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Saira ExtraCondensed Bold" charset="1" panose="00000808000000000000"/>
      <p:regular r:id="rId34"/>
    </p:embeddedFont>
    <p:embeddedFont>
      <p:font typeface="Cabin Bold" charset="1" panose="00000800000000000000"/>
      <p:regular r:id="rId35"/>
    </p:embeddedFont>
    <p:embeddedFont>
      <p:font typeface="Asap" charset="1" panose="020F0504030202060203"/>
      <p:regular r:id="rId36"/>
    </p:embeddedFont>
    <p:embeddedFont>
      <p:font typeface="Asap Bold" charset="1" panose="020F0804030202060203"/>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7.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7.png" Type="http://schemas.openxmlformats.org/officeDocument/2006/relationships/image"/><Relationship Id="rId4" Target="../media/image22.jpe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7.png" Type="http://schemas.openxmlformats.org/officeDocument/2006/relationships/image"/><Relationship Id="rId4" Target="../media/image27.jpeg" Type="http://schemas.openxmlformats.org/officeDocument/2006/relationships/image"/><Relationship Id="rId5" Target="../media/image23.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2" Target="../media/image4.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17.png" Type="http://schemas.openxmlformats.org/officeDocument/2006/relationships/image"/><Relationship Id="rId8" Target="../media/image30.jpeg" Type="http://schemas.openxmlformats.org/officeDocument/2006/relationships/image"/><Relationship Id="rId9" Target="../media/image2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2" Target="../media/image4.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17.png" Type="http://schemas.openxmlformats.org/officeDocument/2006/relationships/image"/><Relationship Id="rId8" Target="../media/image31.jpeg" Type="http://schemas.openxmlformats.org/officeDocument/2006/relationships/image"/><Relationship Id="rId9" Target="../media/image2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3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7.png" Type="http://schemas.openxmlformats.org/officeDocument/2006/relationships/image"/><Relationship Id="rId4" Target="../media/image36.jpe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39.jpe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2.png" Type="http://schemas.openxmlformats.org/officeDocument/2006/relationships/image"/><Relationship Id="rId4" Target="../media/image40.jpeg" Type="http://schemas.openxmlformats.org/officeDocument/2006/relationships/image"/><Relationship Id="rId5" Target="../media/image41.png" Type="http://schemas.openxmlformats.org/officeDocument/2006/relationships/image"/><Relationship Id="rId6" Target="../media/image42.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2.png" Type="http://schemas.openxmlformats.org/officeDocument/2006/relationships/image"/><Relationship Id="rId4" Target="../media/image43.jpeg" Type="http://schemas.openxmlformats.org/officeDocument/2006/relationships/image"/><Relationship Id="rId5" Target="../media/image41.pn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2.png" Type="http://schemas.openxmlformats.org/officeDocument/2006/relationships/image"/><Relationship Id="rId4" Target="../media/image44.jpe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7.png" Type="http://schemas.openxmlformats.org/officeDocument/2006/relationships/image"/><Relationship Id="rId4" Target="../media/image45.jpe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46.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 Id="rId5" Target="../media/image49.png" Type="http://schemas.openxmlformats.org/officeDocument/2006/relationships/image"/><Relationship Id="rId6" Target="../media/image16.png" Type="http://schemas.openxmlformats.org/officeDocument/2006/relationships/image"/><Relationship Id="rId7" Target="../media/image50.jpeg" Type="http://schemas.openxmlformats.org/officeDocument/2006/relationships/image"/><Relationship Id="rId8" Target="../media/image51.jpeg" Type="http://schemas.openxmlformats.org/officeDocument/2006/relationships/image"/><Relationship Id="rId9" Target="../media/image52.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 Id="rId5" Target="../media/image49.png" Type="http://schemas.openxmlformats.org/officeDocument/2006/relationships/image"/><Relationship Id="rId6" Target="../media/image16.png" Type="http://schemas.openxmlformats.org/officeDocument/2006/relationships/image"/><Relationship Id="rId7" Target="../media/image53.jpeg" Type="http://schemas.openxmlformats.org/officeDocument/2006/relationships/image"/><Relationship Id="rId8" Target="../media/image54.jpeg" Type="http://schemas.openxmlformats.org/officeDocument/2006/relationships/image"/><Relationship Id="rId9" Target="../media/image55.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6.png" Type="http://schemas.openxmlformats.org/officeDocument/2006/relationships/image"/><Relationship Id="rId4" Target="../media/image57.sv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58.png" Type="http://schemas.openxmlformats.org/officeDocument/2006/relationships/image"/><Relationship Id="rId8" Target="../media/image59.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60.png" Type="http://schemas.openxmlformats.org/officeDocument/2006/relationships/image"/><Relationship Id="rId4" Target="../media/image61.pn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1.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7.png" Type="http://schemas.openxmlformats.org/officeDocument/2006/relationships/image"/><Relationship Id="rId4" Target="../media/image6.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2.pn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7.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7.png" Type="http://schemas.openxmlformats.org/officeDocument/2006/relationships/image"/><Relationship Id="rId4" Target="../media/image17.png" Type="http://schemas.openxmlformats.org/officeDocument/2006/relationships/image"/><Relationship Id="rId5" Target="../media/image1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7.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5E9DB"/>
        </a:solidFill>
      </p:bgPr>
    </p:bg>
    <p:spTree>
      <p:nvGrpSpPr>
        <p:cNvPr id="1" name=""/>
        <p:cNvGrpSpPr/>
        <p:nvPr/>
      </p:nvGrpSpPr>
      <p:grpSpPr>
        <a:xfrm>
          <a:off x="0" y="0"/>
          <a:ext cx="0" cy="0"/>
          <a:chOff x="0" y="0"/>
          <a:chExt cx="0" cy="0"/>
        </a:xfrm>
      </p:grpSpPr>
      <p:sp>
        <p:nvSpPr>
          <p:cNvPr name="TextBox 2" id="2"/>
          <p:cNvSpPr txBox="true"/>
          <p:nvPr/>
        </p:nvSpPr>
        <p:spPr>
          <a:xfrm rot="0">
            <a:off x="391504" y="4037738"/>
            <a:ext cx="17504991" cy="2249624"/>
          </a:xfrm>
          <a:prstGeom prst="rect">
            <a:avLst/>
          </a:prstGeom>
        </p:spPr>
        <p:txBody>
          <a:bodyPr anchor="t" rtlCol="false" tIns="0" lIns="0" bIns="0" rIns="0">
            <a:spAutoFit/>
          </a:bodyPr>
          <a:lstStyle/>
          <a:p>
            <a:pPr algn="ctr">
              <a:lnSpc>
                <a:spcPts val="8807"/>
              </a:lnSpc>
            </a:pPr>
            <a:r>
              <a:rPr lang="en-US" sz="7726" b="true">
                <a:solidFill>
                  <a:srgbClr val="243D1F"/>
                </a:solidFill>
                <a:latin typeface="Saira ExtraCondensed Bold"/>
                <a:ea typeface="Saira ExtraCondensed Bold"/>
                <a:cs typeface="Saira ExtraCondensed Bold"/>
                <a:sym typeface="Saira ExtraCondensed Bold"/>
              </a:rPr>
              <a:t>Nhiệt liệt chào mừng quý thầy cô và </a:t>
            </a:r>
          </a:p>
          <a:p>
            <a:pPr algn="ctr">
              <a:lnSpc>
                <a:spcPts val="8807"/>
              </a:lnSpc>
            </a:pPr>
            <a:r>
              <a:rPr lang="en-US" sz="7726" b="true">
                <a:solidFill>
                  <a:srgbClr val="243D1F"/>
                </a:solidFill>
                <a:latin typeface="Saira ExtraCondensed Bold"/>
                <a:ea typeface="Saira ExtraCondensed Bold"/>
                <a:cs typeface="Saira ExtraCondensed Bold"/>
                <a:sym typeface="Saira ExtraCondensed Bold"/>
              </a:rPr>
              <a:t>các em học sinh về dự buổi giới thiệu sách tháng 11 - 2024</a:t>
            </a:r>
          </a:p>
        </p:txBody>
      </p:sp>
      <p:sp>
        <p:nvSpPr>
          <p:cNvPr name="Freeform 3" id="3"/>
          <p:cNvSpPr/>
          <p:nvPr/>
        </p:nvSpPr>
        <p:spPr>
          <a:xfrm flipH="false" flipV="false" rot="-10016790">
            <a:off x="-3504734" y="-366066"/>
            <a:ext cx="7009469" cy="7407629"/>
          </a:xfrm>
          <a:custGeom>
            <a:avLst/>
            <a:gdLst/>
            <a:ahLst/>
            <a:cxnLst/>
            <a:rect r="r" b="b" t="t" l="l"/>
            <a:pathLst>
              <a:path h="7407629" w="7009469">
                <a:moveTo>
                  <a:pt x="0" y="0"/>
                </a:moveTo>
                <a:lnTo>
                  <a:pt x="7009468" y="0"/>
                </a:lnTo>
                <a:lnTo>
                  <a:pt x="7009468" y="7407628"/>
                </a:lnTo>
                <a:lnTo>
                  <a:pt x="0" y="7407628"/>
                </a:lnTo>
                <a:lnTo>
                  <a:pt x="0" y="0"/>
                </a:lnTo>
                <a:close/>
              </a:path>
            </a:pathLst>
          </a:custGeom>
          <a:blipFill>
            <a:blip r:embed="rId2">
              <a:alphaModFix amt="90000"/>
            </a:blip>
            <a:stretch>
              <a:fillRect l="0" t="0" r="0" b="0"/>
            </a:stretch>
          </a:blipFill>
        </p:spPr>
      </p:sp>
      <p:sp>
        <p:nvSpPr>
          <p:cNvPr name="Freeform 4" id="4"/>
          <p:cNvSpPr/>
          <p:nvPr/>
        </p:nvSpPr>
        <p:spPr>
          <a:xfrm flipH="false" flipV="false" rot="-386616">
            <a:off x="15254305" y="2762895"/>
            <a:ext cx="7373670" cy="7792518"/>
          </a:xfrm>
          <a:custGeom>
            <a:avLst/>
            <a:gdLst/>
            <a:ahLst/>
            <a:cxnLst/>
            <a:rect r="r" b="b" t="t" l="l"/>
            <a:pathLst>
              <a:path h="7792518" w="7373670">
                <a:moveTo>
                  <a:pt x="0" y="0"/>
                </a:moveTo>
                <a:lnTo>
                  <a:pt x="7373670" y="0"/>
                </a:lnTo>
                <a:lnTo>
                  <a:pt x="7373670" y="7792518"/>
                </a:lnTo>
                <a:lnTo>
                  <a:pt x="0" y="7792518"/>
                </a:lnTo>
                <a:lnTo>
                  <a:pt x="0" y="0"/>
                </a:lnTo>
                <a:close/>
              </a:path>
            </a:pathLst>
          </a:custGeom>
          <a:blipFill>
            <a:blip r:embed="rId2">
              <a:alphaModFix amt="90000"/>
            </a:blip>
            <a:stretch>
              <a:fillRect l="0" t="0" r="0" b="0"/>
            </a:stretch>
          </a:blipFill>
        </p:spPr>
      </p:sp>
      <p:sp>
        <p:nvSpPr>
          <p:cNvPr name="Freeform 5" id="5"/>
          <p:cNvSpPr/>
          <p:nvPr/>
        </p:nvSpPr>
        <p:spPr>
          <a:xfrm flipH="false" flipV="false" rot="2278443">
            <a:off x="-1297883" y="6499755"/>
            <a:ext cx="4112866" cy="6081873"/>
          </a:xfrm>
          <a:custGeom>
            <a:avLst/>
            <a:gdLst/>
            <a:ahLst/>
            <a:cxnLst/>
            <a:rect r="r" b="b" t="t" l="l"/>
            <a:pathLst>
              <a:path h="6081873" w="4112866">
                <a:moveTo>
                  <a:pt x="0" y="0"/>
                </a:moveTo>
                <a:lnTo>
                  <a:pt x="4112866" y="0"/>
                </a:lnTo>
                <a:lnTo>
                  <a:pt x="4112866" y="6081873"/>
                </a:lnTo>
                <a:lnTo>
                  <a:pt x="0" y="6081873"/>
                </a:lnTo>
                <a:lnTo>
                  <a:pt x="0" y="0"/>
                </a:lnTo>
                <a:close/>
              </a:path>
            </a:pathLst>
          </a:custGeom>
          <a:blipFill>
            <a:blip r:embed="rId3">
              <a:alphaModFix amt="90000"/>
            </a:blip>
            <a:stretch>
              <a:fillRect l="0" t="0" r="0" b="0"/>
            </a:stretch>
          </a:blipFill>
        </p:spPr>
      </p:sp>
      <p:sp>
        <p:nvSpPr>
          <p:cNvPr name="Freeform 6" id="6"/>
          <p:cNvSpPr/>
          <p:nvPr/>
        </p:nvSpPr>
        <p:spPr>
          <a:xfrm flipH="false" flipV="false" rot="-8609395">
            <a:off x="15623078" y="-2279632"/>
            <a:ext cx="3272443" cy="5883044"/>
          </a:xfrm>
          <a:custGeom>
            <a:avLst/>
            <a:gdLst/>
            <a:ahLst/>
            <a:cxnLst/>
            <a:rect r="r" b="b" t="t" l="l"/>
            <a:pathLst>
              <a:path h="5883044" w="3272443">
                <a:moveTo>
                  <a:pt x="0" y="0"/>
                </a:moveTo>
                <a:lnTo>
                  <a:pt x="3272444" y="0"/>
                </a:lnTo>
                <a:lnTo>
                  <a:pt x="3272444" y="5883044"/>
                </a:lnTo>
                <a:lnTo>
                  <a:pt x="0" y="5883044"/>
                </a:lnTo>
                <a:lnTo>
                  <a:pt x="0" y="0"/>
                </a:lnTo>
                <a:close/>
              </a:path>
            </a:pathLst>
          </a:custGeom>
          <a:blipFill>
            <a:blip r:embed="rId4"/>
            <a:stretch>
              <a:fillRect l="0" t="0" r="0" b="0"/>
            </a:stretch>
          </a:blipFill>
        </p:spPr>
      </p:sp>
      <p:sp>
        <p:nvSpPr>
          <p:cNvPr name="TextBox 7" id="7"/>
          <p:cNvSpPr txBox="true"/>
          <p:nvPr/>
        </p:nvSpPr>
        <p:spPr>
          <a:xfrm rot="0">
            <a:off x="5068863" y="782579"/>
            <a:ext cx="8150275" cy="1986160"/>
          </a:xfrm>
          <a:prstGeom prst="rect">
            <a:avLst/>
          </a:prstGeom>
        </p:spPr>
        <p:txBody>
          <a:bodyPr anchor="t" rtlCol="false" tIns="0" lIns="0" bIns="0" rIns="0">
            <a:spAutoFit/>
          </a:bodyPr>
          <a:lstStyle/>
          <a:p>
            <a:pPr algn="ctr">
              <a:lnSpc>
                <a:spcPts val="7776"/>
              </a:lnSpc>
            </a:pPr>
            <a:r>
              <a:rPr lang="en-US" b="true" sz="7200" spc="640">
                <a:solidFill>
                  <a:srgbClr val="000000"/>
                </a:solidFill>
                <a:latin typeface="Saira ExtraCondensed Bold"/>
                <a:ea typeface="Saira ExtraCondensed Bold"/>
                <a:cs typeface="Saira ExtraCondensed Bold"/>
                <a:sym typeface="Saira ExtraCondensed Bold"/>
              </a:rPr>
              <a:t>TRƯỜNG THCS ĐỒNG LẠC</a:t>
            </a:r>
          </a:p>
          <a:p>
            <a:pPr algn="ctr">
              <a:lnSpc>
                <a:spcPts val="7776"/>
              </a:lnSpc>
            </a:pPr>
            <a:r>
              <a:rPr lang="en-US" b="true" sz="7200" spc="640">
                <a:solidFill>
                  <a:srgbClr val="000000"/>
                </a:solidFill>
                <a:latin typeface="Saira ExtraCondensed Bold"/>
                <a:ea typeface="Saira ExtraCondensed Bold"/>
                <a:cs typeface="Saira ExtraCondensed Bold"/>
                <a:sym typeface="Saira ExtraCondensed Bold"/>
              </a:rPr>
              <a:t>THƯ VIỆN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5400000">
            <a:off x="9360552" y="1471327"/>
            <a:ext cx="10896600" cy="7344347"/>
          </a:xfrm>
          <a:custGeom>
            <a:avLst/>
            <a:gdLst/>
            <a:ahLst/>
            <a:cxnLst/>
            <a:rect r="r" b="b" t="t" l="l"/>
            <a:pathLst>
              <a:path h="7344347" w="10896600">
                <a:moveTo>
                  <a:pt x="0" y="0"/>
                </a:moveTo>
                <a:lnTo>
                  <a:pt x="10896600" y="0"/>
                </a:lnTo>
                <a:lnTo>
                  <a:pt x="10896600" y="7344346"/>
                </a:lnTo>
                <a:lnTo>
                  <a:pt x="0" y="7344346"/>
                </a:lnTo>
                <a:lnTo>
                  <a:pt x="0" y="0"/>
                </a:lnTo>
                <a:close/>
              </a:path>
            </a:pathLst>
          </a:custGeom>
          <a:blipFill>
            <a:blip r:embed="rId3"/>
            <a:stretch>
              <a:fillRect l="-24475" t="0" r="-24475" b="0"/>
            </a:stretch>
          </a:blipFill>
        </p:spPr>
      </p:sp>
      <p:sp>
        <p:nvSpPr>
          <p:cNvPr name="Freeform 4" id="4"/>
          <p:cNvSpPr/>
          <p:nvPr/>
        </p:nvSpPr>
        <p:spPr>
          <a:xfrm flipH="false" flipV="false" rot="0">
            <a:off x="492932" y="4295853"/>
            <a:ext cx="642593" cy="591185"/>
          </a:xfrm>
          <a:custGeom>
            <a:avLst/>
            <a:gdLst/>
            <a:ahLst/>
            <a:cxnLst/>
            <a:rect r="r" b="b" t="t" l="l"/>
            <a:pathLst>
              <a:path h="591185" w="642593">
                <a:moveTo>
                  <a:pt x="0" y="0"/>
                </a:moveTo>
                <a:lnTo>
                  <a:pt x="642593" y="0"/>
                </a:lnTo>
                <a:lnTo>
                  <a:pt x="642593" y="591185"/>
                </a:lnTo>
                <a:lnTo>
                  <a:pt x="0" y="5911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492932" y="6067503"/>
            <a:ext cx="642593" cy="591185"/>
          </a:xfrm>
          <a:custGeom>
            <a:avLst/>
            <a:gdLst/>
            <a:ahLst/>
            <a:cxnLst/>
            <a:rect r="r" b="b" t="t" l="l"/>
            <a:pathLst>
              <a:path h="591185" w="642593">
                <a:moveTo>
                  <a:pt x="0" y="0"/>
                </a:moveTo>
                <a:lnTo>
                  <a:pt x="642593" y="0"/>
                </a:lnTo>
                <a:lnTo>
                  <a:pt x="642593" y="591185"/>
                </a:lnTo>
                <a:lnTo>
                  <a:pt x="0" y="5911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492932" y="7751812"/>
            <a:ext cx="642593" cy="591185"/>
          </a:xfrm>
          <a:custGeom>
            <a:avLst/>
            <a:gdLst/>
            <a:ahLst/>
            <a:cxnLst/>
            <a:rect r="r" b="b" t="t" l="l"/>
            <a:pathLst>
              <a:path h="591185" w="642593">
                <a:moveTo>
                  <a:pt x="0" y="0"/>
                </a:moveTo>
                <a:lnTo>
                  <a:pt x="642593" y="0"/>
                </a:lnTo>
                <a:lnTo>
                  <a:pt x="642593" y="591185"/>
                </a:lnTo>
                <a:lnTo>
                  <a:pt x="0" y="5911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618178" y="0"/>
            <a:ext cx="7669822" cy="10226430"/>
          </a:xfrm>
          <a:custGeom>
            <a:avLst/>
            <a:gdLst/>
            <a:ahLst/>
            <a:cxnLst/>
            <a:rect r="r" b="b" t="t" l="l"/>
            <a:pathLst>
              <a:path h="10226430" w="7669822">
                <a:moveTo>
                  <a:pt x="0" y="0"/>
                </a:moveTo>
                <a:lnTo>
                  <a:pt x="7669822" y="0"/>
                </a:lnTo>
                <a:lnTo>
                  <a:pt x="7669822" y="10226430"/>
                </a:lnTo>
                <a:lnTo>
                  <a:pt x="0" y="10226430"/>
                </a:lnTo>
                <a:lnTo>
                  <a:pt x="0" y="0"/>
                </a:lnTo>
                <a:close/>
              </a:path>
            </a:pathLst>
          </a:custGeom>
          <a:blipFill>
            <a:blip r:embed="rId6"/>
            <a:stretch>
              <a:fillRect l="0" t="0" r="0" b="0"/>
            </a:stretch>
          </a:blipFill>
        </p:spPr>
      </p:sp>
      <p:sp>
        <p:nvSpPr>
          <p:cNvPr name="TextBox 8" id="8"/>
          <p:cNvSpPr txBox="true"/>
          <p:nvPr/>
        </p:nvSpPr>
        <p:spPr>
          <a:xfrm rot="0">
            <a:off x="584942" y="755601"/>
            <a:ext cx="9341828" cy="2885199"/>
          </a:xfrm>
          <a:prstGeom prst="rect">
            <a:avLst/>
          </a:prstGeom>
        </p:spPr>
        <p:txBody>
          <a:bodyPr anchor="t" rtlCol="false" tIns="0" lIns="0" bIns="0" rIns="0">
            <a:spAutoFit/>
          </a:bodyPr>
          <a:lstStyle/>
          <a:p>
            <a:pPr algn="l" marL="0" indent="0" lvl="0">
              <a:lnSpc>
                <a:spcPts val="11422"/>
              </a:lnSpc>
            </a:pPr>
            <a:r>
              <a:rPr lang="en-US" b="true" sz="9137">
                <a:solidFill>
                  <a:srgbClr val="264250"/>
                </a:solidFill>
                <a:latin typeface="Saira ExtraCondensed Bold"/>
                <a:ea typeface="Saira ExtraCondensed Bold"/>
                <a:cs typeface="Saira ExtraCondensed Bold"/>
                <a:sym typeface="Saira ExtraCondensed Bold"/>
              </a:rPr>
              <a:t>NHỮNG NGƯỜI THẦY TRONG SỬ VIỆT – TẬP 1</a:t>
            </a:r>
          </a:p>
        </p:txBody>
      </p:sp>
      <p:sp>
        <p:nvSpPr>
          <p:cNvPr name="TextBox 9" id="9"/>
          <p:cNvSpPr txBox="true"/>
          <p:nvPr/>
        </p:nvSpPr>
        <p:spPr>
          <a:xfrm rot="0">
            <a:off x="1386076" y="4238068"/>
            <a:ext cx="7757924" cy="821944"/>
          </a:xfrm>
          <a:prstGeom prst="rect">
            <a:avLst/>
          </a:prstGeom>
        </p:spPr>
        <p:txBody>
          <a:bodyPr anchor="t" rtlCol="false" tIns="0" lIns="0" bIns="0" rIns="0">
            <a:spAutoFit/>
          </a:bodyPr>
          <a:lstStyle/>
          <a:p>
            <a:pPr algn="l" marL="0" indent="0" lvl="0">
              <a:lnSpc>
                <a:spcPts val="6412"/>
              </a:lnSpc>
            </a:pPr>
            <a:r>
              <a:rPr lang="en-US" b="true" sz="5299">
                <a:solidFill>
                  <a:srgbClr val="264250"/>
                </a:solidFill>
                <a:latin typeface="Asap Bold"/>
                <a:ea typeface="Asap Bold"/>
                <a:cs typeface="Asap Bold"/>
                <a:sym typeface="Asap Bold"/>
              </a:rPr>
              <a:t>K</a:t>
            </a:r>
            <a:r>
              <a:rPr lang="en-US" b="true" sz="5299" strike="noStrike">
                <a:solidFill>
                  <a:srgbClr val="264250"/>
                </a:solidFill>
                <a:latin typeface="Asap Bold"/>
                <a:ea typeface="Asap Bold"/>
                <a:cs typeface="Asap Bold"/>
                <a:sym typeface="Asap Bold"/>
              </a:rPr>
              <a:t>hổ sách: 21cm</a:t>
            </a:r>
          </a:p>
        </p:txBody>
      </p:sp>
      <p:sp>
        <p:nvSpPr>
          <p:cNvPr name="TextBox 10" id="10"/>
          <p:cNvSpPr txBox="true"/>
          <p:nvPr/>
        </p:nvSpPr>
        <p:spPr>
          <a:xfrm rot="0">
            <a:off x="1386076" y="5985415"/>
            <a:ext cx="7549170" cy="821944"/>
          </a:xfrm>
          <a:prstGeom prst="rect">
            <a:avLst/>
          </a:prstGeom>
        </p:spPr>
        <p:txBody>
          <a:bodyPr anchor="t" rtlCol="false" tIns="0" lIns="0" bIns="0" rIns="0">
            <a:spAutoFit/>
          </a:bodyPr>
          <a:lstStyle/>
          <a:p>
            <a:pPr algn="l" marL="0" indent="0" lvl="0">
              <a:lnSpc>
                <a:spcPts val="6412"/>
              </a:lnSpc>
            </a:pPr>
            <a:r>
              <a:rPr lang="en-US" b="true" sz="5299">
                <a:solidFill>
                  <a:srgbClr val="264250"/>
                </a:solidFill>
                <a:latin typeface="Asap Bold"/>
                <a:ea typeface="Asap Bold"/>
                <a:cs typeface="Asap Bold"/>
                <a:sym typeface="Asap Bold"/>
              </a:rPr>
              <a:t>312 trang</a:t>
            </a:r>
          </a:p>
        </p:txBody>
      </p:sp>
      <p:sp>
        <p:nvSpPr>
          <p:cNvPr name="TextBox 11" id="11"/>
          <p:cNvSpPr txBox="true"/>
          <p:nvPr/>
        </p:nvSpPr>
        <p:spPr>
          <a:xfrm rot="0">
            <a:off x="1386076" y="7732762"/>
            <a:ext cx="7549170" cy="1631569"/>
          </a:xfrm>
          <a:prstGeom prst="rect">
            <a:avLst/>
          </a:prstGeom>
        </p:spPr>
        <p:txBody>
          <a:bodyPr anchor="t" rtlCol="false" tIns="0" lIns="0" bIns="0" rIns="0">
            <a:spAutoFit/>
          </a:bodyPr>
          <a:lstStyle/>
          <a:p>
            <a:pPr algn="l" marL="0" indent="0" lvl="0">
              <a:lnSpc>
                <a:spcPts val="6412"/>
              </a:lnSpc>
            </a:pPr>
            <a:r>
              <a:rPr lang="en-US" b="true" sz="5299">
                <a:solidFill>
                  <a:srgbClr val="264250"/>
                </a:solidFill>
                <a:latin typeface="Asap Bold"/>
                <a:ea typeface="Asap Bold"/>
                <a:cs typeface="Asap Bold"/>
                <a:sym typeface="Asap Bold"/>
              </a:rPr>
              <a:t>T</a:t>
            </a:r>
            <a:r>
              <a:rPr lang="en-US" b="true" sz="5299">
                <a:solidFill>
                  <a:srgbClr val="264250"/>
                </a:solidFill>
                <a:latin typeface="Asap Bold"/>
                <a:ea typeface="Asap Bold"/>
                <a:cs typeface="Asap Bold"/>
                <a:sym typeface="Asap Bold"/>
              </a:rPr>
              <a:t>inh chọn 20 nhà sư phạm xuất sắc nhất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true" rot="-5400000">
            <a:off x="-2217769" y="1471327"/>
            <a:ext cx="10896600" cy="7344346"/>
          </a:xfrm>
          <a:custGeom>
            <a:avLst/>
            <a:gdLst/>
            <a:ahLst/>
            <a:cxnLst/>
            <a:rect r="r" b="b" t="t" l="l"/>
            <a:pathLst>
              <a:path h="7344346" w="10896600">
                <a:moveTo>
                  <a:pt x="0" y="7344346"/>
                </a:moveTo>
                <a:lnTo>
                  <a:pt x="10896600" y="7344346"/>
                </a:lnTo>
                <a:lnTo>
                  <a:pt x="10896600" y="0"/>
                </a:lnTo>
                <a:lnTo>
                  <a:pt x="0" y="0"/>
                </a:lnTo>
                <a:lnTo>
                  <a:pt x="0" y="7344346"/>
                </a:lnTo>
                <a:close/>
              </a:path>
            </a:pathLst>
          </a:custGeom>
          <a:blipFill>
            <a:blip r:embed="rId3"/>
            <a:stretch>
              <a:fillRect l="-24475" t="0" r="-24475" b="0"/>
            </a:stretch>
          </a:blipFill>
        </p:spPr>
      </p:sp>
      <p:grpSp>
        <p:nvGrpSpPr>
          <p:cNvPr name="Group 4" id="4"/>
          <p:cNvGrpSpPr>
            <a:grpSpLocks noChangeAspect="true"/>
          </p:cNvGrpSpPr>
          <p:nvPr/>
        </p:nvGrpSpPr>
        <p:grpSpPr>
          <a:xfrm rot="0">
            <a:off x="1592878" y="2179510"/>
            <a:ext cx="6198373" cy="6815201"/>
            <a:chOff x="0" y="0"/>
            <a:chExt cx="5232400" cy="5753100"/>
          </a:xfrm>
        </p:grpSpPr>
        <p:sp>
          <p:nvSpPr>
            <p:cNvPr name="Freeform 5" id="5"/>
            <p:cNvSpPr/>
            <p:nvPr/>
          </p:nvSpPr>
          <p:spPr>
            <a:xfrm flipH="false" flipV="false" rot="0">
              <a:off x="1269" y="0"/>
              <a:ext cx="5231131" cy="5722620"/>
            </a:xfrm>
            <a:custGeom>
              <a:avLst/>
              <a:gdLst/>
              <a:ahLst/>
              <a:cxnLst/>
              <a:rect r="r" b="b" t="t" l="l"/>
              <a:pathLst>
                <a:path h="5722620" w="5231131">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4"/>
              <a:stretch>
                <a:fillRect l="-28959" t="0" r="-28959" b="0"/>
              </a:stretch>
            </a:blipFill>
          </p:spPr>
        </p:sp>
        <p:sp>
          <p:nvSpPr>
            <p:cNvPr name="Freeform 6" id="6"/>
            <p:cNvSpPr/>
            <p:nvPr/>
          </p:nvSpPr>
          <p:spPr>
            <a:xfrm flipH="false" flipV="false" rot="0">
              <a:off x="0" y="5477510"/>
              <a:ext cx="5232400" cy="275590"/>
            </a:xfrm>
            <a:custGeom>
              <a:avLst/>
              <a:gdLst/>
              <a:ahLst/>
              <a:cxnLst/>
              <a:rect r="r" b="b" t="t" l="l"/>
              <a:pathLst>
                <a:path h="275590" w="5232400">
                  <a:moveTo>
                    <a:pt x="5232400" y="275590"/>
                  </a:moveTo>
                  <a:lnTo>
                    <a:pt x="0" y="275590"/>
                  </a:lnTo>
                  <a:lnTo>
                    <a:pt x="0" y="0"/>
                  </a:lnTo>
                  <a:lnTo>
                    <a:pt x="5232400" y="0"/>
                  </a:lnTo>
                  <a:lnTo>
                    <a:pt x="5232400" y="275590"/>
                  </a:lnTo>
                  <a:close/>
                </a:path>
              </a:pathLst>
            </a:custGeom>
            <a:blipFill>
              <a:blip r:embed="rId5"/>
              <a:stretch>
                <a:fillRect l="-6641" t="-51757" r="-11933" b="-33974"/>
              </a:stretch>
            </a:blipFill>
          </p:spPr>
        </p:sp>
      </p:grpSp>
      <p:sp>
        <p:nvSpPr>
          <p:cNvPr name="Freeform 7" id="7"/>
          <p:cNvSpPr/>
          <p:nvPr/>
        </p:nvSpPr>
        <p:spPr>
          <a:xfrm flipH="false" flipV="false" rot="0">
            <a:off x="2923034" y="1292289"/>
            <a:ext cx="3538060" cy="1202940"/>
          </a:xfrm>
          <a:custGeom>
            <a:avLst/>
            <a:gdLst/>
            <a:ahLst/>
            <a:cxnLst/>
            <a:rect r="r" b="b" t="t" l="l"/>
            <a:pathLst>
              <a:path h="1202940" w="3538060">
                <a:moveTo>
                  <a:pt x="0" y="0"/>
                </a:moveTo>
                <a:lnTo>
                  <a:pt x="3538060" y="0"/>
                </a:lnTo>
                <a:lnTo>
                  <a:pt x="3538060" y="1202941"/>
                </a:lnTo>
                <a:lnTo>
                  <a:pt x="0" y="1202941"/>
                </a:lnTo>
                <a:lnTo>
                  <a:pt x="0" y="0"/>
                </a:lnTo>
                <a:close/>
              </a:path>
            </a:pathLst>
          </a:custGeom>
          <a:blipFill>
            <a:blip r:embed="rId6"/>
            <a:stretch>
              <a:fillRect l="0" t="0" r="0" b="0"/>
            </a:stretch>
          </a:blipFill>
        </p:spPr>
      </p:sp>
      <p:sp>
        <p:nvSpPr>
          <p:cNvPr name="Freeform 8" id="8"/>
          <p:cNvSpPr/>
          <p:nvPr/>
        </p:nvSpPr>
        <p:spPr>
          <a:xfrm flipH="false" flipV="false" rot="-1189803">
            <a:off x="7384512" y="3265582"/>
            <a:ext cx="1296992" cy="1441102"/>
          </a:xfrm>
          <a:custGeom>
            <a:avLst/>
            <a:gdLst/>
            <a:ahLst/>
            <a:cxnLst/>
            <a:rect r="r" b="b" t="t" l="l"/>
            <a:pathLst>
              <a:path h="1441102" w="1296992">
                <a:moveTo>
                  <a:pt x="0" y="0"/>
                </a:moveTo>
                <a:lnTo>
                  <a:pt x="1296992" y="0"/>
                </a:lnTo>
                <a:lnTo>
                  <a:pt x="1296992" y="1441102"/>
                </a:lnTo>
                <a:lnTo>
                  <a:pt x="0" y="14411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8553877" y="2456635"/>
            <a:ext cx="8705423" cy="1200150"/>
          </a:xfrm>
          <a:prstGeom prst="rect">
            <a:avLst/>
          </a:prstGeom>
        </p:spPr>
        <p:txBody>
          <a:bodyPr anchor="t" rtlCol="false" tIns="0" lIns="0" bIns="0" rIns="0">
            <a:spAutoFit/>
          </a:bodyPr>
          <a:lstStyle/>
          <a:p>
            <a:pPr algn="ctr" marL="0" indent="0" lvl="0">
              <a:lnSpc>
                <a:spcPts val="9000"/>
              </a:lnSpc>
              <a:spcBef>
                <a:spcPct val="0"/>
              </a:spcBef>
            </a:pPr>
            <a:r>
              <a:rPr lang="en-US" b="true" sz="9000">
                <a:solidFill>
                  <a:srgbClr val="264250"/>
                </a:solidFill>
                <a:latin typeface="Saira ExtraCondensed Bold"/>
                <a:ea typeface="Saira ExtraCondensed Bold"/>
                <a:cs typeface="Saira ExtraCondensed Bold"/>
                <a:sym typeface="Saira ExtraCondensed Bold"/>
              </a:rPr>
              <a:t>THẦY GIÁO LÊ VĂN THỊNH </a:t>
            </a:r>
          </a:p>
        </p:txBody>
      </p:sp>
      <p:sp>
        <p:nvSpPr>
          <p:cNvPr name="TextBox 10" id="10"/>
          <p:cNvSpPr txBox="true"/>
          <p:nvPr/>
        </p:nvSpPr>
        <p:spPr>
          <a:xfrm rot="0">
            <a:off x="8887484" y="6591719"/>
            <a:ext cx="8992642" cy="1464946"/>
          </a:xfrm>
          <a:prstGeom prst="rect">
            <a:avLst/>
          </a:prstGeom>
        </p:spPr>
        <p:txBody>
          <a:bodyPr anchor="t" rtlCol="false" tIns="0" lIns="0" bIns="0" rIns="0">
            <a:spAutoFit/>
          </a:bodyPr>
          <a:lstStyle/>
          <a:p>
            <a:pPr algn="l" marL="0" indent="0" lvl="0">
              <a:lnSpc>
                <a:spcPts val="5879"/>
              </a:lnSpc>
              <a:spcBef>
                <a:spcPct val="0"/>
              </a:spcBef>
            </a:pPr>
            <a:r>
              <a:rPr lang="en-US" sz="4199">
                <a:solidFill>
                  <a:srgbClr val="264250"/>
                </a:solidFill>
                <a:latin typeface="Asap"/>
                <a:ea typeface="Asap"/>
                <a:cs typeface="Asap"/>
                <a:sym typeface="Asap"/>
              </a:rPr>
              <a:t>Là một vị tướng tài năng, mưu trí giúp vua tôi nhà Lí đánh tan giặc Tống</a:t>
            </a:r>
          </a:p>
        </p:txBody>
      </p:sp>
      <p:sp>
        <p:nvSpPr>
          <p:cNvPr name="TextBox 11" id="11"/>
          <p:cNvSpPr txBox="true"/>
          <p:nvPr/>
        </p:nvSpPr>
        <p:spPr>
          <a:xfrm rot="0">
            <a:off x="8887484" y="4798223"/>
            <a:ext cx="8992642" cy="1464946"/>
          </a:xfrm>
          <a:prstGeom prst="rect">
            <a:avLst/>
          </a:prstGeom>
        </p:spPr>
        <p:txBody>
          <a:bodyPr anchor="t" rtlCol="false" tIns="0" lIns="0" bIns="0" rIns="0">
            <a:spAutoFit/>
          </a:bodyPr>
          <a:lstStyle/>
          <a:p>
            <a:pPr algn="l" marL="0" indent="0" lvl="0">
              <a:lnSpc>
                <a:spcPts val="5879"/>
              </a:lnSpc>
              <a:spcBef>
                <a:spcPct val="0"/>
              </a:spcBef>
            </a:pPr>
            <a:r>
              <a:rPr lang="en-US" sz="4199">
                <a:solidFill>
                  <a:srgbClr val="264250"/>
                </a:solidFill>
                <a:latin typeface="Asap"/>
                <a:ea typeface="Asap"/>
                <a:cs typeface="Asap"/>
                <a:sym typeface="Asap"/>
              </a:rPr>
              <a:t>Thầy dạy của thái tử Càn Đức - vua Lí Nhân Tông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true" rot="-5400000">
            <a:off x="-4537413" y="3790971"/>
            <a:ext cx="10896600" cy="2705058"/>
          </a:xfrm>
          <a:custGeom>
            <a:avLst/>
            <a:gdLst/>
            <a:ahLst/>
            <a:cxnLst/>
            <a:rect r="r" b="b" t="t" l="l"/>
            <a:pathLst>
              <a:path h="2705058" w="10896600">
                <a:moveTo>
                  <a:pt x="0" y="2705058"/>
                </a:moveTo>
                <a:lnTo>
                  <a:pt x="10896600" y="2705058"/>
                </a:lnTo>
                <a:lnTo>
                  <a:pt x="10896600" y="0"/>
                </a:lnTo>
                <a:lnTo>
                  <a:pt x="0" y="0"/>
                </a:lnTo>
                <a:lnTo>
                  <a:pt x="0" y="2705058"/>
                </a:lnTo>
                <a:close/>
              </a:path>
            </a:pathLst>
          </a:custGeom>
          <a:blipFill>
            <a:blip r:embed="rId3"/>
            <a:stretch>
              <a:fillRect l="-24475" t="-171504" r="-24475" b="0"/>
            </a:stretch>
          </a:blipFill>
        </p:spPr>
      </p:sp>
      <p:grpSp>
        <p:nvGrpSpPr>
          <p:cNvPr name="Group 4" id="4"/>
          <p:cNvGrpSpPr>
            <a:grpSpLocks noChangeAspect="true"/>
          </p:cNvGrpSpPr>
          <p:nvPr/>
        </p:nvGrpSpPr>
        <p:grpSpPr>
          <a:xfrm rot="0">
            <a:off x="-1375344" y="440944"/>
            <a:ext cx="8553877" cy="9405112"/>
            <a:chOff x="0" y="0"/>
            <a:chExt cx="5232400" cy="5753100"/>
          </a:xfrm>
        </p:grpSpPr>
        <p:sp>
          <p:nvSpPr>
            <p:cNvPr name="Freeform 5" id="5"/>
            <p:cNvSpPr/>
            <p:nvPr/>
          </p:nvSpPr>
          <p:spPr>
            <a:xfrm flipH="false" flipV="false" rot="0">
              <a:off x="1269" y="0"/>
              <a:ext cx="5231131" cy="5722620"/>
            </a:xfrm>
            <a:custGeom>
              <a:avLst/>
              <a:gdLst/>
              <a:ahLst/>
              <a:cxnLst/>
              <a:rect r="r" b="b" t="t" l="l"/>
              <a:pathLst>
                <a:path h="5722620" w="5231131">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4"/>
              <a:stretch>
                <a:fillRect l="0" t="-11014" r="0" b="-11014"/>
              </a:stretch>
            </a:blipFill>
          </p:spPr>
        </p:sp>
        <p:sp>
          <p:nvSpPr>
            <p:cNvPr name="Freeform 6" id="6"/>
            <p:cNvSpPr/>
            <p:nvPr/>
          </p:nvSpPr>
          <p:spPr>
            <a:xfrm flipH="false" flipV="false" rot="0">
              <a:off x="0" y="5477510"/>
              <a:ext cx="5232400" cy="275590"/>
            </a:xfrm>
            <a:custGeom>
              <a:avLst/>
              <a:gdLst/>
              <a:ahLst/>
              <a:cxnLst/>
              <a:rect r="r" b="b" t="t" l="l"/>
              <a:pathLst>
                <a:path h="275590" w="5232400">
                  <a:moveTo>
                    <a:pt x="5232400" y="275590"/>
                  </a:moveTo>
                  <a:lnTo>
                    <a:pt x="0" y="275590"/>
                  </a:lnTo>
                  <a:lnTo>
                    <a:pt x="0" y="0"/>
                  </a:lnTo>
                  <a:lnTo>
                    <a:pt x="5232400" y="0"/>
                  </a:lnTo>
                  <a:lnTo>
                    <a:pt x="5232400" y="275590"/>
                  </a:lnTo>
                  <a:close/>
                </a:path>
              </a:pathLst>
            </a:custGeom>
            <a:blipFill>
              <a:blip r:embed="rId5"/>
              <a:stretch>
                <a:fillRect l="-6641" t="-51757" r="-11933" b="-33974"/>
              </a:stretch>
            </a:blipFill>
          </p:spPr>
        </p:sp>
      </p:grpSp>
      <p:sp>
        <p:nvSpPr>
          <p:cNvPr name="Freeform 7" id="7"/>
          <p:cNvSpPr/>
          <p:nvPr/>
        </p:nvSpPr>
        <p:spPr>
          <a:xfrm flipH="false" flipV="false" rot="-401525">
            <a:off x="7618162" y="6417924"/>
            <a:ext cx="1296992" cy="1441102"/>
          </a:xfrm>
          <a:custGeom>
            <a:avLst/>
            <a:gdLst/>
            <a:ahLst/>
            <a:cxnLst/>
            <a:rect r="r" b="b" t="t" l="l"/>
            <a:pathLst>
              <a:path h="1441102" w="1296992">
                <a:moveTo>
                  <a:pt x="0" y="0"/>
                </a:moveTo>
                <a:lnTo>
                  <a:pt x="1296992" y="0"/>
                </a:lnTo>
                <a:lnTo>
                  <a:pt x="1296992" y="1441101"/>
                </a:lnTo>
                <a:lnTo>
                  <a:pt x="0" y="14411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8553877" y="2456635"/>
            <a:ext cx="8705423" cy="1200150"/>
          </a:xfrm>
          <a:prstGeom prst="rect">
            <a:avLst/>
          </a:prstGeom>
        </p:spPr>
        <p:txBody>
          <a:bodyPr anchor="t" rtlCol="false" tIns="0" lIns="0" bIns="0" rIns="0">
            <a:spAutoFit/>
          </a:bodyPr>
          <a:lstStyle/>
          <a:p>
            <a:pPr algn="ctr" marL="0" indent="0" lvl="0">
              <a:lnSpc>
                <a:spcPts val="9000"/>
              </a:lnSpc>
              <a:spcBef>
                <a:spcPct val="0"/>
              </a:spcBef>
            </a:pPr>
            <a:r>
              <a:rPr lang="en-US" b="true" sz="9000">
                <a:solidFill>
                  <a:srgbClr val="264250"/>
                </a:solidFill>
                <a:latin typeface="Saira ExtraCondensed Bold"/>
                <a:ea typeface="Saira ExtraCondensed Bold"/>
                <a:cs typeface="Saira ExtraCondensed Bold"/>
                <a:sym typeface="Saira ExtraCondensed Bold"/>
              </a:rPr>
              <a:t>THẦY GIÁO LÊ VĂN THỊNH </a:t>
            </a:r>
          </a:p>
        </p:txBody>
      </p:sp>
      <p:sp>
        <p:nvSpPr>
          <p:cNvPr name="TextBox 9" id="9"/>
          <p:cNvSpPr txBox="true"/>
          <p:nvPr/>
        </p:nvSpPr>
        <p:spPr>
          <a:xfrm rot="0">
            <a:off x="9121134" y="5764727"/>
            <a:ext cx="7570910" cy="847092"/>
          </a:xfrm>
          <a:prstGeom prst="rect">
            <a:avLst/>
          </a:prstGeom>
        </p:spPr>
        <p:txBody>
          <a:bodyPr anchor="t" rtlCol="false" tIns="0" lIns="0" bIns="0" rIns="0">
            <a:spAutoFit/>
          </a:bodyPr>
          <a:lstStyle/>
          <a:p>
            <a:pPr algn="l" marL="0" indent="0" lvl="0">
              <a:lnSpc>
                <a:spcPts val="6859"/>
              </a:lnSpc>
              <a:spcBef>
                <a:spcPct val="0"/>
              </a:spcBef>
            </a:pPr>
            <a:r>
              <a:rPr lang="en-US" b="true" sz="4899">
                <a:solidFill>
                  <a:srgbClr val="264250"/>
                </a:solidFill>
                <a:latin typeface="Asap Bold"/>
                <a:ea typeface="Asap Bold"/>
                <a:cs typeface="Asap Bold"/>
                <a:sym typeface="Asap Bold"/>
              </a:rPr>
              <a:t>Tìm đọc: Trang 7 - trang 24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0">
            <a:off x="8263691" y="8018080"/>
            <a:ext cx="389283" cy="358140"/>
          </a:xfrm>
          <a:custGeom>
            <a:avLst/>
            <a:gdLst/>
            <a:ahLst/>
            <a:cxnLst/>
            <a:rect r="r" b="b" t="t" l="l"/>
            <a:pathLst>
              <a:path h="358140" w="389283">
                <a:moveTo>
                  <a:pt x="0" y="0"/>
                </a:moveTo>
                <a:lnTo>
                  <a:pt x="389283" y="0"/>
                </a:lnTo>
                <a:lnTo>
                  <a:pt x="389283" y="358140"/>
                </a:lnTo>
                <a:lnTo>
                  <a:pt x="0" y="3581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263691" y="6519067"/>
            <a:ext cx="389283" cy="358140"/>
          </a:xfrm>
          <a:custGeom>
            <a:avLst/>
            <a:gdLst/>
            <a:ahLst/>
            <a:cxnLst/>
            <a:rect r="r" b="b" t="t" l="l"/>
            <a:pathLst>
              <a:path h="358140" w="389283">
                <a:moveTo>
                  <a:pt x="0" y="0"/>
                </a:moveTo>
                <a:lnTo>
                  <a:pt x="389283" y="0"/>
                </a:lnTo>
                <a:lnTo>
                  <a:pt x="389283" y="358140"/>
                </a:lnTo>
                <a:lnTo>
                  <a:pt x="0" y="3581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263691" y="4785360"/>
            <a:ext cx="389283" cy="358140"/>
          </a:xfrm>
          <a:custGeom>
            <a:avLst/>
            <a:gdLst/>
            <a:ahLst/>
            <a:cxnLst/>
            <a:rect r="r" b="b" t="t" l="l"/>
            <a:pathLst>
              <a:path h="358140" w="389283">
                <a:moveTo>
                  <a:pt x="0" y="0"/>
                </a:moveTo>
                <a:lnTo>
                  <a:pt x="389283" y="0"/>
                </a:lnTo>
                <a:lnTo>
                  <a:pt x="389283" y="358140"/>
                </a:lnTo>
                <a:lnTo>
                  <a:pt x="0" y="3581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1096233">
            <a:off x="5872238" y="-1000650"/>
            <a:ext cx="4533900" cy="2533317"/>
          </a:xfrm>
          <a:custGeom>
            <a:avLst/>
            <a:gdLst/>
            <a:ahLst/>
            <a:cxnLst/>
            <a:rect r="r" b="b" t="t" l="l"/>
            <a:pathLst>
              <a:path h="2533317" w="4533900">
                <a:moveTo>
                  <a:pt x="0" y="0"/>
                </a:moveTo>
                <a:lnTo>
                  <a:pt x="4533900" y="0"/>
                </a:lnTo>
                <a:lnTo>
                  <a:pt x="4533900" y="2533317"/>
                </a:lnTo>
                <a:lnTo>
                  <a:pt x="0" y="25333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8853815" y="4504434"/>
            <a:ext cx="8600127" cy="1313181"/>
          </a:xfrm>
          <a:prstGeom prst="rect">
            <a:avLst/>
          </a:prstGeom>
        </p:spPr>
        <p:txBody>
          <a:bodyPr anchor="t" rtlCol="false" tIns="0" lIns="0" bIns="0" rIns="0">
            <a:spAutoFit/>
          </a:bodyPr>
          <a:lstStyle/>
          <a:p>
            <a:pPr algn="just" marL="0" indent="0" lvl="0">
              <a:lnSpc>
                <a:spcPts val="5319"/>
              </a:lnSpc>
              <a:spcBef>
                <a:spcPct val="0"/>
              </a:spcBef>
            </a:pPr>
            <a:r>
              <a:rPr lang="en-US" sz="3799">
                <a:solidFill>
                  <a:srgbClr val="264250"/>
                </a:solidFill>
                <a:latin typeface="Asap"/>
                <a:ea typeface="Asap"/>
                <a:cs typeface="Asap"/>
                <a:sym typeface="Asap"/>
              </a:rPr>
              <a:t>Một người thầy mà “Đạo cao long hổ phục, đức trọng quỷ thần kinh”</a:t>
            </a:r>
          </a:p>
        </p:txBody>
      </p:sp>
      <p:sp>
        <p:nvSpPr>
          <p:cNvPr name="TextBox 8" id="8"/>
          <p:cNvSpPr txBox="true"/>
          <p:nvPr/>
        </p:nvSpPr>
        <p:spPr>
          <a:xfrm rot="0">
            <a:off x="8853815" y="6182517"/>
            <a:ext cx="8600127" cy="1313181"/>
          </a:xfrm>
          <a:prstGeom prst="rect">
            <a:avLst/>
          </a:prstGeom>
        </p:spPr>
        <p:txBody>
          <a:bodyPr anchor="t" rtlCol="false" tIns="0" lIns="0" bIns="0" rIns="0">
            <a:spAutoFit/>
          </a:bodyPr>
          <a:lstStyle/>
          <a:p>
            <a:pPr algn="just" marL="0" indent="0" lvl="0">
              <a:lnSpc>
                <a:spcPts val="5319"/>
              </a:lnSpc>
              <a:spcBef>
                <a:spcPct val="0"/>
              </a:spcBef>
            </a:pPr>
            <a:r>
              <a:rPr lang="en-US" sz="3799">
                <a:solidFill>
                  <a:srgbClr val="264250"/>
                </a:solidFill>
                <a:latin typeface="Asap"/>
                <a:ea typeface="Asap"/>
                <a:cs typeface="Asap"/>
                <a:sym typeface="Asap"/>
              </a:rPr>
              <a:t>Không theo con đường khoa cử đỗ đạt làm quan, mà ở nhà mở trường dạy học</a:t>
            </a:r>
          </a:p>
        </p:txBody>
      </p:sp>
      <p:sp>
        <p:nvSpPr>
          <p:cNvPr name="TextBox 9" id="9"/>
          <p:cNvSpPr txBox="true"/>
          <p:nvPr/>
        </p:nvSpPr>
        <p:spPr>
          <a:xfrm rot="0">
            <a:off x="8853815" y="7971948"/>
            <a:ext cx="8600127" cy="1313181"/>
          </a:xfrm>
          <a:prstGeom prst="rect">
            <a:avLst/>
          </a:prstGeom>
        </p:spPr>
        <p:txBody>
          <a:bodyPr anchor="t" rtlCol="false" tIns="0" lIns="0" bIns="0" rIns="0">
            <a:spAutoFit/>
          </a:bodyPr>
          <a:lstStyle/>
          <a:p>
            <a:pPr algn="just" marL="0" indent="0" lvl="0">
              <a:lnSpc>
                <a:spcPts val="5319"/>
              </a:lnSpc>
              <a:spcBef>
                <a:spcPct val="0"/>
              </a:spcBef>
            </a:pPr>
            <a:r>
              <a:rPr lang="en-US" sz="3799">
                <a:solidFill>
                  <a:srgbClr val="264250"/>
                </a:solidFill>
                <a:latin typeface="Asap"/>
                <a:ea typeface="Asap"/>
                <a:cs typeface="Asap"/>
                <a:sym typeface="Asap"/>
              </a:rPr>
              <a:t>Ông nổi tiếng khắp nước về đức độ và kiến thức uyên bác</a:t>
            </a:r>
          </a:p>
        </p:txBody>
      </p:sp>
      <p:sp>
        <p:nvSpPr>
          <p:cNvPr name="TextBox 10" id="10"/>
          <p:cNvSpPr txBox="true"/>
          <p:nvPr/>
        </p:nvSpPr>
        <p:spPr>
          <a:xfrm rot="0">
            <a:off x="8748518" y="1688655"/>
            <a:ext cx="8705423" cy="2343150"/>
          </a:xfrm>
          <a:prstGeom prst="rect">
            <a:avLst/>
          </a:prstGeom>
        </p:spPr>
        <p:txBody>
          <a:bodyPr anchor="t" rtlCol="false" tIns="0" lIns="0" bIns="0" rIns="0">
            <a:spAutoFit/>
          </a:bodyPr>
          <a:lstStyle/>
          <a:p>
            <a:pPr algn="l">
              <a:lnSpc>
                <a:spcPts val="9000"/>
              </a:lnSpc>
            </a:pPr>
            <a:r>
              <a:rPr lang="en-US" sz="9000" b="true">
                <a:solidFill>
                  <a:srgbClr val="264250"/>
                </a:solidFill>
                <a:latin typeface="Saira ExtraCondensed Bold"/>
                <a:ea typeface="Saira ExtraCondensed Bold"/>
                <a:cs typeface="Saira ExtraCondensed Bold"/>
                <a:sym typeface="Saira ExtraCondensed Bold"/>
              </a:rPr>
              <a:t>THẦY GIÁO CHU VĂN AN</a:t>
            </a:r>
          </a:p>
          <a:p>
            <a:pPr algn="l" marL="0" indent="0" lvl="0">
              <a:lnSpc>
                <a:spcPts val="9000"/>
              </a:lnSpc>
              <a:spcBef>
                <a:spcPct val="0"/>
              </a:spcBef>
            </a:pPr>
            <a:r>
              <a:rPr lang="en-US" b="true" sz="9000">
                <a:solidFill>
                  <a:srgbClr val="264250"/>
                </a:solidFill>
                <a:latin typeface="Saira ExtraCondensed Bold"/>
                <a:ea typeface="Saira ExtraCondensed Bold"/>
                <a:cs typeface="Saira ExtraCondensed Bold"/>
                <a:sym typeface="Saira ExtraCondensed Bold"/>
              </a:rPr>
              <a:t>(1292 - 1370) </a:t>
            </a:r>
          </a:p>
        </p:txBody>
      </p:sp>
      <p:sp>
        <p:nvSpPr>
          <p:cNvPr name="Freeform 11" id="11"/>
          <p:cNvSpPr/>
          <p:nvPr/>
        </p:nvSpPr>
        <p:spPr>
          <a:xfrm flipH="false" flipV="true" rot="-5400000">
            <a:off x="-2217769" y="1471327"/>
            <a:ext cx="10896600" cy="7344346"/>
          </a:xfrm>
          <a:custGeom>
            <a:avLst/>
            <a:gdLst/>
            <a:ahLst/>
            <a:cxnLst/>
            <a:rect r="r" b="b" t="t" l="l"/>
            <a:pathLst>
              <a:path h="7344346" w="10896600">
                <a:moveTo>
                  <a:pt x="0" y="7344346"/>
                </a:moveTo>
                <a:lnTo>
                  <a:pt x="10896600" y="7344346"/>
                </a:lnTo>
                <a:lnTo>
                  <a:pt x="10896600" y="0"/>
                </a:lnTo>
                <a:lnTo>
                  <a:pt x="0" y="0"/>
                </a:lnTo>
                <a:lnTo>
                  <a:pt x="0" y="7344346"/>
                </a:lnTo>
                <a:close/>
              </a:path>
            </a:pathLst>
          </a:custGeom>
          <a:blipFill>
            <a:blip r:embed="rId7"/>
            <a:stretch>
              <a:fillRect l="-24475" t="0" r="-24475" b="0"/>
            </a:stretch>
          </a:blipFill>
        </p:spPr>
      </p:sp>
      <p:grpSp>
        <p:nvGrpSpPr>
          <p:cNvPr name="Group 12" id="12"/>
          <p:cNvGrpSpPr>
            <a:grpSpLocks noChangeAspect="true"/>
          </p:cNvGrpSpPr>
          <p:nvPr/>
        </p:nvGrpSpPr>
        <p:grpSpPr>
          <a:xfrm rot="0">
            <a:off x="1592878" y="2179510"/>
            <a:ext cx="6198373" cy="6815201"/>
            <a:chOff x="0" y="0"/>
            <a:chExt cx="5232400" cy="5753100"/>
          </a:xfrm>
        </p:grpSpPr>
        <p:sp>
          <p:nvSpPr>
            <p:cNvPr name="Freeform 13" id="13"/>
            <p:cNvSpPr/>
            <p:nvPr/>
          </p:nvSpPr>
          <p:spPr>
            <a:xfrm flipH="false" flipV="false" rot="0">
              <a:off x="1269" y="0"/>
              <a:ext cx="5231131" cy="5722620"/>
            </a:xfrm>
            <a:custGeom>
              <a:avLst/>
              <a:gdLst/>
              <a:ahLst/>
              <a:cxnLst/>
              <a:rect r="r" b="b" t="t" l="l"/>
              <a:pathLst>
                <a:path h="5722620" w="5231131">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8"/>
              <a:stretch>
                <a:fillRect l="0" t="-15993" r="0" b="-15993"/>
              </a:stretch>
            </a:blipFill>
          </p:spPr>
        </p:sp>
        <p:sp>
          <p:nvSpPr>
            <p:cNvPr name="Freeform 14" id="14"/>
            <p:cNvSpPr/>
            <p:nvPr/>
          </p:nvSpPr>
          <p:spPr>
            <a:xfrm flipH="false" flipV="false" rot="0">
              <a:off x="0" y="5477510"/>
              <a:ext cx="5232400" cy="275590"/>
            </a:xfrm>
            <a:custGeom>
              <a:avLst/>
              <a:gdLst/>
              <a:ahLst/>
              <a:cxnLst/>
              <a:rect r="r" b="b" t="t" l="l"/>
              <a:pathLst>
                <a:path h="275590" w="5232400">
                  <a:moveTo>
                    <a:pt x="5232400" y="275590"/>
                  </a:moveTo>
                  <a:lnTo>
                    <a:pt x="0" y="275590"/>
                  </a:lnTo>
                  <a:lnTo>
                    <a:pt x="0" y="0"/>
                  </a:lnTo>
                  <a:lnTo>
                    <a:pt x="5232400" y="0"/>
                  </a:lnTo>
                  <a:lnTo>
                    <a:pt x="5232400" y="275590"/>
                  </a:lnTo>
                  <a:close/>
                </a:path>
              </a:pathLst>
            </a:custGeom>
            <a:blipFill>
              <a:blip r:embed="rId9"/>
              <a:stretch>
                <a:fillRect l="-6641" t="-51757" r="-11933" b="-33974"/>
              </a:stretch>
            </a:blipFill>
          </p:spPr>
        </p:sp>
      </p:grpSp>
      <p:sp>
        <p:nvSpPr>
          <p:cNvPr name="Freeform 15" id="15"/>
          <p:cNvSpPr/>
          <p:nvPr/>
        </p:nvSpPr>
        <p:spPr>
          <a:xfrm flipH="false" flipV="false" rot="0">
            <a:off x="2923034" y="1292289"/>
            <a:ext cx="3538060" cy="1202940"/>
          </a:xfrm>
          <a:custGeom>
            <a:avLst/>
            <a:gdLst/>
            <a:ahLst/>
            <a:cxnLst/>
            <a:rect r="r" b="b" t="t" l="l"/>
            <a:pathLst>
              <a:path h="1202940" w="3538060">
                <a:moveTo>
                  <a:pt x="0" y="0"/>
                </a:moveTo>
                <a:lnTo>
                  <a:pt x="3538060" y="0"/>
                </a:lnTo>
                <a:lnTo>
                  <a:pt x="3538060" y="1202941"/>
                </a:lnTo>
                <a:lnTo>
                  <a:pt x="0" y="1202941"/>
                </a:lnTo>
                <a:lnTo>
                  <a:pt x="0" y="0"/>
                </a:lnTo>
                <a:close/>
              </a:path>
            </a:pathLst>
          </a:custGeom>
          <a:blipFill>
            <a:blip r:embed="rId10"/>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0">
            <a:off x="8263691" y="6773545"/>
            <a:ext cx="389283" cy="358140"/>
          </a:xfrm>
          <a:custGeom>
            <a:avLst/>
            <a:gdLst/>
            <a:ahLst/>
            <a:cxnLst/>
            <a:rect r="r" b="b" t="t" l="l"/>
            <a:pathLst>
              <a:path h="358140" w="389283">
                <a:moveTo>
                  <a:pt x="0" y="0"/>
                </a:moveTo>
                <a:lnTo>
                  <a:pt x="389283" y="0"/>
                </a:lnTo>
                <a:lnTo>
                  <a:pt x="389283" y="358140"/>
                </a:lnTo>
                <a:lnTo>
                  <a:pt x="0" y="3581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263691" y="3679190"/>
            <a:ext cx="389283" cy="358140"/>
          </a:xfrm>
          <a:custGeom>
            <a:avLst/>
            <a:gdLst/>
            <a:ahLst/>
            <a:cxnLst/>
            <a:rect r="r" b="b" t="t" l="l"/>
            <a:pathLst>
              <a:path h="358140" w="389283">
                <a:moveTo>
                  <a:pt x="0" y="0"/>
                </a:moveTo>
                <a:lnTo>
                  <a:pt x="389283" y="0"/>
                </a:lnTo>
                <a:lnTo>
                  <a:pt x="389283" y="358140"/>
                </a:lnTo>
                <a:lnTo>
                  <a:pt x="0" y="3581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1096233">
            <a:off x="4635755" y="-684930"/>
            <a:ext cx="4533900" cy="2533317"/>
          </a:xfrm>
          <a:custGeom>
            <a:avLst/>
            <a:gdLst/>
            <a:ahLst/>
            <a:cxnLst/>
            <a:rect r="r" b="b" t="t" l="l"/>
            <a:pathLst>
              <a:path h="2533317" w="4533900">
                <a:moveTo>
                  <a:pt x="0" y="0"/>
                </a:moveTo>
                <a:lnTo>
                  <a:pt x="4533900" y="0"/>
                </a:lnTo>
                <a:lnTo>
                  <a:pt x="4533900" y="2533317"/>
                </a:lnTo>
                <a:lnTo>
                  <a:pt x="0" y="25333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true" rot="-5400000">
            <a:off x="-2217769" y="1471327"/>
            <a:ext cx="10896600" cy="7344346"/>
          </a:xfrm>
          <a:custGeom>
            <a:avLst/>
            <a:gdLst/>
            <a:ahLst/>
            <a:cxnLst/>
            <a:rect r="r" b="b" t="t" l="l"/>
            <a:pathLst>
              <a:path h="7344346" w="10896600">
                <a:moveTo>
                  <a:pt x="0" y="7344346"/>
                </a:moveTo>
                <a:lnTo>
                  <a:pt x="10896600" y="7344346"/>
                </a:lnTo>
                <a:lnTo>
                  <a:pt x="10896600" y="0"/>
                </a:lnTo>
                <a:lnTo>
                  <a:pt x="0" y="0"/>
                </a:lnTo>
                <a:lnTo>
                  <a:pt x="0" y="7344346"/>
                </a:lnTo>
                <a:close/>
              </a:path>
            </a:pathLst>
          </a:custGeom>
          <a:blipFill>
            <a:blip r:embed="rId7"/>
            <a:stretch>
              <a:fillRect l="-24475" t="0" r="-24475" b="0"/>
            </a:stretch>
          </a:blipFill>
        </p:spPr>
      </p:sp>
      <p:grpSp>
        <p:nvGrpSpPr>
          <p:cNvPr name="Group 7" id="7"/>
          <p:cNvGrpSpPr>
            <a:grpSpLocks noChangeAspect="true"/>
          </p:cNvGrpSpPr>
          <p:nvPr/>
        </p:nvGrpSpPr>
        <p:grpSpPr>
          <a:xfrm rot="0">
            <a:off x="1592878" y="2179510"/>
            <a:ext cx="6198373" cy="6815201"/>
            <a:chOff x="0" y="0"/>
            <a:chExt cx="5232400" cy="5753100"/>
          </a:xfrm>
        </p:grpSpPr>
        <p:sp>
          <p:nvSpPr>
            <p:cNvPr name="Freeform 8" id="8"/>
            <p:cNvSpPr/>
            <p:nvPr/>
          </p:nvSpPr>
          <p:spPr>
            <a:xfrm flipH="false" flipV="false" rot="0">
              <a:off x="1269" y="0"/>
              <a:ext cx="5231131" cy="5722620"/>
            </a:xfrm>
            <a:custGeom>
              <a:avLst/>
              <a:gdLst/>
              <a:ahLst/>
              <a:cxnLst/>
              <a:rect r="r" b="b" t="t" l="l"/>
              <a:pathLst>
                <a:path h="5722620" w="5231131">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8"/>
              <a:stretch>
                <a:fillRect l="0" t="-10940" r="0" b="-10940"/>
              </a:stretch>
            </a:blipFill>
          </p:spPr>
        </p:sp>
        <p:sp>
          <p:nvSpPr>
            <p:cNvPr name="Freeform 9" id="9"/>
            <p:cNvSpPr/>
            <p:nvPr/>
          </p:nvSpPr>
          <p:spPr>
            <a:xfrm flipH="false" flipV="false" rot="0">
              <a:off x="0" y="5477510"/>
              <a:ext cx="5232400" cy="275590"/>
            </a:xfrm>
            <a:custGeom>
              <a:avLst/>
              <a:gdLst/>
              <a:ahLst/>
              <a:cxnLst/>
              <a:rect r="r" b="b" t="t" l="l"/>
              <a:pathLst>
                <a:path h="275590" w="5232400">
                  <a:moveTo>
                    <a:pt x="5232400" y="275590"/>
                  </a:moveTo>
                  <a:lnTo>
                    <a:pt x="0" y="275590"/>
                  </a:lnTo>
                  <a:lnTo>
                    <a:pt x="0" y="0"/>
                  </a:lnTo>
                  <a:lnTo>
                    <a:pt x="5232400" y="0"/>
                  </a:lnTo>
                  <a:lnTo>
                    <a:pt x="5232400" y="275590"/>
                  </a:lnTo>
                  <a:close/>
                </a:path>
              </a:pathLst>
            </a:custGeom>
            <a:blipFill>
              <a:blip r:embed="rId9"/>
              <a:stretch>
                <a:fillRect l="-6641" t="-51757" r="-11933" b="-33974"/>
              </a:stretch>
            </a:blipFill>
          </p:spPr>
        </p:sp>
      </p:grpSp>
      <p:sp>
        <p:nvSpPr>
          <p:cNvPr name="Freeform 10" id="10"/>
          <p:cNvSpPr/>
          <p:nvPr/>
        </p:nvSpPr>
        <p:spPr>
          <a:xfrm flipH="false" flipV="false" rot="0">
            <a:off x="2923034" y="1292289"/>
            <a:ext cx="3538060" cy="1202940"/>
          </a:xfrm>
          <a:custGeom>
            <a:avLst/>
            <a:gdLst/>
            <a:ahLst/>
            <a:cxnLst/>
            <a:rect r="r" b="b" t="t" l="l"/>
            <a:pathLst>
              <a:path h="1202940" w="3538060">
                <a:moveTo>
                  <a:pt x="0" y="0"/>
                </a:moveTo>
                <a:lnTo>
                  <a:pt x="3538060" y="0"/>
                </a:lnTo>
                <a:lnTo>
                  <a:pt x="3538060" y="1202941"/>
                </a:lnTo>
                <a:lnTo>
                  <a:pt x="0" y="1202941"/>
                </a:lnTo>
                <a:lnTo>
                  <a:pt x="0" y="0"/>
                </a:lnTo>
                <a:close/>
              </a:path>
            </a:pathLst>
          </a:custGeom>
          <a:blipFill>
            <a:blip r:embed="rId10"/>
            <a:stretch>
              <a:fillRect l="0" t="0" r="0" b="0"/>
            </a:stretch>
          </a:blipFill>
        </p:spPr>
      </p:sp>
      <p:sp>
        <p:nvSpPr>
          <p:cNvPr name="Freeform 11" id="11"/>
          <p:cNvSpPr/>
          <p:nvPr/>
        </p:nvSpPr>
        <p:spPr>
          <a:xfrm flipH="false" flipV="false" rot="0">
            <a:off x="8263691" y="9185275"/>
            <a:ext cx="389283" cy="358140"/>
          </a:xfrm>
          <a:custGeom>
            <a:avLst/>
            <a:gdLst/>
            <a:ahLst/>
            <a:cxnLst/>
            <a:rect r="r" b="b" t="t" l="l"/>
            <a:pathLst>
              <a:path h="358140" w="389283">
                <a:moveTo>
                  <a:pt x="0" y="0"/>
                </a:moveTo>
                <a:lnTo>
                  <a:pt x="389283" y="0"/>
                </a:lnTo>
                <a:lnTo>
                  <a:pt x="389283" y="358140"/>
                </a:lnTo>
                <a:lnTo>
                  <a:pt x="0" y="3581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8853815" y="3602990"/>
            <a:ext cx="8600127" cy="2646681"/>
          </a:xfrm>
          <a:prstGeom prst="rect">
            <a:avLst/>
          </a:prstGeom>
        </p:spPr>
        <p:txBody>
          <a:bodyPr anchor="t" rtlCol="false" tIns="0" lIns="0" bIns="0" rIns="0">
            <a:spAutoFit/>
          </a:bodyPr>
          <a:lstStyle/>
          <a:p>
            <a:pPr algn="just" marL="0" indent="0" lvl="0">
              <a:lnSpc>
                <a:spcPts val="5319"/>
              </a:lnSpc>
              <a:spcBef>
                <a:spcPct val="0"/>
              </a:spcBef>
            </a:pPr>
            <a:r>
              <a:rPr lang="en-US" sz="3799">
                <a:solidFill>
                  <a:srgbClr val="264250"/>
                </a:solidFill>
                <a:latin typeface="Asap"/>
                <a:ea typeface="Asap"/>
                <a:cs typeface="Asap"/>
                <a:sym typeface="Asap"/>
              </a:rPr>
              <a:t>Năm 1325, Ông được triệu vào cung dạy dỗ các hoàng tử và nhận chức Tế tửu nhà Thái học - Hiệu trưởng Trường Quốc Tử Giám</a:t>
            </a:r>
          </a:p>
        </p:txBody>
      </p:sp>
      <p:sp>
        <p:nvSpPr>
          <p:cNvPr name="TextBox 13" id="13"/>
          <p:cNvSpPr txBox="true"/>
          <p:nvPr/>
        </p:nvSpPr>
        <p:spPr>
          <a:xfrm rot="0">
            <a:off x="8853815" y="6697345"/>
            <a:ext cx="8600127" cy="1979931"/>
          </a:xfrm>
          <a:prstGeom prst="rect">
            <a:avLst/>
          </a:prstGeom>
        </p:spPr>
        <p:txBody>
          <a:bodyPr anchor="t" rtlCol="false" tIns="0" lIns="0" bIns="0" rIns="0">
            <a:spAutoFit/>
          </a:bodyPr>
          <a:lstStyle/>
          <a:p>
            <a:pPr algn="just" marL="0" indent="0" lvl="0">
              <a:lnSpc>
                <a:spcPts val="5319"/>
              </a:lnSpc>
              <a:spcBef>
                <a:spcPct val="0"/>
              </a:spcBef>
            </a:pPr>
            <a:r>
              <a:rPr lang="en-US" sz="3799">
                <a:solidFill>
                  <a:srgbClr val="264250"/>
                </a:solidFill>
                <a:latin typeface="Asap"/>
                <a:ea typeface="Asap"/>
                <a:cs typeface="Asap"/>
                <a:sym typeface="Asap"/>
              </a:rPr>
              <a:t>Ông được nhân dân ta tôn làm “Vạn thế sư biểu” nghĩa là “Người thầy chuẩn mực của Việt Nam muôn đời”</a:t>
            </a:r>
          </a:p>
        </p:txBody>
      </p:sp>
      <p:sp>
        <p:nvSpPr>
          <p:cNvPr name="TextBox 14" id="14"/>
          <p:cNvSpPr txBox="true"/>
          <p:nvPr/>
        </p:nvSpPr>
        <p:spPr>
          <a:xfrm rot="0">
            <a:off x="8853815" y="807910"/>
            <a:ext cx="8705423" cy="2343150"/>
          </a:xfrm>
          <a:prstGeom prst="rect">
            <a:avLst/>
          </a:prstGeom>
        </p:spPr>
        <p:txBody>
          <a:bodyPr anchor="t" rtlCol="false" tIns="0" lIns="0" bIns="0" rIns="0">
            <a:spAutoFit/>
          </a:bodyPr>
          <a:lstStyle/>
          <a:p>
            <a:pPr algn="l">
              <a:lnSpc>
                <a:spcPts val="9000"/>
              </a:lnSpc>
            </a:pPr>
            <a:r>
              <a:rPr lang="en-US" sz="9000" b="true">
                <a:solidFill>
                  <a:srgbClr val="264250"/>
                </a:solidFill>
                <a:latin typeface="Saira ExtraCondensed Bold"/>
                <a:ea typeface="Saira ExtraCondensed Bold"/>
                <a:cs typeface="Saira ExtraCondensed Bold"/>
                <a:sym typeface="Saira ExtraCondensed Bold"/>
              </a:rPr>
              <a:t>THẦY GIÁO CHU VĂN AN</a:t>
            </a:r>
          </a:p>
          <a:p>
            <a:pPr algn="l" marL="0" indent="0" lvl="0">
              <a:lnSpc>
                <a:spcPts val="9000"/>
              </a:lnSpc>
              <a:spcBef>
                <a:spcPct val="0"/>
              </a:spcBef>
            </a:pPr>
            <a:r>
              <a:rPr lang="en-US" b="true" sz="9000">
                <a:solidFill>
                  <a:srgbClr val="264250"/>
                </a:solidFill>
                <a:latin typeface="Saira ExtraCondensed Bold"/>
                <a:ea typeface="Saira ExtraCondensed Bold"/>
                <a:cs typeface="Saira ExtraCondensed Bold"/>
                <a:sym typeface="Saira ExtraCondensed Bold"/>
              </a:rPr>
              <a:t>(1292 - 1370) </a:t>
            </a:r>
          </a:p>
        </p:txBody>
      </p:sp>
      <p:sp>
        <p:nvSpPr>
          <p:cNvPr name="TextBox 15" id="15"/>
          <p:cNvSpPr txBox="true"/>
          <p:nvPr/>
        </p:nvSpPr>
        <p:spPr>
          <a:xfrm rot="0">
            <a:off x="8853815" y="9182100"/>
            <a:ext cx="7570910" cy="646431"/>
          </a:xfrm>
          <a:prstGeom prst="rect">
            <a:avLst/>
          </a:prstGeom>
        </p:spPr>
        <p:txBody>
          <a:bodyPr anchor="t" rtlCol="false" tIns="0" lIns="0" bIns="0" rIns="0">
            <a:spAutoFit/>
          </a:bodyPr>
          <a:lstStyle/>
          <a:p>
            <a:pPr algn="l" marL="0" indent="0" lvl="0">
              <a:lnSpc>
                <a:spcPts val="5319"/>
              </a:lnSpc>
              <a:spcBef>
                <a:spcPct val="0"/>
              </a:spcBef>
            </a:pPr>
            <a:r>
              <a:rPr lang="en-US" sz="3799">
                <a:solidFill>
                  <a:srgbClr val="264250"/>
                </a:solidFill>
                <a:latin typeface="Asap"/>
                <a:ea typeface="Asap"/>
                <a:cs typeface="Asap"/>
                <a:sym typeface="Asap"/>
              </a:rPr>
              <a:t>Tìm đọc: Trang 39 - trang 52</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7203238">
            <a:off x="3195564" y="5765593"/>
            <a:ext cx="1271345" cy="1158080"/>
          </a:xfrm>
          <a:custGeom>
            <a:avLst/>
            <a:gdLst/>
            <a:ahLst/>
            <a:cxnLst/>
            <a:rect r="r" b="b" t="t" l="l"/>
            <a:pathLst>
              <a:path h="1158080" w="1271345">
                <a:moveTo>
                  <a:pt x="0" y="0"/>
                </a:moveTo>
                <a:lnTo>
                  <a:pt x="1271346" y="0"/>
                </a:lnTo>
                <a:lnTo>
                  <a:pt x="1271346" y="1158080"/>
                </a:lnTo>
                <a:lnTo>
                  <a:pt x="0" y="11580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335094" y="1835431"/>
            <a:ext cx="9924206" cy="6616137"/>
          </a:xfrm>
          <a:custGeom>
            <a:avLst/>
            <a:gdLst/>
            <a:ahLst/>
            <a:cxnLst/>
            <a:rect r="r" b="b" t="t" l="l"/>
            <a:pathLst>
              <a:path h="6616137" w="9924206">
                <a:moveTo>
                  <a:pt x="0" y="0"/>
                </a:moveTo>
                <a:lnTo>
                  <a:pt x="9924206" y="0"/>
                </a:lnTo>
                <a:lnTo>
                  <a:pt x="9924206" y="6616138"/>
                </a:lnTo>
                <a:lnTo>
                  <a:pt x="0" y="6616138"/>
                </a:lnTo>
                <a:lnTo>
                  <a:pt x="0" y="0"/>
                </a:lnTo>
                <a:close/>
              </a:path>
            </a:pathLst>
          </a:custGeom>
          <a:blipFill>
            <a:blip r:embed="rId5"/>
            <a:stretch>
              <a:fillRect l="0" t="0" r="0" b="0"/>
            </a:stretch>
          </a:blipFill>
        </p:spPr>
      </p:sp>
      <p:sp>
        <p:nvSpPr>
          <p:cNvPr name="TextBox 5" id="5"/>
          <p:cNvSpPr txBox="true"/>
          <p:nvPr/>
        </p:nvSpPr>
        <p:spPr>
          <a:xfrm rot="0">
            <a:off x="921189" y="2665982"/>
            <a:ext cx="6413905" cy="2838450"/>
          </a:xfrm>
          <a:prstGeom prst="rect">
            <a:avLst/>
          </a:prstGeom>
        </p:spPr>
        <p:txBody>
          <a:bodyPr anchor="t" rtlCol="false" tIns="0" lIns="0" bIns="0" rIns="0">
            <a:spAutoFit/>
          </a:bodyPr>
          <a:lstStyle/>
          <a:p>
            <a:pPr algn="l">
              <a:lnSpc>
                <a:spcPts val="11250"/>
              </a:lnSpc>
            </a:pPr>
            <a:r>
              <a:rPr lang="en-US" b="true" sz="9000" spc="270">
                <a:solidFill>
                  <a:srgbClr val="264250"/>
                </a:solidFill>
                <a:latin typeface="Saira ExtraCondensed Bold"/>
                <a:ea typeface="Saira ExtraCondensed Bold"/>
                <a:cs typeface="Saira ExtraCondensed Bold"/>
                <a:sym typeface="Saira ExtraCondensed Bold"/>
              </a:rPr>
              <a:t>HỌA SĨ </a:t>
            </a:r>
          </a:p>
          <a:p>
            <a:pPr algn="l">
              <a:lnSpc>
                <a:spcPts val="11250"/>
              </a:lnSpc>
            </a:pPr>
            <a:r>
              <a:rPr lang="en-US" b="true" sz="9000" spc="270">
                <a:solidFill>
                  <a:srgbClr val="264250"/>
                </a:solidFill>
                <a:latin typeface="Saira ExtraCondensed Bold"/>
                <a:ea typeface="Saira ExtraCondensed Bold"/>
                <a:cs typeface="Saira ExtraCondensed Bold"/>
                <a:sym typeface="Saira ExtraCondensed Bold"/>
              </a:rPr>
              <a:t>VICTOR TARDIEU</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true" flipV="true" rot="5136989">
            <a:off x="3817290" y="-126907"/>
            <a:ext cx="10896600" cy="7344346"/>
          </a:xfrm>
          <a:custGeom>
            <a:avLst/>
            <a:gdLst/>
            <a:ahLst/>
            <a:cxnLst/>
            <a:rect r="r" b="b" t="t" l="l"/>
            <a:pathLst>
              <a:path h="7344346" w="10896600">
                <a:moveTo>
                  <a:pt x="10896600" y="7344346"/>
                </a:moveTo>
                <a:lnTo>
                  <a:pt x="0" y="7344346"/>
                </a:lnTo>
                <a:lnTo>
                  <a:pt x="0" y="0"/>
                </a:lnTo>
                <a:lnTo>
                  <a:pt x="10896600" y="0"/>
                </a:lnTo>
                <a:lnTo>
                  <a:pt x="10896600" y="7344346"/>
                </a:lnTo>
                <a:close/>
              </a:path>
            </a:pathLst>
          </a:custGeom>
          <a:blipFill>
            <a:blip r:embed="rId3"/>
            <a:stretch>
              <a:fillRect l="-24475" t="0" r="-24475" b="0"/>
            </a:stretch>
          </a:blipFill>
        </p:spPr>
      </p:sp>
      <p:grpSp>
        <p:nvGrpSpPr>
          <p:cNvPr name="Group 4" id="4"/>
          <p:cNvGrpSpPr/>
          <p:nvPr/>
        </p:nvGrpSpPr>
        <p:grpSpPr>
          <a:xfrm rot="0">
            <a:off x="5593404" y="0"/>
            <a:ext cx="15500084" cy="10287000"/>
            <a:chOff x="0" y="0"/>
            <a:chExt cx="6351016" cy="4215003"/>
          </a:xfrm>
        </p:grpSpPr>
        <p:sp>
          <p:nvSpPr>
            <p:cNvPr name="Freeform 5" id="5"/>
            <p:cNvSpPr/>
            <p:nvPr/>
          </p:nvSpPr>
          <p:spPr>
            <a:xfrm flipH="false" flipV="false" rot="0">
              <a:off x="-39878" y="-19431"/>
              <a:ext cx="6437884" cy="4257040"/>
            </a:xfrm>
            <a:custGeom>
              <a:avLst/>
              <a:gdLst/>
              <a:ahLst/>
              <a:cxnLst/>
              <a:rect r="r" b="b" t="t" l="l"/>
              <a:pathLst>
                <a:path h="4257040" w="6437884">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4"/>
              <a:stretch>
                <a:fillRect l="0" t="-3009" r="0" b="-3009"/>
              </a:stretch>
            </a:blipFill>
          </p:spPr>
        </p:sp>
      </p:grpSp>
      <p:sp>
        <p:nvSpPr>
          <p:cNvPr name="TextBox 6" id="6"/>
          <p:cNvSpPr txBox="true"/>
          <p:nvPr/>
        </p:nvSpPr>
        <p:spPr>
          <a:xfrm rot="0">
            <a:off x="745825" y="2088593"/>
            <a:ext cx="3815604" cy="6435695"/>
          </a:xfrm>
          <a:prstGeom prst="rect">
            <a:avLst/>
          </a:prstGeom>
        </p:spPr>
        <p:txBody>
          <a:bodyPr anchor="t" rtlCol="false" tIns="0" lIns="0" bIns="0" rIns="0">
            <a:spAutoFit/>
          </a:bodyPr>
          <a:lstStyle/>
          <a:p>
            <a:pPr algn="l">
              <a:lnSpc>
                <a:spcPts val="10143"/>
              </a:lnSpc>
            </a:pPr>
            <a:r>
              <a:rPr lang="en-US" b="true" sz="8744" spc="262">
                <a:solidFill>
                  <a:srgbClr val="264250"/>
                </a:solidFill>
                <a:latin typeface="Saira ExtraCondensed Bold"/>
                <a:ea typeface="Saira ExtraCondensed Bold"/>
                <a:cs typeface="Saira ExtraCondensed Bold"/>
                <a:sym typeface="Saira ExtraCondensed Bold"/>
              </a:rPr>
              <a:t>TRƯỜNG CAO ĐẲNG MỸ THUẬT ĐÔNG DƯƠNG</a:t>
            </a:r>
          </a:p>
        </p:txBody>
      </p:sp>
      <p:sp>
        <p:nvSpPr>
          <p:cNvPr name="Freeform 7" id="7"/>
          <p:cNvSpPr/>
          <p:nvPr/>
        </p:nvSpPr>
        <p:spPr>
          <a:xfrm flipH="false" flipV="false" rot="374455">
            <a:off x="779510" y="8675089"/>
            <a:ext cx="2816533" cy="773266"/>
          </a:xfrm>
          <a:custGeom>
            <a:avLst/>
            <a:gdLst/>
            <a:ahLst/>
            <a:cxnLst/>
            <a:rect r="r" b="b" t="t" l="l"/>
            <a:pathLst>
              <a:path h="773266" w="2816533">
                <a:moveTo>
                  <a:pt x="0" y="0"/>
                </a:moveTo>
                <a:lnTo>
                  <a:pt x="2816533" y="0"/>
                </a:lnTo>
                <a:lnTo>
                  <a:pt x="2816533" y="773266"/>
                </a:lnTo>
                <a:lnTo>
                  <a:pt x="0" y="7732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7203238">
            <a:off x="3899450" y="2125042"/>
            <a:ext cx="1271345" cy="1158080"/>
          </a:xfrm>
          <a:custGeom>
            <a:avLst/>
            <a:gdLst/>
            <a:ahLst/>
            <a:cxnLst/>
            <a:rect r="r" b="b" t="t" l="l"/>
            <a:pathLst>
              <a:path h="1158080" w="1271345">
                <a:moveTo>
                  <a:pt x="0" y="0"/>
                </a:moveTo>
                <a:lnTo>
                  <a:pt x="1271345" y="0"/>
                </a:lnTo>
                <a:lnTo>
                  <a:pt x="1271345" y="1158080"/>
                </a:lnTo>
                <a:lnTo>
                  <a:pt x="0" y="11580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816746" y="0"/>
            <a:ext cx="10471254" cy="13961671"/>
          </a:xfrm>
          <a:custGeom>
            <a:avLst/>
            <a:gdLst/>
            <a:ahLst/>
            <a:cxnLst/>
            <a:rect r="r" b="b" t="t" l="l"/>
            <a:pathLst>
              <a:path h="13961671" w="10471254">
                <a:moveTo>
                  <a:pt x="0" y="0"/>
                </a:moveTo>
                <a:lnTo>
                  <a:pt x="10471254" y="0"/>
                </a:lnTo>
                <a:lnTo>
                  <a:pt x="10471254" y="13961671"/>
                </a:lnTo>
                <a:lnTo>
                  <a:pt x="0" y="13961671"/>
                </a:lnTo>
                <a:lnTo>
                  <a:pt x="0" y="0"/>
                </a:lnTo>
                <a:close/>
              </a:path>
            </a:pathLst>
          </a:custGeom>
          <a:blipFill>
            <a:blip r:embed="rId5"/>
            <a:stretch>
              <a:fillRect l="0" t="0" r="0" b="0"/>
            </a:stretch>
          </a:blipFill>
        </p:spPr>
      </p:sp>
      <p:sp>
        <p:nvSpPr>
          <p:cNvPr name="TextBox 5" id="5"/>
          <p:cNvSpPr txBox="true"/>
          <p:nvPr/>
        </p:nvSpPr>
        <p:spPr>
          <a:xfrm rot="0">
            <a:off x="921189" y="2665982"/>
            <a:ext cx="6413905" cy="2838450"/>
          </a:xfrm>
          <a:prstGeom prst="rect">
            <a:avLst/>
          </a:prstGeom>
        </p:spPr>
        <p:txBody>
          <a:bodyPr anchor="t" rtlCol="false" tIns="0" lIns="0" bIns="0" rIns="0">
            <a:spAutoFit/>
          </a:bodyPr>
          <a:lstStyle/>
          <a:p>
            <a:pPr algn="l">
              <a:lnSpc>
                <a:spcPts val="11250"/>
              </a:lnSpc>
            </a:pPr>
            <a:r>
              <a:rPr lang="en-US" b="true" sz="9000" spc="270">
                <a:solidFill>
                  <a:srgbClr val="264250"/>
                </a:solidFill>
                <a:latin typeface="Saira ExtraCondensed Bold"/>
                <a:ea typeface="Saira ExtraCondensed Bold"/>
                <a:cs typeface="Saira ExtraCondensed Bold"/>
                <a:sym typeface="Saira ExtraCondensed Bold"/>
              </a:rPr>
              <a:t>HỌA SĨ </a:t>
            </a:r>
          </a:p>
          <a:p>
            <a:pPr algn="l">
              <a:lnSpc>
                <a:spcPts val="11250"/>
              </a:lnSpc>
            </a:pPr>
            <a:r>
              <a:rPr lang="en-US" b="true" sz="9000" spc="270">
                <a:solidFill>
                  <a:srgbClr val="264250"/>
                </a:solidFill>
                <a:latin typeface="Saira ExtraCondensed Bold"/>
                <a:ea typeface="Saira ExtraCondensed Bold"/>
                <a:cs typeface="Saira ExtraCondensed Bold"/>
                <a:sym typeface="Saira ExtraCondensed Bold"/>
              </a:rPr>
              <a:t>VICTOR TARDIEU</a:t>
            </a:r>
          </a:p>
        </p:txBody>
      </p:sp>
      <p:sp>
        <p:nvSpPr>
          <p:cNvPr name="TextBox 6" id="6"/>
          <p:cNvSpPr txBox="true"/>
          <p:nvPr/>
        </p:nvSpPr>
        <p:spPr>
          <a:xfrm rot="0">
            <a:off x="245837" y="6225819"/>
            <a:ext cx="7570910" cy="705486"/>
          </a:xfrm>
          <a:prstGeom prst="rect">
            <a:avLst/>
          </a:prstGeom>
        </p:spPr>
        <p:txBody>
          <a:bodyPr anchor="t" rtlCol="false" tIns="0" lIns="0" bIns="0" rIns="0">
            <a:spAutoFit/>
          </a:bodyPr>
          <a:lstStyle/>
          <a:p>
            <a:pPr algn="l" marL="0" indent="0" lvl="0">
              <a:lnSpc>
                <a:spcPts val="5739"/>
              </a:lnSpc>
              <a:spcBef>
                <a:spcPct val="0"/>
              </a:spcBef>
            </a:pPr>
            <a:r>
              <a:rPr lang="en-US" sz="4099">
                <a:solidFill>
                  <a:srgbClr val="264250"/>
                </a:solidFill>
                <a:latin typeface="Asap"/>
                <a:ea typeface="Asap"/>
                <a:cs typeface="Asap"/>
                <a:sym typeface="Asap"/>
              </a:rPr>
              <a:t>Tìm đọc: Trang 171 - trang 183 </a:t>
            </a:r>
          </a:p>
        </p:txBody>
      </p:sp>
      <p:sp>
        <p:nvSpPr>
          <p:cNvPr name="Freeform 7" id="7"/>
          <p:cNvSpPr/>
          <p:nvPr/>
        </p:nvSpPr>
        <p:spPr>
          <a:xfrm flipH="false" flipV="false" rot="-401525">
            <a:off x="422237" y="7272477"/>
            <a:ext cx="1296992" cy="1441102"/>
          </a:xfrm>
          <a:custGeom>
            <a:avLst/>
            <a:gdLst/>
            <a:ahLst/>
            <a:cxnLst/>
            <a:rect r="r" b="b" t="t" l="l"/>
            <a:pathLst>
              <a:path h="1441102" w="1296992">
                <a:moveTo>
                  <a:pt x="0" y="0"/>
                </a:moveTo>
                <a:lnTo>
                  <a:pt x="1296992" y="0"/>
                </a:lnTo>
                <a:lnTo>
                  <a:pt x="1296992" y="1441102"/>
                </a:lnTo>
                <a:lnTo>
                  <a:pt x="0" y="144110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6024690">
            <a:off x="-2829075" y="897207"/>
            <a:ext cx="10926799" cy="8123108"/>
          </a:xfrm>
          <a:custGeom>
            <a:avLst/>
            <a:gdLst/>
            <a:ahLst/>
            <a:cxnLst/>
            <a:rect r="r" b="b" t="t" l="l"/>
            <a:pathLst>
              <a:path h="8123108" w="10926799">
                <a:moveTo>
                  <a:pt x="0" y="0"/>
                </a:moveTo>
                <a:lnTo>
                  <a:pt x="10926799" y="0"/>
                </a:lnTo>
                <a:lnTo>
                  <a:pt x="10926799" y="8123108"/>
                </a:lnTo>
                <a:lnTo>
                  <a:pt x="0" y="8123108"/>
                </a:lnTo>
                <a:lnTo>
                  <a:pt x="0" y="0"/>
                </a:lnTo>
                <a:close/>
              </a:path>
            </a:pathLst>
          </a:custGeom>
          <a:blipFill>
            <a:blip r:embed="rId3"/>
            <a:stretch>
              <a:fillRect l="-62721" t="0" r="-66020" b="0"/>
            </a:stretch>
          </a:blipFill>
        </p:spPr>
      </p:sp>
      <p:grpSp>
        <p:nvGrpSpPr>
          <p:cNvPr name="Group 4" id="4"/>
          <p:cNvGrpSpPr>
            <a:grpSpLocks noChangeAspect="true"/>
          </p:cNvGrpSpPr>
          <p:nvPr/>
        </p:nvGrpSpPr>
        <p:grpSpPr>
          <a:xfrm rot="258080">
            <a:off x="1043607" y="1318773"/>
            <a:ext cx="8036888" cy="8036888"/>
            <a:chOff x="0" y="0"/>
            <a:chExt cx="19050000" cy="19050000"/>
          </a:xfrm>
        </p:grpSpPr>
        <p:sp>
          <p:nvSpPr>
            <p:cNvPr name="Freeform 5" id="5"/>
            <p:cNvSpPr/>
            <p:nvPr/>
          </p:nvSpPr>
          <p:spPr>
            <a:xfrm flipH="false" flipV="false" rot="0">
              <a:off x="348882" y="766744"/>
              <a:ext cx="18352235" cy="17516512"/>
            </a:xfrm>
            <a:custGeom>
              <a:avLst/>
              <a:gdLst/>
              <a:ahLst/>
              <a:cxnLst/>
              <a:rect r="r" b="b" t="t" l="l"/>
              <a:pathLst>
                <a:path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223" t="-20152" r="223" b="-20152"/>
              </a:stretch>
            </a:blipFill>
          </p:spPr>
        </p:sp>
        <p:sp>
          <p:nvSpPr>
            <p:cNvPr name="Freeform 6" id="6"/>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5"/>
              <a:stretch>
                <a:fillRect l="0" t="0" r="0" b="0"/>
              </a:stretch>
            </a:blipFill>
          </p:spPr>
        </p:sp>
      </p:grpSp>
      <p:grpSp>
        <p:nvGrpSpPr>
          <p:cNvPr name="Group 7" id="7"/>
          <p:cNvGrpSpPr/>
          <p:nvPr/>
        </p:nvGrpSpPr>
        <p:grpSpPr>
          <a:xfrm rot="438879">
            <a:off x="753533" y="1223713"/>
            <a:ext cx="2034540" cy="4654868"/>
            <a:chOff x="0" y="0"/>
            <a:chExt cx="2712720" cy="6206490"/>
          </a:xfrm>
        </p:grpSpPr>
        <p:grpSp>
          <p:nvGrpSpPr>
            <p:cNvPr name="Group 8" id="8"/>
            <p:cNvGrpSpPr/>
            <p:nvPr/>
          </p:nvGrpSpPr>
          <p:grpSpPr>
            <a:xfrm rot="0">
              <a:off x="1878330" y="0"/>
              <a:ext cx="834390" cy="594360"/>
              <a:chOff x="0" y="0"/>
              <a:chExt cx="834390" cy="594360"/>
            </a:xfrm>
          </p:grpSpPr>
          <p:sp>
            <p:nvSpPr>
              <p:cNvPr name="Freeform 9" id="9"/>
              <p:cNvSpPr/>
              <p:nvPr/>
            </p:nvSpPr>
            <p:spPr>
              <a:xfrm flipH="false" flipV="false" rot="0">
                <a:off x="49530" y="46990"/>
                <a:ext cx="737870" cy="497840"/>
              </a:xfrm>
              <a:custGeom>
                <a:avLst/>
                <a:gdLst/>
                <a:ahLst/>
                <a:cxnLst/>
                <a:rect r="r" b="b" t="t" l="l"/>
                <a:pathLst>
                  <a:path h="497840" w="737870">
                    <a:moveTo>
                      <a:pt x="693420" y="139700"/>
                    </a:moveTo>
                    <a:cubicBezTo>
                      <a:pt x="342900" y="308610"/>
                      <a:pt x="177800" y="464820"/>
                      <a:pt x="105410" y="487680"/>
                    </a:cubicBezTo>
                    <a:cubicBezTo>
                      <a:pt x="76200" y="496570"/>
                      <a:pt x="55880" y="496570"/>
                      <a:pt x="39370" y="488950"/>
                    </a:cubicBezTo>
                    <a:cubicBezTo>
                      <a:pt x="25400" y="482600"/>
                      <a:pt x="13970" y="468630"/>
                      <a:pt x="7620" y="455930"/>
                    </a:cubicBezTo>
                    <a:cubicBezTo>
                      <a:pt x="1270" y="443230"/>
                      <a:pt x="0" y="425450"/>
                      <a:pt x="2540" y="411480"/>
                    </a:cubicBezTo>
                    <a:cubicBezTo>
                      <a:pt x="5080" y="397510"/>
                      <a:pt x="12700" y="381000"/>
                      <a:pt x="25400" y="372110"/>
                    </a:cubicBezTo>
                    <a:cubicBezTo>
                      <a:pt x="40640" y="361950"/>
                      <a:pt x="72390" y="354330"/>
                      <a:pt x="90170" y="358140"/>
                    </a:cubicBezTo>
                    <a:cubicBezTo>
                      <a:pt x="105410" y="360680"/>
                      <a:pt x="118110" y="370840"/>
                      <a:pt x="127000" y="382270"/>
                    </a:cubicBezTo>
                    <a:cubicBezTo>
                      <a:pt x="135890" y="393700"/>
                      <a:pt x="143510" y="408940"/>
                      <a:pt x="142240" y="424180"/>
                    </a:cubicBezTo>
                    <a:cubicBezTo>
                      <a:pt x="140970" y="441960"/>
                      <a:pt x="125730" y="472440"/>
                      <a:pt x="111760" y="483870"/>
                    </a:cubicBezTo>
                    <a:cubicBezTo>
                      <a:pt x="100330" y="494030"/>
                      <a:pt x="83820" y="497840"/>
                      <a:pt x="68580" y="496570"/>
                    </a:cubicBezTo>
                    <a:cubicBezTo>
                      <a:pt x="50800" y="494030"/>
                      <a:pt x="22860" y="478790"/>
                      <a:pt x="11430" y="463550"/>
                    </a:cubicBezTo>
                    <a:cubicBezTo>
                      <a:pt x="2540" y="450850"/>
                      <a:pt x="0" y="433070"/>
                      <a:pt x="1270" y="419100"/>
                    </a:cubicBezTo>
                    <a:cubicBezTo>
                      <a:pt x="2540" y="405130"/>
                      <a:pt x="7620" y="393700"/>
                      <a:pt x="20320" y="378460"/>
                    </a:cubicBezTo>
                    <a:cubicBezTo>
                      <a:pt x="52070" y="340360"/>
                      <a:pt x="154940" y="281940"/>
                      <a:pt x="240030" y="228600"/>
                    </a:cubicBezTo>
                    <a:cubicBezTo>
                      <a:pt x="350520" y="160020"/>
                      <a:pt x="561340" y="31750"/>
                      <a:pt x="631190" y="8890"/>
                    </a:cubicBezTo>
                    <a:cubicBezTo>
                      <a:pt x="655320" y="1270"/>
                      <a:pt x="666750" y="0"/>
                      <a:pt x="681990" y="3810"/>
                    </a:cubicBezTo>
                    <a:cubicBezTo>
                      <a:pt x="697230" y="7620"/>
                      <a:pt x="715010" y="21590"/>
                      <a:pt x="723900" y="35560"/>
                    </a:cubicBezTo>
                    <a:cubicBezTo>
                      <a:pt x="732790" y="49530"/>
                      <a:pt x="737870" y="69850"/>
                      <a:pt x="734060" y="86360"/>
                    </a:cubicBezTo>
                    <a:cubicBezTo>
                      <a:pt x="730250" y="105410"/>
                      <a:pt x="693420" y="139700"/>
                      <a:pt x="693420" y="139700"/>
                    </a:cubicBezTo>
                  </a:path>
                </a:pathLst>
              </a:custGeom>
              <a:solidFill>
                <a:srgbClr val="5D4141"/>
              </a:solidFill>
              <a:ln cap="sq">
                <a:noFill/>
                <a:prstDash val="solid"/>
                <a:miter/>
              </a:ln>
            </p:spPr>
          </p:sp>
        </p:grpSp>
        <p:grpSp>
          <p:nvGrpSpPr>
            <p:cNvPr name="Group 10" id="10"/>
            <p:cNvGrpSpPr/>
            <p:nvPr/>
          </p:nvGrpSpPr>
          <p:grpSpPr>
            <a:xfrm rot="0">
              <a:off x="1071880" y="882650"/>
              <a:ext cx="584200" cy="635000"/>
              <a:chOff x="0" y="0"/>
              <a:chExt cx="584200" cy="635000"/>
            </a:xfrm>
          </p:grpSpPr>
          <p:sp>
            <p:nvSpPr>
              <p:cNvPr name="Freeform 11" id="11"/>
              <p:cNvSpPr/>
              <p:nvPr/>
            </p:nvSpPr>
            <p:spPr>
              <a:xfrm flipH="false" flipV="false" rot="0">
                <a:off x="48260" y="50800"/>
                <a:ext cx="487680" cy="534670"/>
              </a:xfrm>
              <a:custGeom>
                <a:avLst/>
                <a:gdLst/>
                <a:ahLst/>
                <a:cxnLst/>
                <a:rect r="r" b="b" t="t" l="l"/>
                <a:pathLst>
                  <a:path h="534670" w="487680">
                    <a:moveTo>
                      <a:pt x="458470" y="127000"/>
                    </a:moveTo>
                    <a:cubicBezTo>
                      <a:pt x="317500" y="229870"/>
                      <a:pt x="297180" y="251460"/>
                      <a:pt x="267970" y="287020"/>
                    </a:cubicBezTo>
                    <a:cubicBezTo>
                      <a:pt x="222250" y="342900"/>
                      <a:pt x="149860" y="483870"/>
                      <a:pt x="111760" y="515620"/>
                    </a:cubicBezTo>
                    <a:cubicBezTo>
                      <a:pt x="96520" y="528320"/>
                      <a:pt x="87630" y="533400"/>
                      <a:pt x="73660" y="533400"/>
                    </a:cubicBezTo>
                    <a:cubicBezTo>
                      <a:pt x="57150" y="533400"/>
                      <a:pt x="29210" y="521970"/>
                      <a:pt x="17780" y="510540"/>
                    </a:cubicBezTo>
                    <a:cubicBezTo>
                      <a:pt x="7620" y="500380"/>
                      <a:pt x="2540" y="483870"/>
                      <a:pt x="2540" y="471170"/>
                    </a:cubicBezTo>
                    <a:cubicBezTo>
                      <a:pt x="2540" y="458470"/>
                      <a:pt x="5080" y="441960"/>
                      <a:pt x="13970" y="431800"/>
                    </a:cubicBezTo>
                    <a:cubicBezTo>
                      <a:pt x="24130" y="419100"/>
                      <a:pt x="52070" y="405130"/>
                      <a:pt x="68580" y="403860"/>
                    </a:cubicBezTo>
                    <a:cubicBezTo>
                      <a:pt x="82550" y="402590"/>
                      <a:pt x="97790" y="408940"/>
                      <a:pt x="107950" y="416560"/>
                    </a:cubicBezTo>
                    <a:cubicBezTo>
                      <a:pt x="118110" y="424180"/>
                      <a:pt x="128270" y="438150"/>
                      <a:pt x="130810" y="452120"/>
                    </a:cubicBezTo>
                    <a:cubicBezTo>
                      <a:pt x="133350" y="468630"/>
                      <a:pt x="127000" y="496570"/>
                      <a:pt x="116840" y="510540"/>
                    </a:cubicBezTo>
                    <a:cubicBezTo>
                      <a:pt x="109220" y="521970"/>
                      <a:pt x="93980" y="529590"/>
                      <a:pt x="81280" y="532130"/>
                    </a:cubicBezTo>
                    <a:cubicBezTo>
                      <a:pt x="68580" y="534670"/>
                      <a:pt x="52070" y="534670"/>
                      <a:pt x="39370" y="527050"/>
                    </a:cubicBezTo>
                    <a:cubicBezTo>
                      <a:pt x="25400" y="518160"/>
                      <a:pt x="7620" y="495300"/>
                      <a:pt x="3810" y="478790"/>
                    </a:cubicBezTo>
                    <a:cubicBezTo>
                      <a:pt x="0" y="464820"/>
                      <a:pt x="5080" y="452120"/>
                      <a:pt x="10160" y="436880"/>
                    </a:cubicBezTo>
                    <a:cubicBezTo>
                      <a:pt x="17780" y="414020"/>
                      <a:pt x="33020" y="391160"/>
                      <a:pt x="55880" y="358140"/>
                    </a:cubicBezTo>
                    <a:cubicBezTo>
                      <a:pt x="99060" y="295910"/>
                      <a:pt x="208280" y="162560"/>
                      <a:pt x="269240" y="101600"/>
                    </a:cubicBezTo>
                    <a:cubicBezTo>
                      <a:pt x="307340" y="63500"/>
                      <a:pt x="342900" y="31750"/>
                      <a:pt x="372110" y="15240"/>
                    </a:cubicBezTo>
                    <a:cubicBezTo>
                      <a:pt x="389890" y="5080"/>
                      <a:pt x="406400" y="0"/>
                      <a:pt x="420370" y="0"/>
                    </a:cubicBezTo>
                    <a:cubicBezTo>
                      <a:pt x="431800" y="0"/>
                      <a:pt x="441960" y="3810"/>
                      <a:pt x="452120" y="10160"/>
                    </a:cubicBezTo>
                    <a:cubicBezTo>
                      <a:pt x="463550" y="19050"/>
                      <a:pt x="477520" y="36830"/>
                      <a:pt x="482600" y="50800"/>
                    </a:cubicBezTo>
                    <a:cubicBezTo>
                      <a:pt x="486410" y="62230"/>
                      <a:pt x="487680" y="73660"/>
                      <a:pt x="485140" y="85090"/>
                    </a:cubicBezTo>
                    <a:cubicBezTo>
                      <a:pt x="481330" y="99060"/>
                      <a:pt x="458470" y="127000"/>
                      <a:pt x="458470" y="127000"/>
                    </a:cubicBezTo>
                  </a:path>
                </a:pathLst>
              </a:custGeom>
              <a:solidFill>
                <a:srgbClr val="5D4141"/>
              </a:solidFill>
              <a:ln cap="sq">
                <a:noFill/>
                <a:prstDash val="solid"/>
                <a:miter/>
              </a:ln>
            </p:spPr>
          </p:sp>
        </p:grpSp>
        <p:grpSp>
          <p:nvGrpSpPr>
            <p:cNvPr name="Group 12" id="12"/>
            <p:cNvGrpSpPr/>
            <p:nvPr/>
          </p:nvGrpSpPr>
          <p:grpSpPr>
            <a:xfrm rot="0">
              <a:off x="398780" y="1967230"/>
              <a:ext cx="457200" cy="699770"/>
              <a:chOff x="0" y="0"/>
              <a:chExt cx="457200" cy="699770"/>
            </a:xfrm>
          </p:grpSpPr>
          <p:sp>
            <p:nvSpPr>
              <p:cNvPr name="Freeform 13" id="13"/>
              <p:cNvSpPr/>
              <p:nvPr/>
            </p:nvSpPr>
            <p:spPr>
              <a:xfrm flipH="false" flipV="false" rot="0">
                <a:off x="46990" y="46990"/>
                <a:ext cx="364490" cy="604520"/>
              </a:xfrm>
              <a:custGeom>
                <a:avLst/>
                <a:gdLst/>
                <a:ahLst/>
                <a:cxnLst/>
                <a:rect r="r" b="b" t="t" l="l"/>
                <a:pathLst>
                  <a:path h="604520" w="364490">
                    <a:moveTo>
                      <a:pt x="358140" y="100330"/>
                    </a:moveTo>
                    <a:cubicBezTo>
                      <a:pt x="102870" y="596900"/>
                      <a:pt x="92710" y="599440"/>
                      <a:pt x="80010" y="601980"/>
                    </a:cubicBezTo>
                    <a:cubicBezTo>
                      <a:pt x="67310" y="604520"/>
                      <a:pt x="50800" y="603250"/>
                      <a:pt x="39370" y="596900"/>
                    </a:cubicBezTo>
                    <a:cubicBezTo>
                      <a:pt x="27940" y="590550"/>
                      <a:pt x="16510" y="577850"/>
                      <a:pt x="10160" y="566420"/>
                    </a:cubicBezTo>
                    <a:cubicBezTo>
                      <a:pt x="3810" y="553720"/>
                      <a:pt x="0" y="538480"/>
                      <a:pt x="3810" y="524510"/>
                    </a:cubicBezTo>
                    <a:cubicBezTo>
                      <a:pt x="8890" y="508000"/>
                      <a:pt x="26670" y="483870"/>
                      <a:pt x="43180" y="477520"/>
                    </a:cubicBezTo>
                    <a:cubicBezTo>
                      <a:pt x="59690" y="471170"/>
                      <a:pt x="88900" y="474980"/>
                      <a:pt x="104140" y="482600"/>
                    </a:cubicBezTo>
                    <a:cubicBezTo>
                      <a:pt x="116840" y="488950"/>
                      <a:pt x="127000" y="502920"/>
                      <a:pt x="130810" y="515620"/>
                    </a:cubicBezTo>
                    <a:cubicBezTo>
                      <a:pt x="134620" y="528320"/>
                      <a:pt x="134620" y="544830"/>
                      <a:pt x="130810" y="557530"/>
                    </a:cubicBezTo>
                    <a:cubicBezTo>
                      <a:pt x="127000" y="570230"/>
                      <a:pt x="118110" y="584200"/>
                      <a:pt x="106680" y="591820"/>
                    </a:cubicBezTo>
                    <a:cubicBezTo>
                      <a:pt x="92710" y="600710"/>
                      <a:pt x="62230" y="604520"/>
                      <a:pt x="45720" y="599440"/>
                    </a:cubicBezTo>
                    <a:cubicBezTo>
                      <a:pt x="31750" y="595630"/>
                      <a:pt x="19050" y="584200"/>
                      <a:pt x="12700" y="572770"/>
                    </a:cubicBezTo>
                    <a:cubicBezTo>
                      <a:pt x="6350" y="561340"/>
                      <a:pt x="1270" y="551180"/>
                      <a:pt x="3810" y="532130"/>
                    </a:cubicBezTo>
                    <a:cubicBezTo>
                      <a:pt x="10160" y="483870"/>
                      <a:pt x="93980" y="372110"/>
                      <a:pt x="132080" y="288290"/>
                    </a:cubicBezTo>
                    <a:cubicBezTo>
                      <a:pt x="170180" y="204470"/>
                      <a:pt x="199390" y="72390"/>
                      <a:pt x="232410" y="31750"/>
                    </a:cubicBezTo>
                    <a:cubicBezTo>
                      <a:pt x="246380" y="13970"/>
                      <a:pt x="260350" y="7620"/>
                      <a:pt x="275590" y="3810"/>
                    </a:cubicBezTo>
                    <a:cubicBezTo>
                      <a:pt x="290830" y="0"/>
                      <a:pt x="312420" y="2540"/>
                      <a:pt x="326390" y="10160"/>
                    </a:cubicBezTo>
                    <a:cubicBezTo>
                      <a:pt x="340360" y="17780"/>
                      <a:pt x="354330" y="34290"/>
                      <a:pt x="359410" y="49530"/>
                    </a:cubicBezTo>
                    <a:cubicBezTo>
                      <a:pt x="364490" y="64770"/>
                      <a:pt x="358140" y="100330"/>
                      <a:pt x="358140" y="100330"/>
                    </a:cubicBezTo>
                  </a:path>
                </a:pathLst>
              </a:custGeom>
              <a:solidFill>
                <a:srgbClr val="5D4141"/>
              </a:solidFill>
              <a:ln cap="sq">
                <a:noFill/>
                <a:prstDash val="solid"/>
                <a:miter/>
              </a:ln>
            </p:spPr>
          </p:sp>
        </p:grpSp>
        <p:grpSp>
          <p:nvGrpSpPr>
            <p:cNvPr name="Group 14" id="14"/>
            <p:cNvGrpSpPr/>
            <p:nvPr/>
          </p:nvGrpSpPr>
          <p:grpSpPr>
            <a:xfrm rot="0">
              <a:off x="123190" y="3148330"/>
              <a:ext cx="292100" cy="734060"/>
              <a:chOff x="0" y="0"/>
              <a:chExt cx="292100" cy="734060"/>
            </a:xfrm>
          </p:grpSpPr>
          <p:sp>
            <p:nvSpPr>
              <p:cNvPr name="Freeform 15" id="15"/>
              <p:cNvSpPr/>
              <p:nvPr/>
            </p:nvSpPr>
            <p:spPr>
              <a:xfrm flipH="false" flipV="false" rot="0">
                <a:off x="43180" y="49530"/>
                <a:ext cx="198120" cy="637540"/>
              </a:xfrm>
              <a:custGeom>
                <a:avLst/>
                <a:gdLst/>
                <a:ahLst/>
                <a:cxnLst/>
                <a:rect r="r" b="b" t="t" l="l"/>
                <a:pathLst>
                  <a:path h="637540" w="198120">
                    <a:moveTo>
                      <a:pt x="198120" y="86360"/>
                    </a:moveTo>
                    <a:cubicBezTo>
                      <a:pt x="135890" y="429260"/>
                      <a:pt x="149860" y="552450"/>
                      <a:pt x="133350" y="594360"/>
                    </a:cubicBezTo>
                    <a:cubicBezTo>
                      <a:pt x="127000" y="612140"/>
                      <a:pt x="119380" y="619760"/>
                      <a:pt x="106680" y="626110"/>
                    </a:cubicBezTo>
                    <a:cubicBezTo>
                      <a:pt x="91440" y="633730"/>
                      <a:pt x="62230" y="636270"/>
                      <a:pt x="46990" y="631190"/>
                    </a:cubicBezTo>
                    <a:cubicBezTo>
                      <a:pt x="34290" y="626110"/>
                      <a:pt x="22860" y="614680"/>
                      <a:pt x="16510" y="603250"/>
                    </a:cubicBezTo>
                    <a:cubicBezTo>
                      <a:pt x="10160" y="591820"/>
                      <a:pt x="7620" y="575310"/>
                      <a:pt x="8890" y="562610"/>
                    </a:cubicBezTo>
                    <a:cubicBezTo>
                      <a:pt x="10160" y="549910"/>
                      <a:pt x="16510" y="534670"/>
                      <a:pt x="26670" y="525780"/>
                    </a:cubicBezTo>
                    <a:cubicBezTo>
                      <a:pt x="39370" y="514350"/>
                      <a:pt x="68580" y="506730"/>
                      <a:pt x="85090" y="508000"/>
                    </a:cubicBezTo>
                    <a:cubicBezTo>
                      <a:pt x="99060" y="509270"/>
                      <a:pt x="111760" y="516890"/>
                      <a:pt x="120650" y="528320"/>
                    </a:cubicBezTo>
                    <a:cubicBezTo>
                      <a:pt x="130810" y="541020"/>
                      <a:pt x="138430" y="570230"/>
                      <a:pt x="135890" y="586740"/>
                    </a:cubicBezTo>
                    <a:cubicBezTo>
                      <a:pt x="133350" y="600710"/>
                      <a:pt x="124460" y="614680"/>
                      <a:pt x="113030" y="622300"/>
                    </a:cubicBezTo>
                    <a:cubicBezTo>
                      <a:pt x="99060" y="631190"/>
                      <a:pt x="69850" y="637540"/>
                      <a:pt x="53340" y="633730"/>
                    </a:cubicBezTo>
                    <a:cubicBezTo>
                      <a:pt x="39370" y="629920"/>
                      <a:pt x="27940" y="619760"/>
                      <a:pt x="20320" y="608330"/>
                    </a:cubicBezTo>
                    <a:cubicBezTo>
                      <a:pt x="12700" y="598170"/>
                      <a:pt x="10160" y="589280"/>
                      <a:pt x="7620" y="568960"/>
                    </a:cubicBezTo>
                    <a:cubicBezTo>
                      <a:pt x="0" y="495300"/>
                      <a:pt x="34290" y="133350"/>
                      <a:pt x="59690" y="58420"/>
                    </a:cubicBezTo>
                    <a:cubicBezTo>
                      <a:pt x="67310" y="35560"/>
                      <a:pt x="73660" y="25400"/>
                      <a:pt x="86360" y="16510"/>
                    </a:cubicBezTo>
                    <a:cubicBezTo>
                      <a:pt x="99060" y="6350"/>
                      <a:pt x="119380" y="0"/>
                      <a:pt x="134620" y="1270"/>
                    </a:cubicBezTo>
                    <a:cubicBezTo>
                      <a:pt x="149860" y="2540"/>
                      <a:pt x="170180" y="10160"/>
                      <a:pt x="180340" y="22860"/>
                    </a:cubicBezTo>
                    <a:cubicBezTo>
                      <a:pt x="191770" y="36830"/>
                      <a:pt x="198120" y="86360"/>
                      <a:pt x="198120" y="86360"/>
                    </a:cubicBezTo>
                  </a:path>
                </a:pathLst>
              </a:custGeom>
              <a:solidFill>
                <a:srgbClr val="5D4141"/>
              </a:solidFill>
              <a:ln cap="sq">
                <a:noFill/>
                <a:prstDash val="solid"/>
                <a:miter/>
              </a:ln>
            </p:spPr>
          </p:sp>
        </p:grpSp>
        <p:grpSp>
          <p:nvGrpSpPr>
            <p:cNvPr name="Group 16" id="16"/>
            <p:cNvGrpSpPr/>
            <p:nvPr/>
          </p:nvGrpSpPr>
          <p:grpSpPr>
            <a:xfrm rot="0">
              <a:off x="0" y="4357370"/>
              <a:ext cx="311150" cy="689610"/>
              <a:chOff x="0" y="0"/>
              <a:chExt cx="311150" cy="689610"/>
            </a:xfrm>
          </p:grpSpPr>
          <p:sp>
            <p:nvSpPr>
              <p:cNvPr name="Freeform 17" id="17"/>
              <p:cNvSpPr/>
              <p:nvPr/>
            </p:nvSpPr>
            <p:spPr>
              <a:xfrm flipH="false" flipV="false" rot="0">
                <a:off x="45720" y="50800"/>
                <a:ext cx="217170" cy="589280"/>
              </a:xfrm>
              <a:custGeom>
                <a:avLst/>
                <a:gdLst/>
                <a:ahLst/>
                <a:cxnLst/>
                <a:rect r="r" b="b" t="t" l="l"/>
                <a:pathLst>
                  <a:path h="589280" w="217170">
                    <a:moveTo>
                      <a:pt x="151130" y="68580"/>
                    </a:moveTo>
                    <a:cubicBezTo>
                      <a:pt x="173990" y="379730"/>
                      <a:pt x="215900" y="474980"/>
                      <a:pt x="214630" y="518160"/>
                    </a:cubicBezTo>
                    <a:cubicBezTo>
                      <a:pt x="214630" y="537210"/>
                      <a:pt x="212090" y="548640"/>
                      <a:pt x="201930" y="560070"/>
                    </a:cubicBezTo>
                    <a:cubicBezTo>
                      <a:pt x="190500" y="574040"/>
                      <a:pt x="160020" y="588010"/>
                      <a:pt x="142240" y="588010"/>
                    </a:cubicBezTo>
                    <a:cubicBezTo>
                      <a:pt x="127000" y="588010"/>
                      <a:pt x="111760" y="580390"/>
                      <a:pt x="101600" y="571500"/>
                    </a:cubicBezTo>
                    <a:cubicBezTo>
                      <a:pt x="91440" y="562610"/>
                      <a:pt x="81280" y="548640"/>
                      <a:pt x="78740" y="533400"/>
                    </a:cubicBezTo>
                    <a:cubicBezTo>
                      <a:pt x="76200" y="515620"/>
                      <a:pt x="83820" y="485140"/>
                      <a:pt x="95250" y="471170"/>
                    </a:cubicBezTo>
                    <a:cubicBezTo>
                      <a:pt x="104140" y="459740"/>
                      <a:pt x="120650" y="453390"/>
                      <a:pt x="134620" y="450850"/>
                    </a:cubicBezTo>
                    <a:cubicBezTo>
                      <a:pt x="148590" y="448310"/>
                      <a:pt x="165100" y="449580"/>
                      <a:pt x="177800" y="457200"/>
                    </a:cubicBezTo>
                    <a:cubicBezTo>
                      <a:pt x="193040" y="466090"/>
                      <a:pt x="210820" y="492760"/>
                      <a:pt x="214630" y="510540"/>
                    </a:cubicBezTo>
                    <a:cubicBezTo>
                      <a:pt x="217170" y="524510"/>
                      <a:pt x="214630" y="541020"/>
                      <a:pt x="205740" y="553720"/>
                    </a:cubicBezTo>
                    <a:cubicBezTo>
                      <a:pt x="195580" y="568960"/>
                      <a:pt x="167640" y="585470"/>
                      <a:pt x="149860" y="588010"/>
                    </a:cubicBezTo>
                    <a:cubicBezTo>
                      <a:pt x="135890" y="589280"/>
                      <a:pt x="119380" y="582930"/>
                      <a:pt x="107950" y="575310"/>
                    </a:cubicBezTo>
                    <a:cubicBezTo>
                      <a:pt x="96520" y="567690"/>
                      <a:pt x="90170" y="558800"/>
                      <a:pt x="81280" y="541020"/>
                    </a:cubicBezTo>
                    <a:cubicBezTo>
                      <a:pt x="62230" y="500380"/>
                      <a:pt x="45720" y="396240"/>
                      <a:pt x="33020" y="321310"/>
                    </a:cubicBezTo>
                    <a:cubicBezTo>
                      <a:pt x="20320" y="242570"/>
                      <a:pt x="0" y="128270"/>
                      <a:pt x="5080" y="78740"/>
                    </a:cubicBezTo>
                    <a:cubicBezTo>
                      <a:pt x="7620" y="55880"/>
                      <a:pt x="8890" y="41910"/>
                      <a:pt x="20320" y="29210"/>
                    </a:cubicBezTo>
                    <a:cubicBezTo>
                      <a:pt x="33020" y="13970"/>
                      <a:pt x="63500" y="0"/>
                      <a:pt x="82550" y="0"/>
                    </a:cubicBezTo>
                    <a:cubicBezTo>
                      <a:pt x="99060" y="0"/>
                      <a:pt x="118110" y="10160"/>
                      <a:pt x="129540" y="21590"/>
                    </a:cubicBezTo>
                    <a:cubicBezTo>
                      <a:pt x="140970" y="33020"/>
                      <a:pt x="151130" y="68580"/>
                      <a:pt x="151130" y="68580"/>
                    </a:cubicBezTo>
                  </a:path>
                </a:pathLst>
              </a:custGeom>
              <a:solidFill>
                <a:srgbClr val="5D4141"/>
              </a:solidFill>
              <a:ln cap="sq">
                <a:noFill/>
                <a:prstDash val="solid"/>
                <a:miter/>
              </a:ln>
            </p:spPr>
          </p:sp>
        </p:grpSp>
        <p:grpSp>
          <p:nvGrpSpPr>
            <p:cNvPr name="Group 18" id="18"/>
            <p:cNvGrpSpPr/>
            <p:nvPr/>
          </p:nvGrpSpPr>
          <p:grpSpPr>
            <a:xfrm rot="0">
              <a:off x="194310" y="5392420"/>
              <a:ext cx="384810" cy="814070"/>
              <a:chOff x="0" y="0"/>
              <a:chExt cx="384810" cy="814070"/>
            </a:xfrm>
          </p:grpSpPr>
          <p:sp>
            <p:nvSpPr>
              <p:cNvPr name="Freeform 19" id="19"/>
              <p:cNvSpPr/>
              <p:nvPr/>
            </p:nvSpPr>
            <p:spPr>
              <a:xfrm flipH="false" flipV="false" rot="0">
                <a:off x="50800" y="49530"/>
                <a:ext cx="285750" cy="713740"/>
              </a:xfrm>
              <a:custGeom>
                <a:avLst/>
                <a:gdLst/>
                <a:ahLst/>
                <a:cxnLst/>
                <a:rect r="r" b="b" t="t" l="l"/>
                <a:pathLst>
                  <a:path h="713740" w="285750">
                    <a:moveTo>
                      <a:pt x="128270" y="55880"/>
                    </a:moveTo>
                    <a:cubicBezTo>
                      <a:pt x="179070" y="429260"/>
                      <a:pt x="186690" y="467360"/>
                      <a:pt x="205740" y="513080"/>
                    </a:cubicBezTo>
                    <a:cubicBezTo>
                      <a:pt x="224790" y="560070"/>
                      <a:pt x="278130" y="613410"/>
                      <a:pt x="283210" y="647700"/>
                    </a:cubicBezTo>
                    <a:cubicBezTo>
                      <a:pt x="285750" y="666750"/>
                      <a:pt x="279400" y="684530"/>
                      <a:pt x="271780" y="695960"/>
                    </a:cubicBezTo>
                    <a:cubicBezTo>
                      <a:pt x="265430" y="704850"/>
                      <a:pt x="255270" y="711200"/>
                      <a:pt x="243840" y="712470"/>
                    </a:cubicBezTo>
                    <a:cubicBezTo>
                      <a:pt x="231140" y="713740"/>
                      <a:pt x="207010" y="709930"/>
                      <a:pt x="196850" y="699770"/>
                    </a:cubicBezTo>
                    <a:cubicBezTo>
                      <a:pt x="186690" y="689610"/>
                      <a:pt x="179070" y="668020"/>
                      <a:pt x="181610" y="654050"/>
                    </a:cubicBezTo>
                    <a:cubicBezTo>
                      <a:pt x="184150" y="640080"/>
                      <a:pt x="198120" y="621030"/>
                      <a:pt x="210820" y="614680"/>
                    </a:cubicBezTo>
                    <a:cubicBezTo>
                      <a:pt x="223520" y="608330"/>
                      <a:pt x="247650" y="610870"/>
                      <a:pt x="259080" y="617220"/>
                    </a:cubicBezTo>
                    <a:cubicBezTo>
                      <a:pt x="269240" y="622300"/>
                      <a:pt x="276860" y="632460"/>
                      <a:pt x="280670" y="642620"/>
                    </a:cubicBezTo>
                    <a:cubicBezTo>
                      <a:pt x="284480" y="652780"/>
                      <a:pt x="285750" y="665480"/>
                      <a:pt x="283210" y="675640"/>
                    </a:cubicBezTo>
                    <a:cubicBezTo>
                      <a:pt x="280670" y="685800"/>
                      <a:pt x="273050" y="697230"/>
                      <a:pt x="264160" y="703580"/>
                    </a:cubicBezTo>
                    <a:cubicBezTo>
                      <a:pt x="255270" y="709930"/>
                      <a:pt x="242570" y="713740"/>
                      <a:pt x="232410" y="713740"/>
                    </a:cubicBezTo>
                    <a:cubicBezTo>
                      <a:pt x="222250" y="713740"/>
                      <a:pt x="210820" y="711200"/>
                      <a:pt x="200660" y="703580"/>
                    </a:cubicBezTo>
                    <a:cubicBezTo>
                      <a:pt x="182880" y="690880"/>
                      <a:pt x="165100" y="665480"/>
                      <a:pt x="147320" y="633730"/>
                    </a:cubicBezTo>
                    <a:cubicBezTo>
                      <a:pt x="118110" y="579120"/>
                      <a:pt x="88900" y="477520"/>
                      <a:pt x="64770" y="389890"/>
                    </a:cubicBezTo>
                    <a:cubicBezTo>
                      <a:pt x="38100" y="292100"/>
                      <a:pt x="0" y="132080"/>
                      <a:pt x="0" y="74930"/>
                    </a:cubicBezTo>
                    <a:cubicBezTo>
                      <a:pt x="0" y="53340"/>
                      <a:pt x="1270" y="41910"/>
                      <a:pt x="10160" y="30480"/>
                    </a:cubicBezTo>
                    <a:cubicBezTo>
                      <a:pt x="20320" y="16510"/>
                      <a:pt x="45720" y="2540"/>
                      <a:pt x="62230" y="1270"/>
                    </a:cubicBezTo>
                    <a:cubicBezTo>
                      <a:pt x="77470" y="0"/>
                      <a:pt x="95250" y="7620"/>
                      <a:pt x="106680" y="16510"/>
                    </a:cubicBezTo>
                    <a:cubicBezTo>
                      <a:pt x="118110" y="25400"/>
                      <a:pt x="128270" y="55880"/>
                      <a:pt x="128270" y="55880"/>
                    </a:cubicBezTo>
                  </a:path>
                </a:pathLst>
              </a:custGeom>
              <a:solidFill>
                <a:srgbClr val="5D4141"/>
              </a:solidFill>
              <a:ln cap="sq">
                <a:noFill/>
                <a:prstDash val="solid"/>
                <a:miter/>
              </a:ln>
            </p:spPr>
          </p:sp>
        </p:grpSp>
      </p:grpSp>
      <p:sp>
        <p:nvSpPr>
          <p:cNvPr name="Freeform 20" id="20"/>
          <p:cNvSpPr/>
          <p:nvPr/>
        </p:nvSpPr>
        <p:spPr>
          <a:xfrm flipH="false" flipV="false" rot="0">
            <a:off x="10617877" y="2851889"/>
            <a:ext cx="5394597" cy="7192797"/>
          </a:xfrm>
          <a:custGeom>
            <a:avLst/>
            <a:gdLst/>
            <a:ahLst/>
            <a:cxnLst/>
            <a:rect r="r" b="b" t="t" l="l"/>
            <a:pathLst>
              <a:path h="7192797" w="5394597">
                <a:moveTo>
                  <a:pt x="0" y="0"/>
                </a:moveTo>
                <a:lnTo>
                  <a:pt x="5394597" y="0"/>
                </a:lnTo>
                <a:lnTo>
                  <a:pt x="5394597" y="7192797"/>
                </a:lnTo>
                <a:lnTo>
                  <a:pt x="0" y="7192797"/>
                </a:lnTo>
                <a:lnTo>
                  <a:pt x="0" y="0"/>
                </a:lnTo>
                <a:close/>
              </a:path>
            </a:pathLst>
          </a:custGeom>
          <a:blipFill>
            <a:blip r:embed="rId6"/>
            <a:stretch>
              <a:fillRect l="0" t="0" r="0" b="0"/>
            </a:stretch>
          </a:blipFill>
        </p:spPr>
      </p:sp>
      <p:sp>
        <p:nvSpPr>
          <p:cNvPr name="TextBox 21" id="21"/>
          <p:cNvSpPr txBox="true"/>
          <p:nvPr/>
        </p:nvSpPr>
        <p:spPr>
          <a:xfrm rot="0">
            <a:off x="9370569" y="423575"/>
            <a:ext cx="7888249" cy="2086811"/>
          </a:xfrm>
          <a:prstGeom prst="rect">
            <a:avLst/>
          </a:prstGeom>
        </p:spPr>
        <p:txBody>
          <a:bodyPr anchor="t" rtlCol="false" tIns="0" lIns="0" bIns="0" rIns="0">
            <a:spAutoFit/>
          </a:bodyPr>
          <a:lstStyle/>
          <a:p>
            <a:pPr algn="ctr">
              <a:lnSpc>
                <a:spcPts val="8278"/>
              </a:lnSpc>
            </a:pPr>
            <a:r>
              <a:rPr lang="en-US" b="true" sz="6841">
                <a:solidFill>
                  <a:srgbClr val="264250"/>
                </a:solidFill>
                <a:latin typeface="Saira ExtraCondensed Bold"/>
                <a:ea typeface="Saira ExtraCondensed Bold"/>
                <a:cs typeface="Saira ExtraCondensed Bold"/>
                <a:sym typeface="Saira ExtraCondensed Bold"/>
              </a:rPr>
              <a:t>NHÀ THƠ </a:t>
            </a:r>
          </a:p>
          <a:p>
            <a:pPr algn="ctr" marL="0" indent="0" lvl="0">
              <a:lnSpc>
                <a:spcPts val="8278"/>
              </a:lnSpc>
            </a:pPr>
            <a:r>
              <a:rPr lang="en-US" b="true" sz="6841">
                <a:solidFill>
                  <a:srgbClr val="264250"/>
                </a:solidFill>
                <a:latin typeface="Saira ExtraCondensed Bold"/>
                <a:ea typeface="Saira ExtraCondensed Bold"/>
                <a:cs typeface="Saira ExtraCondensed Bold"/>
                <a:sym typeface="Saira ExtraCondensed Bold"/>
              </a:rPr>
              <a:t>NGUYỄN ĐÌNH CHIỂU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6024690">
            <a:off x="-2829075" y="897207"/>
            <a:ext cx="10926799" cy="8123108"/>
          </a:xfrm>
          <a:custGeom>
            <a:avLst/>
            <a:gdLst/>
            <a:ahLst/>
            <a:cxnLst/>
            <a:rect r="r" b="b" t="t" l="l"/>
            <a:pathLst>
              <a:path h="8123108" w="10926799">
                <a:moveTo>
                  <a:pt x="0" y="0"/>
                </a:moveTo>
                <a:lnTo>
                  <a:pt x="10926799" y="0"/>
                </a:lnTo>
                <a:lnTo>
                  <a:pt x="10926799" y="8123108"/>
                </a:lnTo>
                <a:lnTo>
                  <a:pt x="0" y="8123108"/>
                </a:lnTo>
                <a:lnTo>
                  <a:pt x="0" y="0"/>
                </a:lnTo>
                <a:close/>
              </a:path>
            </a:pathLst>
          </a:custGeom>
          <a:blipFill>
            <a:blip r:embed="rId3"/>
            <a:stretch>
              <a:fillRect l="-62721" t="0" r="-66020" b="0"/>
            </a:stretch>
          </a:blipFill>
        </p:spPr>
      </p:sp>
      <p:grpSp>
        <p:nvGrpSpPr>
          <p:cNvPr name="Group 4" id="4"/>
          <p:cNvGrpSpPr>
            <a:grpSpLocks noChangeAspect="true"/>
          </p:cNvGrpSpPr>
          <p:nvPr/>
        </p:nvGrpSpPr>
        <p:grpSpPr>
          <a:xfrm rot="0">
            <a:off x="1043607" y="1318773"/>
            <a:ext cx="8036888" cy="8036888"/>
            <a:chOff x="0" y="0"/>
            <a:chExt cx="19050000" cy="19050000"/>
          </a:xfrm>
        </p:grpSpPr>
        <p:sp>
          <p:nvSpPr>
            <p:cNvPr name="Freeform 5" id="5"/>
            <p:cNvSpPr/>
            <p:nvPr/>
          </p:nvSpPr>
          <p:spPr>
            <a:xfrm flipH="false" flipV="false" rot="0">
              <a:off x="348882" y="766744"/>
              <a:ext cx="18352235" cy="17516512"/>
            </a:xfrm>
            <a:custGeom>
              <a:avLst/>
              <a:gdLst/>
              <a:ahLst/>
              <a:cxnLst/>
              <a:rect r="r" b="b" t="t" l="l"/>
              <a:pathLst>
                <a:path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31238" t="0" r="-31238" b="0"/>
              </a:stretch>
            </a:blipFill>
          </p:spPr>
        </p:sp>
        <p:sp>
          <p:nvSpPr>
            <p:cNvPr name="Freeform 6" id="6"/>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5"/>
              <a:stretch>
                <a:fillRect l="0" t="0" r="0" b="0"/>
              </a:stretch>
            </a:blipFill>
          </p:spPr>
        </p:sp>
      </p:grpSp>
      <p:grpSp>
        <p:nvGrpSpPr>
          <p:cNvPr name="Group 7" id="7"/>
          <p:cNvGrpSpPr/>
          <p:nvPr/>
        </p:nvGrpSpPr>
        <p:grpSpPr>
          <a:xfrm rot="438879">
            <a:off x="753533" y="1223713"/>
            <a:ext cx="2034540" cy="4654868"/>
            <a:chOff x="0" y="0"/>
            <a:chExt cx="2712720" cy="6206490"/>
          </a:xfrm>
        </p:grpSpPr>
        <p:grpSp>
          <p:nvGrpSpPr>
            <p:cNvPr name="Group 8" id="8"/>
            <p:cNvGrpSpPr/>
            <p:nvPr/>
          </p:nvGrpSpPr>
          <p:grpSpPr>
            <a:xfrm rot="0">
              <a:off x="1878330" y="0"/>
              <a:ext cx="834390" cy="594360"/>
              <a:chOff x="0" y="0"/>
              <a:chExt cx="834390" cy="594360"/>
            </a:xfrm>
          </p:grpSpPr>
          <p:sp>
            <p:nvSpPr>
              <p:cNvPr name="Freeform 9" id="9"/>
              <p:cNvSpPr/>
              <p:nvPr/>
            </p:nvSpPr>
            <p:spPr>
              <a:xfrm flipH="false" flipV="false" rot="0">
                <a:off x="49530" y="46990"/>
                <a:ext cx="737870" cy="497840"/>
              </a:xfrm>
              <a:custGeom>
                <a:avLst/>
                <a:gdLst/>
                <a:ahLst/>
                <a:cxnLst/>
                <a:rect r="r" b="b" t="t" l="l"/>
                <a:pathLst>
                  <a:path h="497840" w="737870">
                    <a:moveTo>
                      <a:pt x="693420" y="139700"/>
                    </a:moveTo>
                    <a:cubicBezTo>
                      <a:pt x="342900" y="308610"/>
                      <a:pt x="177800" y="464820"/>
                      <a:pt x="105410" y="487680"/>
                    </a:cubicBezTo>
                    <a:cubicBezTo>
                      <a:pt x="76200" y="496570"/>
                      <a:pt x="55880" y="496570"/>
                      <a:pt x="39370" y="488950"/>
                    </a:cubicBezTo>
                    <a:cubicBezTo>
                      <a:pt x="25400" y="482600"/>
                      <a:pt x="13970" y="468630"/>
                      <a:pt x="7620" y="455930"/>
                    </a:cubicBezTo>
                    <a:cubicBezTo>
                      <a:pt x="1270" y="443230"/>
                      <a:pt x="0" y="425450"/>
                      <a:pt x="2540" y="411480"/>
                    </a:cubicBezTo>
                    <a:cubicBezTo>
                      <a:pt x="5080" y="397510"/>
                      <a:pt x="12700" y="381000"/>
                      <a:pt x="25400" y="372110"/>
                    </a:cubicBezTo>
                    <a:cubicBezTo>
                      <a:pt x="40640" y="361950"/>
                      <a:pt x="72390" y="354330"/>
                      <a:pt x="90170" y="358140"/>
                    </a:cubicBezTo>
                    <a:cubicBezTo>
                      <a:pt x="105410" y="360680"/>
                      <a:pt x="118110" y="370840"/>
                      <a:pt x="127000" y="382270"/>
                    </a:cubicBezTo>
                    <a:cubicBezTo>
                      <a:pt x="135890" y="393700"/>
                      <a:pt x="143510" y="408940"/>
                      <a:pt x="142240" y="424180"/>
                    </a:cubicBezTo>
                    <a:cubicBezTo>
                      <a:pt x="140970" y="441960"/>
                      <a:pt x="125730" y="472440"/>
                      <a:pt x="111760" y="483870"/>
                    </a:cubicBezTo>
                    <a:cubicBezTo>
                      <a:pt x="100330" y="494030"/>
                      <a:pt x="83820" y="497840"/>
                      <a:pt x="68580" y="496570"/>
                    </a:cubicBezTo>
                    <a:cubicBezTo>
                      <a:pt x="50800" y="494030"/>
                      <a:pt x="22860" y="478790"/>
                      <a:pt x="11430" y="463550"/>
                    </a:cubicBezTo>
                    <a:cubicBezTo>
                      <a:pt x="2540" y="450850"/>
                      <a:pt x="0" y="433070"/>
                      <a:pt x="1270" y="419100"/>
                    </a:cubicBezTo>
                    <a:cubicBezTo>
                      <a:pt x="2540" y="405130"/>
                      <a:pt x="7620" y="393700"/>
                      <a:pt x="20320" y="378460"/>
                    </a:cubicBezTo>
                    <a:cubicBezTo>
                      <a:pt x="52070" y="340360"/>
                      <a:pt x="154940" y="281940"/>
                      <a:pt x="240030" y="228600"/>
                    </a:cubicBezTo>
                    <a:cubicBezTo>
                      <a:pt x="350520" y="160020"/>
                      <a:pt x="561340" y="31750"/>
                      <a:pt x="631190" y="8890"/>
                    </a:cubicBezTo>
                    <a:cubicBezTo>
                      <a:pt x="655320" y="1270"/>
                      <a:pt x="666750" y="0"/>
                      <a:pt x="681990" y="3810"/>
                    </a:cubicBezTo>
                    <a:cubicBezTo>
                      <a:pt x="697230" y="7620"/>
                      <a:pt x="715010" y="21590"/>
                      <a:pt x="723900" y="35560"/>
                    </a:cubicBezTo>
                    <a:cubicBezTo>
                      <a:pt x="732790" y="49530"/>
                      <a:pt x="737870" y="69850"/>
                      <a:pt x="734060" y="86360"/>
                    </a:cubicBezTo>
                    <a:cubicBezTo>
                      <a:pt x="730250" y="105410"/>
                      <a:pt x="693420" y="139700"/>
                      <a:pt x="693420" y="139700"/>
                    </a:cubicBezTo>
                  </a:path>
                </a:pathLst>
              </a:custGeom>
              <a:solidFill>
                <a:srgbClr val="5D4141"/>
              </a:solidFill>
              <a:ln cap="sq">
                <a:noFill/>
                <a:prstDash val="solid"/>
                <a:miter/>
              </a:ln>
            </p:spPr>
          </p:sp>
        </p:grpSp>
        <p:grpSp>
          <p:nvGrpSpPr>
            <p:cNvPr name="Group 10" id="10"/>
            <p:cNvGrpSpPr/>
            <p:nvPr/>
          </p:nvGrpSpPr>
          <p:grpSpPr>
            <a:xfrm rot="0">
              <a:off x="1071880" y="882650"/>
              <a:ext cx="584200" cy="635000"/>
              <a:chOff x="0" y="0"/>
              <a:chExt cx="584200" cy="635000"/>
            </a:xfrm>
          </p:grpSpPr>
          <p:sp>
            <p:nvSpPr>
              <p:cNvPr name="Freeform 11" id="11"/>
              <p:cNvSpPr/>
              <p:nvPr/>
            </p:nvSpPr>
            <p:spPr>
              <a:xfrm flipH="false" flipV="false" rot="0">
                <a:off x="48260" y="50800"/>
                <a:ext cx="487680" cy="534670"/>
              </a:xfrm>
              <a:custGeom>
                <a:avLst/>
                <a:gdLst/>
                <a:ahLst/>
                <a:cxnLst/>
                <a:rect r="r" b="b" t="t" l="l"/>
                <a:pathLst>
                  <a:path h="534670" w="487680">
                    <a:moveTo>
                      <a:pt x="458470" y="127000"/>
                    </a:moveTo>
                    <a:cubicBezTo>
                      <a:pt x="317500" y="229870"/>
                      <a:pt x="297180" y="251460"/>
                      <a:pt x="267970" y="287020"/>
                    </a:cubicBezTo>
                    <a:cubicBezTo>
                      <a:pt x="222250" y="342900"/>
                      <a:pt x="149860" y="483870"/>
                      <a:pt x="111760" y="515620"/>
                    </a:cubicBezTo>
                    <a:cubicBezTo>
                      <a:pt x="96520" y="528320"/>
                      <a:pt x="87630" y="533400"/>
                      <a:pt x="73660" y="533400"/>
                    </a:cubicBezTo>
                    <a:cubicBezTo>
                      <a:pt x="57150" y="533400"/>
                      <a:pt x="29210" y="521970"/>
                      <a:pt x="17780" y="510540"/>
                    </a:cubicBezTo>
                    <a:cubicBezTo>
                      <a:pt x="7620" y="500380"/>
                      <a:pt x="2540" y="483870"/>
                      <a:pt x="2540" y="471170"/>
                    </a:cubicBezTo>
                    <a:cubicBezTo>
                      <a:pt x="2540" y="458470"/>
                      <a:pt x="5080" y="441960"/>
                      <a:pt x="13970" y="431800"/>
                    </a:cubicBezTo>
                    <a:cubicBezTo>
                      <a:pt x="24130" y="419100"/>
                      <a:pt x="52070" y="405130"/>
                      <a:pt x="68580" y="403860"/>
                    </a:cubicBezTo>
                    <a:cubicBezTo>
                      <a:pt x="82550" y="402590"/>
                      <a:pt x="97790" y="408940"/>
                      <a:pt x="107950" y="416560"/>
                    </a:cubicBezTo>
                    <a:cubicBezTo>
                      <a:pt x="118110" y="424180"/>
                      <a:pt x="128270" y="438150"/>
                      <a:pt x="130810" y="452120"/>
                    </a:cubicBezTo>
                    <a:cubicBezTo>
                      <a:pt x="133350" y="468630"/>
                      <a:pt x="127000" y="496570"/>
                      <a:pt x="116840" y="510540"/>
                    </a:cubicBezTo>
                    <a:cubicBezTo>
                      <a:pt x="109220" y="521970"/>
                      <a:pt x="93980" y="529590"/>
                      <a:pt x="81280" y="532130"/>
                    </a:cubicBezTo>
                    <a:cubicBezTo>
                      <a:pt x="68580" y="534670"/>
                      <a:pt x="52070" y="534670"/>
                      <a:pt x="39370" y="527050"/>
                    </a:cubicBezTo>
                    <a:cubicBezTo>
                      <a:pt x="25400" y="518160"/>
                      <a:pt x="7620" y="495300"/>
                      <a:pt x="3810" y="478790"/>
                    </a:cubicBezTo>
                    <a:cubicBezTo>
                      <a:pt x="0" y="464820"/>
                      <a:pt x="5080" y="452120"/>
                      <a:pt x="10160" y="436880"/>
                    </a:cubicBezTo>
                    <a:cubicBezTo>
                      <a:pt x="17780" y="414020"/>
                      <a:pt x="33020" y="391160"/>
                      <a:pt x="55880" y="358140"/>
                    </a:cubicBezTo>
                    <a:cubicBezTo>
                      <a:pt x="99060" y="295910"/>
                      <a:pt x="208280" y="162560"/>
                      <a:pt x="269240" y="101600"/>
                    </a:cubicBezTo>
                    <a:cubicBezTo>
                      <a:pt x="307340" y="63500"/>
                      <a:pt x="342900" y="31750"/>
                      <a:pt x="372110" y="15240"/>
                    </a:cubicBezTo>
                    <a:cubicBezTo>
                      <a:pt x="389890" y="5080"/>
                      <a:pt x="406400" y="0"/>
                      <a:pt x="420370" y="0"/>
                    </a:cubicBezTo>
                    <a:cubicBezTo>
                      <a:pt x="431800" y="0"/>
                      <a:pt x="441960" y="3810"/>
                      <a:pt x="452120" y="10160"/>
                    </a:cubicBezTo>
                    <a:cubicBezTo>
                      <a:pt x="463550" y="19050"/>
                      <a:pt x="477520" y="36830"/>
                      <a:pt x="482600" y="50800"/>
                    </a:cubicBezTo>
                    <a:cubicBezTo>
                      <a:pt x="486410" y="62230"/>
                      <a:pt x="487680" y="73660"/>
                      <a:pt x="485140" y="85090"/>
                    </a:cubicBezTo>
                    <a:cubicBezTo>
                      <a:pt x="481330" y="99060"/>
                      <a:pt x="458470" y="127000"/>
                      <a:pt x="458470" y="127000"/>
                    </a:cubicBezTo>
                  </a:path>
                </a:pathLst>
              </a:custGeom>
              <a:solidFill>
                <a:srgbClr val="5D4141"/>
              </a:solidFill>
              <a:ln cap="sq">
                <a:noFill/>
                <a:prstDash val="solid"/>
                <a:miter/>
              </a:ln>
            </p:spPr>
          </p:sp>
        </p:grpSp>
        <p:grpSp>
          <p:nvGrpSpPr>
            <p:cNvPr name="Group 12" id="12"/>
            <p:cNvGrpSpPr/>
            <p:nvPr/>
          </p:nvGrpSpPr>
          <p:grpSpPr>
            <a:xfrm rot="0">
              <a:off x="398780" y="1967230"/>
              <a:ext cx="457200" cy="699770"/>
              <a:chOff x="0" y="0"/>
              <a:chExt cx="457200" cy="699770"/>
            </a:xfrm>
          </p:grpSpPr>
          <p:sp>
            <p:nvSpPr>
              <p:cNvPr name="Freeform 13" id="13"/>
              <p:cNvSpPr/>
              <p:nvPr/>
            </p:nvSpPr>
            <p:spPr>
              <a:xfrm flipH="false" flipV="false" rot="0">
                <a:off x="46990" y="46990"/>
                <a:ext cx="364490" cy="604520"/>
              </a:xfrm>
              <a:custGeom>
                <a:avLst/>
                <a:gdLst/>
                <a:ahLst/>
                <a:cxnLst/>
                <a:rect r="r" b="b" t="t" l="l"/>
                <a:pathLst>
                  <a:path h="604520" w="364490">
                    <a:moveTo>
                      <a:pt x="358140" y="100330"/>
                    </a:moveTo>
                    <a:cubicBezTo>
                      <a:pt x="102870" y="596900"/>
                      <a:pt x="92710" y="599440"/>
                      <a:pt x="80010" y="601980"/>
                    </a:cubicBezTo>
                    <a:cubicBezTo>
                      <a:pt x="67310" y="604520"/>
                      <a:pt x="50800" y="603250"/>
                      <a:pt x="39370" y="596900"/>
                    </a:cubicBezTo>
                    <a:cubicBezTo>
                      <a:pt x="27940" y="590550"/>
                      <a:pt x="16510" y="577850"/>
                      <a:pt x="10160" y="566420"/>
                    </a:cubicBezTo>
                    <a:cubicBezTo>
                      <a:pt x="3810" y="553720"/>
                      <a:pt x="0" y="538480"/>
                      <a:pt x="3810" y="524510"/>
                    </a:cubicBezTo>
                    <a:cubicBezTo>
                      <a:pt x="8890" y="508000"/>
                      <a:pt x="26670" y="483870"/>
                      <a:pt x="43180" y="477520"/>
                    </a:cubicBezTo>
                    <a:cubicBezTo>
                      <a:pt x="59690" y="471170"/>
                      <a:pt x="88900" y="474980"/>
                      <a:pt x="104140" y="482600"/>
                    </a:cubicBezTo>
                    <a:cubicBezTo>
                      <a:pt x="116840" y="488950"/>
                      <a:pt x="127000" y="502920"/>
                      <a:pt x="130810" y="515620"/>
                    </a:cubicBezTo>
                    <a:cubicBezTo>
                      <a:pt x="134620" y="528320"/>
                      <a:pt x="134620" y="544830"/>
                      <a:pt x="130810" y="557530"/>
                    </a:cubicBezTo>
                    <a:cubicBezTo>
                      <a:pt x="127000" y="570230"/>
                      <a:pt x="118110" y="584200"/>
                      <a:pt x="106680" y="591820"/>
                    </a:cubicBezTo>
                    <a:cubicBezTo>
                      <a:pt x="92710" y="600710"/>
                      <a:pt x="62230" y="604520"/>
                      <a:pt x="45720" y="599440"/>
                    </a:cubicBezTo>
                    <a:cubicBezTo>
                      <a:pt x="31750" y="595630"/>
                      <a:pt x="19050" y="584200"/>
                      <a:pt x="12700" y="572770"/>
                    </a:cubicBezTo>
                    <a:cubicBezTo>
                      <a:pt x="6350" y="561340"/>
                      <a:pt x="1270" y="551180"/>
                      <a:pt x="3810" y="532130"/>
                    </a:cubicBezTo>
                    <a:cubicBezTo>
                      <a:pt x="10160" y="483870"/>
                      <a:pt x="93980" y="372110"/>
                      <a:pt x="132080" y="288290"/>
                    </a:cubicBezTo>
                    <a:cubicBezTo>
                      <a:pt x="170180" y="204470"/>
                      <a:pt x="199390" y="72390"/>
                      <a:pt x="232410" y="31750"/>
                    </a:cubicBezTo>
                    <a:cubicBezTo>
                      <a:pt x="246380" y="13970"/>
                      <a:pt x="260350" y="7620"/>
                      <a:pt x="275590" y="3810"/>
                    </a:cubicBezTo>
                    <a:cubicBezTo>
                      <a:pt x="290830" y="0"/>
                      <a:pt x="312420" y="2540"/>
                      <a:pt x="326390" y="10160"/>
                    </a:cubicBezTo>
                    <a:cubicBezTo>
                      <a:pt x="340360" y="17780"/>
                      <a:pt x="354330" y="34290"/>
                      <a:pt x="359410" y="49530"/>
                    </a:cubicBezTo>
                    <a:cubicBezTo>
                      <a:pt x="364490" y="64770"/>
                      <a:pt x="358140" y="100330"/>
                      <a:pt x="358140" y="100330"/>
                    </a:cubicBezTo>
                  </a:path>
                </a:pathLst>
              </a:custGeom>
              <a:solidFill>
                <a:srgbClr val="5D4141"/>
              </a:solidFill>
              <a:ln cap="sq">
                <a:noFill/>
                <a:prstDash val="solid"/>
                <a:miter/>
              </a:ln>
            </p:spPr>
          </p:sp>
        </p:grpSp>
        <p:grpSp>
          <p:nvGrpSpPr>
            <p:cNvPr name="Group 14" id="14"/>
            <p:cNvGrpSpPr/>
            <p:nvPr/>
          </p:nvGrpSpPr>
          <p:grpSpPr>
            <a:xfrm rot="0">
              <a:off x="123190" y="3148330"/>
              <a:ext cx="292100" cy="734060"/>
              <a:chOff x="0" y="0"/>
              <a:chExt cx="292100" cy="734060"/>
            </a:xfrm>
          </p:grpSpPr>
          <p:sp>
            <p:nvSpPr>
              <p:cNvPr name="Freeform 15" id="15"/>
              <p:cNvSpPr/>
              <p:nvPr/>
            </p:nvSpPr>
            <p:spPr>
              <a:xfrm flipH="false" flipV="false" rot="0">
                <a:off x="43180" y="49530"/>
                <a:ext cx="198120" cy="637540"/>
              </a:xfrm>
              <a:custGeom>
                <a:avLst/>
                <a:gdLst/>
                <a:ahLst/>
                <a:cxnLst/>
                <a:rect r="r" b="b" t="t" l="l"/>
                <a:pathLst>
                  <a:path h="637540" w="198120">
                    <a:moveTo>
                      <a:pt x="198120" y="86360"/>
                    </a:moveTo>
                    <a:cubicBezTo>
                      <a:pt x="135890" y="429260"/>
                      <a:pt x="149860" y="552450"/>
                      <a:pt x="133350" y="594360"/>
                    </a:cubicBezTo>
                    <a:cubicBezTo>
                      <a:pt x="127000" y="612140"/>
                      <a:pt x="119380" y="619760"/>
                      <a:pt x="106680" y="626110"/>
                    </a:cubicBezTo>
                    <a:cubicBezTo>
                      <a:pt x="91440" y="633730"/>
                      <a:pt x="62230" y="636270"/>
                      <a:pt x="46990" y="631190"/>
                    </a:cubicBezTo>
                    <a:cubicBezTo>
                      <a:pt x="34290" y="626110"/>
                      <a:pt x="22860" y="614680"/>
                      <a:pt x="16510" y="603250"/>
                    </a:cubicBezTo>
                    <a:cubicBezTo>
                      <a:pt x="10160" y="591820"/>
                      <a:pt x="7620" y="575310"/>
                      <a:pt x="8890" y="562610"/>
                    </a:cubicBezTo>
                    <a:cubicBezTo>
                      <a:pt x="10160" y="549910"/>
                      <a:pt x="16510" y="534670"/>
                      <a:pt x="26670" y="525780"/>
                    </a:cubicBezTo>
                    <a:cubicBezTo>
                      <a:pt x="39370" y="514350"/>
                      <a:pt x="68580" y="506730"/>
                      <a:pt x="85090" y="508000"/>
                    </a:cubicBezTo>
                    <a:cubicBezTo>
                      <a:pt x="99060" y="509270"/>
                      <a:pt x="111760" y="516890"/>
                      <a:pt x="120650" y="528320"/>
                    </a:cubicBezTo>
                    <a:cubicBezTo>
                      <a:pt x="130810" y="541020"/>
                      <a:pt x="138430" y="570230"/>
                      <a:pt x="135890" y="586740"/>
                    </a:cubicBezTo>
                    <a:cubicBezTo>
                      <a:pt x="133350" y="600710"/>
                      <a:pt x="124460" y="614680"/>
                      <a:pt x="113030" y="622300"/>
                    </a:cubicBezTo>
                    <a:cubicBezTo>
                      <a:pt x="99060" y="631190"/>
                      <a:pt x="69850" y="637540"/>
                      <a:pt x="53340" y="633730"/>
                    </a:cubicBezTo>
                    <a:cubicBezTo>
                      <a:pt x="39370" y="629920"/>
                      <a:pt x="27940" y="619760"/>
                      <a:pt x="20320" y="608330"/>
                    </a:cubicBezTo>
                    <a:cubicBezTo>
                      <a:pt x="12700" y="598170"/>
                      <a:pt x="10160" y="589280"/>
                      <a:pt x="7620" y="568960"/>
                    </a:cubicBezTo>
                    <a:cubicBezTo>
                      <a:pt x="0" y="495300"/>
                      <a:pt x="34290" y="133350"/>
                      <a:pt x="59690" y="58420"/>
                    </a:cubicBezTo>
                    <a:cubicBezTo>
                      <a:pt x="67310" y="35560"/>
                      <a:pt x="73660" y="25400"/>
                      <a:pt x="86360" y="16510"/>
                    </a:cubicBezTo>
                    <a:cubicBezTo>
                      <a:pt x="99060" y="6350"/>
                      <a:pt x="119380" y="0"/>
                      <a:pt x="134620" y="1270"/>
                    </a:cubicBezTo>
                    <a:cubicBezTo>
                      <a:pt x="149860" y="2540"/>
                      <a:pt x="170180" y="10160"/>
                      <a:pt x="180340" y="22860"/>
                    </a:cubicBezTo>
                    <a:cubicBezTo>
                      <a:pt x="191770" y="36830"/>
                      <a:pt x="198120" y="86360"/>
                      <a:pt x="198120" y="86360"/>
                    </a:cubicBezTo>
                  </a:path>
                </a:pathLst>
              </a:custGeom>
              <a:solidFill>
                <a:srgbClr val="5D4141"/>
              </a:solidFill>
              <a:ln cap="sq">
                <a:noFill/>
                <a:prstDash val="solid"/>
                <a:miter/>
              </a:ln>
            </p:spPr>
          </p:sp>
        </p:grpSp>
        <p:grpSp>
          <p:nvGrpSpPr>
            <p:cNvPr name="Group 16" id="16"/>
            <p:cNvGrpSpPr/>
            <p:nvPr/>
          </p:nvGrpSpPr>
          <p:grpSpPr>
            <a:xfrm rot="0">
              <a:off x="0" y="4357370"/>
              <a:ext cx="311150" cy="689610"/>
              <a:chOff x="0" y="0"/>
              <a:chExt cx="311150" cy="689610"/>
            </a:xfrm>
          </p:grpSpPr>
          <p:sp>
            <p:nvSpPr>
              <p:cNvPr name="Freeform 17" id="17"/>
              <p:cNvSpPr/>
              <p:nvPr/>
            </p:nvSpPr>
            <p:spPr>
              <a:xfrm flipH="false" flipV="false" rot="0">
                <a:off x="45720" y="50800"/>
                <a:ext cx="217170" cy="589280"/>
              </a:xfrm>
              <a:custGeom>
                <a:avLst/>
                <a:gdLst/>
                <a:ahLst/>
                <a:cxnLst/>
                <a:rect r="r" b="b" t="t" l="l"/>
                <a:pathLst>
                  <a:path h="589280" w="217170">
                    <a:moveTo>
                      <a:pt x="151130" y="68580"/>
                    </a:moveTo>
                    <a:cubicBezTo>
                      <a:pt x="173990" y="379730"/>
                      <a:pt x="215900" y="474980"/>
                      <a:pt x="214630" y="518160"/>
                    </a:cubicBezTo>
                    <a:cubicBezTo>
                      <a:pt x="214630" y="537210"/>
                      <a:pt x="212090" y="548640"/>
                      <a:pt x="201930" y="560070"/>
                    </a:cubicBezTo>
                    <a:cubicBezTo>
                      <a:pt x="190500" y="574040"/>
                      <a:pt x="160020" y="588010"/>
                      <a:pt x="142240" y="588010"/>
                    </a:cubicBezTo>
                    <a:cubicBezTo>
                      <a:pt x="127000" y="588010"/>
                      <a:pt x="111760" y="580390"/>
                      <a:pt x="101600" y="571500"/>
                    </a:cubicBezTo>
                    <a:cubicBezTo>
                      <a:pt x="91440" y="562610"/>
                      <a:pt x="81280" y="548640"/>
                      <a:pt x="78740" y="533400"/>
                    </a:cubicBezTo>
                    <a:cubicBezTo>
                      <a:pt x="76200" y="515620"/>
                      <a:pt x="83820" y="485140"/>
                      <a:pt x="95250" y="471170"/>
                    </a:cubicBezTo>
                    <a:cubicBezTo>
                      <a:pt x="104140" y="459740"/>
                      <a:pt x="120650" y="453390"/>
                      <a:pt x="134620" y="450850"/>
                    </a:cubicBezTo>
                    <a:cubicBezTo>
                      <a:pt x="148590" y="448310"/>
                      <a:pt x="165100" y="449580"/>
                      <a:pt x="177800" y="457200"/>
                    </a:cubicBezTo>
                    <a:cubicBezTo>
                      <a:pt x="193040" y="466090"/>
                      <a:pt x="210820" y="492760"/>
                      <a:pt x="214630" y="510540"/>
                    </a:cubicBezTo>
                    <a:cubicBezTo>
                      <a:pt x="217170" y="524510"/>
                      <a:pt x="214630" y="541020"/>
                      <a:pt x="205740" y="553720"/>
                    </a:cubicBezTo>
                    <a:cubicBezTo>
                      <a:pt x="195580" y="568960"/>
                      <a:pt x="167640" y="585470"/>
                      <a:pt x="149860" y="588010"/>
                    </a:cubicBezTo>
                    <a:cubicBezTo>
                      <a:pt x="135890" y="589280"/>
                      <a:pt x="119380" y="582930"/>
                      <a:pt x="107950" y="575310"/>
                    </a:cubicBezTo>
                    <a:cubicBezTo>
                      <a:pt x="96520" y="567690"/>
                      <a:pt x="90170" y="558800"/>
                      <a:pt x="81280" y="541020"/>
                    </a:cubicBezTo>
                    <a:cubicBezTo>
                      <a:pt x="62230" y="500380"/>
                      <a:pt x="45720" y="396240"/>
                      <a:pt x="33020" y="321310"/>
                    </a:cubicBezTo>
                    <a:cubicBezTo>
                      <a:pt x="20320" y="242570"/>
                      <a:pt x="0" y="128270"/>
                      <a:pt x="5080" y="78740"/>
                    </a:cubicBezTo>
                    <a:cubicBezTo>
                      <a:pt x="7620" y="55880"/>
                      <a:pt x="8890" y="41910"/>
                      <a:pt x="20320" y="29210"/>
                    </a:cubicBezTo>
                    <a:cubicBezTo>
                      <a:pt x="33020" y="13970"/>
                      <a:pt x="63500" y="0"/>
                      <a:pt x="82550" y="0"/>
                    </a:cubicBezTo>
                    <a:cubicBezTo>
                      <a:pt x="99060" y="0"/>
                      <a:pt x="118110" y="10160"/>
                      <a:pt x="129540" y="21590"/>
                    </a:cubicBezTo>
                    <a:cubicBezTo>
                      <a:pt x="140970" y="33020"/>
                      <a:pt x="151130" y="68580"/>
                      <a:pt x="151130" y="68580"/>
                    </a:cubicBezTo>
                  </a:path>
                </a:pathLst>
              </a:custGeom>
              <a:solidFill>
                <a:srgbClr val="5D4141"/>
              </a:solidFill>
              <a:ln cap="sq">
                <a:noFill/>
                <a:prstDash val="solid"/>
                <a:miter/>
              </a:ln>
            </p:spPr>
          </p:sp>
        </p:grpSp>
        <p:grpSp>
          <p:nvGrpSpPr>
            <p:cNvPr name="Group 18" id="18"/>
            <p:cNvGrpSpPr/>
            <p:nvPr/>
          </p:nvGrpSpPr>
          <p:grpSpPr>
            <a:xfrm rot="0">
              <a:off x="194310" y="5392420"/>
              <a:ext cx="384810" cy="814070"/>
              <a:chOff x="0" y="0"/>
              <a:chExt cx="384810" cy="814070"/>
            </a:xfrm>
          </p:grpSpPr>
          <p:sp>
            <p:nvSpPr>
              <p:cNvPr name="Freeform 19" id="19"/>
              <p:cNvSpPr/>
              <p:nvPr/>
            </p:nvSpPr>
            <p:spPr>
              <a:xfrm flipH="false" flipV="false" rot="0">
                <a:off x="50800" y="49530"/>
                <a:ext cx="285750" cy="713740"/>
              </a:xfrm>
              <a:custGeom>
                <a:avLst/>
                <a:gdLst/>
                <a:ahLst/>
                <a:cxnLst/>
                <a:rect r="r" b="b" t="t" l="l"/>
                <a:pathLst>
                  <a:path h="713740" w="285750">
                    <a:moveTo>
                      <a:pt x="128270" y="55880"/>
                    </a:moveTo>
                    <a:cubicBezTo>
                      <a:pt x="179070" y="429260"/>
                      <a:pt x="186690" y="467360"/>
                      <a:pt x="205740" y="513080"/>
                    </a:cubicBezTo>
                    <a:cubicBezTo>
                      <a:pt x="224790" y="560070"/>
                      <a:pt x="278130" y="613410"/>
                      <a:pt x="283210" y="647700"/>
                    </a:cubicBezTo>
                    <a:cubicBezTo>
                      <a:pt x="285750" y="666750"/>
                      <a:pt x="279400" y="684530"/>
                      <a:pt x="271780" y="695960"/>
                    </a:cubicBezTo>
                    <a:cubicBezTo>
                      <a:pt x="265430" y="704850"/>
                      <a:pt x="255270" y="711200"/>
                      <a:pt x="243840" y="712470"/>
                    </a:cubicBezTo>
                    <a:cubicBezTo>
                      <a:pt x="231140" y="713740"/>
                      <a:pt x="207010" y="709930"/>
                      <a:pt x="196850" y="699770"/>
                    </a:cubicBezTo>
                    <a:cubicBezTo>
                      <a:pt x="186690" y="689610"/>
                      <a:pt x="179070" y="668020"/>
                      <a:pt x="181610" y="654050"/>
                    </a:cubicBezTo>
                    <a:cubicBezTo>
                      <a:pt x="184150" y="640080"/>
                      <a:pt x="198120" y="621030"/>
                      <a:pt x="210820" y="614680"/>
                    </a:cubicBezTo>
                    <a:cubicBezTo>
                      <a:pt x="223520" y="608330"/>
                      <a:pt x="247650" y="610870"/>
                      <a:pt x="259080" y="617220"/>
                    </a:cubicBezTo>
                    <a:cubicBezTo>
                      <a:pt x="269240" y="622300"/>
                      <a:pt x="276860" y="632460"/>
                      <a:pt x="280670" y="642620"/>
                    </a:cubicBezTo>
                    <a:cubicBezTo>
                      <a:pt x="284480" y="652780"/>
                      <a:pt x="285750" y="665480"/>
                      <a:pt x="283210" y="675640"/>
                    </a:cubicBezTo>
                    <a:cubicBezTo>
                      <a:pt x="280670" y="685800"/>
                      <a:pt x="273050" y="697230"/>
                      <a:pt x="264160" y="703580"/>
                    </a:cubicBezTo>
                    <a:cubicBezTo>
                      <a:pt x="255270" y="709930"/>
                      <a:pt x="242570" y="713740"/>
                      <a:pt x="232410" y="713740"/>
                    </a:cubicBezTo>
                    <a:cubicBezTo>
                      <a:pt x="222250" y="713740"/>
                      <a:pt x="210820" y="711200"/>
                      <a:pt x="200660" y="703580"/>
                    </a:cubicBezTo>
                    <a:cubicBezTo>
                      <a:pt x="182880" y="690880"/>
                      <a:pt x="165100" y="665480"/>
                      <a:pt x="147320" y="633730"/>
                    </a:cubicBezTo>
                    <a:cubicBezTo>
                      <a:pt x="118110" y="579120"/>
                      <a:pt x="88900" y="477520"/>
                      <a:pt x="64770" y="389890"/>
                    </a:cubicBezTo>
                    <a:cubicBezTo>
                      <a:pt x="38100" y="292100"/>
                      <a:pt x="0" y="132080"/>
                      <a:pt x="0" y="74930"/>
                    </a:cubicBezTo>
                    <a:cubicBezTo>
                      <a:pt x="0" y="53340"/>
                      <a:pt x="1270" y="41910"/>
                      <a:pt x="10160" y="30480"/>
                    </a:cubicBezTo>
                    <a:cubicBezTo>
                      <a:pt x="20320" y="16510"/>
                      <a:pt x="45720" y="2540"/>
                      <a:pt x="62230" y="1270"/>
                    </a:cubicBezTo>
                    <a:cubicBezTo>
                      <a:pt x="77470" y="0"/>
                      <a:pt x="95250" y="7620"/>
                      <a:pt x="106680" y="16510"/>
                    </a:cubicBezTo>
                    <a:cubicBezTo>
                      <a:pt x="118110" y="25400"/>
                      <a:pt x="128270" y="55880"/>
                      <a:pt x="128270" y="55880"/>
                    </a:cubicBezTo>
                  </a:path>
                </a:pathLst>
              </a:custGeom>
              <a:solidFill>
                <a:srgbClr val="5D4141"/>
              </a:solidFill>
              <a:ln cap="sq">
                <a:noFill/>
                <a:prstDash val="solid"/>
                <a:miter/>
              </a:ln>
            </p:spPr>
          </p:sp>
        </p:grpSp>
      </p:grpSp>
      <p:sp>
        <p:nvSpPr>
          <p:cNvPr name="TextBox 20" id="20"/>
          <p:cNvSpPr txBox="true"/>
          <p:nvPr/>
        </p:nvSpPr>
        <p:spPr>
          <a:xfrm rot="0">
            <a:off x="8885854" y="1505134"/>
            <a:ext cx="7888249" cy="1039061"/>
          </a:xfrm>
          <a:prstGeom prst="rect">
            <a:avLst/>
          </a:prstGeom>
        </p:spPr>
        <p:txBody>
          <a:bodyPr anchor="t" rtlCol="false" tIns="0" lIns="0" bIns="0" rIns="0">
            <a:spAutoFit/>
          </a:bodyPr>
          <a:lstStyle/>
          <a:p>
            <a:pPr algn="ctr" marL="0" indent="0" lvl="0">
              <a:lnSpc>
                <a:spcPts val="8278"/>
              </a:lnSpc>
            </a:pPr>
            <a:r>
              <a:rPr lang="en-US" b="true" sz="6841">
                <a:solidFill>
                  <a:srgbClr val="264250"/>
                </a:solidFill>
                <a:latin typeface="Saira ExtraCondensed Bold"/>
                <a:ea typeface="Saira ExtraCondensed Bold"/>
                <a:cs typeface="Saira ExtraCondensed Bold"/>
                <a:sym typeface="Saira ExtraCondensed Bold"/>
              </a:rPr>
              <a:t>NHÀ SỬ HỌC LÊ VĂN HƯU</a:t>
            </a:r>
          </a:p>
        </p:txBody>
      </p:sp>
      <p:sp>
        <p:nvSpPr>
          <p:cNvPr name="Freeform 21" id="21"/>
          <p:cNvSpPr/>
          <p:nvPr/>
        </p:nvSpPr>
        <p:spPr>
          <a:xfrm flipH="false" flipV="false" rot="0">
            <a:off x="8885854" y="5337218"/>
            <a:ext cx="389283" cy="358140"/>
          </a:xfrm>
          <a:custGeom>
            <a:avLst/>
            <a:gdLst/>
            <a:ahLst/>
            <a:cxnLst/>
            <a:rect r="r" b="b" t="t" l="l"/>
            <a:pathLst>
              <a:path h="358140" w="389283">
                <a:moveTo>
                  <a:pt x="0" y="0"/>
                </a:moveTo>
                <a:lnTo>
                  <a:pt x="389282" y="0"/>
                </a:lnTo>
                <a:lnTo>
                  <a:pt x="389282" y="358140"/>
                </a:lnTo>
                <a:lnTo>
                  <a:pt x="0" y="3581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0">
            <a:off x="8949359" y="3763395"/>
            <a:ext cx="389283" cy="358140"/>
          </a:xfrm>
          <a:custGeom>
            <a:avLst/>
            <a:gdLst/>
            <a:ahLst/>
            <a:cxnLst/>
            <a:rect r="r" b="b" t="t" l="l"/>
            <a:pathLst>
              <a:path h="358140" w="389283">
                <a:moveTo>
                  <a:pt x="0" y="0"/>
                </a:moveTo>
                <a:lnTo>
                  <a:pt x="389282" y="0"/>
                </a:lnTo>
                <a:lnTo>
                  <a:pt x="389282" y="358140"/>
                </a:lnTo>
                <a:lnTo>
                  <a:pt x="0" y="3581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3" id="23"/>
          <p:cNvSpPr txBox="true"/>
          <p:nvPr/>
        </p:nvSpPr>
        <p:spPr>
          <a:xfrm rot="0">
            <a:off x="9393186" y="3687195"/>
            <a:ext cx="8600127" cy="646431"/>
          </a:xfrm>
          <a:prstGeom prst="rect">
            <a:avLst/>
          </a:prstGeom>
        </p:spPr>
        <p:txBody>
          <a:bodyPr anchor="t" rtlCol="false" tIns="0" lIns="0" bIns="0" rIns="0">
            <a:spAutoFit/>
          </a:bodyPr>
          <a:lstStyle/>
          <a:p>
            <a:pPr algn="just" marL="0" indent="0" lvl="0">
              <a:lnSpc>
                <a:spcPts val="5319"/>
              </a:lnSpc>
              <a:spcBef>
                <a:spcPct val="0"/>
              </a:spcBef>
            </a:pPr>
            <a:r>
              <a:rPr lang="en-US" sz="3799">
                <a:solidFill>
                  <a:srgbClr val="264250"/>
                </a:solidFill>
                <a:latin typeface="Asap"/>
                <a:ea typeface="Asap"/>
                <a:cs typeface="Asap"/>
                <a:sym typeface="Asap"/>
              </a:rPr>
              <a:t>Tác giả bộ Đại Việt sử kí toàn thư</a:t>
            </a:r>
          </a:p>
        </p:txBody>
      </p:sp>
      <p:sp>
        <p:nvSpPr>
          <p:cNvPr name="TextBox 24" id="24"/>
          <p:cNvSpPr txBox="true"/>
          <p:nvPr/>
        </p:nvSpPr>
        <p:spPr>
          <a:xfrm rot="0">
            <a:off x="9434981" y="5261018"/>
            <a:ext cx="8516536" cy="1979931"/>
          </a:xfrm>
          <a:prstGeom prst="rect">
            <a:avLst/>
          </a:prstGeom>
        </p:spPr>
        <p:txBody>
          <a:bodyPr anchor="t" rtlCol="false" tIns="0" lIns="0" bIns="0" rIns="0">
            <a:spAutoFit/>
          </a:bodyPr>
          <a:lstStyle/>
          <a:p>
            <a:pPr algn="just" marL="0" indent="0" lvl="0">
              <a:lnSpc>
                <a:spcPts val="5319"/>
              </a:lnSpc>
              <a:spcBef>
                <a:spcPct val="0"/>
              </a:spcBef>
            </a:pPr>
            <a:r>
              <a:rPr lang="en-US" sz="3799">
                <a:solidFill>
                  <a:srgbClr val="264250"/>
                </a:solidFill>
                <a:latin typeface="Asap"/>
                <a:ea typeface="Asap"/>
                <a:cs typeface="Asap"/>
                <a:sym typeface="Asap"/>
              </a:rPr>
              <a:t>Thầy dạy của thái tử Trần Hoảng - sau lên ngôi là vua Trần Thánh Tông, và hoàng tử Trần Quang Khải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5E9DB"/>
        </a:solidFill>
      </p:bgPr>
    </p:bg>
    <p:spTree>
      <p:nvGrpSpPr>
        <p:cNvPr id="1" name=""/>
        <p:cNvGrpSpPr/>
        <p:nvPr/>
      </p:nvGrpSpPr>
      <p:grpSpPr>
        <a:xfrm>
          <a:off x="0" y="0"/>
          <a:ext cx="0" cy="0"/>
          <a:chOff x="0" y="0"/>
          <a:chExt cx="0" cy="0"/>
        </a:xfrm>
      </p:grpSpPr>
      <p:sp>
        <p:nvSpPr>
          <p:cNvPr name="TextBox 2" id="2"/>
          <p:cNvSpPr txBox="true"/>
          <p:nvPr/>
        </p:nvSpPr>
        <p:spPr>
          <a:xfrm rot="0">
            <a:off x="783009" y="3348705"/>
            <a:ext cx="16721983" cy="4284922"/>
          </a:xfrm>
          <a:prstGeom prst="rect">
            <a:avLst/>
          </a:prstGeom>
        </p:spPr>
        <p:txBody>
          <a:bodyPr anchor="t" rtlCol="false" tIns="0" lIns="0" bIns="0" rIns="0">
            <a:spAutoFit/>
          </a:bodyPr>
          <a:lstStyle/>
          <a:p>
            <a:pPr algn="ctr">
              <a:lnSpc>
                <a:spcPts val="11201"/>
              </a:lnSpc>
            </a:pPr>
            <a:r>
              <a:rPr lang="en-US" sz="9825" b="true">
                <a:solidFill>
                  <a:srgbClr val="243D1F"/>
                </a:solidFill>
                <a:latin typeface="Cabin Bold"/>
                <a:ea typeface="Cabin Bold"/>
                <a:cs typeface="Cabin Bold"/>
                <a:sym typeface="Cabin Bold"/>
              </a:rPr>
              <a:t>CHÚC MỪNG </a:t>
            </a:r>
          </a:p>
          <a:p>
            <a:pPr algn="ctr">
              <a:lnSpc>
                <a:spcPts val="11201"/>
              </a:lnSpc>
            </a:pPr>
            <a:r>
              <a:rPr lang="en-US" sz="9825" b="true">
                <a:solidFill>
                  <a:srgbClr val="243D1F"/>
                </a:solidFill>
                <a:latin typeface="Cabin Bold"/>
                <a:ea typeface="Cabin Bold"/>
                <a:cs typeface="Cabin Bold"/>
                <a:sym typeface="Cabin Bold"/>
              </a:rPr>
              <a:t>NGÀY NHÀ GIÁO VIỆT NAM 20-11</a:t>
            </a:r>
          </a:p>
        </p:txBody>
      </p:sp>
      <p:sp>
        <p:nvSpPr>
          <p:cNvPr name="Freeform 3" id="3"/>
          <p:cNvSpPr/>
          <p:nvPr/>
        </p:nvSpPr>
        <p:spPr>
          <a:xfrm flipH="false" flipV="false" rot="-10016790">
            <a:off x="-2476034" y="-402735"/>
            <a:ext cx="7009469" cy="7407629"/>
          </a:xfrm>
          <a:custGeom>
            <a:avLst/>
            <a:gdLst/>
            <a:ahLst/>
            <a:cxnLst/>
            <a:rect r="r" b="b" t="t" l="l"/>
            <a:pathLst>
              <a:path h="7407629" w="7009469">
                <a:moveTo>
                  <a:pt x="0" y="0"/>
                </a:moveTo>
                <a:lnTo>
                  <a:pt x="7009468" y="0"/>
                </a:lnTo>
                <a:lnTo>
                  <a:pt x="7009468" y="7407629"/>
                </a:lnTo>
                <a:lnTo>
                  <a:pt x="0" y="7407629"/>
                </a:lnTo>
                <a:lnTo>
                  <a:pt x="0" y="0"/>
                </a:lnTo>
                <a:close/>
              </a:path>
            </a:pathLst>
          </a:custGeom>
          <a:blipFill>
            <a:blip r:embed="rId2">
              <a:alphaModFix amt="90000"/>
            </a:blip>
            <a:stretch>
              <a:fillRect l="0" t="0" r="0" b="0"/>
            </a:stretch>
          </a:blipFill>
        </p:spPr>
      </p:sp>
      <p:sp>
        <p:nvSpPr>
          <p:cNvPr name="Freeform 4" id="4"/>
          <p:cNvSpPr/>
          <p:nvPr/>
        </p:nvSpPr>
        <p:spPr>
          <a:xfrm flipH="false" flipV="false" rot="-386616">
            <a:off x="14221573" y="2480504"/>
            <a:ext cx="7373670" cy="7792518"/>
          </a:xfrm>
          <a:custGeom>
            <a:avLst/>
            <a:gdLst/>
            <a:ahLst/>
            <a:cxnLst/>
            <a:rect r="r" b="b" t="t" l="l"/>
            <a:pathLst>
              <a:path h="7792518" w="7373670">
                <a:moveTo>
                  <a:pt x="0" y="0"/>
                </a:moveTo>
                <a:lnTo>
                  <a:pt x="7373670" y="0"/>
                </a:lnTo>
                <a:lnTo>
                  <a:pt x="7373670" y="7792518"/>
                </a:lnTo>
                <a:lnTo>
                  <a:pt x="0" y="7792518"/>
                </a:lnTo>
                <a:lnTo>
                  <a:pt x="0" y="0"/>
                </a:lnTo>
                <a:close/>
              </a:path>
            </a:pathLst>
          </a:custGeom>
          <a:blipFill>
            <a:blip r:embed="rId2">
              <a:alphaModFix amt="90000"/>
            </a:blip>
            <a:stretch>
              <a:fillRect l="0" t="0" r="0" b="0"/>
            </a:stretch>
          </a:blipFill>
        </p:spPr>
      </p:sp>
      <p:sp>
        <p:nvSpPr>
          <p:cNvPr name="Freeform 5" id="5"/>
          <p:cNvSpPr/>
          <p:nvPr/>
        </p:nvSpPr>
        <p:spPr>
          <a:xfrm flipH="false" flipV="false" rot="2278443">
            <a:off x="-1274470" y="6088888"/>
            <a:ext cx="4112866" cy="6081873"/>
          </a:xfrm>
          <a:custGeom>
            <a:avLst/>
            <a:gdLst/>
            <a:ahLst/>
            <a:cxnLst/>
            <a:rect r="r" b="b" t="t" l="l"/>
            <a:pathLst>
              <a:path h="6081873" w="4112866">
                <a:moveTo>
                  <a:pt x="0" y="0"/>
                </a:moveTo>
                <a:lnTo>
                  <a:pt x="4112867" y="0"/>
                </a:lnTo>
                <a:lnTo>
                  <a:pt x="4112867" y="6081872"/>
                </a:lnTo>
                <a:lnTo>
                  <a:pt x="0" y="6081872"/>
                </a:lnTo>
                <a:lnTo>
                  <a:pt x="0" y="0"/>
                </a:lnTo>
                <a:close/>
              </a:path>
            </a:pathLst>
          </a:custGeom>
          <a:blipFill>
            <a:blip r:embed="rId3">
              <a:alphaModFix amt="90000"/>
            </a:blip>
            <a:stretch>
              <a:fillRect l="0" t="0" r="0" b="0"/>
            </a:stretch>
          </a:blipFill>
        </p:spPr>
      </p:sp>
      <p:sp>
        <p:nvSpPr>
          <p:cNvPr name="Freeform 6" id="6"/>
          <p:cNvSpPr/>
          <p:nvPr/>
        </p:nvSpPr>
        <p:spPr>
          <a:xfrm flipH="false" flipV="false" rot="-8609395">
            <a:off x="14453959" y="-1656993"/>
            <a:ext cx="3272443" cy="5883044"/>
          </a:xfrm>
          <a:custGeom>
            <a:avLst/>
            <a:gdLst/>
            <a:ahLst/>
            <a:cxnLst/>
            <a:rect r="r" b="b" t="t" l="l"/>
            <a:pathLst>
              <a:path h="5883044" w="3272443">
                <a:moveTo>
                  <a:pt x="0" y="0"/>
                </a:moveTo>
                <a:lnTo>
                  <a:pt x="3272443" y="0"/>
                </a:lnTo>
                <a:lnTo>
                  <a:pt x="3272443" y="5883044"/>
                </a:lnTo>
                <a:lnTo>
                  <a:pt x="0" y="5883044"/>
                </a:lnTo>
                <a:lnTo>
                  <a:pt x="0" y="0"/>
                </a:lnTo>
                <a:close/>
              </a:path>
            </a:pathLst>
          </a:custGeom>
          <a:blipFill>
            <a:blip r:embed="rId4"/>
            <a:stretch>
              <a:fillRect l="0" t="0" r="0" b="0"/>
            </a:stretch>
          </a:blipFill>
        </p:spPr>
      </p:sp>
      <p:sp>
        <p:nvSpPr>
          <p:cNvPr name="Freeform 7" id="7"/>
          <p:cNvSpPr/>
          <p:nvPr/>
        </p:nvSpPr>
        <p:spPr>
          <a:xfrm flipH="false" flipV="false" rot="-386616">
            <a:off x="14221573" y="2105340"/>
            <a:ext cx="7373670" cy="7792518"/>
          </a:xfrm>
          <a:custGeom>
            <a:avLst/>
            <a:gdLst/>
            <a:ahLst/>
            <a:cxnLst/>
            <a:rect r="r" b="b" t="t" l="l"/>
            <a:pathLst>
              <a:path h="7792518" w="7373670">
                <a:moveTo>
                  <a:pt x="0" y="0"/>
                </a:moveTo>
                <a:lnTo>
                  <a:pt x="7373670" y="0"/>
                </a:lnTo>
                <a:lnTo>
                  <a:pt x="7373670" y="7792518"/>
                </a:lnTo>
                <a:lnTo>
                  <a:pt x="0" y="7792518"/>
                </a:lnTo>
                <a:lnTo>
                  <a:pt x="0" y="0"/>
                </a:lnTo>
                <a:close/>
              </a:path>
            </a:pathLst>
          </a:custGeom>
          <a:blipFill>
            <a:blip r:embed="rId2">
              <a:alphaModFix amt="90000"/>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6024690">
            <a:off x="-5935381" y="1081946"/>
            <a:ext cx="10926799" cy="8123108"/>
          </a:xfrm>
          <a:custGeom>
            <a:avLst/>
            <a:gdLst/>
            <a:ahLst/>
            <a:cxnLst/>
            <a:rect r="r" b="b" t="t" l="l"/>
            <a:pathLst>
              <a:path h="8123108" w="10926799">
                <a:moveTo>
                  <a:pt x="0" y="0"/>
                </a:moveTo>
                <a:lnTo>
                  <a:pt x="10926799" y="0"/>
                </a:lnTo>
                <a:lnTo>
                  <a:pt x="10926799" y="8123108"/>
                </a:lnTo>
                <a:lnTo>
                  <a:pt x="0" y="8123108"/>
                </a:lnTo>
                <a:lnTo>
                  <a:pt x="0" y="0"/>
                </a:lnTo>
                <a:close/>
              </a:path>
            </a:pathLst>
          </a:custGeom>
          <a:blipFill>
            <a:blip r:embed="rId3"/>
            <a:stretch>
              <a:fillRect l="-62721" t="0" r="-66020" b="0"/>
            </a:stretch>
          </a:blipFill>
        </p:spPr>
      </p:sp>
      <p:grpSp>
        <p:nvGrpSpPr>
          <p:cNvPr name="Group 4" id="4"/>
          <p:cNvGrpSpPr/>
          <p:nvPr/>
        </p:nvGrpSpPr>
        <p:grpSpPr>
          <a:xfrm rot="438879">
            <a:off x="753533" y="1223713"/>
            <a:ext cx="2034540" cy="4654868"/>
            <a:chOff x="0" y="0"/>
            <a:chExt cx="2712720" cy="6206490"/>
          </a:xfrm>
        </p:grpSpPr>
        <p:grpSp>
          <p:nvGrpSpPr>
            <p:cNvPr name="Group 5" id="5"/>
            <p:cNvGrpSpPr/>
            <p:nvPr/>
          </p:nvGrpSpPr>
          <p:grpSpPr>
            <a:xfrm rot="0">
              <a:off x="1878330" y="0"/>
              <a:ext cx="834390" cy="594360"/>
              <a:chOff x="0" y="0"/>
              <a:chExt cx="834390" cy="594360"/>
            </a:xfrm>
          </p:grpSpPr>
          <p:sp>
            <p:nvSpPr>
              <p:cNvPr name="Freeform 6" id="6"/>
              <p:cNvSpPr/>
              <p:nvPr/>
            </p:nvSpPr>
            <p:spPr>
              <a:xfrm flipH="false" flipV="false" rot="0">
                <a:off x="49530" y="46990"/>
                <a:ext cx="737870" cy="497840"/>
              </a:xfrm>
              <a:custGeom>
                <a:avLst/>
                <a:gdLst/>
                <a:ahLst/>
                <a:cxnLst/>
                <a:rect r="r" b="b" t="t" l="l"/>
                <a:pathLst>
                  <a:path h="497840" w="737870">
                    <a:moveTo>
                      <a:pt x="693420" y="139700"/>
                    </a:moveTo>
                    <a:cubicBezTo>
                      <a:pt x="342900" y="308610"/>
                      <a:pt x="177800" y="464820"/>
                      <a:pt x="105410" y="487680"/>
                    </a:cubicBezTo>
                    <a:cubicBezTo>
                      <a:pt x="76200" y="496570"/>
                      <a:pt x="55880" y="496570"/>
                      <a:pt x="39370" y="488950"/>
                    </a:cubicBezTo>
                    <a:cubicBezTo>
                      <a:pt x="25400" y="482600"/>
                      <a:pt x="13970" y="468630"/>
                      <a:pt x="7620" y="455930"/>
                    </a:cubicBezTo>
                    <a:cubicBezTo>
                      <a:pt x="1270" y="443230"/>
                      <a:pt x="0" y="425450"/>
                      <a:pt x="2540" y="411480"/>
                    </a:cubicBezTo>
                    <a:cubicBezTo>
                      <a:pt x="5080" y="397510"/>
                      <a:pt x="12700" y="381000"/>
                      <a:pt x="25400" y="372110"/>
                    </a:cubicBezTo>
                    <a:cubicBezTo>
                      <a:pt x="40640" y="361950"/>
                      <a:pt x="72390" y="354330"/>
                      <a:pt x="90170" y="358140"/>
                    </a:cubicBezTo>
                    <a:cubicBezTo>
                      <a:pt x="105410" y="360680"/>
                      <a:pt x="118110" y="370840"/>
                      <a:pt x="127000" y="382270"/>
                    </a:cubicBezTo>
                    <a:cubicBezTo>
                      <a:pt x="135890" y="393700"/>
                      <a:pt x="143510" y="408940"/>
                      <a:pt x="142240" y="424180"/>
                    </a:cubicBezTo>
                    <a:cubicBezTo>
                      <a:pt x="140970" y="441960"/>
                      <a:pt x="125730" y="472440"/>
                      <a:pt x="111760" y="483870"/>
                    </a:cubicBezTo>
                    <a:cubicBezTo>
                      <a:pt x="100330" y="494030"/>
                      <a:pt x="83820" y="497840"/>
                      <a:pt x="68580" y="496570"/>
                    </a:cubicBezTo>
                    <a:cubicBezTo>
                      <a:pt x="50800" y="494030"/>
                      <a:pt x="22860" y="478790"/>
                      <a:pt x="11430" y="463550"/>
                    </a:cubicBezTo>
                    <a:cubicBezTo>
                      <a:pt x="2540" y="450850"/>
                      <a:pt x="0" y="433070"/>
                      <a:pt x="1270" y="419100"/>
                    </a:cubicBezTo>
                    <a:cubicBezTo>
                      <a:pt x="2540" y="405130"/>
                      <a:pt x="7620" y="393700"/>
                      <a:pt x="20320" y="378460"/>
                    </a:cubicBezTo>
                    <a:cubicBezTo>
                      <a:pt x="52070" y="340360"/>
                      <a:pt x="154940" y="281940"/>
                      <a:pt x="240030" y="228600"/>
                    </a:cubicBezTo>
                    <a:cubicBezTo>
                      <a:pt x="350520" y="160020"/>
                      <a:pt x="561340" y="31750"/>
                      <a:pt x="631190" y="8890"/>
                    </a:cubicBezTo>
                    <a:cubicBezTo>
                      <a:pt x="655320" y="1270"/>
                      <a:pt x="666750" y="0"/>
                      <a:pt x="681990" y="3810"/>
                    </a:cubicBezTo>
                    <a:cubicBezTo>
                      <a:pt x="697230" y="7620"/>
                      <a:pt x="715010" y="21590"/>
                      <a:pt x="723900" y="35560"/>
                    </a:cubicBezTo>
                    <a:cubicBezTo>
                      <a:pt x="732790" y="49530"/>
                      <a:pt x="737870" y="69850"/>
                      <a:pt x="734060" y="86360"/>
                    </a:cubicBezTo>
                    <a:cubicBezTo>
                      <a:pt x="730250" y="105410"/>
                      <a:pt x="693420" y="139700"/>
                      <a:pt x="693420" y="139700"/>
                    </a:cubicBezTo>
                  </a:path>
                </a:pathLst>
              </a:custGeom>
              <a:solidFill>
                <a:srgbClr val="5D4141"/>
              </a:solidFill>
              <a:ln cap="sq">
                <a:noFill/>
                <a:prstDash val="solid"/>
                <a:miter/>
              </a:ln>
            </p:spPr>
          </p:sp>
        </p:grpSp>
        <p:grpSp>
          <p:nvGrpSpPr>
            <p:cNvPr name="Group 7" id="7"/>
            <p:cNvGrpSpPr/>
            <p:nvPr/>
          </p:nvGrpSpPr>
          <p:grpSpPr>
            <a:xfrm rot="0">
              <a:off x="1071880" y="882650"/>
              <a:ext cx="584200" cy="635000"/>
              <a:chOff x="0" y="0"/>
              <a:chExt cx="584200" cy="635000"/>
            </a:xfrm>
          </p:grpSpPr>
          <p:sp>
            <p:nvSpPr>
              <p:cNvPr name="Freeform 8" id="8"/>
              <p:cNvSpPr/>
              <p:nvPr/>
            </p:nvSpPr>
            <p:spPr>
              <a:xfrm flipH="false" flipV="false" rot="0">
                <a:off x="48260" y="50800"/>
                <a:ext cx="487680" cy="534670"/>
              </a:xfrm>
              <a:custGeom>
                <a:avLst/>
                <a:gdLst/>
                <a:ahLst/>
                <a:cxnLst/>
                <a:rect r="r" b="b" t="t" l="l"/>
                <a:pathLst>
                  <a:path h="534670" w="487680">
                    <a:moveTo>
                      <a:pt x="458470" y="127000"/>
                    </a:moveTo>
                    <a:cubicBezTo>
                      <a:pt x="317500" y="229870"/>
                      <a:pt x="297180" y="251460"/>
                      <a:pt x="267970" y="287020"/>
                    </a:cubicBezTo>
                    <a:cubicBezTo>
                      <a:pt x="222250" y="342900"/>
                      <a:pt x="149860" y="483870"/>
                      <a:pt x="111760" y="515620"/>
                    </a:cubicBezTo>
                    <a:cubicBezTo>
                      <a:pt x="96520" y="528320"/>
                      <a:pt x="87630" y="533400"/>
                      <a:pt x="73660" y="533400"/>
                    </a:cubicBezTo>
                    <a:cubicBezTo>
                      <a:pt x="57150" y="533400"/>
                      <a:pt x="29210" y="521970"/>
                      <a:pt x="17780" y="510540"/>
                    </a:cubicBezTo>
                    <a:cubicBezTo>
                      <a:pt x="7620" y="500380"/>
                      <a:pt x="2540" y="483870"/>
                      <a:pt x="2540" y="471170"/>
                    </a:cubicBezTo>
                    <a:cubicBezTo>
                      <a:pt x="2540" y="458470"/>
                      <a:pt x="5080" y="441960"/>
                      <a:pt x="13970" y="431800"/>
                    </a:cubicBezTo>
                    <a:cubicBezTo>
                      <a:pt x="24130" y="419100"/>
                      <a:pt x="52070" y="405130"/>
                      <a:pt x="68580" y="403860"/>
                    </a:cubicBezTo>
                    <a:cubicBezTo>
                      <a:pt x="82550" y="402590"/>
                      <a:pt x="97790" y="408940"/>
                      <a:pt x="107950" y="416560"/>
                    </a:cubicBezTo>
                    <a:cubicBezTo>
                      <a:pt x="118110" y="424180"/>
                      <a:pt x="128270" y="438150"/>
                      <a:pt x="130810" y="452120"/>
                    </a:cubicBezTo>
                    <a:cubicBezTo>
                      <a:pt x="133350" y="468630"/>
                      <a:pt x="127000" y="496570"/>
                      <a:pt x="116840" y="510540"/>
                    </a:cubicBezTo>
                    <a:cubicBezTo>
                      <a:pt x="109220" y="521970"/>
                      <a:pt x="93980" y="529590"/>
                      <a:pt x="81280" y="532130"/>
                    </a:cubicBezTo>
                    <a:cubicBezTo>
                      <a:pt x="68580" y="534670"/>
                      <a:pt x="52070" y="534670"/>
                      <a:pt x="39370" y="527050"/>
                    </a:cubicBezTo>
                    <a:cubicBezTo>
                      <a:pt x="25400" y="518160"/>
                      <a:pt x="7620" y="495300"/>
                      <a:pt x="3810" y="478790"/>
                    </a:cubicBezTo>
                    <a:cubicBezTo>
                      <a:pt x="0" y="464820"/>
                      <a:pt x="5080" y="452120"/>
                      <a:pt x="10160" y="436880"/>
                    </a:cubicBezTo>
                    <a:cubicBezTo>
                      <a:pt x="17780" y="414020"/>
                      <a:pt x="33020" y="391160"/>
                      <a:pt x="55880" y="358140"/>
                    </a:cubicBezTo>
                    <a:cubicBezTo>
                      <a:pt x="99060" y="295910"/>
                      <a:pt x="208280" y="162560"/>
                      <a:pt x="269240" y="101600"/>
                    </a:cubicBezTo>
                    <a:cubicBezTo>
                      <a:pt x="307340" y="63500"/>
                      <a:pt x="342900" y="31750"/>
                      <a:pt x="372110" y="15240"/>
                    </a:cubicBezTo>
                    <a:cubicBezTo>
                      <a:pt x="389890" y="5080"/>
                      <a:pt x="406400" y="0"/>
                      <a:pt x="420370" y="0"/>
                    </a:cubicBezTo>
                    <a:cubicBezTo>
                      <a:pt x="431800" y="0"/>
                      <a:pt x="441960" y="3810"/>
                      <a:pt x="452120" y="10160"/>
                    </a:cubicBezTo>
                    <a:cubicBezTo>
                      <a:pt x="463550" y="19050"/>
                      <a:pt x="477520" y="36830"/>
                      <a:pt x="482600" y="50800"/>
                    </a:cubicBezTo>
                    <a:cubicBezTo>
                      <a:pt x="486410" y="62230"/>
                      <a:pt x="487680" y="73660"/>
                      <a:pt x="485140" y="85090"/>
                    </a:cubicBezTo>
                    <a:cubicBezTo>
                      <a:pt x="481330" y="99060"/>
                      <a:pt x="458470" y="127000"/>
                      <a:pt x="458470" y="127000"/>
                    </a:cubicBezTo>
                  </a:path>
                </a:pathLst>
              </a:custGeom>
              <a:solidFill>
                <a:srgbClr val="5D4141"/>
              </a:solidFill>
              <a:ln cap="sq">
                <a:noFill/>
                <a:prstDash val="solid"/>
                <a:miter/>
              </a:ln>
            </p:spPr>
          </p:sp>
        </p:grpSp>
        <p:grpSp>
          <p:nvGrpSpPr>
            <p:cNvPr name="Group 9" id="9"/>
            <p:cNvGrpSpPr/>
            <p:nvPr/>
          </p:nvGrpSpPr>
          <p:grpSpPr>
            <a:xfrm rot="0">
              <a:off x="398780" y="1967230"/>
              <a:ext cx="457200" cy="699770"/>
              <a:chOff x="0" y="0"/>
              <a:chExt cx="457200" cy="699770"/>
            </a:xfrm>
          </p:grpSpPr>
          <p:sp>
            <p:nvSpPr>
              <p:cNvPr name="Freeform 10" id="10"/>
              <p:cNvSpPr/>
              <p:nvPr/>
            </p:nvSpPr>
            <p:spPr>
              <a:xfrm flipH="false" flipV="false" rot="0">
                <a:off x="46990" y="46990"/>
                <a:ext cx="364490" cy="604520"/>
              </a:xfrm>
              <a:custGeom>
                <a:avLst/>
                <a:gdLst/>
                <a:ahLst/>
                <a:cxnLst/>
                <a:rect r="r" b="b" t="t" l="l"/>
                <a:pathLst>
                  <a:path h="604520" w="364490">
                    <a:moveTo>
                      <a:pt x="358140" y="100330"/>
                    </a:moveTo>
                    <a:cubicBezTo>
                      <a:pt x="102870" y="596900"/>
                      <a:pt x="92710" y="599440"/>
                      <a:pt x="80010" y="601980"/>
                    </a:cubicBezTo>
                    <a:cubicBezTo>
                      <a:pt x="67310" y="604520"/>
                      <a:pt x="50800" y="603250"/>
                      <a:pt x="39370" y="596900"/>
                    </a:cubicBezTo>
                    <a:cubicBezTo>
                      <a:pt x="27940" y="590550"/>
                      <a:pt x="16510" y="577850"/>
                      <a:pt x="10160" y="566420"/>
                    </a:cubicBezTo>
                    <a:cubicBezTo>
                      <a:pt x="3810" y="553720"/>
                      <a:pt x="0" y="538480"/>
                      <a:pt x="3810" y="524510"/>
                    </a:cubicBezTo>
                    <a:cubicBezTo>
                      <a:pt x="8890" y="508000"/>
                      <a:pt x="26670" y="483870"/>
                      <a:pt x="43180" y="477520"/>
                    </a:cubicBezTo>
                    <a:cubicBezTo>
                      <a:pt x="59690" y="471170"/>
                      <a:pt x="88900" y="474980"/>
                      <a:pt x="104140" y="482600"/>
                    </a:cubicBezTo>
                    <a:cubicBezTo>
                      <a:pt x="116840" y="488950"/>
                      <a:pt x="127000" y="502920"/>
                      <a:pt x="130810" y="515620"/>
                    </a:cubicBezTo>
                    <a:cubicBezTo>
                      <a:pt x="134620" y="528320"/>
                      <a:pt x="134620" y="544830"/>
                      <a:pt x="130810" y="557530"/>
                    </a:cubicBezTo>
                    <a:cubicBezTo>
                      <a:pt x="127000" y="570230"/>
                      <a:pt x="118110" y="584200"/>
                      <a:pt x="106680" y="591820"/>
                    </a:cubicBezTo>
                    <a:cubicBezTo>
                      <a:pt x="92710" y="600710"/>
                      <a:pt x="62230" y="604520"/>
                      <a:pt x="45720" y="599440"/>
                    </a:cubicBezTo>
                    <a:cubicBezTo>
                      <a:pt x="31750" y="595630"/>
                      <a:pt x="19050" y="584200"/>
                      <a:pt x="12700" y="572770"/>
                    </a:cubicBezTo>
                    <a:cubicBezTo>
                      <a:pt x="6350" y="561340"/>
                      <a:pt x="1270" y="551180"/>
                      <a:pt x="3810" y="532130"/>
                    </a:cubicBezTo>
                    <a:cubicBezTo>
                      <a:pt x="10160" y="483870"/>
                      <a:pt x="93980" y="372110"/>
                      <a:pt x="132080" y="288290"/>
                    </a:cubicBezTo>
                    <a:cubicBezTo>
                      <a:pt x="170180" y="204470"/>
                      <a:pt x="199390" y="72390"/>
                      <a:pt x="232410" y="31750"/>
                    </a:cubicBezTo>
                    <a:cubicBezTo>
                      <a:pt x="246380" y="13970"/>
                      <a:pt x="260350" y="7620"/>
                      <a:pt x="275590" y="3810"/>
                    </a:cubicBezTo>
                    <a:cubicBezTo>
                      <a:pt x="290830" y="0"/>
                      <a:pt x="312420" y="2540"/>
                      <a:pt x="326390" y="10160"/>
                    </a:cubicBezTo>
                    <a:cubicBezTo>
                      <a:pt x="340360" y="17780"/>
                      <a:pt x="354330" y="34290"/>
                      <a:pt x="359410" y="49530"/>
                    </a:cubicBezTo>
                    <a:cubicBezTo>
                      <a:pt x="364490" y="64770"/>
                      <a:pt x="358140" y="100330"/>
                      <a:pt x="358140" y="100330"/>
                    </a:cubicBezTo>
                  </a:path>
                </a:pathLst>
              </a:custGeom>
              <a:solidFill>
                <a:srgbClr val="5D4141"/>
              </a:solidFill>
              <a:ln cap="sq">
                <a:noFill/>
                <a:prstDash val="solid"/>
                <a:miter/>
              </a:ln>
            </p:spPr>
          </p:sp>
        </p:grpSp>
        <p:grpSp>
          <p:nvGrpSpPr>
            <p:cNvPr name="Group 11" id="11"/>
            <p:cNvGrpSpPr/>
            <p:nvPr/>
          </p:nvGrpSpPr>
          <p:grpSpPr>
            <a:xfrm rot="0">
              <a:off x="123190" y="3148330"/>
              <a:ext cx="292100" cy="734060"/>
              <a:chOff x="0" y="0"/>
              <a:chExt cx="292100" cy="734060"/>
            </a:xfrm>
          </p:grpSpPr>
          <p:sp>
            <p:nvSpPr>
              <p:cNvPr name="Freeform 12" id="12"/>
              <p:cNvSpPr/>
              <p:nvPr/>
            </p:nvSpPr>
            <p:spPr>
              <a:xfrm flipH="false" flipV="false" rot="0">
                <a:off x="43180" y="49530"/>
                <a:ext cx="198120" cy="637540"/>
              </a:xfrm>
              <a:custGeom>
                <a:avLst/>
                <a:gdLst/>
                <a:ahLst/>
                <a:cxnLst/>
                <a:rect r="r" b="b" t="t" l="l"/>
                <a:pathLst>
                  <a:path h="637540" w="198120">
                    <a:moveTo>
                      <a:pt x="198120" y="86360"/>
                    </a:moveTo>
                    <a:cubicBezTo>
                      <a:pt x="135890" y="429260"/>
                      <a:pt x="149860" y="552450"/>
                      <a:pt x="133350" y="594360"/>
                    </a:cubicBezTo>
                    <a:cubicBezTo>
                      <a:pt x="127000" y="612140"/>
                      <a:pt x="119380" y="619760"/>
                      <a:pt x="106680" y="626110"/>
                    </a:cubicBezTo>
                    <a:cubicBezTo>
                      <a:pt x="91440" y="633730"/>
                      <a:pt x="62230" y="636270"/>
                      <a:pt x="46990" y="631190"/>
                    </a:cubicBezTo>
                    <a:cubicBezTo>
                      <a:pt x="34290" y="626110"/>
                      <a:pt x="22860" y="614680"/>
                      <a:pt x="16510" y="603250"/>
                    </a:cubicBezTo>
                    <a:cubicBezTo>
                      <a:pt x="10160" y="591820"/>
                      <a:pt x="7620" y="575310"/>
                      <a:pt x="8890" y="562610"/>
                    </a:cubicBezTo>
                    <a:cubicBezTo>
                      <a:pt x="10160" y="549910"/>
                      <a:pt x="16510" y="534670"/>
                      <a:pt x="26670" y="525780"/>
                    </a:cubicBezTo>
                    <a:cubicBezTo>
                      <a:pt x="39370" y="514350"/>
                      <a:pt x="68580" y="506730"/>
                      <a:pt x="85090" y="508000"/>
                    </a:cubicBezTo>
                    <a:cubicBezTo>
                      <a:pt x="99060" y="509270"/>
                      <a:pt x="111760" y="516890"/>
                      <a:pt x="120650" y="528320"/>
                    </a:cubicBezTo>
                    <a:cubicBezTo>
                      <a:pt x="130810" y="541020"/>
                      <a:pt x="138430" y="570230"/>
                      <a:pt x="135890" y="586740"/>
                    </a:cubicBezTo>
                    <a:cubicBezTo>
                      <a:pt x="133350" y="600710"/>
                      <a:pt x="124460" y="614680"/>
                      <a:pt x="113030" y="622300"/>
                    </a:cubicBezTo>
                    <a:cubicBezTo>
                      <a:pt x="99060" y="631190"/>
                      <a:pt x="69850" y="637540"/>
                      <a:pt x="53340" y="633730"/>
                    </a:cubicBezTo>
                    <a:cubicBezTo>
                      <a:pt x="39370" y="629920"/>
                      <a:pt x="27940" y="619760"/>
                      <a:pt x="20320" y="608330"/>
                    </a:cubicBezTo>
                    <a:cubicBezTo>
                      <a:pt x="12700" y="598170"/>
                      <a:pt x="10160" y="589280"/>
                      <a:pt x="7620" y="568960"/>
                    </a:cubicBezTo>
                    <a:cubicBezTo>
                      <a:pt x="0" y="495300"/>
                      <a:pt x="34290" y="133350"/>
                      <a:pt x="59690" y="58420"/>
                    </a:cubicBezTo>
                    <a:cubicBezTo>
                      <a:pt x="67310" y="35560"/>
                      <a:pt x="73660" y="25400"/>
                      <a:pt x="86360" y="16510"/>
                    </a:cubicBezTo>
                    <a:cubicBezTo>
                      <a:pt x="99060" y="6350"/>
                      <a:pt x="119380" y="0"/>
                      <a:pt x="134620" y="1270"/>
                    </a:cubicBezTo>
                    <a:cubicBezTo>
                      <a:pt x="149860" y="2540"/>
                      <a:pt x="170180" y="10160"/>
                      <a:pt x="180340" y="22860"/>
                    </a:cubicBezTo>
                    <a:cubicBezTo>
                      <a:pt x="191770" y="36830"/>
                      <a:pt x="198120" y="86360"/>
                      <a:pt x="198120" y="86360"/>
                    </a:cubicBezTo>
                  </a:path>
                </a:pathLst>
              </a:custGeom>
              <a:solidFill>
                <a:srgbClr val="5D4141"/>
              </a:solidFill>
              <a:ln cap="sq">
                <a:noFill/>
                <a:prstDash val="solid"/>
                <a:miter/>
              </a:ln>
            </p:spPr>
          </p:sp>
        </p:grpSp>
        <p:grpSp>
          <p:nvGrpSpPr>
            <p:cNvPr name="Group 13" id="13"/>
            <p:cNvGrpSpPr/>
            <p:nvPr/>
          </p:nvGrpSpPr>
          <p:grpSpPr>
            <a:xfrm rot="0">
              <a:off x="0" y="4357370"/>
              <a:ext cx="311150" cy="689610"/>
              <a:chOff x="0" y="0"/>
              <a:chExt cx="311150" cy="689610"/>
            </a:xfrm>
          </p:grpSpPr>
          <p:sp>
            <p:nvSpPr>
              <p:cNvPr name="Freeform 14" id="14"/>
              <p:cNvSpPr/>
              <p:nvPr/>
            </p:nvSpPr>
            <p:spPr>
              <a:xfrm flipH="false" flipV="false" rot="0">
                <a:off x="45720" y="50800"/>
                <a:ext cx="217170" cy="589280"/>
              </a:xfrm>
              <a:custGeom>
                <a:avLst/>
                <a:gdLst/>
                <a:ahLst/>
                <a:cxnLst/>
                <a:rect r="r" b="b" t="t" l="l"/>
                <a:pathLst>
                  <a:path h="589280" w="217170">
                    <a:moveTo>
                      <a:pt x="151130" y="68580"/>
                    </a:moveTo>
                    <a:cubicBezTo>
                      <a:pt x="173990" y="379730"/>
                      <a:pt x="215900" y="474980"/>
                      <a:pt x="214630" y="518160"/>
                    </a:cubicBezTo>
                    <a:cubicBezTo>
                      <a:pt x="214630" y="537210"/>
                      <a:pt x="212090" y="548640"/>
                      <a:pt x="201930" y="560070"/>
                    </a:cubicBezTo>
                    <a:cubicBezTo>
                      <a:pt x="190500" y="574040"/>
                      <a:pt x="160020" y="588010"/>
                      <a:pt x="142240" y="588010"/>
                    </a:cubicBezTo>
                    <a:cubicBezTo>
                      <a:pt x="127000" y="588010"/>
                      <a:pt x="111760" y="580390"/>
                      <a:pt x="101600" y="571500"/>
                    </a:cubicBezTo>
                    <a:cubicBezTo>
                      <a:pt x="91440" y="562610"/>
                      <a:pt x="81280" y="548640"/>
                      <a:pt x="78740" y="533400"/>
                    </a:cubicBezTo>
                    <a:cubicBezTo>
                      <a:pt x="76200" y="515620"/>
                      <a:pt x="83820" y="485140"/>
                      <a:pt x="95250" y="471170"/>
                    </a:cubicBezTo>
                    <a:cubicBezTo>
                      <a:pt x="104140" y="459740"/>
                      <a:pt x="120650" y="453390"/>
                      <a:pt x="134620" y="450850"/>
                    </a:cubicBezTo>
                    <a:cubicBezTo>
                      <a:pt x="148590" y="448310"/>
                      <a:pt x="165100" y="449580"/>
                      <a:pt x="177800" y="457200"/>
                    </a:cubicBezTo>
                    <a:cubicBezTo>
                      <a:pt x="193040" y="466090"/>
                      <a:pt x="210820" y="492760"/>
                      <a:pt x="214630" y="510540"/>
                    </a:cubicBezTo>
                    <a:cubicBezTo>
                      <a:pt x="217170" y="524510"/>
                      <a:pt x="214630" y="541020"/>
                      <a:pt x="205740" y="553720"/>
                    </a:cubicBezTo>
                    <a:cubicBezTo>
                      <a:pt x="195580" y="568960"/>
                      <a:pt x="167640" y="585470"/>
                      <a:pt x="149860" y="588010"/>
                    </a:cubicBezTo>
                    <a:cubicBezTo>
                      <a:pt x="135890" y="589280"/>
                      <a:pt x="119380" y="582930"/>
                      <a:pt x="107950" y="575310"/>
                    </a:cubicBezTo>
                    <a:cubicBezTo>
                      <a:pt x="96520" y="567690"/>
                      <a:pt x="90170" y="558800"/>
                      <a:pt x="81280" y="541020"/>
                    </a:cubicBezTo>
                    <a:cubicBezTo>
                      <a:pt x="62230" y="500380"/>
                      <a:pt x="45720" y="396240"/>
                      <a:pt x="33020" y="321310"/>
                    </a:cubicBezTo>
                    <a:cubicBezTo>
                      <a:pt x="20320" y="242570"/>
                      <a:pt x="0" y="128270"/>
                      <a:pt x="5080" y="78740"/>
                    </a:cubicBezTo>
                    <a:cubicBezTo>
                      <a:pt x="7620" y="55880"/>
                      <a:pt x="8890" y="41910"/>
                      <a:pt x="20320" y="29210"/>
                    </a:cubicBezTo>
                    <a:cubicBezTo>
                      <a:pt x="33020" y="13970"/>
                      <a:pt x="63500" y="0"/>
                      <a:pt x="82550" y="0"/>
                    </a:cubicBezTo>
                    <a:cubicBezTo>
                      <a:pt x="99060" y="0"/>
                      <a:pt x="118110" y="10160"/>
                      <a:pt x="129540" y="21590"/>
                    </a:cubicBezTo>
                    <a:cubicBezTo>
                      <a:pt x="140970" y="33020"/>
                      <a:pt x="151130" y="68580"/>
                      <a:pt x="151130" y="68580"/>
                    </a:cubicBezTo>
                  </a:path>
                </a:pathLst>
              </a:custGeom>
              <a:solidFill>
                <a:srgbClr val="5D4141"/>
              </a:solidFill>
              <a:ln cap="sq">
                <a:noFill/>
                <a:prstDash val="solid"/>
                <a:miter/>
              </a:ln>
            </p:spPr>
          </p:sp>
        </p:grpSp>
        <p:grpSp>
          <p:nvGrpSpPr>
            <p:cNvPr name="Group 15" id="15"/>
            <p:cNvGrpSpPr/>
            <p:nvPr/>
          </p:nvGrpSpPr>
          <p:grpSpPr>
            <a:xfrm rot="0">
              <a:off x="194310" y="5392420"/>
              <a:ext cx="384810" cy="814070"/>
              <a:chOff x="0" y="0"/>
              <a:chExt cx="384810" cy="814070"/>
            </a:xfrm>
          </p:grpSpPr>
          <p:sp>
            <p:nvSpPr>
              <p:cNvPr name="Freeform 16" id="16"/>
              <p:cNvSpPr/>
              <p:nvPr/>
            </p:nvSpPr>
            <p:spPr>
              <a:xfrm flipH="false" flipV="false" rot="0">
                <a:off x="50800" y="49530"/>
                <a:ext cx="285750" cy="713740"/>
              </a:xfrm>
              <a:custGeom>
                <a:avLst/>
                <a:gdLst/>
                <a:ahLst/>
                <a:cxnLst/>
                <a:rect r="r" b="b" t="t" l="l"/>
                <a:pathLst>
                  <a:path h="713740" w="285750">
                    <a:moveTo>
                      <a:pt x="128270" y="55880"/>
                    </a:moveTo>
                    <a:cubicBezTo>
                      <a:pt x="179070" y="429260"/>
                      <a:pt x="186690" y="467360"/>
                      <a:pt x="205740" y="513080"/>
                    </a:cubicBezTo>
                    <a:cubicBezTo>
                      <a:pt x="224790" y="560070"/>
                      <a:pt x="278130" y="613410"/>
                      <a:pt x="283210" y="647700"/>
                    </a:cubicBezTo>
                    <a:cubicBezTo>
                      <a:pt x="285750" y="666750"/>
                      <a:pt x="279400" y="684530"/>
                      <a:pt x="271780" y="695960"/>
                    </a:cubicBezTo>
                    <a:cubicBezTo>
                      <a:pt x="265430" y="704850"/>
                      <a:pt x="255270" y="711200"/>
                      <a:pt x="243840" y="712470"/>
                    </a:cubicBezTo>
                    <a:cubicBezTo>
                      <a:pt x="231140" y="713740"/>
                      <a:pt x="207010" y="709930"/>
                      <a:pt x="196850" y="699770"/>
                    </a:cubicBezTo>
                    <a:cubicBezTo>
                      <a:pt x="186690" y="689610"/>
                      <a:pt x="179070" y="668020"/>
                      <a:pt x="181610" y="654050"/>
                    </a:cubicBezTo>
                    <a:cubicBezTo>
                      <a:pt x="184150" y="640080"/>
                      <a:pt x="198120" y="621030"/>
                      <a:pt x="210820" y="614680"/>
                    </a:cubicBezTo>
                    <a:cubicBezTo>
                      <a:pt x="223520" y="608330"/>
                      <a:pt x="247650" y="610870"/>
                      <a:pt x="259080" y="617220"/>
                    </a:cubicBezTo>
                    <a:cubicBezTo>
                      <a:pt x="269240" y="622300"/>
                      <a:pt x="276860" y="632460"/>
                      <a:pt x="280670" y="642620"/>
                    </a:cubicBezTo>
                    <a:cubicBezTo>
                      <a:pt x="284480" y="652780"/>
                      <a:pt x="285750" y="665480"/>
                      <a:pt x="283210" y="675640"/>
                    </a:cubicBezTo>
                    <a:cubicBezTo>
                      <a:pt x="280670" y="685800"/>
                      <a:pt x="273050" y="697230"/>
                      <a:pt x="264160" y="703580"/>
                    </a:cubicBezTo>
                    <a:cubicBezTo>
                      <a:pt x="255270" y="709930"/>
                      <a:pt x="242570" y="713740"/>
                      <a:pt x="232410" y="713740"/>
                    </a:cubicBezTo>
                    <a:cubicBezTo>
                      <a:pt x="222250" y="713740"/>
                      <a:pt x="210820" y="711200"/>
                      <a:pt x="200660" y="703580"/>
                    </a:cubicBezTo>
                    <a:cubicBezTo>
                      <a:pt x="182880" y="690880"/>
                      <a:pt x="165100" y="665480"/>
                      <a:pt x="147320" y="633730"/>
                    </a:cubicBezTo>
                    <a:cubicBezTo>
                      <a:pt x="118110" y="579120"/>
                      <a:pt x="88900" y="477520"/>
                      <a:pt x="64770" y="389890"/>
                    </a:cubicBezTo>
                    <a:cubicBezTo>
                      <a:pt x="38100" y="292100"/>
                      <a:pt x="0" y="132080"/>
                      <a:pt x="0" y="74930"/>
                    </a:cubicBezTo>
                    <a:cubicBezTo>
                      <a:pt x="0" y="53340"/>
                      <a:pt x="1270" y="41910"/>
                      <a:pt x="10160" y="30480"/>
                    </a:cubicBezTo>
                    <a:cubicBezTo>
                      <a:pt x="20320" y="16510"/>
                      <a:pt x="45720" y="2540"/>
                      <a:pt x="62230" y="1270"/>
                    </a:cubicBezTo>
                    <a:cubicBezTo>
                      <a:pt x="77470" y="0"/>
                      <a:pt x="95250" y="7620"/>
                      <a:pt x="106680" y="16510"/>
                    </a:cubicBezTo>
                    <a:cubicBezTo>
                      <a:pt x="118110" y="25400"/>
                      <a:pt x="128270" y="55880"/>
                      <a:pt x="128270" y="55880"/>
                    </a:cubicBezTo>
                  </a:path>
                </a:pathLst>
              </a:custGeom>
              <a:solidFill>
                <a:srgbClr val="5D4141"/>
              </a:solidFill>
              <a:ln cap="sq">
                <a:noFill/>
                <a:prstDash val="solid"/>
                <a:miter/>
              </a:ln>
            </p:spPr>
          </p:sp>
        </p:grpSp>
      </p:grpSp>
      <p:sp>
        <p:nvSpPr>
          <p:cNvPr name="Freeform 17" id="17"/>
          <p:cNvSpPr/>
          <p:nvPr/>
        </p:nvSpPr>
        <p:spPr>
          <a:xfrm flipH="false" flipV="false" rot="0">
            <a:off x="-1655711" y="0"/>
            <a:ext cx="11282594" cy="15043459"/>
          </a:xfrm>
          <a:custGeom>
            <a:avLst/>
            <a:gdLst/>
            <a:ahLst/>
            <a:cxnLst/>
            <a:rect r="r" b="b" t="t" l="l"/>
            <a:pathLst>
              <a:path h="15043459" w="11282594">
                <a:moveTo>
                  <a:pt x="0" y="0"/>
                </a:moveTo>
                <a:lnTo>
                  <a:pt x="11282594" y="0"/>
                </a:lnTo>
                <a:lnTo>
                  <a:pt x="11282594" y="15043459"/>
                </a:lnTo>
                <a:lnTo>
                  <a:pt x="0" y="15043459"/>
                </a:lnTo>
                <a:lnTo>
                  <a:pt x="0" y="0"/>
                </a:lnTo>
                <a:close/>
              </a:path>
            </a:pathLst>
          </a:custGeom>
          <a:blipFill>
            <a:blip r:embed="rId4"/>
            <a:stretch>
              <a:fillRect l="0" t="0" r="0" b="0"/>
            </a:stretch>
          </a:blipFill>
        </p:spPr>
      </p:sp>
      <p:sp>
        <p:nvSpPr>
          <p:cNvPr name="TextBox 18" id="18"/>
          <p:cNvSpPr txBox="true"/>
          <p:nvPr/>
        </p:nvSpPr>
        <p:spPr>
          <a:xfrm rot="0">
            <a:off x="10354929" y="4622392"/>
            <a:ext cx="7888249" cy="1039061"/>
          </a:xfrm>
          <a:prstGeom prst="rect">
            <a:avLst/>
          </a:prstGeom>
        </p:spPr>
        <p:txBody>
          <a:bodyPr anchor="t" rtlCol="false" tIns="0" lIns="0" bIns="0" rIns="0">
            <a:spAutoFit/>
          </a:bodyPr>
          <a:lstStyle/>
          <a:p>
            <a:pPr algn="ctr" marL="0" indent="0" lvl="0">
              <a:lnSpc>
                <a:spcPts val="8278"/>
              </a:lnSpc>
            </a:pPr>
            <a:r>
              <a:rPr lang="en-US" b="true" sz="6841">
                <a:solidFill>
                  <a:srgbClr val="264250"/>
                </a:solidFill>
                <a:latin typeface="Saira ExtraCondensed Bold"/>
                <a:ea typeface="Saira ExtraCondensed Bold"/>
                <a:cs typeface="Saira ExtraCondensed Bold"/>
                <a:sym typeface="Saira ExtraCondensed Bold"/>
              </a:rPr>
              <a:t>NHÀ SỬ HỌC LÊ VĂN HƯU</a:t>
            </a:r>
          </a:p>
        </p:txBody>
      </p:sp>
      <p:sp>
        <p:nvSpPr>
          <p:cNvPr name="Freeform 19" id="19"/>
          <p:cNvSpPr/>
          <p:nvPr/>
        </p:nvSpPr>
        <p:spPr>
          <a:xfrm flipH="false" flipV="false" rot="-401525">
            <a:off x="9706434" y="5732116"/>
            <a:ext cx="1296992" cy="1441102"/>
          </a:xfrm>
          <a:custGeom>
            <a:avLst/>
            <a:gdLst/>
            <a:ahLst/>
            <a:cxnLst/>
            <a:rect r="r" b="b" t="t" l="l"/>
            <a:pathLst>
              <a:path h="1441102" w="1296992">
                <a:moveTo>
                  <a:pt x="0" y="0"/>
                </a:moveTo>
                <a:lnTo>
                  <a:pt x="1296991" y="0"/>
                </a:lnTo>
                <a:lnTo>
                  <a:pt x="1296991" y="1441102"/>
                </a:lnTo>
                <a:lnTo>
                  <a:pt x="0" y="14411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true" rot="-5400000">
            <a:off x="-2217769" y="1471327"/>
            <a:ext cx="10896600" cy="7344346"/>
          </a:xfrm>
          <a:custGeom>
            <a:avLst/>
            <a:gdLst/>
            <a:ahLst/>
            <a:cxnLst/>
            <a:rect r="r" b="b" t="t" l="l"/>
            <a:pathLst>
              <a:path h="7344346" w="10896600">
                <a:moveTo>
                  <a:pt x="0" y="7344346"/>
                </a:moveTo>
                <a:lnTo>
                  <a:pt x="10896600" y="7344346"/>
                </a:lnTo>
                <a:lnTo>
                  <a:pt x="10896600" y="0"/>
                </a:lnTo>
                <a:lnTo>
                  <a:pt x="0" y="0"/>
                </a:lnTo>
                <a:lnTo>
                  <a:pt x="0" y="7344346"/>
                </a:lnTo>
                <a:close/>
              </a:path>
            </a:pathLst>
          </a:custGeom>
          <a:blipFill>
            <a:blip r:embed="rId3"/>
            <a:stretch>
              <a:fillRect l="-24475" t="0" r="-24475" b="0"/>
            </a:stretch>
          </a:blipFill>
        </p:spPr>
      </p:sp>
      <p:grpSp>
        <p:nvGrpSpPr>
          <p:cNvPr name="Group 4" id="4"/>
          <p:cNvGrpSpPr>
            <a:grpSpLocks noChangeAspect="true"/>
          </p:cNvGrpSpPr>
          <p:nvPr/>
        </p:nvGrpSpPr>
        <p:grpSpPr>
          <a:xfrm rot="0">
            <a:off x="1592878" y="2179510"/>
            <a:ext cx="6198373" cy="6815201"/>
            <a:chOff x="0" y="0"/>
            <a:chExt cx="5232400" cy="5753100"/>
          </a:xfrm>
        </p:grpSpPr>
        <p:sp>
          <p:nvSpPr>
            <p:cNvPr name="Freeform 5" id="5"/>
            <p:cNvSpPr/>
            <p:nvPr/>
          </p:nvSpPr>
          <p:spPr>
            <a:xfrm flipH="false" flipV="false" rot="0">
              <a:off x="1269" y="0"/>
              <a:ext cx="5231131" cy="5722620"/>
            </a:xfrm>
            <a:custGeom>
              <a:avLst/>
              <a:gdLst/>
              <a:ahLst/>
              <a:cxnLst/>
              <a:rect r="r" b="b" t="t" l="l"/>
              <a:pathLst>
                <a:path h="5722620" w="5231131">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4"/>
              <a:stretch>
                <a:fillRect l="-41162" t="0" r="-41162" b="0"/>
              </a:stretch>
            </a:blipFill>
          </p:spPr>
        </p:sp>
        <p:sp>
          <p:nvSpPr>
            <p:cNvPr name="Freeform 6" id="6"/>
            <p:cNvSpPr/>
            <p:nvPr/>
          </p:nvSpPr>
          <p:spPr>
            <a:xfrm flipH="false" flipV="false" rot="0">
              <a:off x="0" y="5477510"/>
              <a:ext cx="5232400" cy="275590"/>
            </a:xfrm>
            <a:custGeom>
              <a:avLst/>
              <a:gdLst/>
              <a:ahLst/>
              <a:cxnLst/>
              <a:rect r="r" b="b" t="t" l="l"/>
              <a:pathLst>
                <a:path h="275590" w="5232400">
                  <a:moveTo>
                    <a:pt x="5232400" y="275590"/>
                  </a:moveTo>
                  <a:lnTo>
                    <a:pt x="0" y="275590"/>
                  </a:lnTo>
                  <a:lnTo>
                    <a:pt x="0" y="0"/>
                  </a:lnTo>
                  <a:lnTo>
                    <a:pt x="5232400" y="0"/>
                  </a:lnTo>
                  <a:lnTo>
                    <a:pt x="5232400" y="275590"/>
                  </a:lnTo>
                  <a:close/>
                </a:path>
              </a:pathLst>
            </a:custGeom>
            <a:blipFill>
              <a:blip r:embed="rId5"/>
              <a:stretch>
                <a:fillRect l="-6641" t="-51757" r="-11933" b="-33974"/>
              </a:stretch>
            </a:blipFill>
          </p:spPr>
        </p:sp>
      </p:grpSp>
      <p:sp>
        <p:nvSpPr>
          <p:cNvPr name="Freeform 7" id="7"/>
          <p:cNvSpPr/>
          <p:nvPr/>
        </p:nvSpPr>
        <p:spPr>
          <a:xfrm flipH="false" flipV="false" rot="0">
            <a:off x="2923034" y="1292289"/>
            <a:ext cx="3538060" cy="1202940"/>
          </a:xfrm>
          <a:custGeom>
            <a:avLst/>
            <a:gdLst/>
            <a:ahLst/>
            <a:cxnLst/>
            <a:rect r="r" b="b" t="t" l="l"/>
            <a:pathLst>
              <a:path h="1202940" w="3538060">
                <a:moveTo>
                  <a:pt x="0" y="0"/>
                </a:moveTo>
                <a:lnTo>
                  <a:pt x="3538060" y="0"/>
                </a:lnTo>
                <a:lnTo>
                  <a:pt x="3538060" y="1202941"/>
                </a:lnTo>
                <a:lnTo>
                  <a:pt x="0" y="1202941"/>
                </a:lnTo>
                <a:lnTo>
                  <a:pt x="0" y="0"/>
                </a:lnTo>
                <a:close/>
              </a:path>
            </a:pathLst>
          </a:custGeom>
          <a:blipFill>
            <a:blip r:embed="rId6"/>
            <a:stretch>
              <a:fillRect l="0" t="0" r="0" b="0"/>
            </a:stretch>
          </a:blipFill>
        </p:spPr>
      </p:sp>
      <p:sp>
        <p:nvSpPr>
          <p:cNvPr name="Freeform 8" id="8"/>
          <p:cNvSpPr/>
          <p:nvPr/>
        </p:nvSpPr>
        <p:spPr>
          <a:xfrm flipH="false" flipV="false" rot="-1189803">
            <a:off x="7384512" y="3265582"/>
            <a:ext cx="1296992" cy="1441102"/>
          </a:xfrm>
          <a:custGeom>
            <a:avLst/>
            <a:gdLst/>
            <a:ahLst/>
            <a:cxnLst/>
            <a:rect r="r" b="b" t="t" l="l"/>
            <a:pathLst>
              <a:path h="1441102" w="1296992">
                <a:moveTo>
                  <a:pt x="0" y="0"/>
                </a:moveTo>
                <a:lnTo>
                  <a:pt x="1296992" y="0"/>
                </a:lnTo>
                <a:lnTo>
                  <a:pt x="1296992" y="1441102"/>
                </a:lnTo>
                <a:lnTo>
                  <a:pt x="0" y="14411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8553877" y="2350960"/>
            <a:ext cx="8705423" cy="2343150"/>
          </a:xfrm>
          <a:prstGeom prst="rect">
            <a:avLst/>
          </a:prstGeom>
        </p:spPr>
        <p:txBody>
          <a:bodyPr anchor="t" rtlCol="false" tIns="0" lIns="0" bIns="0" rIns="0">
            <a:spAutoFit/>
          </a:bodyPr>
          <a:lstStyle/>
          <a:p>
            <a:pPr algn="ctr">
              <a:lnSpc>
                <a:spcPts val="9000"/>
              </a:lnSpc>
            </a:pPr>
            <a:r>
              <a:rPr lang="en-US" b="true" sz="9000">
                <a:solidFill>
                  <a:srgbClr val="264250"/>
                </a:solidFill>
                <a:latin typeface="Saira ExtraCondensed Bold"/>
                <a:ea typeface="Saira ExtraCondensed Bold"/>
                <a:cs typeface="Saira ExtraCondensed Bold"/>
                <a:sym typeface="Saira ExtraCondensed Bold"/>
              </a:rPr>
              <a:t>THẦY LẬP TRAI </a:t>
            </a:r>
          </a:p>
          <a:p>
            <a:pPr algn="ctr" marL="0" indent="0" lvl="0">
              <a:lnSpc>
                <a:spcPts val="9000"/>
              </a:lnSpc>
              <a:spcBef>
                <a:spcPct val="0"/>
              </a:spcBef>
            </a:pPr>
            <a:r>
              <a:rPr lang="en-US" b="true" sz="9000">
                <a:solidFill>
                  <a:srgbClr val="264250"/>
                </a:solidFill>
                <a:latin typeface="Saira ExtraCondensed Bold"/>
                <a:ea typeface="Saira ExtraCondensed Bold"/>
                <a:cs typeface="Saira ExtraCondensed Bold"/>
                <a:sym typeface="Saira ExtraCondensed Bold"/>
              </a:rPr>
              <a:t>PHẠM QUÝ THÍCH </a:t>
            </a:r>
          </a:p>
        </p:txBody>
      </p:sp>
      <p:sp>
        <p:nvSpPr>
          <p:cNvPr name="TextBox 10" id="10"/>
          <p:cNvSpPr txBox="true"/>
          <p:nvPr/>
        </p:nvSpPr>
        <p:spPr>
          <a:xfrm rot="0">
            <a:off x="8553877" y="5501385"/>
            <a:ext cx="8992642" cy="1464946"/>
          </a:xfrm>
          <a:prstGeom prst="rect">
            <a:avLst/>
          </a:prstGeom>
        </p:spPr>
        <p:txBody>
          <a:bodyPr anchor="t" rtlCol="false" tIns="0" lIns="0" bIns="0" rIns="0">
            <a:spAutoFit/>
          </a:bodyPr>
          <a:lstStyle/>
          <a:p>
            <a:pPr algn="l" marL="0" indent="0" lvl="0">
              <a:lnSpc>
                <a:spcPts val="5879"/>
              </a:lnSpc>
              <a:spcBef>
                <a:spcPct val="0"/>
              </a:spcBef>
            </a:pPr>
            <a:r>
              <a:rPr lang="en-US" b="true" sz="4199">
                <a:solidFill>
                  <a:srgbClr val="264250"/>
                </a:solidFill>
                <a:latin typeface="Asap Bold"/>
                <a:ea typeface="Asap Bold"/>
                <a:cs typeface="Asap Bold"/>
                <a:sym typeface="Asap Bold"/>
              </a:rPr>
              <a:t>Người đầu tiên “thẩm định” tác phẩm Truyện Kiều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grpSp>
        <p:nvGrpSpPr>
          <p:cNvPr name="Group 3" id="3"/>
          <p:cNvGrpSpPr/>
          <p:nvPr/>
        </p:nvGrpSpPr>
        <p:grpSpPr>
          <a:xfrm rot="438879">
            <a:off x="753533" y="1223713"/>
            <a:ext cx="2034540" cy="4654868"/>
            <a:chOff x="0" y="0"/>
            <a:chExt cx="2712720" cy="6206490"/>
          </a:xfrm>
        </p:grpSpPr>
        <p:grpSp>
          <p:nvGrpSpPr>
            <p:cNvPr name="Group 4" id="4"/>
            <p:cNvGrpSpPr/>
            <p:nvPr/>
          </p:nvGrpSpPr>
          <p:grpSpPr>
            <a:xfrm rot="0">
              <a:off x="1878330" y="0"/>
              <a:ext cx="834390" cy="594360"/>
              <a:chOff x="0" y="0"/>
              <a:chExt cx="834390" cy="594360"/>
            </a:xfrm>
          </p:grpSpPr>
          <p:sp>
            <p:nvSpPr>
              <p:cNvPr name="Freeform 5" id="5"/>
              <p:cNvSpPr/>
              <p:nvPr/>
            </p:nvSpPr>
            <p:spPr>
              <a:xfrm flipH="false" flipV="false" rot="0">
                <a:off x="49530" y="46990"/>
                <a:ext cx="737870" cy="497840"/>
              </a:xfrm>
              <a:custGeom>
                <a:avLst/>
                <a:gdLst/>
                <a:ahLst/>
                <a:cxnLst/>
                <a:rect r="r" b="b" t="t" l="l"/>
                <a:pathLst>
                  <a:path h="497840" w="737870">
                    <a:moveTo>
                      <a:pt x="693420" y="139700"/>
                    </a:moveTo>
                    <a:cubicBezTo>
                      <a:pt x="342900" y="308610"/>
                      <a:pt x="177800" y="464820"/>
                      <a:pt x="105410" y="487680"/>
                    </a:cubicBezTo>
                    <a:cubicBezTo>
                      <a:pt x="76200" y="496570"/>
                      <a:pt x="55880" y="496570"/>
                      <a:pt x="39370" y="488950"/>
                    </a:cubicBezTo>
                    <a:cubicBezTo>
                      <a:pt x="25400" y="482600"/>
                      <a:pt x="13970" y="468630"/>
                      <a:pt x="7620" y="455930"/>
                    </a:cubicBezTo>
                    <a:cubicBezTo>
                      <a:pt x="1270" y="443230"/>
                      <a:pt x="0" y="425450"/>
                      <a:pt x="2540" y="411480"/>
                    </a:cubicBezTo>
                    <a:cubicBezTo>
                      <a:pt x="5080" y="397510"/>
                      <a:pt x="12700" y="381000"/>
                      <a:pt x="25400" y="372110"/>
                    </a:cubicBezTo>
                    <a:cubicBezTo>
                      <a:pt x="40640" y="361950"/>
                      <a:pt x="72390" y="354330"/>
                      <a:pt x="90170" y="358140"/>
                    </a:cubicBezTo>
                    <a:cubicBezTo>
                      <a:pt x="105410" y="360680"/>
                      <a:pt x="118110" y="370840"/>
                      <a:pt x="127000" y="382270"/>
                    </a:cubicBezTo>
                    <a:cubicBezTo>
                      <a:pt x="135890" y="393700"/>
                      <a:pt x="143510" y="408940"/>
                      <a:pt x="142240" y="424180"/>
                    </a:cubicBezTo>
                    <a:cubicBezTo>
                      <a:pt x="140970" y="441960"/>
                      <a:pt x="125730" y="472440"/>
                      <a:pt x="111760" y="483870"/>
                    </a:cubicBezTo>
                    <a:cubicBezTo>
                      <a:pt x="100330" y="494030"/>
                      <a:pt x="83820" y="497840"/>
                      <a:pt x="68580" y="496570"/>
                    </a:cubicBezTo>
                    <a:cubicBezTo>
                      <a:pt x="50800" y="494030"/>
                      <a:pt x="22860" y="478790"/>
                      <a:pt x="11430" y="463550"/>
                    </a:cubicBezTo>
                    <a:cubicBezTo>
                      <a:pt x="2540" y="450850"/>
                      <a:pt x="0" y="433070"/>
                      <a:pt x="1270" y="419100"/>
                    </a:cubicBezTo>
                    <a:cubicBezTo>
                      <a:pt x="2540" y="405130"/>
                      <a:pt x="7620" y="393700"/>
                      <a:pt x="20320" y="378460"/>
                    </a:cubicBezTo>
                    <a:cubicBezTo>
                      <a:pt x="52070" y="340360"/>
                      <a:pt x="154940" y="281940"/>
                      <a:pt x="240030" y="228600"/>
                    </a:cubicBezTo>
                    <a:cubicBezTo>
                      <a:pt x="350520" y="160020"/>
                      <a:pt x="561340" y="31750"/>
                      <a:pt x="631190" y="8890"/>
                    </a:cubicBezTo>
                    <a:cubicBezTo>
                      <a:pt x="655320" y="1270"/>
                      <a:pt x="666750" y="0"/>
                      <a:pt x="681990" y="3810"/>
                    </a:cubicBezTo>
                    <a:cubicBezTo>
                      <a:pt x="697230" y="7620"/>
                      <a:pt x="715010" y="21590"/>
                      <a:pt x="723900" y="35560"/>
                    </a:cubicBezTo>
                    <a:cubicBezTo>
                      <a:pt x="732790" y="49530"/>
                      <a:pt x="737870" y="69850"/>
                      <a:pt x="734060" y="86360"/>
                    </a:cubicBezTo>
                    <a:cubicBezTo>
                      <a:pt x="730250" y="105410"/>
                      <a:pt x="693420" y="139700"/>
                      <a:pt x="693420" y="139700"/>
                    </a:cubicBezTo>
                  </a:path>
                </a:pathLst>
              </a:custGeom>
              <a:solidFill>
                <a:srgbClr val="5D4141"/>
              </a:solidFill>
              <a:ln cap="sq">
                <a:noFill/>
                <a:prstDash val="solid"/>
                <a:miter/>
              </a:ln>
            </p:spPr>
          </p:sp>
        </p:grpSp>
        <p:grpSp>
          <p:nvGrpSpPr>
            <p:cNvPr name="Group 6" id="6"/>
            <p:cNvGrpSpPr/>
            <p:nvPr/>
          </p:nvGrpSpPr>
          <p:grpSpPr>
            <a:xfrm rot="0">
              <a:off x="1071880" y="882650"/>
              <a:ext cx="584200" cy="635000"/>
              <a:chOff x="0" y="0"/>
              <a:chExt cx="584200" cy="635000"/>
            </a:xfrm>
          </p:grpSpPr>
          <p:sp>
            <p:nvSpPr>
              <p:cNvPr name="Freeform 7" id="7"/>
              <p:cNvSpPr/>
              <p:nvPr/>
            </p:nvSpPr>
            <p:spPr>
              <a:xfrm flipH="false" flipV="false" rot="0">
                <a:off x="48260" y="50800"/>
                <a:ext cx="487680" cy="534670"/>
              </a:xfrm>
              <a:custGeom>
                <a:avLst/>
                <a:gdLst/>
                <a:ahLst/>
                <a:cxnLst/>
                <a:rect r="r" b="b" t="t" l="l"/>
                <a:pathLst>
                  <a:path h="534670" w="487680">
                    <a:moveTo>
                      <a:pt x="458470" y="127000"/>
                    </a:moveTo>
                    <a:cubicBezTo>
                      <a:pt x="317500" y="229870"/>
                      <a:pt x="297180" y="251460"/>
                      <a:pt x="267970" y="287020"/>
                    </a:cubicBezTo>
                    <a:cubicBezTo>
                      <a:pt x="222250" y="342900"/>
                      <a:pt x="149860" y="483870"/>
                      <a:pt x="111760" y="515620"/>
                    </a:cubicBezTo>
                    <a:cubicBezTo>
                      <a:pt x="96520" y="528320"/>
                      <a:pt x="87630" y="533400"/>
                      <a:pt x="73660" y="533400"/>
                    </a:cubicBezTo>
                    <a:cubicBezTo>
                      <a:pt x="57150" y="533400"/>
                      <a:pt x="29210" y="521970"/>
                      <a:pt x="17780" y="510540"/>
                    </a:cubicBezTo>
                    <a:cubicBezTo>
                      <a:pt x="7620" y="500380"/>
                      <a:pt x="2540" y="483870"/>
                      <a:pt x="2540" y="471170"/>
                    </a:cubicBezTo>
                    <a:cubicBezTo>
                      <a:pt x="2540" y="458470"/>
                      <a:pt x="5080" y="441960"/>
                      <a:pt x="13970" y="431800"/>
                    </a:cubicBezTo>
                    <a:cubicBezTo>
                      <a:pt x="24130" y="419100"/>
                      <a:pt x="52070" y="405130"/>
                      <a:pt x="68580" y="403860"/>
                    </a:cubicBezTo>
                    <a:cubicBezTo>
                      <a:pt x="82550" y="402590"/>
                      <a:pt x="97790" y="408940"/>
                      <a:pt x="107950" y="416560"/>
                    </a:cubicBezTo>
                    <a:cubicBezTo>
                      <a:pt x="118110" y="424180"/>
                      <a:pt x="128270" y="438150"/>
                      <a:pt x="130810" y="452120"/>
                    </a:cubicBezTo>
                    <a:cubicBezTo>
                      <a:pt x="133350" y="468630"/>
                      <a:pt x="127000" y="496570"/>
                      <a:pt x="116840" y="510540"/>
                    </a:cubicBezTo>
                    <a:cubicBezTo>
                      <a:pt x="109220" y="521970"/>
                      <a:pt x="93980" y="529590"/>
                      <a:pt x="81280" y="532130"/>
                    </a:cubicBezTo>
                    <a:cubicBezTo>
                      <a:pt x="68580" y="534670"/>
                      <a:pt x="52070" y="534670"/>
                      <a:pt x="39370" y="527050"/>
                    </a:cubicBezTo>
                    <a:cubicBezTo>
                      <a:pt x="25400" y="518160"/>
                      <a:pt x="7620" y="495300"/>
                      <a:pt x="3810" y="478790"/>
                    </a:cubicBezTo>
                    <a:cubicBezTo>
                      <a:pt x="0" y="464820"/>
                      <a:pt x="5080" y="452120"/>
                      <a:pt x="10160" y="436880"/>
                    </a:cubicBezTo>
                    <a:cubicBezTo>
                      <a:pt x="17780" y="414020"/>
                      <a:pt x="33020" y="391160"/>
                      <a:pt x="55880" y="358140"/>
                    </a:cubicBezTo>
                    <a:cubicBezTo>
                      <a:pt x="99060" y="295910"/>
                      <a:pt x="208280" y="162560"/>
                      <a:pt x="269240" y="101600"/>
                    </a:cubicBezTo>
                    <a:cubicBezTo>
                      <a:pt x="307340" y="63500"/>
                      <a:pt x="342900" y="31750"/>
                      <a:pt x="372110" y="15240"/>
                    </a:cubicBezTo>
                    <a:cubicBezTo>
                      <a:pt x="389890" y="5080"/>
                      <a:pt x="406400" y="0"/>
                      <a:pt x="420370" y="0"/>
                    </a:cubicBezTo>
                    <a:cubicBezTo>
                      <a:pt x="431800" y="0"/>
                      <a:pt x="441960" y="3810"/>
                      <a:pt x="452120" y="10160"/>
                    </a:cubicBezTo>
                    <a:cubicBezTo>
                      <a:pt x="463550" y="19050"/>
                      <a:pt x="477520" y="36830"/>
                      <a:pt x="482600" y="50800"/>
                    </a:cubicBezTo>
                    <a:cubicBezTo>
                      <a:pt x="486410" y="62230"/>
                      <a:pt x="487680" y="73660"/>
                      <a:pt x="485140" y="85090"/>
                    </a:cubicBezTo>
                    <a:cubicBezTo>
                      <a:pt x="481330" y="99060"/>
                      <a:pt x="458470" y="127000"/>
                      <a:pt x="458470" y="127000"/>
                    </a:cubicBezTo>
                  </a:path>
                </a:pathLst>
              </a:custGeom>
              <a:solidFill>
                <a:srgbClr val="5D4141"/>
              </a:solidFill>
              <a:ln cap="sq">
                <a:noFill/>
                <a:prstDash val="solid"/>
                <a:miter/>
              </a:ln>
            </p:spPr>
          </p:sp>
        </p:grpSp>
        <p:grpSp>
          <p:nvGrpSpPr>
            <p:cNvPr name="Group 8" id="8"/>
            <p:cNvGrpSpPr/>
            <p:nvPr/>
          </p:nvGrpSpPr>
          <p:grpSpPr>
            <a:xfrm rot="0">
              <a:off x="398780" y="1967230"/>
              <a:ext cx="457200" cy="699770"/>
              <a:chOff x="0" y="0"/>
              <a:chExt cx="457200" cy="699770"/>
            </a:xfrm>
          </p:grpSpPr>
          <p:sp>
            <p:nvSpPr>
              <p:cNvPr name="Freeform 9" id="9"/>
              <p:cNvSpPr/>
              <p:nvPr/>
            </p:nvSpPr>
            <p:spPr>
              <a:xfrm flipH="false" flipV="false" rot="0">
                <a:off x="46990" y="46990"/>
                <a:ext cx="364490" cy="604520"/>
              </a:xfrm>
              <a:custGeom>
                <a:avLst/>
                <a:gdLst/>
                <a:ahLst/>
                <a:cxnLst/>
                <a:rect r="r" b="b" t="t" l="l"/>
                <a:pathLst>
                  <a:path h="604520" w="364490">
                    <a:moveTo>
                      <a:pt x="358140" y="100330"/>
                    </a:moveTo>
                    <a:cubicBezTo>
                      <a:pt x="102870" y="596900"/>
                      <a:pt x="92710" y="599440"/>
                      <a:pt x="80010" y="601980"/>
                    </a:cubicBezTo>
                    <a:cubicBezTo>
                      <a:pt x="67310" y="604520"/>
                      <a:pt x="50800" y="603250"/>
                      <a:pt x="39370" y="596900"/>
                    </a:cubicBezTo>
                    <a:cubicBezTo>
                      <a:pt x="27940" y="590550"/>
                      <a:pt x="16510" y="577850"/>
                      <a:pt x="10160" y="566420"/>
                    </a:cubicBezTo>
                    <a:cubicBezTo>
                      <a:pt x="3810" y="553720"/>
                      <a:pt x="0" y="538480"/>
                      <a:pt x="3810" y="524510"/>
                    </a:cubicBezTo>
                    <a:cubicBezTo>
                      <a:pt x="8890" y="508000"/>
                      <a:pt x="26670" y="483870"/>
                      <a:pt x="43180" y="477520"/>
                    </a:cubicBezTo>
                    <a:cubicBezTo>
                      <a:pt x="59690" y="471170"/>
                      <a:pt x="88900" y="474980"/>
                      <a:pt x="104140" y="482600"/>
                    </a:cubicBezTo>
                    <a:cubicBezTo>
                      <a:pt x="116840" y="488950"/>
                      <a:pt x="127000" y="502920"/>
                      <a:pt x="130810" y="515620"/>
                    </a:cubicBezTo>
                    <a:cubicBezTo>
                      <a:pt x="134620" y="528320"/>
                      <a:pt x="134620" y="544830"/>
                      <a:pt x="130810" y="557530"/>
                    </a:cubicBezTo>
                    <a:cubicBezTo>
                      <a:pt x="127000" y="570230"/>
                      <a:pt x="118110" y="584200"/>
                      <a:pt x="106680" y="591820"/>
                    </a:cubicBezTo>
                    <a:cubicBezTo>
                      <a:pt x="92710" y="600710"/>
                      <a:pt x="62230" y="604520"/>
                      <a:pt x="45720" y="599440"/>
                    </a:cubicBezTo>
                    <a:cubicBezTo>
                      <a:pt x="31750" y="595630"/>
                      <a:pt x="19050" y="584200"/>
                      <a:pt x="12700" y="572770"/>
                    </a:cubicBezTo>
                    <a:cubicBezTo>
                      <a:pt x="6350" y="561340"/>
                      <a:pt x="1270" y="551180"/>
                      <a:pt x="3810" y="532130"/>
                    </a:cubicBezTo>
                    <a:cubicBezTo>
                      <a:pt x="10160" y="483870"/>
                      <a:pt x="93980" y="372110"/>
                      <a:pt x="132080" y="288290"/>
                    </a:cubicBezTo>
                    <a:cubicBezTo>
                      <a:pt x="170180" y="204470"/>
                      <a:pt x="199390" y="72390"/>
                      <a:pt x="232410" y="31750"/>
                    </a:cubicBezTo>
                    <a:cubicBezTo>
                      <a:pt x="246380" y="13970"/>
                      <a:pt x="260350" y="7620"/>
                      <a:pt x="275590" y="3810"/>
                    </a:cubicBezTo>
                    <a:cubicBezTo>
                      <a:pt x="290830" y="0"/>
                      <a:pt x="312420" y="2540"/>
                      <a:pt x="326390" y="10160"/>
                    </a:cubicBezTo>
                    <a:cubicBezTo>
                      <a:pt x="340360" y="17780"/>
                      <a:pt x="354330" y="34290"/>
                      <a:pt x="359410" y="49530"/>
                    </a:cubicBezTo>
                    <a:cubicBezTo>
                      <a:pt x="364490" y="64770"/>
                      <a:pt x="358140" y="100330"/>
                      <a:pt x="358140" y="100330"/>
                    </a:cubicBezTo>
                  </a:path>
                </a:pathLst>
              </a:custGeom>
              <a:solidFill>
                <a:srgbClr val="5D4141"/>
              </a:solidFill>
              <a:ln cap="sq">
                <a:noFill/>
                <a:prstDash val="solid"/>
                <a:miter/>
              </a:ln>
            </p:spPr>
          </p:sp>
        </p:grpSp>
        <p:grpSp>
          <p:nvGrpSpPr>
            <p:cNvPr name="Group 10" id="10"/>
            <p:cNvGrpSpPr/>
            <p:nvPr/>
          </p:nvGrpSpPr>
          <p:grpSpPr>
            <a:xfrm rot="0">
              <a:off x="123190" y="3148330"/>
              <a:ext cx="292100" cy="734060"/>
              <a:chOff x="0" y="0"/>
              <a:chExt cx="292100" cy="734060"/>
            </a:xfrm>
          </p:grpSpPr>
          <p:sp>
            <p:nvSpPr>
              <p:cNvPr name="Freeform 11" id="11"/>
              <p:cNvSpPr/>
              <p:nvPr/>
            </p:nvSpPr>
            <p:spPr>
              <a:xfrm flipH="false" flipV="false" rot="0">
                <a:off x="43180" y="49530"/>
                <a:ext cx="198120" cy="637540"/>
              </a:xfrm>
              <a:custGeom>
                <a:avLst/>
                <a:gdLst/>
                <a:ahLst/>
                <a:cxnLst/>
                <a:rect r="r" b="b" t="t" l="l"/>
                <a:pathLst>
                  <a:path h="637540" w="198120">
                    <a:moveTo>
                      <a:pt x="198120" y="86360"/>
                    </a:moveTo>
                    <a:cubicBezTo>
                      <a:pt x="135890" y="429260"/>
                      <a:pt x="149860" y="552450"/>
                      <a:pt x="133350" y="594360"/>
                    </a:cubicBezTo>
                    <a:cubicBezTo>
                      <a:pt x="127000" y="612140"/>
                      <a:pt x="119380" y="619760"/>
                      <a:pt x="106680" y="626110"/>
                    </a:cubicBezTo>
                    <a:cubicBezTo>
                      <a:pt x="91440" y="633730"/>
                      <a:pt x="62230" y="636270"/>
                      <a:pt x="46990" y="631190"/>
                    </a:cubicBezTo>
                    <a:cubicBezTo>
                      <a:pt x="34290" y="626110"/>
                      <a:pt x="22860" y="614680"/>
                      <a:pt x="16510" y="603250"/>
                    </a:cubicBezTo>
                    <a:cubicBezTo>
                      <a:pt x="10160" y="591820"/>
                      <a:pt x="7620" y="575310"/>
                      <a:pt x="8890" y="562610"/>
                    </a:cubicBezTo>
                    <a:cubicBezTo>
                      <a:pt x="10160" y="549910"/>
                      <a:pt x="16510" y="534670"/>
                      <a:pt x="26670" y="525780"/>
                    </a:cubicBezTo>
                    <a:cubicBezTo>
                      <a:pt x="39370" y="514350"/>
                      <a:pt x="68580" y="506730"/>
                      <a:pt x="85090" y="508000"/>
                    </a:cubicBezTo>
                    <a:cubicBezTo>
                      <a:pt x="99060" y="509270"/>
                      <a:pt x="111760" y="516890"/>
                      <a:pt x="120650" y="528320"/>
                    </a:cubicBezTo>
                    <a:cubicBezTo>
                      <a:pt x="130810" y="541020"/>
                      <a:pt x="138430" y="570230"/>
                      <a:pt x="135890" y="586740"/>
                    </a:cubicBezTo>
                    <a:cubicBezTo>
                      <a:pt x="133350" y="600710"/>
                      <a:pt x="124460" y="614680"/>
                      <a:pt x="113030" y="622300"/>
                    </a:cubicBezTo>
                    <a:cubicBezTo>
                      <a:pt x="99060" y="631190"/>
                      <a:pt x="69850" y="637540"/>
                      <a:pt x="53340" y="633730"/>
                    </a:cubicBezTo>
                    <a:cubicBezTo>
                      <a:pt x="39370" y="629920"/>
                      <a:pt x="27940" y="619760"/>
                      <a:pt x="20320" y="608330"/>
                    </a:cubicBezTo>
                    <a:cubicBezTo>
                      <a:pt x="12700" y="598170"/>
                      <a:pt x="10160" y="589280"/>
                      <a:pt x="7620" y="568960"/>
                    </a:cubicBezTo>
                    <a:cubicBezTo>
                      <a:pt x="0" y="495300"/>
                      <a:pt x="34290" y="133350"/>
                      <a:pt x="59690" y="58420"/>
                    </a:cubicBezTo>
                    <a:cubicBezTo>
                      <a:pt x="67310" y="35560"/>
                      <a:pt x="73660" y="25400"/>
                      <a:pt x="86360" y="16510"/>
                    </a:cubicBezTo>
                    <a:cubicBezTo>
                      <a:pt x="99060" y="6350"/>
                      <a:pt x="119380" y="0"/>
                      <a:pt x="134620" y="1270"/>
                    </a:cubicBezTo>
                    <a:cubicBezTo>
                      <a:pt x="149860" y="2540"/>
                      <a:pt x="170180" y="10160"/>
                      <a:pt x="180340" y="22860"/>
                    </a:cubicBezTo>
                    <a:cubicBezTo>
                      <a:pt x="191770" y="36830"/>
                      <a:pt x="198120" y="86360"/>
                      <a:pt x="198120" y="86360"/>
                    </a:cubicBezTo>
                  </a:path>
                </a:pathLst>
              </a:custGeom>
              <a:solidFill>
                <a:srgbClr val="5D4141"/>
              </a:solidFill>
              <a:ln cap="sq">
                <a:noFill/>
                <a:prstDash val="solid"/>
                <a:miter/>
              </a:ln>
            </p:spPr>
          </p:sp>
        </p:grpSp>
        <p:grpSp>
          <p:nvGrpSpPr>
            <p:cNvPr name="Group 12" id="12"/>
            <p:cNvGrpSpPr/>
            <p:nvPr/>
          </p:nvGrpSpPr>
          <p:grpSpPr>
            <a:xfrm rot="0">
              <a:off x="0" y="4357370"/>
              <a:ext cx="311150" cy="689610"/>
              <a:chOff x="0" y="0"/>
              <a:chExt cx="311150" cy="689610"/>
            </a:xfrm>
          </p:grpSpPr>
          <p:sp>
            <p:nvSpPr>
              <p:cNvPr name="Freeform 13" id="13"/>
              <p:cNvSpPr/>
              <p:nvPr/>
            </p:nvSpPr>
            <p:spPr>
              <a:xfrm flipH="false" flipV="false" rot="0">
                <a:off x="45720" y="50800"/>
                <a:ext cx="217170" cy="589280"/>
              </a:xfrm>
              <a:custGeom>
                <a:avLst/>
                <a:gdLst/>
                <a:ahLst/>
                <a:cxnLst/>
                <a:rect r="r" b="b" t="t" l="l"/>
                <a:pathLst>
                  <a:path h="589280" w="217170">
                    <a:moveTo>
                      <a:pt x="151130" y="68580"/>
                    </a:moveTo>
                    <a:cubicBezTo>
                      <a:pt x="173990" y="379730"/>
                      <a:pt x="215900" y="474980"/>
                      <a:pt x="214630" y="518160"/>
                    </a:cubicBezTo>
                    <a:cubicBezTo>
                      <a:pt x="214630" y="537210"/>
                      <a:pt x="212090" y="548640"/>
                      <a:pt x="201930" y="560070"/>
                    </a:cubicBezTo>
                    <a:cubicBezTo>
                      <a:pt x="190500" y="574040"/>
                      <a:pt x="160020" y="588010"/>
                      <a:pt x="142240" y="588010"/>
                    </a:cubicBezTo>
                    <a:cubicBezTo>
                      <a:pt x="127000" y="588010"/>
                      <a:pt x="111760" y="580390"/>
                      <a:pt x="101600" y="571500"/>
                    </a:cubicBezTo>
                    <a:cubicBezTo>
                      <a:pt x="91440" y="562610"/>
                      <a:pt x="81280" y="548640"/>
                      <a:pt x="78740" y="533400"/>
                    </a:cubicBezTo>
                    <a:cubicBezTo>
                      <a:pt x="76200" y="515620"/>
                      <a:pt x="83820" y="485140"/>
                      <a:pt x="95250" y="471170"/>
                    </a:cubicBezTo>
                    <a:cubicBezTo>
                      <a:pt x="104140" y="459740"/>
                      <a:pt x="120650" y="453390"/>
                      <a:pt x="134620" y="450850"/>
                    </a:cubicBezTo>
                    <a:cubicBezTo>
                      <a:pt x="148590" y="448310"/>
                      <a:pt x="165100" y="449580"/>
                      <a:pt x="177800" y="457200"/>
                    </a:cubicBezTo>
                    <a:cubicBezTo>
                      <a:pt x="193040" y="466090"/>
                      <a:pt x="210820" y="492760"/>
                      <a:pt x="214630" y="510540"/>
                    </a:cubicBezTo>
                    <a:cubicBezTo>
                      <a:pt x="217170" y="524510"/>
                      <a:pt x="214630" y="541020"/>
                      <a:pt x="205740" y="553720"/>
                    </a:cubicBezTo>
                    <a:cubicBezTo>
                      <a:pt x="195580" y="568960"/>
                      <a:pt x="167640" y="585470"/>
                      <a:pt x="149860" y="588010"/>
                    </a:cubicBezTo>
                    <a:cubicBezTo>
                      <a:pt x="135890" y="589280"/>
                      <a:pt x="119380" y="582930"/>
                      <a:pt x="107950" y="575310"/>
                    </a:cubicBezTo>
                    <a:cubicBezTo>
                      <a:pt x="96520" y="567690"/>
                      <a:pt x="90170" y="558800"/>
                      <a:pt x="81280" y="541020"/>
                    </a:cubicBezTo>
                    <a:cubicBezTo>
                      <a:pt x="62230" y="500380"/>
                      <a:pt x="45720" y="396240"/>
                      <a:pt x="33020" y="321310"/>
                    </a:cubicBezTo>
                    <a:cubicBezTo>
                      <a:pt x="20320" y="242570"/>
                      <a:pt x="0" y="128270"/>
                      <a:pt x="5080" y="78740"/>
                    </a:cubicBezTo>
                    <a:cubicBezTo>
                      <a:pt x="7620" y="55880"/>
                      <a:pt x="8890" y="41910"/>
                      <a:pt x="20320" y="29210"/>
                    </a:cubicBezTo>
                    <a:cubicBezTo>
                      <a:pt x="33020" y="13970"/>
                      <a:pt x="63500" y="0"/>
                      <a:pt x="82550" y="0"/>
                    </a:cubicBezTo>
                    <a:cubicBezTo>
                      <a:pt x="99060" y="0"/>
                      <a:pt x="118110" y="10160"/>
                      <a:pt x="129540" y="21590"/>
                    </a:cubicBezTo>
                    <a:cubicBezTo>
                      <a:pt x="140970" y="33020"/>
                      <a:pt x="151130" y="68580"/>
                      <a:pt x="151130" y="68580"/>
                    </a:cubicBezTo>
                  </a:path>
                </a:pathLst>
              </a:custGeom>
              <a:solidFill>
                <a:srgbClr val="5D4141"/>
              </a:solidFill>
              <a:ln cap="sq">
                <a:noFill/>
                <a:prstDash val="solid"/>
                <a:miter/>
              </a:ln>
            </p:spPr>
          </p:sp>
        </p:grpSp>
        <p:grpSp>
          <p:nvGrpSpPr>
            <p:cNvPr name="Group 14" id="14"/>
            <p:cNvGrpSpPr/>
            <p:nvPr/>
          </p:nvGrpSpPr>
          <p:grpSpPr>
            <a:xfrm rot="0">
              <a:off x="194310" y="5392420"/>
              <a:ext cx="384810" cy="814070"/>
              <a:chOff x="0" y="0"/>
              <a:chExt cx="384810" cy="814070"/>
            </a:xfrm>
          </p:grpSpPr>
          <p:sp>
            <p:nvSpPr>
              <p:cNvPr name="Freeform 15" id="15"/>
              <p:cNvSpPr/>
              <p:nvPr/>
            </p:nvSpPr>
            <p:spPr>
              <a:xfrm flipH="false" flipV="false" rot="0">
                <a:off x="50800" y="49530"/>
                <a:ext cx="285750" cy="713740"/>
              </a:xfrm>
              <a:custGeom>
                <a:avLst/>
                <a:gdLst/>
                <a:ahLst/>
                <a:cxnLst/>
                <a:rect r="r" b="b" t="t" l="l"/>
                <a:pathLst>
                  <a:path h="713740" w="285750">
                    <a:moveTo>
                      <a:pt x="128270" y="55880"/>
                    </a:moveTo>
                    <a:cubicBezTo>
                      <a:pt x="179070" y="429260"/>
                      <a:pt x="186690" y="467360"/>
                      <a:pt x="205740" y="513080"/>
                    </a:cubicBezTo>
                    <a:cubicBezTo>
                      <a:pt x="224790" y="560070"/>
                      <a:pt x="278130" y="613410"/>
                      <a:pt x="283210" y="647700"/>
                    </a:cubicBezTo>
                    <a:cubicBezTo>
                      <a:pt x="285750" y="666750"/>
                      <a:pt x="279400" y="684530"/>
                      <a:pt x="271780" y="695960"/>
                    </a:cubicBezTo>
                    <a:cubicBezTo>
                      <a:pt x="265430" y="704850"/>
                      <a:pt x="255270" y="711200"/>
                      <a:pt x="243840" y="712470"/>
                    </a:cubicBezTo>
                    <a:cubicBezTo>
                      <a:pt x="231140" y="713740"/>
                      <a:pt x="207010" y="709930"/>
                      <a:pt x="196850" y="699770"/>
                    </a:cubicBezTo>
                    <a:cubicBezTo>
                      <a:pt x="186690" y="689610"/>
                      <a:pt x="179070" y="668020"/>
                      <a:pt x="181610" y="654050"/>
                    </a:cubicBezTo>
                    <a:cubicBezTo>
                      <a:pt x="184150" y="640080"/>
                      <a:pt x="198120" y="621030"/>
                      <a:pt x="210820" y="614680"/>
                    </a:cubicBezTo>
                    <a:cubicBezTo>
                      <a:pt x="223520" y="608330"/>
                      <a:pt x="247650" y="610870"/>
                      <a:pt x="259080" y="617220"/>
                    </a:cubicBezTo>
                    <a:cubicBezTo>
                      <a:pt x="269240" y="622300"/>
                      <a:pt x="276860" y="632460"/>
                      <a:pt x="280670" y="642620"/>
                    </a:cubicBezTo>
                    <a:cubicBezTo>
                      <a:pt x="284480" y="652780"/>
                      <a:pt x="285750" y="665480"/>
                      <a:pt x="283210" y="675640"/>
                    </a:cubicBezTo>
                    <a:cubicBezTo>
                      <a:pt x="280670" y="685800"/>
                      <a:pt x="273050" y="697230"/>
                      <a:pt x="264160" y="703580"/>
                    </a:cubicBezTo>
                    <a:cubicBezTo>
                      <a:pt x="255270" y="709930"/>
                      <a:pt x="242570" y="713740"/>
                      <a:pt x="232410" y="713740"/>
                    </a:cubicBezTo>
                    <a:cubicBezTo>
                      <a:pt x="222250" y="713740"/>
                      <a:pt x="210820" y="711200"/>
                      <a:pt x="200660" y="703580"/>
                    </a:cubicBezTo>
                    <a:cubicBezTo>
                      <a:pt x="182880" y="690880"/>
                      <a:pt x="165100" y="665480"/>
                      <a:pt x="147320" y="633730"/>
                    </a:cubicBezTo>
                    <a:cubicBezTo>
                      <a:pt x="118110" y="579120"/>
                      <a:pt x="88900" y="477520"/>
                      <a:pt x="64770" y="389890"/>
                    </a:cubicBezTo>
                    <a:cubicBezTo>
                      <a:pt x="38100" y="292100"/>
                      <a:pt x="0" y="132080"/>
                      <a:pt x="0" y="74930"/>
                    </a:cubicBezTo>
                    <a:cubicBezTo>
                      <a:pt x="0" y="53340"/>
                      <a:pt x="1270" y="41910"/>
                      <a:pt x="10160" y="30480"/>
                    </a:cubicBezTo>
                    <a:cubicBezTo>
                      <a:pt x="20320" y="16510"/>
                      <a:pt x="45720" y="2540"/>
                      <a:pt x="62230" y="1270"/>
                    </a:cubicBezTo>
                    <a:cubicBezTo>
                      <a:pt x="77470" y="0"/>
                      <a:pt x="95250" y="7620"/>
                      <a:pt x="106680" y="16510"/>
                    </a:cubicBezTo>
                    <a:cubicBezTo>
                      <a:pt x="118110" y="25400"/>
                      <a:pt x="128270" y="55880"/>
                      <a:pt x="128270" y="55880"/>
                    </a:cubicBezTo>
                  </a:path>
                </a:pathLst>
              </a:custGeom>
              <a:solidFill>
                <a:srgbClr val="5D4141"/>
              </a:solidFill>
              <a:ln cap="sq">
                <a:noFill/>
                <a:prstDash val="solid"/>
                <a:miter/>
              </a:ln>
            </p:spPr>
          </p:sp>
        </p:grpSp>
      </p:grpSp>
      <p:sp>
        <p:nvSpPr>
          <p:cNvPr name="Freeform 16" id="16"/>
          <p:cNvSpPr/>
          <p:nvPr/>
        </p:nvSpPr>
        <p:spPr>
          <a:xfrm flipH="false" flipV="false" rot="-401525">
            <a:off x="2427623" y="8537749"/>
            <a:ext cx="1296992" cy="1441102"/>
          </a:xfrm>
          <a:custGeom>
            <a:avLst/>
            <a:gdLst/>
            <a:ahLst/>
            <a:cxnLst/>
            <a:rect r="r" b="b" t="t" l="l"/>
            <a:pathLst>
              <a:path h="1441102" w="1296992">
                <a:moveTo>
                  <a:pt x="0" y="0"/>
                </a:moveTo>
                <a:lnTo>
                  <a:pt x="1296992" y="0"/>
                </a:lnTo>
                <a:lnTo>
                  <a:pt x="1296992" y="1441102"/>
                </a:lnTo>
                <a:lnTo>
                  <a:pt x="0" y="14411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2444324" y="118743"/>
            <a:ext cx="13399351" cy="10049513"/>
          </a:xfrm>
          <a:custGeom>
            <a:avLst/>
            <a:gdLst/>
            <a:ahLst/>
            <a:cxnLst/>
            <a:rect r="r" b="b" t="t" l="l"/>
            <a:pathLst>
              <a:path h="10049513" w="13399351">
                <a:moveTo>
                  <a:pt x="0" y="0"/>
                </a:moveTo>
                <a:lnTo>
                  <a:pt x="13399352" y="0"/>
                </a:lnTo>
                <a:lnTo>
                  <a:pt x="13399352" y="10049514"/>
                </a:lnTo>
                <a:lnTo>
                  <a:pt x="0" y="10049514"/>
                </a:lnTo>
                <a:lnTo>
                  <a:pt x="0" y="0"/>
                </a:lnTo>
                <a:close/>
              </a:path>
            </a:pathLst>
          </a:custGeom>
          <a:blipFill>
            <a:blip r:embed="rId5"/>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0">
            <a:off x="1028700" y="2735580"/>
            <a:ext cx="5042910" cy="6465216"/>
          </a:xfrm>
          <a:custGeom>
            <a:avLst/>
            <a:gdLst/>
            <a:ahLst/>
            <a:cxnLst/>
            <a:rect r="r" b="b" t="t" l="l"/>
            <a:pathLst>
              <a:path h="6465216" w="5042910">
                <a:moveTo>
                  <a:pt x="0" y="0"/>
                </a:moveTo>
                <a:lnTo>
                  <a:pt x="5042910" y="0"/>
                </a:lnTo>
                <a:lnTo>
                  <a:pt x="5042910" y="6465217"/>
                </a:lnTo>
                <a:lnTo>
                  <a:pt x="0" y="6465217"/>
                </a:lnTo>
                <a:lnTo>
                  <a:pt x="0" y="0"/>
                </a:lnTo>
                <a:close/>
              </a:path>
            </a:pathLst>
          </a:custGeom>
          <a:blipFill>
            <a:blip r:embed="rId3">
              <a:extLst>
                <a:ext uri="{96DAC541-7B7A-43D3-8B79-37D633B846F1}">
                  <asvg:svgBlip xmlns:asvg="http://schemas.microsoft.com/office/drawing/2016/SVG/main" r:embed="rId4"/>
                </a:ext>
              </a:extLst>
            </a:blip>
            <a:stretch>
              <a:fillRect l="0" t="-24193" r="0" b="0"/>
            </a:stretch>
          </a:blipFill>
        </p:spPr>
      </p:sp>
      <p:sp>
        <p:nvSpPr>
          <p:cNvPr name="Freeform 4" id="4"/>
          <p:cNvSpPr/>
          <p:nvPr/>
        </p:nvSpPr>
        <p:spPr>
          <a:xfrm flipH="false" flipV="false" rot="0">
            <a:off x="6622545" y="2735580"/>
            <a:ext cx="5042910" cy="6465216"/>
          </a:xfrm>
          <a:custGeom>
            <a:avLst/>
            <a:gdLst/>
            <a:ahLst/>
            <a:cxnLst/>
            <a:rect r="r" b="b" t="t" l="l"/>
            <a:pathLst>
              <a:path h="6465216" w="5042910">
                <a:moveTo>
                  <a:pt x="0" y="0"/>
                </a:moveTo>
                <a:lnTo>
                  <a:pt x="5042910" y="0"/>
                </a:lnTo>
                <a:lnTo>
                  <a:pt x="5042910" y="6465217"/>
                </a:lnTo>
                <a:lnTo>
                  <a:pt x="0" y="6465217"/>
                </a:lnTo>
                <a:lnTo>
                  <a:pt x="0" y="0"/>
                </a:lnTo>
                <a:close/>
              </a:path>
            </a:pathLst>
          </a:custGeom>
          <a:blipFill>
            <a:blip r:embed="rId3">
              <a:extLst>
                <a:ext uri="{96DAC541-7B7A-43D3-8B79-37D633B846F1}">
                  <asvg:svgBlip xmlns:asvg="http://schemas.microsoft.com/office/drawing/2016/SVG/main" r:embed="rId4"/>
                </a:ext>
              </a:extLst>
            </a:blip>
            <a:stretch>
              <a:fillRect l="0" t="-24193" r="0" b="0"/>
            </a:stretch>
          </a:blipFill>
        </p:spPr>
      </p:sp>
      <p:sp>
        <p:nvSpPr>
          <p:cNvPr name="Freeform 5" id="5"/>
          <p:cNvSpPr/>
          <p:nvPr/>
        </p:nvSpPr>
        <p:spPr>
          <a:xfrm flipH="false" flipV="false" rot="-9909973">
            <a:off x="510402" y="8270861"/>
            <a:ext cx="2624906" cy="1280180"/>
          </a:xfrm>
          <a:custGeom>
            <a:avLst/>
            <a:gdLst/>
            <a:ahLst/>
            <a:cxnLst/>
            <a:rect r="r" b="b" t="t" l="l"/>
            <a:pathLst>
              <a:path h="1280180" w="2624906">
                <a:moveTo>
                  <a:pt x="0" y="0"/>
                </a:moveTo>
                <a:lnTo>
                  <a:pt x="2624906" y="0"/>
                </a:lnTo>
                <a:lnTo>
                  <a:pt x="2624906" y="1280179"/>
                </a:lnTo>
                <a:lnTo>
                  <a:pt x="0" y="1280179"/>
                </a:lnTo>
                <a:lnTo>
                  <a:pt x="0" y="0"/>
                </a:lnTo>
                <a:close/>
              </a:path>
            </a:pathLst>
          </a:custGeom>
          <a:blipFill>
            <a:blip r:embed="rId5"/>
            <a:stretch>
              <a:fillRect l="0" t="0" r="0" b="0"/>
            </a:stretch>
          </a:blipFill>
        </p:spPr>
      </p:sp>
      <p:sp>
        <p:nvSpPr>
          <p:cNvPr name="Freeform 6" id="6"/>
          <p:cNvSpPr/>
          <p:nvPr/>
        </p:nvSpPr>
        <p:spPr>
          <a:xfrm flipH="false" flipV="false" rot="5400000">
            <a:off x="15091098" y="2459095"/>
            <a:ext cx="4339434" cy="1012535"/>
          </a:xfrm>
          <a:custGeom>
            <a:avLst/>
            <a:gdLst/>
            <a:ahLst/>
            <a:cxnLst/>
            <a:rect r="r" b="b" t="t" l="l"/>
            <a:pathLst>
              <a:path h="1012535" w="4339434">
                <a:moveTo>
                  <a:pt x="0" y="0"/>
                </a:moveTo>
                <a:lnTo>
                  <a:pt x="4339434" y="0"/>
                </a:lnTo>
                <a:lnTo>
                  <a:pt x="4339434" y="1012535"/>
                </a:lnTo>
                <a:lnTo>
                  <a:pt x="0" y="1012535"/>
                </a:lnTo>
                <a:lnTo>
                  <a:pt x="0" y="0"/>
                </a:lnTo>
                <a:close/>
              </a:path>
            </a:pathLst>
          </a:custGeom>
          <a:blipFill>
            <a:blip r:embed="rId6"/>
            <a:stretch>
              <a:fillRect l="0" t="0" r="0" b="0"/>
            </a:stretch>
          </a:blipFill>
        </p:spPr>
      </p:sp>
      <p:sp>
        <p:nvSpPr>
          <p:cNvPr name="TextBox 7" id="7"/>
          <p:cNvSpPr txBox="true"/>
          <p:nvPr/>
        </p:nvSpPr>
        <p:spPr>
          <a:xfrm rot="0">
            <a:off x="1175804" y="855975"/>
            <a:ext cx="14968003" cy="1879605"/>
          </a:xfrm>
          <a:prstGeom prst="rect">
            <a:avLst/>
          </a:prstGeom>
        </p:spPr>
        <p:txBody>
          <a:bodyPr anchor="t" rtlCol="false" tIns="0" lIns="0" bIns="0" rIns="0">
            <a:spAutoFit/>
          </a:bodyPr>
          <a:lstStyle/>
          <a:p>
            <a:pPr algn="l">
              <a:lnSpc>
                <a:spcPts val="7250"/>
              </a:lnSpc>
            </a:pPr>
            <a:r>
              <a:rPr lang="en-US" sz="7250" b="true">
                <a:solidFill>
                  <a:srgbClr val="264250"/>
                </a:solidFill>
                <a:latin typeface="Saira ExtraCondensed Bold"/>
                <a:ea typeface="Saira ExtraCondensed Bold"/>
                <a:cs typeface="Saira ExtraCondensed Bold"/>
                <a:sym typeface="Saira ExtraCondensed Bold"/>
              </a:rPr>
              <a:t>NHỮNG NGƯỜI THẦY TRONG SỬ VIỆT – TẬP 1</a:t>
            </a:r>
          </a:p>
          <a:p>
            <a:pPr algn="l" marL="0" indent="0" lvl="0">
              <a:lnSpc>
                <a:spcPts val="7250"/>
              </a:lnSpc>
              <a:spcBef>
                <a:spcPct val="0"/>
              </a:spcBef>
            </a:pPr>
          </a:p>
        </p:txBody>
      </p:sp>
      <p:grpSp>
        <p:nvGrpSpPr>
          <p:cNvPr name="Group 8" id="8"/>
          <p:cNvGrpSpPr/>
          <p:nvPr/>
        </p:nvGrpSpPr>
        <p:grpSpPr>
          <a:xfrm rot="0">
            <a:off x="1175804" y="1729103"/>
            <a:ext cx="7552579" cy="496880"/>
            <a:chOff x="0" y="0"/>
            <a:chExt cx="9748520" cy="641350"/>
          </a:xfrm>
        </p:grpSpPr>
        <p:sp>
          <p:nvSpPr>
            <p:cNvPr name="Freeform 9" id="9"/>
            <p:cNvSpPr/>
            <p:nvPr/>
          </p:nvSpPr>
          <p:spPr>
            <a:xfrm flipH="false" flipV="false" rot="0">
              <a:off x="48260" y="49530"/>
              <a:ext cx="9653270" cy="548640"/>
            </a:xfrm>
            <a:custGeom>
              <a:avLst/>
              <a:gdLst/>
              <a:ahLst/>
              <a:cxnLst/>
              <a:rect r="r" b="b" t="t" l="l"/>
              <a:pathLst>
                <a:path h="548640" w="9653270">
                  <a:moveTo>
                    <a:pt x="81280" y="247650"/>
                  </a:moveTo>
                  <a:cubicBezTo>
                    <a:pt x="292100" y="316230"/>
                    <a:pt x="339090" y="321310"/>
                    <a:pt x="386080" y="327660"/>
                  </a:cubicBezTo>
                  <a:cubicBezTo>
                    <a:pt x="433070" y="332740"/>
                    <a:pt x="483870" y="340360"/>
                    <a:pt x="528320" y="337820"/>
                  </a:cubicBezTo>
                  <a:cubicBezTo>
                    <a:pt x="568960" y="335280"/>
                    <a:pt x="608330" y="327660"/>
                    <a:pt x="645160" y="317500"/>
                  </a:cubicBezTo>
                  <a:cubicBezTo>
                    <a:pt x="680720" y="307340"/>
                    <a:pt x="715010" y="295910"/>
                    <a:pt x="748030" y="278130"/>
                  </a:cubicBezTo>
                  <a:cubicBezTo>
                    <a:pt x="783590" y="259080"/>
                    <a:pt x="820420" y="231140"/>
                    <a:pt x="850900" y="208280"/>
                  </a:cubicBezTo>
                  <a:cubicBezTo>
                    <a:pt x="876300" y="189230"/>
                    <a:pt x="896620" y="173990"/>
                    <a:pt x="918210" y="151130"/>
                  </a:cubicBezTo>
                  <a:cubicBezTo>
                    <a:pt x="942340" y="125730"/>
                    <a:pt x="962660" y="77470"/>
                    <a:pt x="986790" y="60960"/>
                  </a:cubicBezTo>
                  <a:cubicBezTo>
                    <a:pt x="1004570" y="49530"/>
                    <a:pt x="1024890" y="44450"/>
                    <a:pt x="1041400" y="48260"/>
                  </a:cubicBezTo>
                  <a:cubicBezTo>
                    <a:pt x="1056640" y="52070"/>
                    <a:pt x="1075690" y="71120"/>
                    <a:pt x="1082040" y="86360"/>
                  </a:cubicBezTo>
                  <a:cubicBezTo>
                    <a:pt x="1087120" y="99060"/>
                    <a:pt x="1084580" y="118110"/>
                    <a:pt x="1080770" y="129540"/>
                  </a:cubicBezTo>
                  <a:cubicBezTo>
                    <a:pt x="1076960" y="138430"/>
                    <a:pt x="1065530" y="140970"/>
                    <a:pt x="1062990" y="152400"/>
                  </a:cubicBezTo>
                  <a:cubicBezTo>
                    <a:pt x="1057910" y="176530"/>
                    <a:pt x="1075690" y="240030"/>
                    <a:pt x="1096010" y="276860"/>
                  </a:cubicBezTo>
                  <a:cubicBezTo>
                    <a:pt x="1116330" y="312420"/>
                    <a:pt x="1154430" y="347980"/>
                    <a:pt x="1184910" y="369570"/>
                  </a:cubicBezTo>
                  <a:cubicBezTo>
                    <a:pt x="1207770" y="386080"/>
                    <a:pt x="1224280" y="393700"/>
                    <a:pt x="1254760" y="401320"/>
                  </a:cubicBezTo>
                  <a:cubicBezTo>
                    <a:pt x="1305560" y="414020"/>
                    <a:pt x="1399540" y="426720"/>
                    <a:pt x="1470660" y="417830"/>
                  </a:cubicBezTo>
                  <a:cubicBezTo>
                    <a:pt x="1541780" y="408940"/>
                    <a:pt x="1625600" y="370840"/>
                    <a:pt x="1681480" y="345440"/>
                  </a:cubicBezTo>
                  <a:cubicBezTo>
                    <a:pt x="1722120" y="327660"/>
                    <a:pt x="1746250" y="314960"/>
                    <a:pt x="1781810" y="289560"/>
                  </a:cubicBezTo>
                  <a:cubicBezTo>
                    <a:pt x="1831340" y="255270"/>
                    <a:pt x="1892300" y="187960"/>
                    <a:pt x="1943100" y="152400"/>
                  </a:cubicBezTo>
                  <a:cubicBezTo>
                    <a:pt x="1983740" y="124460"/>
                    <a:pt x="2024380" y="86360"/>
                    <a:pt x="2059940" y="87630"/>
                  </a:cubicBezTo>
                  <a:cubicBezTo>
                    <a:pt x="2090420" y="88900"/>
                    <a:pt x="2120900" y="120650"/>
                    <a:pt x="2145030" y="139700"/>
                  </a:cubicBezTo>
                  <a:cubicBezTo>
                    <a:pt x="2167890" y="157480"/>
                    <a:pt x="2178050" y="179070"/>
                    <a:pt x="2203450" y="199390"/>
                  </a:cubicBezTo>
                  <a:cubicBezTo>
                    <a:pt x="2240280" y="228600"/>
                    <a:pt x="2296160" y="265430"/>
                    <a:pt x="2350770" y="285750"/>
                  </a:cubicBezTo>
                  <a:cubicBezTo>
                    <a:pt x="2410460" y="307340"/>
                    <a:pt x="2489200" y="316230"/>
                    <a:pt x="2551430" y="321310"/>
                  </a:cubicBezTo>
                  <a:cubicBezTo>
                    <a:pt x="2606040" y="325120"/>
                    <a:pt x="2654300" y="322580"/>
                    <a:pt x="2703830" y="317500"/>
                  </a:cubicBezTo>
                  <a:cubicBezTo>
                    <a:pt x="2750820" y="312420"/>
                    <a:pt x="2788920" y="306070"/>
                    <a:pt x="2840990" y="292100"/>
                  </a:cubicBezTo>
                  <a:cubicBezTo>
                    <a:pt x="2912110" y="273050"/>
                    <a:pt x="3011170" y="236220"/>
                    <a:pt x="3088640" y="200660"/>
                  </a:cubicBezTo>
                  <a:cubicBezTo>
                    <a:pt x="3162300" y="166370"/>
                    <a:pt x="3239770" y="106680"/>
                    <a:pt x="3296920" y="83820"/>
                  </a:cubicBezTo>
                  <a:cubicBezTo>
                    <a:pt x="3333750" y="68580"/>
                    <a:pt x="3356610" y="49530"/>
                    <a:pt x="3390900" y="58420"/>
                  </a:cubicBezTo>
                  <a:cubicBezTo>
                    <a:pt x="3446780" y="73660"/>
                    <a:pt x="3529330" y="209550"/>
                    <a:pt x="3582670" y="246380"/>
                  </a:cubicBezTo>
                  <a:cubicBezTo>
                    <a:pt x="3614420" y="267970"/>
                    <a:pt x="3632200" y="275590"/>
                    <a:pt x="3666490" y="285750"/>
                  </a:cubicBezTo>
                  <a:cubicBezTo>
                    <a:pt x="3716020" y="299720"/>
                    <a:pt x="3803650" y="308610"/>
                    <a:pt x="3854450" y="309880"/>
                  </a:cubicBezTo>
                  <a:cubicBezTo>
                    <a:pt x="3888740" y="311150"/>
                    <a:pt x="3906520" y="312420"/>
                    <a:pt x="3939540" y="304800"/>
                  </a:cubicBezTo>
                  <a:cubicBezTo>
                    <a:pt x="3989070" y="293370"/>
                    <a:pt x="4074160" y="257810"/>
                    <a:pt x="4118610" y="233680"/>
                  </a:cubicBezTo>
                  <a:cubicBezTo>
                    <a:pt x="4149090" y="217170"/>
                    <a:pt x="4163060" y="207010"/>
                    <a:pt x="4188460" y="182880"/>
                  </a:cubicBezTo>
                  <a:cubicBezTo>
                    <a:pt x="4226560" y="147320"/>
                    <a:pt x="4279900" y="58420"/>
                    <a:pt x="4312920" y="29210"/>
                  </a:cubicBezTo>
                  <a:cubicBezTo>
                    <a:pt x="4329430" y="13970"/>
                    <a:pt x="4339590" y="5080"/>
                    <a:pt x="4356100" y="2540"/>
                  </a:cubicBezTo>
                  <a:cubicBezTo>
                    <a:pt x="4375150" y="0"/>
                    <a:pt x="4405630" y="8890"/>
                    <a:pt x="4419600" y="21590"/>
                  </a:cubicBezTo>
                  <a:cubicBezTo>
                    <a:pt x="4432300" y="31750"/>
                    <a:pt x="4439920" y="52070"/>
                    <a:pt x="4441190" y="67310"/>
                  </a:cubicBezTo>
                  <a:cubicBezTo>
                    <a:pt x="4442460" y="82550"/>
                    <a:pt x="4420870" y="100330"/>
                    <a:pt x="4427220" y="115570"/>
                  </a:cubicBezTo>
                  <a:cubicBezTo>
                    <a:pt x="4437380" y="140970"/>
                    <a:pt x="4500880" y="163830"/>
                    <a:pt x="4540250" y="185420"/>
                  </a:cubicBezTo>
                  <a:cubicBezTo>
                    <a:pt x="4579620" y="207010"/>
                    <a:pt x="4613910" y="232410"/>
                    <a:pt x="4660900" y="246380"/>
                  </a:cubicBezTo>
                  <a:cubicBezTo>
                    <a:pt x="4718050" y="262890"/>
                    <a:pt x="4806950" y="266700"/>
                    <a:pt x="4861560" y="265430"/>
                  </a:cubicBezTo>
                  <a:cubicBezTo>
                    <a:pt x="4900930" y="264160"/>
                    <a:pt x="4921250" y="261620"/>
                    <a:pt x="4960620" y="252730"/>
                  </a:cubicBezTo>
                  <a:cubicBezTo>
                    <a:pt x="5020310" y="238760"/>
                    <a:pt x="5101590" y="209550"/>
                    <a:pt x="5181600" y="175260"/>
                  </a:cubicBezTo>
                  <a:cubicBezTo>
                    <a:pt x="5283200" y="132080"/>
                    <a:pt x="5435600" y="3810"/>
                    <a:pt x="5518150" y="7620"/>
                  </a:cubicBezTo>
                  <a:cubicBezTo>
                    <a:pt x="5567680" y="10160"/>
                    <a:pt x="5596890" y="50800"/>
                    <a:pt x="5633720" y="78740"/>
                  </a:cubicBezTo>
                  <a:cubicBezTo>
                    <a:pt x="5673090" y="107950"/>
                    <a:pt x="5707380" y="156210"/>
                    <a:pt x="5746750" y="182880"/>
                  </a:cubicBezTo>
                  <a:cubicBezTo>
                    <a:pt x="5782310" y="207010"/>
                    <a:pt x="5817870" y="223520"/>
                    <a:pt x="5855970" y="237490"/>
                  </a:cubicBezTo>
                  <a:cubicBezTo>
                    <a:pt x="5895340" y="252730"/>
                    <a:pt x="5928360" y="261620"/>
                    <a:pt x="5977890" y="270510"/>
                  </a:cubicBezTo>
                  <a:cubicBezTo>
                    <a:pt x="6049010" y="283210"/>
                    <a:pt x="6168390" y="293370"/>
                    <a:pt x="6243320" y="294640"/>
                  </a:cubicBezTo>
                  <a:cubicBezTo>
                    <a:pt x="6299200" y="294640"/>
                    <a:pt x="6329680" y="292100"/>
                    <a:pt x="6388100" y="284480"/>
                  </a:cubicBezTo>
                  <a:cubicBezTo>
                    <a:pt x="6479540" y="271780"/>
                    <a:pt x="6637020" y="242570"/>
                    <a:pt x="6734810" y="210820"/>
                  </a:cubicBezTo>
                  <a:cubicBezTo>
                    <a:pt x="6812280" y="185420"/>
                    <a:pt x="6878320" y="137160"/>
                    <a:pt x="6934200" y="120650"/>
                  </a:cubicBezTo>
                  <a:cubicBezTo>
                    <a:pt x="6971030" y="110490"/>
                    <a:pt x="6997700" y="95250"/>
                    <a:pt x="7029450" y="106680"/>
                  </a:cubicBezTo>
                  <a:cubicBezTo>
                    <a:pt x="7077710" y="124460"/>
                    <a:pt x="7120890" y="238760"/>
                    <a:pt x="7171690" y="273050"/>
                  </a:cubicBezTo>
                  <a:cubicBezTo>
                    <a:pt x="7209790" y="299720"/>
                    <a:pt x="7250430" y="309880"/>
                    <a:pt x="7292340" y="314960"/>
                  </a:cubicBezTo>
                  <a:cubicBezTo>
                    <a:pt x="7335520" y="321310"/>
                    <a:pt x="7387590" y="314960"/>
                    <a:pt x="7429500" y="306070"/>
                  </a:cubicBezTo>
                  <a:cubicBezTo>
                    <a:pt x="7467600" y="298450"/>
                    <a:pt x="7496810" y="287020"/>
                    <a:pt x="7534910" y="267970"/>
                  </a:cubicBezTo>
                  <a:cubicBezTo>
                    <a:pt x="7585710" y="242570"/>
                    <a:pt x="7650480" y="196850"/>
                    <a:pt x="7703820" y="156210"/>
                  </a:cubicBezTo>
                  <a:cubicBezTo>
                    <a:pt x="7755890" y="116840"/>
                    <a:pt x="7813040" y="48260"/>
                    <a:pt x="7849870" y="29210"/>
                  </a:cubicBezTo>
                  <a:cubicBezTo>
                    <a:pt x="7868920" y="19050"/>
                    <a:pt x="7881620" y="15240"/>
                    <a:pt x="7896860" y="17780"/>
                  </a:cubicBezTo>
                  <a:cubicBezTo>
                    <a:pt x="7914640" y="20320"/>
                    <a:pt x="7941310" y="38100"/>
                    <a:pt x="7951470" y="53340"/>
                  </a:cubicBezTo>
                  <a:cubicBezTo>
                    <a:pt x="7960360" y="67310"/>
                    <a:pt x="7960360" y="88900"/>
                    <a:pt x="7957820" y="102870"/>
                  </a:cubicBezTo>
                  <a:cubicBezTo>
                    <a:pt x="7955280" y="114300"/>
                    <a:pt x="7940040" y="120650"/>
                    <a:pt x="7942580" y="132080"/>
                  </a:cubicBezTo>
                  <a:cubicBezTo>
                    <a:pt x="7950200" y="163830"/>
                    <a:pt x="8088630" y="240030"/>
                    <a:pt x="8141970" y="265430"/>
                  </a:cubicBezTo>
                  <a:cubicBezTo>
                    <a:pt x="8173720" y="280670"/>
                    <a:pt x="8190230" y="285750"/>
                    <a:pt x="8223250" y="292100"/>
                  </a:cubicBezTo>
                  <a:cubicBezTo>
                    <a:pt x="8271510" y="300990"/>
                    <a:pt x="8343900" y="307340"/>
                    <a:pt x="8408670" y="300990"/>
                  </a:cubicBezTo>
                  <a:cubicBezTo>
                    <a:pt x="8481060" y="293370"/>
                    <a:pt x="8564880" y="267970"/>
                    <a:pt x="8633460" y="243840"/>
                  </a:cubicBezTo>
                  <a:cubicBezTo>
                    <a:pt x="8694420" y="222250"/>
                    <a:pt x="8746490" y="168910"/>
                    <a:pt x="8798560" y="167640"/>
                  </a:cubicBezTo>
                  <a:cubicBezTo>
                    <a:pt x="8844280" y="166370"/>
                    <a:pt x="8887460" y="195580"/>
                    <a:pt x="8926830" y="219710"/>
                  </a:cubicBezTo>
                  <a:cubicBezTo>
                    <a:pt x="8966200" y="243840"/>
                    <a:pt x="8997950" y="294640"/>
                    <a:pt x="9034780" y="313690"/>
                  </a:cubicBezTo>
                  <a:cubicBezTo>
                    <a:pt x="9065260" y="328930"/>
                    <a:pt x="9095740" y="330200"/>
                    <a:pt x="9127490" y="335280"/>
                  </a:cubicBezTo>
                  <a:cubicBezTo>
                    <a:pt x="9161780" y="341630"/>
                    <a:pt x="9196070" y="347980"/>
                    <a:pt x="9234170" y="347980"/>
                  </a:cubicBezTo>
                  <a:cubicBezTo>
                    <a:pt x="9276080" y="347980"/>
                    <a:pt x="9325610" y="342900"/>
                    <a:pt x="9366250" y="335280"/>
                  </a:cubicBezTo>
                  <a:cubicBezTo>
                    <a:pt x="9403080" y="327660"/>
                    <a:pt x="9436100" y="318770"/>
                    <a:pt x="9470390" y="304800"/>
                  </a:cubicBezTo>
                  <a:cubicBezTo>
                    <a:pt x="9508490" y="289560"/>
                    <a:pt x="9583420" y="240030"/>
                    <a:pt x="9585960" y="243840"/>
                  </a:cubicBezTo>
                  <a:cubicBezTo>
                    <a:pt x="9587230" y="246380"/>
                    <a:pt x="9545320" y="276860"/>
                    <a:pt x="9546590" y="280670"/>
                  </a:cubicBezTo>
                  <a:cubicBezTo>
                    <a:pt x="9547860" y="283210"/>
                    <a:pt x="9577070" y="266700"/>
                    <a:pt x="9589770" y="266700"/>
                  </a:cubicBezTo>
                  <a:cubicBezTo>
                    <a:pt x="9599930" y="266700"/>
                    <a:pt x="9610090" y="270510"/>
                    <a:pt x="9618980" y="275590"/>
                  </a:cubicBezTo>
                  <a:cubicBezTo>
                    <a:pt x="9627870" y="280670"/>
                    <a:pt x="9635490" y="288290"/>
                    <a:pt x="9640570" y="297180"/>
                  </a:cubicBezTo>
                  <a:cubicBezTo>
                    <a:pt x="9646920" y="308610"/>
                    <a:pt x="9653270" y="326390"/>
                    <a:pt x="9649460" y="340360"/>
                  </a:cubicBezTo>
                  <a:cubicBezTo>
                    <a:pt x="9645650" y="356870"/>
                    <a:pt x="9627870" y="381000"/>
                    <a:pt x="9611360" y="388620"/>
                  </a:cubicBezTo>
                  <a:cubicBezTo>
                    <a:pt x="9594850" y="396240"/>
                    <a:pt x="9565640" y="391160"/>
                    <a:pt x="9551670" y="383540"/>
                  </a:cubicBezTo>
                  <a:cubicBezTo>
                    <a:pt x="9540240" y="377190"/>
                    <a:pt x="9531350" y="363220"/>
                    <a:pt x="9527540" y="351790"/>
                  </a:cubicBezTo>
                  <a:cubicBezTo>
                    <a:pt x="9523730" y="339090"/>
                    <a:pt x="9521190" y="323850"/>
                    <a:pt x="9526270" y="311150"/>
                  </a:cubicBezTo>
                  <a:cubicBezTo>
                    <a:pt x="9532620" y="295910"/>
                    <a:pt x="9552940" y="275590"/>
                    <a:pt x="9568180" y="269240"/>
                  </a:cubicBezTo>
                  <a:cubicBezTo>
                    <a:pt x="9580880" y="264160"/>
                    <a:pt x="9596120" y="266700"/>
                    <a:pt x="9608820" y="270510"/>
                  </a:cubicBezTo>
                  <a:cubicBezTo>
                    <a:pt x="9621520" y="274320"/>
                    <a:pt x="9634220" y="284480"/>
                    <a:pt x="9640570" y="295910"/>
                  </a:cubicBezTo>
                  <a:cubicBezTo>
                    <a:pt x="9648190" y="311150"/>
                    <a:pt x="9652000" y="339090"/>
                    <a:pt x="9644380" y="355600"/>
                  </a:cubicBezTo>
                  <a:cubicBezTo>
                    <a:pt x="9636760" y="372110"/>
                    <a:pt x="9613900" y="388620"/>
                    <a:pt x="9598660" y="392430"/>
                  </a:cubicBezTo>
                  <a:cubicBezTo>
                    <a:pt x="9585960" y="396240"/>
                    <a:pt x="9569450" y="392430"/>
                    <a:pt x="9558020" y="386080"/>
                  </a:cubicBezTo>
                  <a:cubicBezTo>
                    <a:pt x="9546590" y="379730"/>
                    <a:pt x="9535160" y="370840"/>
                    <a:pt x="9530080" y="358140"/>
                  </a:cubicBezTo>
                  <a:cubicBezTo>
                    <a:pt x="9523730" y="342900"/>
                    <a:pt x="9525000" y="313690"/>
                    <a:pt x="9531350" y="298450"/>
                  </a:cubicBezTo>
                  <a:cubicBezTo>
                    <a:pt x="9536430" y="287020"/>
                    <a:pt x="9549130" y="278130"/>
                    <a:pt x="9560560" y="273050"/>
                  </a:cubicBezTo>
                  <a:cubicBezTo>
                    <a:pt x="9573260" y="267970"/>
                    <a:pt x="9591040" y="264160"/>
                    <a:pt x="9605010" y="269240"/>
                  </a:cubicBezTo>
                  <a:cubicBezTo>
                    <a:pt x="9620250" y="274320"/>
                    <a:pt x="9640570" y="297180"/>
                    <a:pt x="9646920" y="311150"/>
                  </a:cubicBezTo>
                  <a:cubicBezTo>
                    <a:pt x="9652000" y="321310"/>
                    <a:pt x="9652000" y="330200"/>
                    <a:pt x="9649460" y="340360"/>
                  </a:cubicBezTo>
                  <a:cubicBezTo>
                    <a:pt x="9646920" y="353060"/>
                    <a:pt x="9638030" y="374650"/>
                    <a:pt x="9626600" y="379730"/>
                  </a:cubicBezTo>
                  <a:cubicBezTo>
                    <a:pt x="9616440" y="384810"/>
                    <a:pt x="9605010" y="372110"/>
                    <a:pt x="9587230" y="374650"/>
                  </a:cubicBezTo>
                  <a:cubicBezTo>
                    <a:pt x="9545320" y="379730"/>
                    <a:pt x="9447530" y="434340"/>
                    <a:pt x="9382760" y="450850"/>
                  </a:cubicBezTo>
                  <a:cubicBezTo>
                    <a:pt x="9326880" y="466090"/>
                    <a:pt x="9271000" y="474980"/>
                    <a:pt x="9220200" y="476250"/>
                  </a:cubicBezTo>
                  <a:cubicBezTo>
                    <a:pt x="9175750" y="477520"/>
                    <a:pt x="9138920" y="472440"/>
                    <a:pt x="9095740" y="464820"/>
                  </a:cubicBezTo>
                  <a:cubicBezTo>
                    <a:pt x="9050020" y="457200"/>
                    <a:pt x="8991600" y="447040"/>
                    <a:pt x="8953500" y="427990"/>
                  </a:cubicBezTo>
                  <a:cubicBezTo>
                    <a:pt x="8923020" y="412750"/>
                    <a:pt x="8898890" y="393700"/>
                    <a:pt x="8879840" y="370840"/>
                  </a:cubicBezTo>
                  <a:cubicBezTo>
                    <a:pt x="8862060" y="347980"/>
                    <a:pt x="8864600" y="300990"/>
                    <a:pt x="8840470" y="292100"/>
                  </a:cubicBezTo>
                  <a:cubicBezTo>
                    <a:pt x="8804910" y="278130"/>
                    <a:pt x="8729980" y="337820"/>
                    <a:pt x="8666480" y="359410"/>
                  </a:cubicBezTo>
                  <a:cubicBezTo>
                    <a:pt x="8590280" y="384810"/>
                    <a:pt x="8496300" y="422910"/>
                    <a:pt x="8412480" y="431800"/>
                  </a:cubicBezTo>
                  <a:cubicBezTo>
                    <a:pt x="8333740" y="440690"/>
                    <a:pt x="8243570" y="430530"/>
                    <a:pt x="8181340" y="417830"/>
                  </a:cubicBezTo>
                  <a:cubicBezTo>
                    <a:pt x="8136890" y="408940"/>
                    <a:pt x="8106410" y="396240"/>
                    <a:pt x="8070850" y="379730"/>
                  </a:cubicBezTo>
                  <a:cubicBezTo>
                    <a:pt x="8035290" y="363220"/>
                    <a:pt x="8001000" y="341630"/>
                    <a:pt x="7969250" y="316230"/>
                  </a:cubicBezTo>
                  <a:cubicBezTo>
                    <a:pt x="7937500" y="290830"/>
                    <a:pt x="7903210" y="256540"/>
                    <a:pt x="7881620" y="226060"/>
                  </a:cubicBezTo>
                  <a:cubicBezTo>
                    <a:pt x="7863840" y="200660"/>
                    <a:pt x="7849870" y="176530"/>
                    <a:pt x="7842250" y="147320"/>
                  </a:cubicBezTo>
                  <a:cubicBezTo>
                    <a:pt x="7833360" y="115570"/>
                    <a:pt x="7823200" y="62230"/>
                    <a:pt x="7837170" y="40640"/>
                  </a:cubicBezTo>
                  <a:cubicBezTo>
                    <a:pt x="7847330" y="24130"/>
                    <a:pt x="7877810" y="15240"/>
                    <a:pt x="7896860" y="17780"/>
                  </a:cubicBezTo>
                  <a:cubicBezTo>
                    <a:pt x="7915910" y="20320"/>
                    <a:pt x="7941310" y="38100"/>
                    <a:pt x="7951470" y="53340"/>
                  </a:cubicBezTo>
                  <a:cubicBezTo>
                    <a:pt x="7960360" y="67310"/>
                    <a:pt x="7960360" y="88900"/>
                    <a:pt x="7957820" y="102870"/>
                  </a:cubicBezTo>
                  <a:cubicBezTo>
                    <a:pt x="7955280" y="114300"/>
                    <a:pt x="7954010" y="119380"/>
                    <a:pt x="7942580" y="132080"/>
                  </a:cubicBezTo>
                  <a:cubicBezTo>
                    <a:pt x="7901940" y="177800"/>
                    <a:pt x="7675880" y="337820"/>
                    <a:pt x="7583170" y="388620"/>
                  </a:cubicBezTo>
                  <a:cubicBezTo>
                    <a:pt x="7531100" y="417830"/>
                    <a:pt x="7494270" y="430530"/>
                    <a:pt x="7452360" y="441960"/>
                  </a:cubicBezTo>
                  <a:cubicBezTo>
                    <a:pt x="7416800" y="450850"/>
                    <a:pt x="7390130" y="457200"/>
                    <a:pt x="7352030" y="455930"/>
                  </a:cubicBezTo>
                  <a:cubicBezTo>
                    <a:pt x="7301230" y="454660"/>
                    <a:pt x="7221220" y="439420"/>
                    <a:pt x="7172960" y="421640"/>
                  </a:cubicBezTo>
                  <a:cubicBezTo>
                    <a:pt x="7137400" y="407670"/>
                    <a:pt x="7110730" y="391160"/>
                    <a:pt x="7084060" y="370840"/>
                  </a:cubicBezTo>
                  <a:cubicBezTo>
                    <a:pt x="7056120" y="350520"/>
                    <a:pt x="7020560" y="327660"/>
                    <a:pt x="7009130" y="297180"/>
                  </a:cubicBezTo>
                  <a:cubicBezTo>
                    <a:pt x="6997700" y="266700"/>
                    <a:pt x="7033260" y="199390"/>
                    <a:pt x="7016750" y="187960"/>
                  </a:cubicBezTo>
                  <a:cubicBezTo>
                    <a:pt x="6996430" y="173990"/>
                    <a:pt x="6925310" y="240030"/>
                    <a:pt x="6866890" y="262890"/>
                  </a:cubicBezTo>
                  <a:cubicBezTo>
                    <a:pt x="6791960" y="292100"/>
                    <a:pt x="6681470" y="317500"/>
                    <a:pt x="6597650" y="337820"/>
                  </a:cubicBezTo>
                  <a:cubicBezTo>
                    <a:pt x="6526530" y="355600"/>
                    <a:pt x="6460490" y="369570"/>
                    <a:pt x="6396990" y="379730"/>
                  </a:cubicBezTo>
                  <a:cubicBezTo>
                    <a:pt x="6341110" y="388620"/>
                    <a:pt x="6290310" y="394970"/>
                    <a:pt x="6238240" y="397510"/>
                  </a:cubicBezTo>
                  <a:cubicBezTo>
                    <a:pt x="6187440" y="400050"/>
                    <a:pt x="6146800" y="400050"/>
                    <a:pt x="6089650" y="394970"/>
                  </a:cubicBezTo>
                  <a:cubicBezTo>
                    <a:pt x="6009640" y="387350"/>
                    <a:pt x="5880100" y="372110"/>
                    <a:pt x="5803900" y="349250"/>
                  </a:cubicBezTo>
                  <a:cubicBezTo>
                    <a:pt x="5749290" y="332740"/>
                    <a:pt x="5706110" y="313690"/>
                    <a:pt x="5666740" y="289560"/>
                  </a:cubicBezTo>
                  <a:cubicBezTo>
                    <a:pt x="5632450" y="269240"/>
                    <a:pt x="5599430" y="247650"/>
                    <a:pt x="5577840" y="218440"/>
                  </a:cubicBezTo>
                  <a:cubicBezTo>
                    <a:pt x="5556250" y="190500"/>
                    <a:pt x="5563870" y="128270"/>
                    <a:pt x="5534660" y="118110"/>
                  </a:cubicBezTo>
                  <a:cubicBezTo>
                    <a:pt x="5481320" y="99060"/>
                    <a:pt x="5325110" y="240030"/>
                    <a:pt x="5226050" y="285750"/>
                  </a:cubicBezTo>
                  <a:cubicBezTo>
                    <a:pt x="5139690" y="325120"/>
                    <a:pt x="5046980" y="364490"/>
                    <a:pt x="4978400" y="382270"/>
                  </a:cubicBezTo>
                  <a:cubicBezTo>
                    <a:pt x="4931410" y="394970"/>
                    <a:pt x="4903470" y="397510"/>
                    <a:pt x="4855210" y="398780"/>
                  </a:cubicBezTo>
                  <a:cubicBezTo>
                    <a:pt x="4787900" y="401320"/>
                    <a:pt x="4673600" y="394970"/>
                    <a:pt x="4611370" y="381000"/>
                  </a:cubicBezTo>
                  <a:cubicBezTo>
                    <a:pt x="4572000" y="372110"/>
                    <a:pt x="4546600" y="359410"/>
                    <a:pt x="4516120" y="342900"/>
                  </a:cubicBezTo>
                  <a:cubicBezTo>
                    <a:pt x="4485640" y="326390"/>
                    <a:pt x="4458970" y="308610"/>
                    <a:pt x="4431030" y="280670"/>
                  </a:cubicBezTo>
                  <a:cubicBezTo>
                    <a:pt x="4394200" y="243840"/>
                    <a:pt x="4339590" y="181610"/>
                    <a:pt x="4321810" y="134620"/>
                  </a:cubicBezTo>
                  <a:cubicBezTo>
                    <a:pt x="4307840" y="99060"/>
                    <a:pt x="4300220" y="50800"/>
                    <a:pt x="4312920" y="29210"/>
                  </a:cubicBezTo>
                  <a:cubicBezTo>
                    <a:pt x="4323080" y="11430"/>
                    <a:pt x="4353560" y="0"/>
                    <a:pt x="4373880" y="1270"/>
                  </a:cubicBezTo>
                  <a:cubicBezTo>
                    <a:pt x="4392930" y="2540"/>
                    <a:pt x="4419600" y="19050"/>
                    <a:pt x="4431030" y="34290"/>
                  </a:cubicBezTo>
                  <a:cubicBezTo>
                    <a:pt x="4441190" y="46990"/>
                    <a:pt x="4446270" y="64770"/>
                    <a:pt x="4441190" y="83820"/>
                  </a:cubicBezTo>
                  <a:cubicBezTo>
                    <a:pt x="4432300" y="121920"/>
                    <a:pt x="4368800" y="191770"/>
                    <a:pt x="4323080" y="234950"/>
                  </a:cubicBezTo>
                  <a:cubicBezTo>
                    <a:pt x="4278630" y="278130"/>
                    <a:pt x="4221480" y="314960"/>
                    <a:pt x="4173220" y="344170"/>
                  </a:cubicBezTo>
                  <a:cubicBezTo>
                    <a:pt x="4132580" y="368300"/>
                    <a:pt x="4095750" y="388620"/>
                    <a:pt x="4056380" y="402590"/>
                  </a:cubicBezTo>
                  <a:cubicBezTo>
                    <a:pt x="4019550" y="416560"/>
                    <a:pt x="3989070" y="425450"/>
                    <a:pt x="3945890" y="430530"/>
                  </a:cubicBezTo>
                  <a:cubicBezTo>
                    <a:pt x="3887470" y="436880"/>
                    <a:pt x="3796030" y="431800"/>
                    <a:pt x="3735070" y="424180"/>
                  </a:cubicBezTo>
                  <a:cubicBezTo>
                    <a:pt x="3688080" y="419100"/>
                    <a:pt x="3649980" y="412750"/>
                    <a:pt x="3610610" y="398780"/>
                  </a:cubicBezTo>
                  <a:cubicBezTo>
                    <a:pt x="3569970" y="384810"/>
                    <a:pt x="3533140" y="368300"/>
                    <a:pt x="3495040" y="339090"/>
                  </a:cubicBezTo>
                  <a:cubicBezTo>
                    <a:pt x="3444240" y="299720"/>
                    <a:pt x="3404870" y="182880"/>
                    <a:pt x="3345180" y="172720"/>
                  </a:cubicBezTo>
                  <a:cubicBezTo>
                    <a:pt x="3282950" y="162560"/>
                    <a:pt x="3205480" y="256540"/>
                    <a:pt x="3128010" y="292100"/>
                  </a:cubicBezTo>
                  <a:cubicBezTo>
                    <a:pt x="3045460" y="330200"/>
                    <a:pt x="2937510" y="370840"/>
                    <a:pt x="2861310" y="394970"/>
                  </a:cubicBezTo>
                  <a:cubicBezTo>
                    <a:pt x="2805430" y="412750"/>
                    <a:pt x="2764790" y="420370"/>
                    <a:pt x="2712720" y="429260"/>
                  </a:cubicBezTo>
                  <a:cubicBezTo>
                    <a:pt x="2656840" y="438150"/>
                    <a:pt x="2602230" y="449580"/>
                    <a:pt x="2538730" y="447040"/>
                  </a:cubicBezTo>
                  <a:cubicBezTo>
                    <a:pt x="2463800" y="444500"/>
                    <a:pt x="2372360" y="433070"/>
                    <a:pt x="2291080" y="402590"/>
                  </a:cubicBezTo>
                  <a:cubicBezTo>
                    <a:pt x="2199640" y="368300"/>
                    <a:pt x="2098040" y="231140"/>
                    <a:pt x="2018030" y="237490"/>
                  </a:cubicBezTo>
                  <a:cubicBezTo>
                    <a:pt x="1949450" y="242570"/>
                    <a:pt x="1892300" y="349250"/>
                    <a:pt x="1837690" y="387350"/>
                  </a:cubicBezTo>
                  <a:cubicBezTo>
                    <a:pt x="1797050" y="415290"/>
                    <a:pt x="1770380" y="430530"/>
                    <a:pt x="1724660" y="452120"/>
                  </a:cubicBezTo>
                  <a:cubicBezTo>
                    <a:pt x="1658620" y="482600"/>
                    <a:pt x="1544320" y="527050"/>
                    <a:pt x="1473200" y="539750"/>
                  </a:cubicBezTo>
                  <a:cubicBezTo>
                    <a:pt x="1423670" y="548640"/>
                    <a:pt x="1388110" y="543560"/>
                    <a:pt x="1343660" y="541020"/>
                  </a:cubicBezTo>
                  <a:cubicBezTo>
                    <a:pt x="1296670" y="538480"/>
                    <a:pt x="1240790" y="534670"/>
                    <a:pt x="1197610" y="520700"/>
                  </a:cubicBezTo>
                  <a:cubicBezTo>
                    <a:pt x="1159510" y="508000"/>
                    <a:pt x="1126490" y="488950"/>
                    <a:pt x="1096010" y="466090"/>
                  </a:cubicBezTo>
                  <a:cubicBezTo>
                    <a:pt x="1066800" y="444500"/>
                    <a:pt x="1038860" y="417830"/>
                    <a:pt x="1017270" y="387350"/>
                  </a:cubicBezTo>
                  <a:cubicBezTo>
                    <a:pt x="995680" y="358140"/>
                    <a:pt x="977900" y="325120"/>
                    <a:pt x="969010" y="287020"/>
                  </a:cubicBezTo>
                  <a:cubicBezTo>
                    <a:pt x="958850" y="243840"/>
                    <a:pt x="966470" y="182880"/>
                    <a:pt x="970280" y="142240"/>
                  </a:cubicBezTo>
                  <a:cubicBezTo>
                    <a:pt x="974090" y="110490"/>
                    <a:pt x="974090" y="76200"/>
                    <a:pt x="986790" y="60960"/>
                  </a:cubicBezTo>
                  <a:cubicBezTo>
                    <a:pt x="996950" y="49530"/>
                    <a:pt x="1013460" y="46990"/>
                    <a:pt x="1027430" y="46990"/>
                  </a:cubicBezTo>
                  <a:cubicBezTo>
                    <a:pt x="1040130" y="46990"/>
                    <a:pt x="1057910" y="54610"/>
                    <a:pt x="1066800" y="62230"/>
                  </a:cubicBezTo>
                  <a:cubicBezTo>
                    <a:pt x="1074420" y="68580"/>
                    <a:pt x="1079500" y="76200"/>
                    <a:pt x="1082040" y="86360"/>
                  </a:cubicBezTo>
                  <a:cubicBezTo>
                    <a:pt x="1085850" y="97790"/>
                    <a:pt x="1085850" y="116840"/>
                    <a:pt x="1080770" y="129540"/>
                  </a:cubicBezTo>
                  <a:cubicBezTo>
                    <a:pt x="1075690" y="143510"/>
                    <a:pt x="1065530" y="153670"/>
                    <a:pt x="1052830" y="167640"/>
                  </a:cubicBezTo>
                  <a:cubicBezTo>
                    <a:pt x="1035050" y="187960"/>
                    <a:pt x="1013460" y="209550"/>
                    <a:pt x="982980" y="233680"/>
                  </a:cubicBezTo>
                  <a:cubicBezTo>
                    <a:pt x="934720" y="273050"/>
                    <a:pt x="842010" y="340360"/>
                    <a:pt x="782320" y="370840"/>
                  </a:cubicBezTo>
                  <a:cubicBezTo>
                    <a:pt x="739140" y="393700"/>
                    <a:pt x="703580" y="403860"/>
                    <a:pt x="661670" y="414020"/>
                  </a:cubicBezTo>
                  <a:cubicBezTo>
                    <a:pt x="617220" y="425450"/>
                    <a:pt x="570230" y="431800"/>
                    <a:pt x="523240" y="434340"/>
                  </a:cubicBezTo>
                  <a:cubicBezTo>
                    <a:pt x="473710" y="436880"/>
                    <a:pt x="422910" y="431800"/>
                    <a:pt x="372110" y="427990"/>
                  </a:cubicBezTo>
                  <a:cubicBezTo>
                    <a:pt x="320040" y="424180"/>
                    <a:pt x="265430" y="420370"/>
                    <a:pt x="212090" y="410210"/>
                  </a:cubicBezTo>
                  <a:cubicBezTo>
                    <a:pt x="156210" y="400050"/>
                    <a:pt x="80010" y="383540"/>
                    <a:pt x="45720" y="367030"/>
                  </a:cubicBezTo>
                  <a:cubicBezTo>
                    <a:pt x="29210" y="358140"/>
                    <a:pt x="19050" y="351790"/>
                    <a:pt x="11430" y="340360"/>
                  </a:cubicBezTo>
                  <a:cubicBezTo>
                    <a:pt x="3810" y="328930"/>
                    <a:pt x="0" y="311150"/>
                    <a:pt x="2540" y="297180"/>
                  </a:cubicBezTo>
                  <a:cubicBezTo>
                    <a:pt x="5080" y="283210"/>
                    <a:pt x="13970" y="267970"/>
                    <a:pt x="25400" y="259080"/>
                  </a:cubicBezTo>
                  <a:cubicBezTo>
                    <a:pt x="38100" y="250190"/>
                    <a:pt x="81280" y="247650"/>
                    <a:pt x="81280" y="247650"/>
                  </a:cubicBezTo>
                </a:path>
              </a:pathLst>
            </a:custGeom>
            <a:solidFill>
              <a:srgbClr val="5D4141"/>
            </a:solidFill>
            <a:ln cap="sq">
              <a:noFill/>
              <a:prstDash val="solid"/>
              <a:miter/>
            </a:ln>
          </p:spPr>
        </p:sp>
      </p:grpSp>
      <p:sp>
        <p:nvSpPr>
          <p:cNvPr name="Freeform 10" id="10"/>
          <p:cNvSpPr/>
          <p:nvPr/>
        </p:nvSpPr>
        <p:spPr>
          <a:xfrm flipH="false" flipV="false" rot="0">
            <a:off x="1107226" y="2817828"/>
            <a:ext cx="4725540" cy="6300720"/>
          </a:xfrm>
          <a:custGeom>
            <a:avLst/>
            <a:gdLst/>
            <a:ahLst/>
            <a:cxnLst/>
            <a:rect r="r" b="b" t="t" l="l"/>
            <a:pathLst>
              <a:path h="6300720" w="4725540">
                <a:moveTo>
                  <a:pt x="0" y="0"/>
                </a:moveTo>
                <a:lnTo>
                  <a:pt x="4725541" y="0"/>
                </a:lnTo>
                <a:lnTo>
                  <a:pt x="4725541" y="6300720"/>
                </a:lnTo>
                <a:lnTo>
                  <a:pt x="0" y="6300720"/>
                </a:lnTo>
                <a:lnTo>
                  <a:pt x="0" y="0"/>
                </a:lnTo>
                <a:close/>
              </a:path>
            </a:pathLst>
          </a:custGeom>
          <a:blipFill>
            <a:blip r:embed="rId7"/>
            <a:stretch>
              <a:fillRect l="0" t="0" r="0" b="0"/>
            </a:stretch>
          </a:blipFill>
        </p:spPr>
      </p:sp>
      <p:sp>
        <p:nvSpPr>
          <p:cNvPr name="Freeform 11" id="11"/>
          <p:cNvSpPr/>
          <p:nvPr/>
        </p:nvSpPr>
        <p:spPr>
          <a:xfrm flipH="false" flipV="false" rot="0">
            <a:off x="6777933" y="2809037"/>
            <a:ext cx="4732134" cy="6309512"/>
          </a:xfrm>
          <a:custGeom>
            <a:avLst/>
            <a:gdLst/>
            <a:ahLst/>
            <a:cxnLst/>
            <a:rect r="r" b="b" t="t" l="l"/>
            <a:pathLst>
              <a:path h="6309512" w="4732134">
                <a:moveTo>
                  <a:pt x="0" y="0"/>
                </a:moveTo>
                <a:lnTo>
                  <a:pt x="4732134" y="0"/>
                </a:lnTo>
                <a:lnTo>
                  <a:pt x="4732134" y="6309511"/>
                </a:lnTo>
                <a:lnTo>
                  <a:pt x="0" y="6309511"/>
                </a:lnTo>
                <a:lnTo>
                  <a:pt x="0" y="0"/>
                </a:lnTo>
                <a:close/>
              </a:path>
            </a:pathLst>
          </a:custGeom>
          <a:blipFill>
            <a:blip r:embed="rId8"/>
            <a:stretch>
              <a:fillRect l="0" t="0" r="0" b="0"/>
            </a:stretch>
          </a:blipFill>
        </p:spPr>
      </p:sp>
      <p:sp>
        <p:nvSpPr>
          <p:cNvPr name="Freeform 12" id="12"/>
          <p:cNvSpPr/>
          <p:nvPr/>
        </p:nvSpPr>
        <p:spPr>
          <a:xfrm flipH="false" flipV="false" rot="0">
            <a:off x="12217905" y="2735580"/>
            <a:ext cx="4787226" cy="6382968"/>
          </a:xfrm>
          <a:custGeom>
            <a:avLst/>
            <a:gdLst/>
            <a:ahLst/>
            <a:cxnLst/>
            <a:rect r="r" b="b" t="t" l="l"/>
            <a:pathLst>
              <a:path h="6382968" w="4787226">
                <a:moveTo>
                  <a:pt x="0" y="0"/>
                </a:moveTo>
                <a:lnTo>
                  <a:pt x="4787226" y="0"/>
                </a:lnTo>
                <a:lnTo>
                  <a:pt x="4787226" y="6382968"/>
                </a:lnTo>
                <a:lnTo>
                  <a:pt x="0" y="6382968"/>
                </a:lnTo>
                <a:lnTo>
                  <a:pt x="0" y="0"/>
                </a:lnTo>
                <a:close/>
              </a:path>
            </a:pathLst>
          </a:custGeom>
          <a:blipFill>
            <a:blip r:embed="rId9"/>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0">
            <a:off x="1028700" y="2735580"/>
            <a:ext cx="5042910" cy="6465216"/>
          </a:xfrm>
          <a:custGeom>
            <a:avLst/>
            <a:gdLst/>
            <a:ahLst/>
            <a:cxnLst/>
            <a:rect r="r" b="b" t="t" l="l"/>
            <a:pathLst>
              <a:path h="6465216" w="5042910">
                <a:moveTo>
                  <a:pt x="0" y="0"/>
                </a:moveTo>
                <a:lnTo>
                  <a:pt x="5042910" y="0"/>
                </a:lnTo>
                <a:lnTo>
                  <a:pt x="5042910" y="6465217"/>
                </a:lnTo>
                <a:lnTo>
                  <a:pt x="0" y="6465217"/>
                </a:lnTo>
                <a:lnTo>
                  <a:pt x="0" y="0"/>
                </a:lnTo>
                <a:close/>
              </a:path>
            </a:pathLst>
          </a:custGeom>
          <a:blipFill>
            <a:blip r:embed="rId3">
              <a:extLst>
                <a:ext uri="{96DAC541-7B7A-43D3-8B79-37D633B846F1}">
                  <asvg:svgBlip xmlns:asvg="http://schemas.microsoft.com/office/drawing/2016/SVG/main" r:embed="rId4"/>
                </a:ext>
              </a:extLst>
            </a:blip>
            <a:stretch>
              <a:fillRect l="0" t="-24193" r="0" b="0"/>
            </a:stretch>
          </a:blipFill>
        </p:spPr>
      </p:sp>
      <p:sp>
        <p:nvSpPr>
          <p:cNvPr name="Freeform 4" id="4"/>
          <p:cNvSpPr/>
          <p:nvPr/>
        </p:nvSpPr>
        <p:spPr>
          <a:xfrm flipH="false" flipV="false" rot="0">
            <a:off x="6622545" y="2735580"/>
            <a:ext cx="5042910" cy="6465216"/>
          </a:xfrm>
          <a:custGeom>
            <a:avLst/>
            <a:gdLst/>
            <a:ahLst/>
            <a:cxnLst/>
            <a:rect r="r" b="b" t="t" l="l"/>
            <a:pathLst>
              <a:path h="6465216" w="5042910">
                <a:moveTo>
                  <a:pt x="0" y="0"/>
                </a:moveTo>
                <a:lnTo>
                  <a:pt x="5042910" y="0"/>
                </a:lnTo>
                <a:lnTo>
                  <a:pt x="5042910" y="6465217"/>
                </a:lnTo>
                <a:lnTo>
                  <a:pt x="0" y="6465217"/>
                </a:lnTo>
                <a:lnTo>
                  <a:pt x="0" y="0"/>
                </a:lnTo>
                <a:close/>
              </a:path>
            </a:pathLst>
          </a:custGeom>
          <a:blipFill>
            <a:blip r:embed="rId3">
              <a:extLst>
                <a:ext uri="{96DAC541-7B7A-43D3-8B79-37D633B846F1}">
                  <asvg:svgBlip xmlns:asvg="http://schemas.microsoft.com/office/drawing/2016/SVG/main" r:embed="rId4"/>
                </a:ext>
              </a:extLst>
            </a:blip>
            <a:stretch>
              <a:fillRect l="0" t="-24193" r="0" b="0"/>
            </a:stretch>
          </a:blipFill>
        </p:spPr>
      </p:sp>
      <p:sp>
        <p:nvSpPr>
          <p:cNvPr name="Freeform 5" id="5"/>
          <p:cNvSpPr/>
          <p:nvPr/>
        </p:nvSpPr>
        <p:spPr>
          <a:xfrm flipH="false" flipV="false" rot="-9909973">
            <a:off x="510402" y="8270861"/>
            <a:ext cx="2624906" cy="1280180"/>
          </a:xfrm>
          <a:custGeom>
            <a:avLst/>
            <a:gdLst/>
            <a:ahLst/>
            <a:cxnLst/>
            <a:rect r="r" b="b" t="t" l="l"/>
            <a:pathLst>
              <a:path h="1280180" w="2624906">
                <a:moveTo>
                  <a:pt x="0" y="0"/>
                </a:moveTo>
                <a:lnTo>
                  <a:pt x="2624906" y="0"/>
                </a:lnTo>
                <a:lnTo>
                  <a:pt x="2624906" y="1280179"/>
                </a:lnTo>
                <a:lnTo>
                  <a:pt x="0" y="1280179"/>
                </a:lnTo>
                <a:lnTo>
                  <a:pt x="0" y="0"/>
                </a:lnTo>
                <a:close/>
              </a:path>
            </a:pathLst>
          </a:custGeom>
          <a:blipFill>
            <a:blip r:embed="rId5"/>
            <a:stretch>
              <a:fillRect l="0" t="0" r="0" b="0"/>
            </a:stretch>
          </a:blipFill>
        </p:spPr>
      </p:sp>
      <p:sp>
        <p:nvSpPr>
          <p:cNvPr name="Freeform 6" id="6"/>
          <p:cNvSpPr/>
          <p:nvPr/>
        </p:nvSpPr>
        <p:spPr>
          <a:xfrm flipH="false" flipV="false" rot="5400000">
            <a:off x="15091098" y="2459095"/>
            <a:ext cx="4339434" cy="1012535"/>
          </a:xfrm>
          <a:custGeom>
            <a:avLst/>
            <a:gdLst/>
            <a:ahLst/>
            <a:cxnLst/>
            <a:rect r="r" b="b" t="t" l="l"/>
            <a:pathLst>
              <a:path h="1012535" w="4339434">
                <a:moveTo>
                  <a:pt x="0" y="0"/>
                </a:moveTo>
                <a:lnTo>
                  <a:pt x="4339434" y="0"/>
                </a:lnTo>
                <a:lnTo>
                  <a:pt x="4339434" y="1012535"/>
                </a:lnTo>
                <a:lnTo>
                  <a:pt x="0" y="1012535"/>
                </a:lnTo>
                <a:lnTo>
                  <a:pt x="0" y="0"/>
                </a:lnTo>
                <a:close/>
              </a:path>
            </a:pathLst>
          </a:custGeom>
          <a:blipFill>
            <a:blip r:embed="rId6"/>
            <a:stretch>
              <a:fillRect l="0" t="0" r="0" b="0"/>
            </a:stretch>
          </a:blipFill>
        </p:spPr>
      </p:sp>
      <p:sp>
        <p:nvSpPr>
          <p:cNvPr name="TextBox 7" id="7"/>
          <p:cNvSpPr txBox="true"/>
          <p:nvPr/>
        </p:nvSpPr>
        <p:spPr>
          <a:xfrm rot="0">
            <a:off x="1175804" y="855975"/>
            <a:ext cx="14968003" cy="1879605"/>
          </a:xfrm>
          <a:prstGeom prst="rect">
            <a:avLst/>
          </a:prstGeom>
        </p:spPr>
        <p:txBody>
          <a:bodyPr anchor="t" rtlCol="false" tIns="0" lIns="0" bIns="0" rIns="0">
            <a:spAutoFit/>
          </a:bodyPr>
          <a:lstStyle/>
          <a:p>
            <a:pPr algn="l">
              <a:lnSpc>
                <a:spcPts val="7250"/>
              </a:lnSpc>
            </a:pPr>
            <a:r>
              <a:rPr lang="en-US" sz="7250" b="true">
                <a:solidFill>
                  <a:srgbClr val="264250"/>
                </a:solidFill>
                <a:latin typeface="Saira ExtraCondensed Bold"/>
                <a:ea typeface="Saira ExtraCondensed Bold"/>
                <a:cs typeface="Saira ExtraCondensed Bold"/>
                <a:sym typeface="Saira ExtraCondensed Bold"/>
              </a:rPr>
              <a:t>NHỮNG NGƯỜI THẦY TRONG SỬ VIỆT – TẬP 1</a:t>
            </a:r>
          </a:p>
          <a:p>
            <a:pPr algn="l" marL="0" indent="0" lvl="0">
              <a:lnSpc>
                <a:spcPts val="7250"/>
              </a:lnSpc>
              <a:spcBef>
                <a:spcPct val="0"/>
              </a:spcBef>
            </a:pPr>
          </a:p>
        </p:txBody>
      </p:sp>
      <p:grpSp>
        <p:nvGrpSpPr>
          <p:cNvPr name="Group 8" id="8"/>
          <p:cNvGrpSpPr/>
          <p:nvPr/>
        </p:nvGrpSpPr>
        <p:grpSpPr>
          <a:xfrm rot="0">
            <a:off x="1175804" y="1729103"/>
            <a:ext cx="7552579" cy="496880"/>
            <a:chOff x="0" y="0"/>
            <a:chExt cx="9748520" cy="641350"/>
          </a:xfrm>
        </p:grpSpPr>
        <p:sp>
          <p:nvSpPr>
            <p:cNvPr name="Freeform 9" id="9"/>
            <p:cNvSpPr/>
            <p:nvPr/>
          </p:nvSpPr>
          <p:spPr>
            <a:xfrm flipH="false" flipV="false" rot="0">
              <a:off x="48260" y="49530"/>
              <a:ext cx="9653270" cy="548640"/>
            </a:xfrm>
            <a:custGeom>
              <a:avLst/>
              <a:gdLst/>
              <a:ahLst/>
              <a:cxnLst/>
              <a:rect r="r" b="b" t="t" l="l"/>
              <a:pathLst>
                <a:path h="548640" w="9653270">
                  <a:moveTo>
                    <a:pt x="81280" y="247650"/>
                  </a:moveTo>
                  <a:cubicBezTo>
                    <a:pt x="292100" y="316230"/>
                    <a:pt x="339090" y="321310"/>
                    <a:pt x="386080" y="327660"/>
                  </a:cubicBezTo>
                  <a:cubicBezTo>
                    <a:pt x="433070" y="332740"/>
                    <a:pt x="483870" y="340360"/>
                    <a:pt x="528320" y="337820"/>
                  </a:cubicBezTo>
                  <a:cubicBezTo>
                    <a:pt x="568960" y="335280"/>
                    <a:pt x="608330" y="327660"/>
                    <a:pt x="645160" y="317500"/>
                  </a:cubicBezTo>
                  <a:cubicBezTo>
                    <a:pt x="680720" y="307340"/>
                    <a:pt x="715010" y="295910"/>
                    <a:pt x="748030" y="278130"/>
                  </a:cubicBezTo>
                  <a:cubicBezTo>
                    <a:pt x="783590" y="259080"/>
                    <a:pt x="820420" y="231140"/>
                    <a:pt x="850900" y="208280"/>
                  </a:cubicBezTo>
                  <a:cubicBezTo>
                    <a:pt x="876300" y="189230"/>
                    <a:pt x="896620" y="173990"/>
                    <a:pt x="918210" y="151130"/>
                  </a:cubicBezTo>
                  <a:cubicBezTo>
                    <a:pt x="942340" y="125730"/>
                    <a:pt x="962660" y="77470"/>
                    <a:pt x="986790" y="60960"/>
                  </a:cubicBezTo>
                  <a:cubicBezTo>
                    <a:pt x="1004570" y="49530"/>
                    <a:pt x="1024890" y="44450"/>
                    <a:pt x="1041400" y="48260"/>
                  </a:cubicBezTo>
                  <a:cubicBezTo>
                    <a:pt x="1056640" y="52070"/>
                    <a:pt x="1075690" y="71120"/>
                    <a:pt x="1082040" y="86360"/>
                  </a:cubicBezTo>
                  <a:cubicBezTo>
                    <a:pt x="1087120" y="99060"/>
                    <a:pt x="1084580" y="118110"/>
                    <a:pt x="1080770" y="129540"/>
                  </a:cubicBezTo>
                  <a:cubicBezTo>
                    <a:pt x="1076960" y="138430"/>
                    <a:pt x="1065530" y="140970"/>
                    <a:pt x="1062990" y="152400"/>
                  </a:cubicBezTo>
                  <a:cubicBezTo>
                    <a:pt x="1057910" y="176530"/>
                    <a:pt x="1075690" y="240030"/>
                    <a:pt x="1096010" y="276860"/>
                  </a:cubicBezTo>
                  <a:cubicBezTo>
                    <a:pt x="1116330" y="312420"/>
                    <a:pt x="1154430" y="347980"/>
                    <a:pt x="1184910" y="369570"/>
                  </a:cubicBezTo>
                  <a:cubicBezTo>
                    <a:pt x="1207770" y="386080"/>
                    <a:pt x="1224280" y="393700"/>
                    <a:pt x="1254760" y="401320"/>
                  </a:cubicBezTo>
                  <a:cubicBezTo>
                    <a:pt x="1305560" y="414020"/>
                    <a:pt x="1399540" y="426720"/>
                    <a:pt x="1470660" y="417830"/>
                  </a:cubicBezTo>
                  <a:cubicBezTo>
                    <a:pt x="1541780" y="408940"/>
                    <a:pt x="1625600" y="370840"/>
                    <a:pt x="1681480" y="345440"/>
                  </a:cubicBezTo>
                  <a:cubicBezTo>
                    <a:pt x="1722120" y="327660"/>
                    <a:pt x="1746250" y="314960"/>
                    <a:pt x="1781810" y="289560"/>
                  </a:cubicBezTo>
                  <a:cubicBezTo>
                    <a:pt x="1831340" y="255270"/>
                    <a:pt x="1892300" y="187960"/>
                    <a:pt x="1943100" y="152400"/>
                  </a:cubicBezTo>
                  <a:cubicBezTo>
                    <a:pt x="1983740" y="124460"/>
                    <a:pt x="2024380" y="86360"/>
                    <a:pt x="2059940" y="87630"/>
                  </a:cubicBezTo>
                  <a:cubicBezTo>
                    <a:pt x="2090420" y="88900"/>
                    <a:pt x="2120900" y="120650"/>
                    <a:pt x="2145030" y="139700"/>
                  </a:cubicBezTo>
                  <a:cubicBezTo>
                    <a:pt x="2167890" y="157480"/>
                    <a:pt x="2178050" y="179070"/>
                    <a:pt x="2203450" y="199390"/>
                  </a:cubicBezTo>
                  <a:cubicBezTo>
                    <a:pt x="2240280" y="228600"/>
                    <a:pt x="2296160" y="265430"/>
                    <a:pt x="2350770" y="285750"/>
                  </a:cubicBezTo>
                  <a:cubicBezTo>
                    <a:pt x="2410460" y="307340"/>
                    <a:pt x="2489200" y="316230"/>
                    <a:pt x="2551430" y="321310"/>
                  </a:cubicBezTo>
                  <a:cubicBezTo>
                    <a:pt x="2606040" y="325120"/>
                    <a:pt x="2654300" y="322580"/>
                    <a:pt x="2703830" y="317500"/>
                  </a:cubicBezTo>
                  <a:cubicBezTo>
                    <a:pt x="2750820" y="312420"/>
                    <a:pt x="2788920" y="306070"/>
                    <a:pt x="2840990" y="292100"/>
                  </a:cubicBezTo>
                  <a:cubicBezTo>
                    <a:pt x="2912110" y="273050"/>
                    <a:pt x="3011170" y="236220"/>
                    <a:pt x="3088640" y="200660"/>
                  </a:cubicBezTo>
                  <a:cubicBezTo>
                    <a:pt x="3162300" y="166370"/>
                    <a:pt x="3239770" y="106680"/>
                    <a:pt x="3296920" y="83820"/>
                  </a:cubicBezTo>
                  <a:cubicBezTo>
                    <a:pt x="3333750" y="68580"/>
                    <a:pt x="3356610" y="49530"/>
                    <a:pt x="3390900" y="58420"/>
                  </a:cubicBezTo>
                  <a:cubicBezTo>
                    <a:pt x="3446780" y="73660"/>
                    <a:pt x="3529330" y="209550"/>
                    <a:pt x="3582670" y="246380"/>
                  </a:cubicBezTo>
                  <a:cubicBezTo>
                    <a:pt x="3614420" y="267970"/>
                    <a:pt x="3632200" y="275590"/>
                    <a:pt x="3666490" y="285750"/>
                  </a:cubicBezTo>
                  <a:cubicBezTo>
                    <a:pt x="3716020" y="299720"/>
                    <a:pt x="3803650" y="308610"/>
                    <a:pt x="3854450" y="309880"/>
                  </a:cubicBezTo>
                  <a:cubicBezTo>
                    <a:pt x="3888740" y="311150"/>
                    <a:pt x="3906520" y="312420"/>
                    <a:pt x="3939540" y="304800"/>
                  </a:cubicBezTo>
                  <a:cubicBezTo>
                    <a:pt x="3989070" y="293370"/>
                    <a:pt x="4074160" y="257810"/>
                    <a:pt x="4118610" y="233680"/>
                  </a:cubicBezTo>
                  <a:cubicBezTo>
                    <a:pt x="4149090" y="217170"/>
                    <a:pt x="4163060" y="207010"/>
                    <a:pt x="4188460" y="182880"/>
                  </a:cubicBezTo>
                  <a:cubicBezTo>
                    <a:pt x="4226560" y="147320"/>
                    <a:pt x="4279900" y="58420"/>
                    <a:pt x="4312920" y="29210"/>
                  </a:cubicBezTo>
                  <a:cubicBezTo>
                    <a:pt x="4329430" y="13970"/>
                    <a:pt x="4339590" y="5080"/>
                    <a:pt x="4356100" y="2540"/>
                  </a:cubicBezTo>
                  <a:cubicBezTo>
                    <a:pt x="4375150" y="0"/>
                    <a:pt x="4405630" y="8890"/>
                    <a:pt x="4419600" y="21590"/>
                  </a:cubicBezTo>
                  <a:cubicBezTo>
                    <a:pt x="4432300" y="31750"/>
                    <a:pt x="4439920" y="52070"/>
                    <a:pt x="4441190" y="67310"/>
                  </a:cubicBezTo>
                  <a:cubicBezTo>
                    <a:pt x="4442460" y="82550"/>
                    <a:pt x="4420870" y="100330"/>
                    <a:pt x="4427220" y="115570"/>
                  </a:cubicBezTo>
                  <a:cubicBezTo>
                    <a:pt x="4437380" y="140970"/>
                    <a:pt x="4500880" y="163830"/>
                    <a:pt x="4540250" y="185420"/>
                  </a:cubicBezTo>
                  <a:cubicBezTo>
                    <a:pt x="4579620" y="207010"/>
                    <a:pt x="4613910" y="232410"/>
                    <a:pt x="4660900" y="246380"/>
                  </a:cubicBezTo>
                  <a:cubicBezTo>
                    <a:pt x="4718050" y="262890"/>
                    <a:pt x="4806950" y="266700"/>
                    <a:pt x="4861560" y="265430"/>
                  </a:cubicBezTo>
                  <a:cubicBezTo>
                    <a:pt x="4900930" y="264160"/>
                    <a:pt x="4921250" y="261620"/>
                    <a:pt x="4960620" y="252730"/>
                  </a:cubicBezTo>
                  <a:cubicBezTo>
                    <a:pt x="5020310" y="238760"/>
                    <a:pt x="5101590" y="209550"/>
                    <a:pt x="5181600" y="175260"/>
                  </a:cubicBezTo>
                  <a:cubicBezTo>
                    <a:pt x="5283200" y="132080"/>
                    <a:pt x="5435600" y="3810"/>
                    <a:pt x="5518150" y="7620"/>
                  </a:cubicBezTo>
                  <a:cubicBezTo>
                    <a:pt x="5567680" y="10160"/>
                    <a:pt x="5596890" y="50800"/>
                    <a:pt x="5633720" y="78740"/>
                  </a:cubicBezTo>
                  <a:cubicBezTo>
                    <a:pt x="5673090" y="107950"/>
                    <a:pt x="5707380" y="156210"/>
                    <a:pt x="5746750" y="182880"/>
                  </a:cubicBezTo>
                  <a:cubicBezTo>
                    <a:pt x="5782310" y="207010"/>
                    <a:pt x="5817870" y="223520"/>
                    <a:pt x="5855970" y="237490"/>
                  </a:cubicBezTo>
                  <a:cubicBezTo>
                    <a:pt x="5895340" y="252730"/>
                    <a:pt x="5928360" y="261620"/>
                    <a:pt x="5977890" y="270510"/>
                  </a:cubicBezTo>
                  <a:cubicBezTo>
                    <a:pt x="6049010" y="283210"/>
                    <a:pt x="6168390" y="293370"/>
                    <a:pt x="6243320" y="294640"/>
                  </a:cubicBezTo>
                  <a:cubicBezTo>
                    <a:pt x="6299200" y="294640"/>
                    <a:pt x="6329680" y="292100"/>
                    <a:pt x="6388100" y="284480"/>
                  </a:cubicBezTo>
                  <a:cubicBezTo>
                    <a:pt x="6479540" y="271780"/>
                    <a:pt x="6637020" y="242570"/>
                    <a:pt x="6734810" y="210820"/>
                  </a:cubicBezTo>
                  <a:cubicBezTo>
                    <a:pt x="6812280" y="185420"/>
                    <a:pt x="6878320" y="137160"/>
                    <a:pt x="6934200" y="120650"/>
                  </a:cubicBezTo>
                  <a:cubicBezTo>
                    <a:pt x="6971030" y="110490"/>
                    <a:pt x="6997700" y="95250"/>
                    <a:pt x="7029450" y="106680"/>
                  </a:cubicBezTo>
                  <a:cubicBezTo>
                    <a:pt x="7077710" y="124460"/>
                    <a:pt x="7120890" y="238760"/>
                    <a:pt x="7171690" y="273050"/>
                  </a:cubicBezTo>
                  <a:cubicBezTo>
                    <a:pt x="7209790" y="299720"/>
                    <a:pt x="7250430" y="309880"/>
                    <a:pt x="7292340" y="314960"/>
                  </a:cubicBezTo>
                  <a:cubicBezTo>
                    <a:pt x="7335520" y="321310"/>
                    <a:pt x="7387590" y="314960"/>
                    <a:pt x="7429500" y="306070"/>
                  </a:cubicBezTo>
                  <a:cubicBezTo>
                    <a:pt x="7467600" y="298450"/>
                    <a:pt x="7496810" y="287020"/>
                    <a:pt x="7534910" y="267970"/>
                  </a:cubicBezTo>
                  <a:cubicBezTo>
                    <a:pt x="7585710" y="242570"/>
                    <a:pt x="7650480" y="196850"/>
                    <a:pt x="7703820" y="156210"/>
                  </a:cubicBezTo>
                  <a:cubicBezTo>
                    <a:pt x="7755890" y="116840"/>
                    <a:pt x="7813040" y="48260"/>
                    <a:pt x="7849870" y="29210"/>
                  </a:cubicBezTo>
                  <a:cubicBezTo>
                    <a:pt x="7868920" y="19050"/>
                    <a:pt x="7881620" y="15240"/>
                    <a:pt x="7896860" y="17780"/>
                  </a:cubicBezTo>
                  <a:cubicBezTo>
                    <a:pt x="7914640" y="20320"/>
                    <a:pt x="7941310" y="38100"/>
                    <a:pt x="7951470" y="53340"/>
                  </a:cubicBezTo>
                  <a:cubicBezTo>
                    <a:pt x="7960360" y="67310"/>
                    <a:pt x="7960360" y="88900"/>
                    <a:pt x="7957820" y="102870"/>
                  </a:cubicBezTo>
                  <a:cubicBezTo>
                    <a:pt x="7955280" y="114300"/>
                    <a:pt x="7940040" y="120650"/>
                    <a:pt x="7942580" y="132080"/>
                  </a:cubicBezTo>
                  <a:cubicBezTo>
                    <a:pt x="7950200" y="163830"/>
                    <a:pt x="8088630" y="240030"/>
                    <a:pt x="8141970" y="265430"/>
                  </a:cubicBezTo>
                  <a:cubicBezTo>
                    <a:pt x="8173720" y="280670"/>
                    <a:pt x="8190230" y="285750"/>
                    <a:pt x="8223250" y="292100"/>
                  </a:cubicBezTo>
                  <a:cubicBezTo>
                    <a:pt x="8271510" y="300990"/>
                    <a:pt x="8343900" y="307340"/>
                    <a:pt x="8408670" y="300990"/>
                  </a:cubicBezTo>
                  <a:cubicBezTo>
                    <a:pt x="8481060" y="293370"/>
                    <a:pt x="8564880" y="267970"/>
                    <a:pt x="8633460" y="243840"/>
                  </a:cubicBezTo>
                  <a:cubicBezTo>
                    <a:pt x="8694420" y="222250"/>
                    <a:pt x="8746490" y="168910"/>
                    <a:pt x="8798560" y="167640"/>
                  </a:cubicBezTo>
                  <a:cubicBezTo>
                    <a:pt x="8844280" y="166370"/>
                    <a:pt x="8887460" y="195580"/>
                    <a:pt x="8926830" y="219710"/>
                  </a:cubicBezTo>
                  <a:cubicBezTo>
                    <a:pt x="8966200" y="243840"/>
                    <a:pt x="8997950" y="294640"/>
                    <a:pt x="9034780" y="313690"/>
                  </a:cubicBezTo>
                  <a:cubicBezTo>
                    <a:pt x="9065260" y="328930"/>
                    <a:pt x="9095740" y="330200"/>
                    <a:pt x="9127490" y="335280"/>
                  </a:cubicBezTo>
                  <a:cubicBezTo>
                    <a:pt x="9161780" y="341630"/>
                    <a:pt x="9196070" y="347980"/>
                    <a:pt x="9234170" y="347980"/>
                  </a:cubicBezTo>
                  <a:cubicBezTo>
                    <a:pt x="9276080" y="347980"/>
                    <a:pt x="9325610" y="342900"/>
                    <a:pt x="9366250" y="335280"/>
                  </a:cubicBezTo>
                  <a:cubicBezTo>
                    <a:pt x="9403080" y="327660"/>
                    <a:pt x="9436100" y="318770"/>
                    <a:pt x="9470390" y="304800"/>
                  </a:cubicBezTo>
                  <a:cubicBezTo>
                    <a:pt x="9508490" y="289560"/>
                    <a:pt x="9583420" y="240030"/>
                    <a:pt x="9585960" y="243840"/>
                  </a:cubicBezTo>
                  <a:cubicBezTo>
                    <a:pt x="9587230" y="246380"/>
                    <a:pt x="9545320" y="276860"/>
                    <a:pt x="9546590" y="280670"/>
                  </a:cubicBezTo>
                  <a:cubicBezTo>
                    <a:pt x="9547860" y="283210"/>
                    <a:pt x="9577070" y="266700"/>
                    <a:pt x="9589770" y="266700"/>
                  </a:cubicBezTo>
                  <a:cubicBezTo>
                    <a:pt x="9599930" y="266700"/>
                    <a:pt x="9610090" y="270510"/>
                    <a:pt x="9618980" y="275590"/>
                  </a:cubicBezTo>
                  <a:cubicBezTo>
                    <a:pt x="9627870" y="280670"/>
                    <a:pt x="9635490" y="288290"/>
                    <a:pt x="9640570" y="297180"/>
                  </a:cubicBezTo>
                  <a:cubicBezTo>
                    <a:pt x="9646920" y="308610"/>
                    <a:pt x="9653270" y="326390"/>
                    <a:pt x="9649460" y="340360"/>
                  </a:cubicBezTo>
                  <a:cubicBezTo>
                    <a:pt x="9645650" y="356870"/>
                    <a:pt x="9627870" y="381000"/>
                    <a:pt x="9611360" y="388620"/>
                  </a:cubicBezTo>
                  <a:cubicBezTo>
                    <a:pt x="9594850" y="396240"/>
                    <a:pt x="9565640" y="391160"/>
                    <a:pt x="9551670" y="383540"/>
                  </a:cubicBezTo>
                  <a:cubicBezTo>
                    <a:pt x="9540240" y="377190"/>
                    <a:pt x="9531350" y="363220"/>
                    <a:pt x="9527540" y="351790"/>
                  </a:cubicBezTo>
                  <a:cubicBezTo>
                    <a:pt x="9523730" y="339090"/>
                    <a:pt x="9521190" y="323850"/>
                    <a:pt x="9526270" y="311150"/>
                  </a:cubicBezTo>
                  <a:cubicBezTo>
                    <a:pt x="9532620" y="295910"/>
                    <a:pt x="9552940" y="275590"/>
                    <a:pt x="9568180" y="269240"/>
                  </a:cubicBezTo>
                  <a:cubicBezTo>
                    <a:pt x="9580880" y="264160"/>
                    <a:pt x="9596120" y="266700"/>
                    <a:pt x="9608820" y="270510"/>
                  </a:cubicBezTo>
                  <a:cubicBezTo>
                    <a:pt x="9621520" y="274320"/>
                    <a:pt x="9634220" y="284480"/>
                    <a:pt x="9640570" y="295910"/>
                  </a:cubicBezTo>
                  <a:cubicBezTo>
                    <a:pt x="9648190" y="311150"/>
                    <a:pt x="9652000" y="339090"/>
                    <a:pt x="9644380" y="355600"/>
                  </a:cubicBezTo>
                  <a:cubicBezTo>
                    <a:pt x="9636760" y="372110"/>
                    <a:pt x="9613900" y="388620"/>
                    <a:pt x="9598660" y="392430"/>
                  </a:cubicBezTo>
                  <a:cubicBezTo>
                    <a:pt x="9585960" y="396240"/>
                    <a:pt x="9569450" y="392430"/>
                    <a:pt x="9558020" y="386080"/>
                  </a:cubicBezTo>
                  <a:cubicBezTo>
                    <a:pt x="9546590" y="379730"/>
                    <a:pt x="9535160" y="370840"/>
                    <a:pt x="9530080" y="358140"/>
                  </a:cubicBezTo>
                  <a:cubicBezTo>
                    <a:pt x="9523730" y="342900"/>
                    <a:pt x="9525000" y="313690"/>
                    <a:pt x="9531350" y="298450"/>
                  </a:cubicBezTo>
                  <a:cubicBezTo>
                    <a:pt x="9536430" y="287020"/>
                    <a:pt x="9549130" y="278130"/>
                    <a:pt x="9560560" y="273050"/>
                  </a:cubicBezTo>
                  <a:cubicBezTo>
                    <a:pt x="9573260" y="267970"/>
                    <a:pt x="9591040" y="264160"/>
                    <a:pt x="9605010" y="269240"/>
                  </a:cubicBezTo>
                  <a:cubicBezTo>
                    <a:pt x="9620250" y="274320"/>
                    <a:pt x="9640570" y="297180"/>
                    <a:pt x="9646920" y="311150"/>
                  </a:cubicBezTo>
                  <a:cubicBezTo>
                    <a:pt x="9652000" y="321310"/>
                    <a:pt x="9652000" y="330200"/>
                    <a:pt x="9649460" y="340360"/>
                  </a:cubicBezTo>
                  <a:cubicBezTo>
                    <a:pt x="9646920" y="353060"/>
                    <a:pt x="9638030" y="374650"/>
                    <a:pt x="9626600" y="379730"/>
                  </a:cubicBezTo>
                  <a:cubicBezTo>
                    <a:pt x="9616440" y="384810"/>
                    <a:pt x="9605010" y="372110"/>
                    <a:pt x="9587230" y="374650"/>
                  </a:cubicBezTo>
                  <a:cubicBezTo>
                    <a:pt x="9545320" y="379730"/>
                    <a:pt x="9447530" y="434340"/>
                    <a:pt x="9382760" y="450850"/>
                  </a:cubicBezTo>
                  <a:cubicBezTo>
                    <a:pt x="9326880" y="466090"/>
                    <a:pt x="9271000" y="474980"/>
                    <a:pt x="9220200" y="476250"/>
                  </a:cubicBezTo>
                  <a:cubicBezTo>
                    <a:pt x="9175750" y="477520"/>
                    <a:pt x="9138920" y="472440"/>
                    <a:pt x="9095740" y="464820"/>
                  </a:cubicBezTo>
                  <a:cubicBezTo>
                    <a:pt x="9050020" y="457200"/>
                    <a:pt x="8991600" y="447040"/>
                    <a:pt x="8953500" y="427990"/>
                  </a:cubicBezTo>
                  <a:cubicBezTo>
                    <a:pt x="8923020" y="412750"/>
                    <a:pt x="8898890" y="393700"/>
                    <a:pt x="8879840" y="370840"/>
                  </a:cubicBezTo>
                  <a:cubicBezTo>
                    <a:pt x="8862060" y="347980"/>
                    <a:pt x="8864600" y="300990"/>
                    <a:pt x="8840470" y="292100"/>
                  </a:cubicBezTo>
                  <a:cubicBezTo>
                    <a:pt x="8804910" y="278130"/>
                    <a:pt x="8729980" y="337820"/>
                    <a:pt x="8666480" y="359410"/>
                  </a:cubicBezTo>
                  <a:cubicBezTo>
                    <a:pt x="8590280" y="384810"/>
                    <a:pt x="8496300" y="422910"/>
                    <a:pt x="8412480" y="431800"/>
                  </a:cubicBezTo>
                  <a:cubicBezTo>
                    <a:pt x="8333740" y="440690"/>
                    <a:pt x="8243570" y="430530"/>
                    <a:pt x="8181340" y="417830"/>
                  </a:cubicBezTo>
                  <a:cubicBezTo>
                    <a:pt x="8136890" y="408940"/>
                    <a:pt x="8106410" y="396240"/>
                    <a:pt x="8070850" y="379730"/>
                  </a:cubicBezTo>
                  <a:cubicBezTo>
                    <a:pt x="8035290" y="363220"/>
                    <a:pt x="8001000" y="341630"/>
                    <a:pt x="7969250" y="316230"/>
                  </a:cubicBezTo>
                  <a:cubicBezTo>
                    <a:pt x="7937500" y="290830"/>
                    <a:pt x="7903210" y="256540"/>
                    <a:pt x="7881620" y="226060"/>
                  </a:cubicBezTo>
                  <a:cubicBezTo>
                    <a:pt x="7863840" y="200660"/>
                    <a:pt x="7849870" y="176530"/>
                    <a:pt x="7842250" y="147320"/>
                  </a:cubicBezTo>
                  <a:cubicBezTo>
                    <a:pt x="7833360" y="115570"/>
                    <a:pt x="7823200" y="62230"/>
                    <a:pt x="7837170" y="40640"/>
                  </a:cubicBezTo>
                  <a:cubicBezTo>
                    <a:pt x="7847330" y="24130"/>
                    <a:pt x="7877810" y="15240"/>
                    <a:pt x="7896860" y="17780"/>
                  </a:cubicBezTo>
                  <a:cubicBezTo>
                    <a:pt x="7915910" y="20320"/>
                    <a:pt x="7941310" y="38100"/>
                    <a:pt x="7951470" y="53340"/>
                  </a:cubicBezTo>
                  <a:cubicBezTo>
                    <a:pt x="7960360" y="67310"/>
                    <a:pt x="7960360" y="88900"/>
                    <a:pt x="7957820" y="102870"/>
                  </a:cubicBezTo>
                  <a:cubicBezTo>
                    <a:pt x="7955280" y="114300"/>
                    <a:pt x="7954010" y="119380"/>
                    <a:pt x="7942580" y="132080"/>
                  </a:cubicBezTo>
                  <a:cubicBezTo>
                    <a:pt x="7901940" y="177800"/>
                    <a:pt x="7675880" y="337820"/>
                    <a:pt x="7583170" y="388620"/>
                  </a:cubicBezTo>
                  <a:cubicBezTo>
                    <a:pt x="7531100" y="417830"/>
                    <a:pt x="7494270" y="430530"/>
                    <a:pt x="7452360" y="441960"/>
                  </a:cubicBezTo>
                  <a:cubicBezTo>
                    <a:pt x="7416800" y="450850"/>
                    <a:pt x="7390130" y="457200"/>
                    <a:pt x="7352030" y="455930"/>
                  </a:cubicBezTo>
                  <a:cubicBezTo>
                    <a:pt x="7301230" y="454660"/>
                    <a:pt x="7221220" y="439420"/>
                    <a:pt x="7172960" y="421640"/>
                  </a:cubicBezTo>
                  <a:cubicBezTo>
                    <a:pt x="7137400" y="407670"/>
                    <a:pt x="7110730" y="391160"/>
                    <a:pt x="7084060" y="370840"/>
                  </a:cubicBezTo>
                  <a:cubicBezTo>
                    <a:pt x="7056120" y="350520"/>
                    <a:pt x="7020560" y="327660"/>
                    <a:pt x="7009130" y="297180"/>
                  </a:cubicBezTo>
                  <a:cubicBezTo>
                    <a:pt x="6997700" y="266700"/>
                    <a:pt x="7033260" y="199390"/>
                    <a:pt x="7016750" y="187960"/>
                  </a:cubicBezTo>
                  <a:cubicBezTo>
                    <a:pt x="6996430" y="173990"/>
                    <a:pt x="6925310" y="240030"/>
                    <a:pt x="6866890" y="262890"/>
                  </a:cubicBezTo>
                  <a:cubicBezTo>
                    <a:pt x="6791960" y="292100"/>
                    <a:pt x="6681470" y="317500"/>
                    <a:pt x="6597650" y="337820"/>
                  </a:cubicBezTo>
                  <a:cubicBezTo>
                    <a:pt x="6526530" y="355600"/>
                    <a:pt x="6460490" y="369570"/>
                    <a:pt x="6396990" y="379730"/>
                  </a:cubicBezTo>
                  <a:cubicBezTo>
                    <a:pt x="6341110" y="388620"/>
                    <a:pt x="6290310" y="394970"/>
                    <a:pt x="6238240" y="397510"/>
                  </a:cubicBezTo>
                  <a:cubicBezTo>
                    <a:pt x="6187440" y="400050"/>
                    <a:pt x="6146800" y="400050"/>
                    <a:pt x="6089650" y="394970"/>
                  </a:cubicBezTo>
                  <a:cubicBezTo>
                    <a:pt x="6009640" y="387350"/>
                    <a:pt x="5880100" y="372110"/>
                    <a:pt x="5803900" y="349250"/>
                  </a:cubicBezTo>
                  <a:cubicBezTo>
                    <a:pt x="5749290" y="332740"/>
                    <a:pt x="5706110" y="313690"/>
                    <a:pt x="5666740" y="289560"/>
                  </a:cubicBezTo>
                  <a:cubicBezTo>
                    <a:pt x="5632450" y="269240"/>
                    <a:pt x="5599430" y="247650"/>
                    <a:pt x="5577840" y="218440"/>
                  </a:cubicBezTo>
                  <a:cubicBezTo>
                    <a:pt x="5556250" y="190500"/>
                    <a:pt x="5563870" y="128270"/>
                    <a:pt x="5534660" y="118110"/>
                  </a:cubicBezTo>
                  <a:cubicBezTo>
                    <a:pt x="5481320" y="99060"/>
                    <a:pt x="5325110" y="240030"/>
                    <a:pt x="5226050" y="285750"/>
                  </a:cubicBezTo>
                  <a:cubicBezTo>
                    <a:pt x="5139690" y="325120"/>
                    <a:pt x="5046980" y="364490"/>
                    <a:pt x="4978400" y="382270"/>
                  </a:cubicBezTo>
                  <a:cubicBezTo>
                    <a:pt x="4931410" y="394970"/>
                    <a:pt x="4903470" y="397510"/>
                    <a:pt x="4855210" y="398780"/>
                  </a:cubicBezTo>
                  <a:cubicBezTo>
                    <a:pt x="4787900" y="401320"/>
                    <a:pt x="4673600" y="394970"/>
                    <a:pt x="4611370" y="381000"/>
                  </a:cubicBezTo>
                  <a:cubicBezTo>
                    <a:pt x="4572000" y="372110"/>
                    <a:pt x="4546600" y="359410"/>
                    <a:pt x="4516120" y="342900"/>
                  </a:cubicBezTo>
                  <a:cubicBezTo>
                    <a:pt x="4485640" y="326390"/>
                    <a:pt x="4458970" y="308610"/>
                    <a:pt x="4431030" y="280670"/>
                  </a:cubicBezTo>
                  <a:cubicBezTo>
                    <a:pt x="4394200" y="243840"/>
                    <a:pt x="4339590" y="181610"/>
                    <a:pt x="4321810" y="134620"/>
                  </a:cubicBezTo>
                  <a:cubicBezTo>
                    <a:pt x="4307840" y="99060"/>
                    <a:pt x="4300220" y="50800"/>
                    <a:pt x="4312920" y="29210"/>
                  </a:cubicBezTo>
                  <a:cubicBezTo>
                    <a:pt x="4323080" y="11430"/>
                    <a:pt x="4353560" y="0"/>
                    <a:pt x="4373880" y="1270"/>
                  </a:cubicBezTo>
                  <a:cubicBezTo>
                    <a:pt x="4392930" y="2540"/>
                    <a:pt x="4419600" y="19050"/>
                    <a:pt x="4431030" y="34290"/>
                  </a:cubicBezTo>
                  <a:cubicBezTo>
                    <a:pt x="4441190" y="46990"/>
                    <a:pt x="4446270" y="64770"/>
                    <a:pt x="4441190" y="83820"/>
                  </a:cubicBezTo>
                  <a:cubicBezTo>
                    <a:pt x="4432300" y="121920"/>
                    <a:pt x="4368800" y="191770"/>
                    <a:pt x="4323080" y="234950"/>
                  </a:cubicBezTo>
                  <a:cubicBezTo>
                    <a:pt x="4278630" y="278130"/>
                    <a:pt x="4221480" y="314960"/>
                    <a:pt x="4173220" y="344170"/>
                  </a:cubicBezTo>
                  <a:cubicBezTo>
                    <a:pt x="4132580" y="368300"/>
                    <a:pt x="4095750" y="388620"/>
                    <a:pt x="4056380" y="402590"/>
                  </a:cubicBezTo>
                  <a:cubicBezTo>
                    <a:pt x="4019550" y="416560"/>
                    <a:pt x="3989070" y="425450"/>
                    <a:pt x="3945890" y="430530"/>
                  </a:cubicBezTo>
                  <a:cubicBezTo>
                    <a:pt x="3887470" y="436880"/>
                    <a:pt x="3796030" y="431800"/>
                    <a:pt x="3735070" y="424180"/>
                  </a:cubicBezTo>
                  <a:cubicBezTo>
                    <a:pt x="3688080" y="419100"/>
                    <a:pt x="3649980" y="412750"/>
                    <a:pt x="3610610" y="398780"/>
                  </a:cubicBezTo>
                  <a:cubicBezTo>
                    <a:pt x="3569970" y="384810"/>
                    <a:pt x="3533140" y="368300"/>
                    <a:pt x="3495040" y="339090"/>
                  </a:cubicBezTo>
                  <a:cubicBezTo>
                    <a:pt x="3444240" y="299720"/>
                    <a:pt x="3404870" y="182880"/>
                    <a:pt x="3345180" y="172720"/>
                  </a:cubicBezTo>
                  <a:cubicBezTo>
                    <a:pt x="3282950" y="162560"/>
                    <a:pt x="3205480" y="256540"/>
                    <a:pt x="3128010" y="292100"/>
                  </a:cubicBezTo>
                  <a:cubicBezTo>
                    <a:pt x="3045460" y="330200"/>
                    <a:pt x="2937510" y="370840"/>
                    <a:pt x="2861310" y="394970"/>
                  </a:cubicBezTo>
                  <a:cubicBezTo>
                    <a:pt x="2805430" y="412750"/>
                    <a:pt x="2764790" y="420370"/>
                    <a:pt x="2712720" y="429260"/>
                  </a:cubicBezTo>
                  <a:cubicBezTo>
                    <a:pt x="2656840" y="438150"/>
                    <a:pt x="2602230" y="449580"/>
                    <a:pt x="2538730" y="447040"/>
                  </a:cubicBezTo>
                  <a:cubicBezTo>
                    <a:pt x="2463800" y="444500"/>
                    <a:pt x="2372360" y="433070"/>
                    <a:pt x="2291080" y="402590"/>
                  </a:cubicBezTo>
                  <a:cubicBezTo>
                    <a:pt x="2199640" y="368300"/>
                    <a:pt x="2098040" y="231140"/>
                    <a:pt x="2018030" y="237490"/>
                  </a:cubicBezTo>
                  <a:cubicBezTo>
                    <a:pt x="1949450" y="242570"/>
                    <a:pt x="1892300" y="349250"/>
                    <a:pt x="1837690" y="387350"/>
                  </a:cubicBezTo>
                  <a:cubicBezTo>
                    <a:pt x="1797050" y="415290"/>
                    <a:pt x="1770380" y="430530"/>
                    <a:pt x="1724660" y="452120"/>
                  </a:cubicBezTo>
                  <a:cubicBezTo>
                    <a:pt x="1658620" y="482600"/>
                    <a:pt x="1544320" y="527050"/>
                    <a:pt x="1473200" y="539750"/>
                  </a:cubicBezTo>
                  <a:cubicBezTo>
                    <a:pt x="1423670" y="548640"/>
                    <a:pt x="1388110" y="543560"/>
                    <a:pt x="1343660" y="541020"/>
                  </a:cubicBezTo>
                  <a:cubicBezTo>
                    <a:pt x="1296670" y="538480"/>
                    <a:pt x="1240790" y="534670"/>
                    <a:pt x="1197610" y="520700"/>
                  </a:cubicBezTo>
                  <a:cubicBezTo>
                    <a:pt x="1159510" y="508000"/>
                    <a:pt x="1126490" y="488950"/>
                    <a:pt x="1096010" y="466090"/>
                  </a:cubicBezTo>
                  <a:cubicBezTo>
                    <a:pt x="1066800" y="444500"/>
                    <a:pt x="1038860" y="417830"/>
                    <a:pt x="1017270" y="387350"/>
                  </a:cubicBezTo>
                  <a:cubicBezTo>
                    <a:pt x="995680" y="358140"/>
                    <a:pt x="977900" y="325120"/>
                    <a:pt x="969010" y="287020"/>
                  </a:cubicBezTo>
                  <a:cubicBezTo>
                    <a:pt x="958850" y="243840"/>
                    <a:pt x="966470" y="182880"/>
                    <a:pt x="970280" y="142240"/>
                  </a:cubicBezTo>
                  <a:cubicBezTo>
                    <a:pt x="974090" y="110490"/>
                    <a:pt x="974090" y="76200"/>
                    <a:pt x="986790" y="60960"/>
                  </a:cubicBezTo>
                  <a:cubicBezTo>
                    <a:pt x="996950" y="49530"/>
                    <a:pt x="1013460" y="46990"/>
                    <a:pt x="1027430" y="46990"/>
                  </a:cubicBezTo>
                  <a:cubicBezTo>
                    <a:pt x="1040130" y="46990"/>
                    <a:pt x="1057910" y="54610"/>
                    <a:pt x="1066800" y="62230"/>
                  </a:cubicBezTo>
                  <a:cubicBezTo>
                    <a:pt x="1074420" y="68580"/>
                    <a:pt x="1079500" y="76200"/>
                    <a:pt x="1082040" y="86360"/>
                  </a:cubicBezTo>
                  <a:cubicBezTo>
                    <a:pt x="1085850" y="97790"/>
                    <a:pt x="1085850" y="116840"/>
                    <a:pt x="1080770" y="129540"/>
                  </a:cubicBezTo>
                  <a:cubicBezTo>
                    <a:pt x="1075690" y="143510"/>
                    <a:pt x="1065530" y="153670"/>
                    <a:pt x="1052830" y="167640"/>
                  </a:cubicBezTo>
                  <a:cubicBezTo>
                    <a:pt x="1035050" y="187960"/>
                    <a:pt x="1013460" y="209550"/>
                    <a:pt x="982980" y="233680"/>
                  </a:cubicBezTo>
                  <a:cubicBezTo>
                    <a:pt x="934720" y="273050"/>
                    <a:pt x="842010" y="340360"/>
                    <a:pt x="782320" y="370840"/>
                  </a:cubicBezTo>
                  <a:cubicBezTo>
                    <a:pt x="739140" y="393700"/>
                    <a:pt x="703580" y="403860"/>
                    <a:pt x="661670" y="414020"/>
                  </a:cubicBezTo>
                  <a:cubicBezTo>
                    <a:pt x="617220" y="425450"/>
                    <a:pt x="570230" y="431800"/>
                    <a:pt x="523240" y="434340"/>
                  </a:cubicBezTo>
                  <a:cubicBezTo>
                    <a:pt x="473710" y="436880"/>
                    <a:pt x="422910" y="431800"/>
                    <a:pt x="372110" y="427990"/>
                  </a:cubicBezTo>
                  <a:cubicBezTo>
                    <a:pt x="320040" y="424180"/>
                    <a:pt x="265430" y="420370"/>
                    <a:pt x="212090" y="410210"/>
                  </a:cubicBezTo>
                  <a:cubicBezTo>
                    <a:pt x="156210" y="400050"/>
                    <a:pt x="80010" y="383540"/>
                    <a:pt x="45720" y="367030"/>
                  </a:cubicBezTo>
                  <a:cubicBezTo>
                    <a:pt x="29210" y="358140"/>
                    <a:pt x="19050" y="351790"/>
                    <a:pt x="11430" y="340360"/>
                  </a:cubicBezTo>
                  <a:cubicBezTo>
                    <a:pt x="3810" y="328930"/>
                    <a:pt x="0" y="311150"/>
                    <a:pt x="2540" y="297180"/>
                  </a:cubicBezTo>
                  <a:cubicBezTo>
                    <a:pt x="5080" y="283210"/>
                    <a:pt x="13970" y="267970"/>
                    <a:pt x="25400" y="259080"/>
                  </a:cubicBezTo>
                  <a:cubicBezTo>
                    <a:pt x="38100" y="250190"/>
                    <a:pt x="81280" y="247650"/>
                    <a:pt x="81280" y="247650"/>
                  </a:cubicBezTo>
                </a:path>
              </a:pathLst>
            </a:custGeom>
            <a:solidFill>
              <a:srgbClr val="5D4141"/>
            </a:solidFill>
            <a:ln cap="sq">
              <a:noFill/>
              <a:prstDash val="solid"/>
              <a:miter/>
            </a:ln>
          </p:spPr>
        </p:sp>
      </p:grpSp>
      <p:sp>
        <p:nvSpPr>
          <p:cNvPr name="Freeform 10" id="10"/>
          <p:cNvSpPr/>
          <p:nvPr/>
        </p:nvSpPr>
        <p:spPr>
          <a:xfrm flipH="false" flipV="false" rot="0">
            <a:off x="1028700" y="2735580"/>
            <a:ext cx="4892040" cy="6522720"/>
          </a:xfrm>
          <a:custGeom>
            <a:avLst/>
            <a:gdLst/>
            <a:ahLst/>
            <a:cxnLst/>
            <a:rect r="r" b="b" t="t" l="l"/>
            <a:pathLst>
              <a:path h="6522720" w="4892040">
                <a:moveTo>
                  <a:pt x="0" y="0"/>
                </a:moveTo>
                <a:lnTo>
                  <a:pt x="4892040" y="0"/>
                </a:lnTo>
                <a:lnTo>
                  <a:pt x="4892040" y="6522720"/>
                </a:lnTo>
                <a:lnTo>
                  <a:pt x="0" y="6522720"/>
                </a:lnTo>
                <a:lnTo>
                  <a:pt x="0" y="0"/>
                </a:lnTo>
                <a:close/>
              </a:path>
            </a:pathLst>
          </a:custGeom>
          <a:blipFill>
            <a:blip r:embed="rId7"/>
            <a:stretch>
              <a:fillRect l="0" t="0" r="0" b="0"/>
            </a:stretch>
          </a:blipFill>
        </p:spPr>
      </p:sp>
      <p:sp>
        <p:nvSpPr>
          <p:cNvPr name="Freeform 11" id="11"/>
          <p:cNvSpPr/>
          <p:nvPr/>
        </p:nvSpPr>
        <p:spPr>
          <a:xfrm flipH="false" flipV="false" rot="0">
            <a:off x="6736578" y="2836488"/>
            <a:ext cx="4816359" cy="6421812"/>
          </a:xfrm>
          <a:custGeom>
            <a:avLst/>
            <a:gdLst/>
            <a:ahLst/>
            <a:cxnLst/>
            <a:rect r="r" b="b" t="t" l="l"/>
            <a:pathLst>
              <a:path h="6421812" w="4816359">
                <a:moveTo>
                  <a:pt x="0" y="0"/>
                </a:moveTo>
                <a:lnTo>
                  <a:pt x="4816359" y="0"/>
                </a:lnTo>
                <a:lnTo>
                  <a:pt x="4816359" y="6421812"/>
                </a:lnTo>
                <a:lnTo>
                  <a:pt x="0" y="6421812"/>
                </a:lnTo>
                <a:lnTo>
                  <a:pt x="0" y="0"/>
                </a:lnTo>
                <a:close/>
              </a:path>
            </a:pathLst>
          </a:custGeom>
          <a:blipFill>
            <a:blip r:embed="rId8"/>
            <a:stretch>
              <a:fillRect l="0" t="0" r="0" b="0"/>
            </a:stretch>
          </a:blipFill>
        </p:spPr>
      </p:sp>
      <p:sp>
        <p:nvSpPr>
          <p:cNvPr name="Freeform 12" id="12"/>
          <p:cNvSpPr/>
          <p:nvPr/>
        </p:nvSpPr>
        <p:spPr>
          <a:xfrm flipH="false" flipV="false" rot="0">
            <a:off x="12332205" y="2793809"/>
            <a:ext cx="4805241" cy="6406988"/>
          </a:xfrm>
          <a:custGeom>
            <a:avLst/>
            <a:gdLst/>
            <a:ahLst/>
            <a:cxnLst/>
            <a:rect r="r" b="b" t="t" l="l"/>
            <a:pathLst>
              <a:path h="6406988" w="4805241">
                <a:moveTo>
                  <a:pt x="0" y="0"/>
                </a:moveTo>
                <a:lnTo>
                  <a:pt x="4805241" y="0"/>
                </a:lnTo>
                <a:lnTo>
                  <a:pt x="4805241" y="6406988"/>
                </a:lnTo>
                <a:lnTo>
                  <a:pt x="0" y="6406988"/>
                </a:lnTo>
                <a:lnTo>
                  <a:pt x="0" y="0"/>
                </a:lnTo>
                <a:close/>
              </a:path>
            </a:pathLst>
          </a:custGeom>
          <a:blipFill>
            <a:blip r:embed="rId9"/>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0">
            <a:off x="2996366" y="2868111"/>
            <a:ext cx="12295268" cy="8145615"/>
          </a:xfrm>
          <a:custGeom>
            <a:avLst/>
            <a:gdLst/>
            <a:ahLst/>
            <a:cxnLst/>
            <a:rect r="r" b="b" t="t" l="l"/>
            <a:pathLst>
              <a:path h="8145615" w="12295268">
                <a:moveTo>
                  <a:pt x="0" y="0"/>
                </a:moveTo>
                <a:lnTo>
                  <a:pt x="12295268" y="0"/>
                </a:lnTo>
                <a:lnTo>
                  <a:pt x="12295268" y="8145615"/>
                </a:lnTo>
                <a:lnTo>
                  <a:pt x="0" y="8145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276286">
            <a:off x="13421768" y="7736122"/>
            <a:ext cx="1460693" cy="2585297"/>
          </a:xfrm>
          <a:custGeom>
            <a:avLst/>
            <a:gdLst/>
            <a:ahLst/>
            <a:cxnLst/>
            <a:rect r="r" b="b" t="t" l="l"/>
            <a:pathLst>
              <a:path h="2585297" w="1460693">
                <a:moveTo>
                  <a:pt x="0" y="0"/>
                </a:moveTo>
                <a:lnTo>
                  <a:pt x="1460693" y="0"/>
                </a:lnTo>
                <a:lnTo>
                  <a:pt x="1460693" y="2585296"/>
                </a:lnTo>
                <a:lnTo>
                  <a:pt x="0" y="2585296"/>
                </a:lnTo>
                <a:lnTo>
                  <a:pt x="0" y="0"/>
                </a:lnTo>
                <a:close/>
              </a:path>
            </a:pathLst>
          </a:custGeom>
          <a:blipFill>
            <a:blip r:embed="rId5"/>
            <a:stretch>
              <a:fillRect l="0" t="0" r="0" b="0"/>
            </a:stretch>
          </a:blipFill>
        </p:spPr>
      </p:sp>
      <p:sp>
        <p:nvSpPr>
          <p:cNvPr name="TextBox 5" id="5"/>
          <p:cNvSpPr txBox="true"/>
          <p:nvPr/>
        </p:nvSpPr>
        <p:spPr>
          <a:xfrm rot="0">
            <a:off x="2944661" y="1106753"/>
            <a:ext cx="12398677" cy="1009656"/>
          </a:xfrm>
          <a:prstGeom prst="rect">
            <a:avLst/>
          </a:prstGeom>
        </p:spPr>
        <p:txBody>
          <a:bodyPr anchor="t" rtlCol="false" tIns="0" lIns="0" bIns="0" rIns="0">
            <a:spAutoFit/>
          </a:bodyPr>
          <a:lstStyle/>
          <a:p>
            <a:pPr algn="ctr" marL="0" indent="0" lvl="0">
              <a:lnSpc>
                <a:spcPts val="7500"/>
              </a:lnSpc>
              <a:spcBef>
                <a:spcPct val="0"/>
              </a:spcBef>
            </a:pPr>
            <a:r>
              <a:rPr lang="en-US" b="true" sz="7500">
                <a:solidFill>
                  <a:srgbClr val="264250"/>
                </a:solidFill>
                <a:latin typeface="Saira ExtraCondensed Bold"/>
                <a:ea typeface="Saira ExtraCondensed Bold"/>
                <a:cs typeface="Saira ExtraCondensed Bold"/>
                <a:sym typeface="Saira ExtraCondensed Bold"/>
              </a:rPr>
              <a:t>NHỮNG NGƯỜI THẦY TRONG SỬ VIỆT – TẬP 1</a:t>
            </a:r>
          </a:p>
        </p:txBody>
      </p:sp>
      <p:sp>
        <p:nvSpPr>
          <p:cNvPr name="TextBox 6" id="6"/>
          <p:cNvSpPr txBox="true"/>
          <p:nvPr/>
        </p:nvSpPr>
        <p:spPr>
          <a:xfrm rot="0">
            <a:off x="3504835" y="4388484"/>
            <a:ext cx="9355116" cy="755016"/>
          </a:xfrm>
          <a:prstGeom prst="rect">
            <a:avLst/>
          </a:prstGeom>
        </p:spPr>
        <p:txBody>
          <a:bodyPr anchor="t" rtlCol="false" tIns="0" lIns="0" bIns="0" rIns="0">
            <a:spAutoFit/>
          </a:bodyPr>
          <a:lstStyle/>
          <a:p>
            <a:pPr algn="l" marL="0" indent="0" lvl="0">
              <a:lnSpc>
                <a:spcPts val="6159"/>
              </a:lnSpc>
              <a:spcBef>
                <a:spcPct val="0"/>
              </a:spcBef>
            </a:pPr>
            <a:r>
              <a:rPr lang="en-US" sz="4399">
                <a:solidFill>
                  <a:srgbClr val="264250"/>
                </a:solidFill>
                <a:latin typeface="Asap"/>
                <a:ea typeface="Asap"/>
                <a:cs typeface="Asap"/>
                <a:sym typeface="Asap"/>
              </a:rPr>
              <a:t>Những người thầy nổi tiếng</a:t>
            </a:r>
          </a:p>
        </p:txBody>
      </p:sp>
      <p:sp>
        <p:nvSpPr>
          <p:cNvPr name="TextBox 7" id="7"/>
          <p:cNvSpPr txBox="true"/>
          <p:nvPr/>
        </p:nvSpPr>
        <p:spPr>
          <a:xfrm rot="0">
            <a:off x="3504835" y="5739498"/>
            <a:ext cx="11278330" cy="2317116"/>
          </a:xfrm>
          <a:prstGeom prst="rect">
            <a:avLst/>
          </a:prstGeom>
        </p:spPr>
        <p:txBody>
          <a:bodyPr anchor="t" rtlCol="false" tIns="0" lIns="0" bIns="0" rIns="0">
            <a:spAutoFit/>
          </a:bodyPr>
          <a:lstStyle/>
          <a:p>
            <a:pPr algn="just" marL="0" indent="0" lvl="0">
              <a:lnSpc>
                <a:spcPts val="6159"/>
              </a:lnSpc>
              <a:spcBef>
                <a:spcPct val="0"/>
              </a:spcBef>
            </a:pPr>
            <a:r>
              <a:rPr lang="en-US" sz="4399">
                <a:solidFill>
                  <a:srgbClr val="264250"/>
                </a:solidFill>
                <a:latin typeface="Asap"/>
                <a:ea typeface="Asap"/>
                <a:cs typeface="Asap"/>
                <a:sym typeface="Asap"/>
              </a:rPr>
              <a:t>Những nhà giáo là tấm gương sáng về nhân cách, tài năng, có nhiều cống hiến cho sự nghiệp giáo dục của nước nhà</a:t>
            </a:r>
          </a:p>
        </p:txBody>
      </p:sp>
      <p:sp>
        <p:nvSpPr>
          <p:cNvPr name="Freeform 8" id="8"/>
          <p:cNvSpPr/>
          <p:nvPr/>
        </p:nvSpPr>
        <p:spPr>
          <a:xfrm flipH="false" flipV="false" rot="1910026">
            <a:off x="13243217" y="2861852"/>
            <a:ext cx="3028044" cy="706544"/>
          </a:xfrm>
          <a:custGeom>
            <a:avLst/>
            <a:gdLst/>
            <a:ahLst/>
            <a:cxnLst/>
            <a:rect r="r" b="b" t="t" l="l"/>
            <a:pathLst>
              <a:path h="706544" w="3028044">
                <a:moveTo>
                  <a:pt x="0" y="0"/>
                </a:moveTo>
                <a:lnTo>
                  <a:pt x="3028044" y="0"/>
                </a:lnTo>
                <a:lnTo>
                  <a:pt x="3028044" y="706543"/>
                </a:lnTo>
                <a:lnTo>
                  <a:pt x="0" y="706543"/>
                </a:lnTo>
                <a:lnTo>
                  <a:pt x="0" y="0"/>
                </a:lnTo>
                <a:close/>
              </a:path>
            </a:pathLst>
          </a:custGeom>
          <a:blipFill>
            <a:blip r:embed="rId6"/>
            <a:stretch>
              <a:fillRect l="0" t="0" r="0" b="0"/>
            </a:stretch>
          </a:blipFill>
        </p:spPr>
      </p:sp>
      <p:sp>
        <p:nvSpPr>
          <p:cNvPr name="Freeform 9" id="9"/>
          <p:cNvSpPr/>
          <p:nvPr/>
        </p:nvSpPr>
        <p:spPr>
          <a:xfrm flipH="true" flipV="false" rot="1096233">
            <a:off x="15907555" y="3662542"/>
            <a:ext cx="4533900" cy="2533317"/>
          </a:xfrm>
          <a:custGeom>
            <a:avLst/>
            <a:gdLst/>
            <a:ahLst/>
            <a:cxnLst/>
            <a:rect r="r" b="b" t="t" l="l"/>
            <a:pathLst>
              <a:path h="2533317" w="4533900">
                <a:moveTo>
                  <a:pt x="4533900" y="0"/>
                </a:moveTo>
                <a:lnTo>
                  <a:pt x="0" y="0"/>
                </a:lnTo>
                <a:lnTo>
                  <a:pt x="0" y="2533316"/>
                </a:lnTo>
                <a:lnTo>
                  <a:pt x="4533900" y="2533316"/>
                </a:lnTo>
                <a:lnTo>
                  <a:pt x="453390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true" flipV="false" rot="0">
            <a:off x="1964296" y="3669340"/>
            <a:ext cx="3871996" cy="5322332"/>
          </a:xfrm>
          <a:custGeom>
            <a:avLst/>
            <a:gdLst/>
            <a:ahLst/>
            <a:cxnLst/>
            <a:rect r="r" b="b" t="t" l="l"/>
            <a:pathLst>
              <a:path h="5322332" w="3871996">
                <a:moveTo>
                  <a:pt x="3871996" y="0"/>
                </a:moveTo>
                <a:lnTo>
                  <a:pt x="0" y="0"/>
                </a:lnTo>
                <a:lnTo>
                  <a:pt x="0" y="5322332"/>
                </a:lnTo>
                <a:lnTo>
                  <a:pt x="3871996" y="5322332"/>
                </a:lnTo>
                <a:lnTo>
                  <a:pt x="3871996" y="0"/>
                </a:lnTo>
                <a:close/>
              </a:path>
            </a:pathLst>
          </a:custGeom>
          <a:blipFill>
            <a:blip r:embed="rId3"/>
            <a:stretch>
              <a:fillRect l="0" t="0" r="0" b="0"/>
            </a:stretch>
          </a:blipFill>
        </p:spPr>
      </p:sp>
      <p:sp>
        <p:nvSpPr>
          <p:cNvPr name="Freeform 4" id="4"/>
          <p:cNvSpPr/>
          <p:nvPr/>
        </p:nvSpPr>
        <p:spPr>
          <a:xfrm flipH="false" flipV="false" rot="0">
            <a:off x="2783908" y="2392590"/>
            <a:ext cx="12720183" cy="6550894"/>
          </a:xfrm>
          <a:custGeom>
            <a:avLst/>
            <a:gdLst/>
            <a:ahLst/>
            <a:cxnLst/>
            <a:rect r="r" b="b" t="t" l="l"/>
            <a:pathLst>
              <a:path h="6550894" w="12720183">
                <a:moveTo>
                  <a:pt x="0" y="0"/>
                </a:moveTo>
                <a:lnTo>
                  <a:pt x="12720184" y="0"/>
                </a:lnTo>
                <a:lnTo>
                  <a:pt x="12720184" y="6550895"/>
                </a:lnTo>
                <a:lnTo>
                  <a:pt x="0" y="6550895"/>
                </a:lnTo>
                <a:lnTo>
                  <a:pt x="0" y="0"/>
                </a:lnTo>
                <a:close/>
              </a:path>
            </a:pathLst>
          </a:custGeom>
          <a:blipFill>
            <a:blip r:embed="rId4"/>
            <a:stretch>
              <a:fillRect l="0" t="0" r="0" b="0"/>
            </a:stretch>
          </a:blipFill>
        </p:spPr>
      </p:sp>
      <p:sp>
        <p:nvSpPr>
          <p:cNvPr name="Freeform 5" id="5"/>
          <p:cNvSpPr/>
          <p:nvPr/>
        </p:nvSpPr>
        <p:spPr>
          <a:xfrm flipH="false" flipV="false" rot="-523069">
            <a:off x="14848082" y="2363849"/>
            <a:ext cx="1312019" cy="2610983"/>
          </a:xfrm>
          <a:custGeom>
            <a:avLst/>
            <a:gdLst/>
            <a:ahLst/>
            <a:cxnLst/>
            <a:rect r="r" b="b" t="t" l="l"/>
            <a:pathLst>
              <a:path h="2610983" w="1312019">
                <a:moveTo>
                  <a:pt x="0" y="0"/>
                </a:moveTo>
                <a:lnTo>
                  <a:pt x="1312019" y="0"/>
                </a:lnTo>
                <a:lnTo>
                  <a:pt x="1312019" y="2610983"/>
                </a:lnTo>
                <a:lnTo>
                  <a:pt x="0" y="26109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391600">
            <a:off x="10636851" y="8077585"/>
            <a:ext cx="4329497" cy="865899"/>
          </a:xfrm>
          <a:custGeom>
            <a:avLst/>
            <a:gdLst/>
            <a:ahLst/>
            <a:cxnLst/>
            <a:rect r="r" b="b" t="t" l="l"/>
            <a:pathLst>
              <a:path h="865899" w="4329497">
                <a:moveTo>
                  <a:pt x="0" y="0"/>
                </a:moveTo>
                <a:lnTo>
                  <a:pt x="4329498" y="0"/>
                </a:lnTo>
                <a:lnTo>
                  <a:pt x="4329498" y="865900"/>
                </a:lnTo>
                <a:lnTo>
                  <a:pt x="0" y="8659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2944661" y="1106753"/>
            <a:ext cx="12398677" cy="1009656"/>
          </a:xfrm>
          <a:prstGeom prst="rect">
            <a:avLst/>
          </a:prstGeom>
        </p:spPr>
        <p:txBody>
          <a:bodyPr anchor="t" rtlCol="false" tIns="0" lIns="0" bIns="0" rIns="0">
            <a:spAutoFit/>
          </a:bodyPr>
          <a:lstStyle/>
          <a:p>
            <a:pPr algn="ctr" marL="0" indent="0" lvl="0">
              <a:lnSpc>
                <a:spcPts val="7500"/>
              </a:lnSpc>
              <a:spcBef>
                <a:spcPct val="0"/>
              </a:spcBef>
            </a:pPr>
            <a:r>
              <a:rPr lang="en-US" b="true" sz="7500">
                <a:solidFill>
                  <a:srgbClr val="264250"/>
                </a:solidFill>
                <a:latin typeface="Saira ExtraCondensed Bold"/>
                <a:ea typeface="Saira ExtraCondensed Bold"/>
                <a:cs typeface="Saira ExtraCondensed Bold"/>
                <a:sym typeface="Saira ExtraCondensed Bold"/>
              </a:rPr>
              <a:t>NHỮNG NGƯỜI THẦY TRONG SỬ VIỆT – TẬP 1</a:t>
            </a:r>
          </a:p>
        </p:txBody>
      </p:sp>
      <p:sp>
        <p:nvSpPr>
          <p:cNvPr name="TextBox 8" id="8"/>
          <p:cNvSpPr txBox="true"/>
          <p:nvPr/>
        </p:nvSpPr>
        <p:spPr>
          <a:xfrm rot="0">
            <a:off x="3379461" y="3069219"/>
            <a:ext cx="11278330" cy="5441316"/>
          </a:xfrm>
          <a:prstGeom prst="rect">
            <a:avLst/>
          </a:prstGeom>
        </p:spPr>
        <p:txBody>
          <a:bodyPr anchor="t" rtlCol="false" tIns="0" lIns="0" bIns="0" rIns="0">
            <a:spAutoFit/>
          </a:bodyPr>
          <a:lstStyle/>
          <a:p>
            <a:pPr algn="just">
              <a:lnSpc>
                <a:spcPts val="6159"/>
              </a:lnSpc>
            </a:pPr>
            <a:r>
              <a:rPr lang="en-US" sz="4399">
                <a:solidFill>
                  <a:srgbClr val="264250"/>
                </a:solidFill>
                <a:latin typeface="Asap"/>
                <a:ea typeface="Asap"/>
                <a:cs typeface="Asap"/>
                <a:sym typeface="Asap"/>
              </a:rPr>
              <a:t> Đến với cuốn sách này chúng ta sẽ càng thêm trân quý công ơn dạy dỗ của những người thầy trong cuộc đời mình – những người luôn cống hiến hết mình cho sự nghiệp trồng người, vì một tương lai tương sáng cho bao thế hệ học trò.</a:t>
            </a:r>
          </a:p>
          <a:p>
            <a:pPr algn="just" marL="0" indent="0" lvl="0">
              <a:lnSpc>
                <a:spcPts val="6159"/>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0">
            <a:off x="3098873" y="-4930066"/>
            <a:ext cx="12090254" cy="16120338"/>
          </a:xfrm>
          <a:custGeom>
            <a:avLst/>
            <a:gdLst/>
            <a:ahLst/>
            <a:cxnLst/>
            <a:rect r="r" b="b" t="t" l="l"/>
            <a:pathLst>
              <a:path h="16120338" w="12090254">
                <a:moveTo>
                  <a:pt x="0" y="0"/>
                </a:moveTo>
                <a:lnTo>
                  <a:pt x="12090254" y="0"/>
                </a:lnTo>
                <a:lnTo>
                  <a:pt x="12090254" y="16120339"/>
                </a:lnTo>
                <a:lnTo>
                  <a:pt x="0" y="16120339"/>
                </a:lnTo>
                <a:lnTo>
                  <a:pt x="0" y="0"/>
                </a:lnTo>
                <a:close/>
              </a:path>
            </a:pathLst>
          </a:custGeom>
          <a:blipFill>
            <a:blip r:embed="rId3"/>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5E9DB"/>
        </a:solidFill>
      </p:bgPr>
    </p:bg>
    <p:spTree>
      <p:nvGrpSpPr>
        <p:cNvPr id="1" name=""/>
        <p:cNvGrpSpPr/>
        <p:nvPr/>
      </p:nvGrpSpPr>
      <p:grpSpPr>
        <a:xfrm>
          <a:off x="0" y="0"/>
          <a:ext cx="0" cy="0"/>
          <a:chOff x="0" y="0"/>
          <a:chExt cx="0" cy="0"/>
        </a:xfrm>
      </p:grpSpPr>
      <p:sp>
        <p:nvSpPr>
          <p:cNvPr name="TextBox 2" id="2"/>
          <p:cNvSpPr txBox="true"/>
          <p:nvPr/>
        </p:nvSpPr>
        <p:spPr>
          <a:xfrm rot="0">
            <a:off x="783009" y="4086770"/>
            <a:ext cx="16721983" cy="3364049"/>
          </a:xfrm>
          <a:prstGeom prst="rect">
            <a:avLst/>
          </a:prstGeom>
        </p:spPr>
        <p:txBody>
          <a:bodyPr anchor="t" rtlCol="false" tIns="0" lIns="0" bIns="0" rIns="0">
            <a:spAutoFit/>
          </a:bodyPr>
          <a:lstStyle/>
          <a:p>
            <a:pPr algn="ctr">
              <a:lnSpc>
                <a:spcPts val="8807"/>
              </a:lnSpc>
            </a:pPr>
            <a:r>
              <a:rPr lang="en-US" sz="7726" b="true">
                <a:solidFill>
                  <a:srgbClr val="243D1F"/>
                </a:solidFill>
                <a:latin typeface="Cabin Bold"/>
                <a:ea typeface="Cabin Bold"/>
                <a:cs typeface="Cabin Bold"/>
                <a:sym typeface="Cabin Bold"/>
              </a:rPr>
              <a:t>Xin chân trành cảm ơn quý thầy cô cùng các em học sinh đã chú ý lắng nghe!</a:t>
            </a:r>
          </a:p>
        </p:txBody>
      </p:sp>
      <p:sp>
        <p:nvSpPr>
          <p:cNvPr name="Freeform 3" id="3"/>
          <p:cNvSpPr/>
          <p:nvPr/>
        </p:nvSpPr>
        <p:spPr>
          <a:xfrm flipH="false" flipV="false" rot="-10016790">
            <a:off x="-2722771" y="-927176"/>
            <a:ext cx="7009469" cy="7407629"/>
          </a:xfrm>
          <a:custGeom>
            <a:avLst/>
            <a:gdLst/>
            <a:ahLst/>
            <a:cxnLst/>
            <a:rect r="r" b="b" t="t" l="l"/>
            <a:pathLst>
              <a:path h="7407629" w="7009469">
                <a:moveTo>
                  <a:pt x="0" y="0"/>
                </a:moveTo>
                <a:lnTo>
                  <a:pt x="7009469" y="0"/>
                </a:lnTo>
                <a:lnTo>
                  <a:pt x="7009469" y="7407629"/>
                </a:lnTo>
                <a:lnTo>
                  <a:pt x="0" y="7407629"/>
                </a:lnTo>
                <a:lnTo>
                  <a:pt x="0" y="0"/>
                </a:lnTo>
                <a:close/>
              </a:path>
            </a:pathLst>
          </a:custGeom>
          <a:blipFill>
            <a:blip r:embed="rId2">
              <a:alphaModFix amt="90000"/>
            </a:blip>
            <a:stretch>
              <a:fillRect l="0" t="0" r="0" b="0"/>
            </a:stretch>
          </a:blipFill>
        </p:spPr>
      </p:sp>
      <p:sp>
        <p:nvSpPr>
          <p:cNvPr name="Freeform 4" id="4"/>
          <p:cNvSpPr/>
          <p:nvPr/>
        </p:nvSpPr>
        <p:spPr>
          <a:xfrm flipH="false" flipV="false" rot="-386616">
            <a:off x="14601165" y="2480504"/>
            <a:ext cx="7373670" cy="7792518"/>
          </a:xfrm>
          <a:custGeom>
            <a:avLst/>
            <a:gdLst/>
            <a:ahLst/>
            <a:cxnLst/>
            <a:rect r="r" b="b" t="t" l="l"/>
            <a:pathLst>
              <a:path h="7792518" w="7373670">
                <a:moveTo>
                  <a:pt x="0" y="0"/>
                </a:moveTo>
                <a:lnTo>
                  <a:pt x="7373670" y="0"/>
                </a:lnTo>
                <a:lnTo>
                  <a:pt x="7373670" y="7792518"/>
                </a:lnTo>
                <a:lnTo>
                  <a:pt x="0" y="7792518"/>
                </a:lnTo>
                <a:lnTo>
                  <a:pt x="0" y="0"/>
                </a:lnTo>
                <a:close/>
              </a:path>
            </a:pathLst>
          </a:custGeom>
          <a:blipFill>
            <a:blip r:embed="rId2">
              <a:alphaModFix amt="90000"/>
            </a:blip>
            <a:stretch>
              <a:fillRect l="0" t="0" r="0" b="0"/>
            </a:stretch>
          </a:blipFill>
        </p:spPr>
      </p:sp>
      <p:sp>
        <p:nvSpPr>
          <p:cNvPr name="Freeform 5" id="5"/>
          <p:cNvSpPr/>
          <p:nvPr/>
        </p:nvSpPr>
        <p:spPr>
          <a:xfrm flipH="false" flipV="false" rot="2278443">
            <a:off x="-1274470" y="6623133"/>
            <a:ext cx="4112866" cy="6081873"/>
          </a:xfrm>
          <a:custGeom>
            <a:avLst/>
            <a:gdLst/>
            <a:ahLst/>
            <a:cxnLst/>
            <a:rect r="r" b="b" t="t" l="l"/>
            <a:pathLst>
              <a:path h="6081873" w="4112866">
                <a:moveTo>
                  <a:pt x="0" y="0"/>
                </a:moveTo>
                <a:lnTo>
                  <a:pt x="4112867" y="0"/>
                </a:lnTo>
                <a:lnTo>
                  <a:pt x="4112867" y="6081873"/>
                </a:lnTo>
                <a:lnTo>
                  <a:pt x="0" y="6081873"/>
                </a:lnTo>
                <a:lnTo>
                  <a:pt x="0" y="0"/>
                </a:lnTo>
                <a:close/>
              </a:path>
            </a:pathLst>
          </a:custGeom>
          <a:blipFill>
            <a:blip r:embed="rId3">
              <a:alphaModFix amt="90000"/>
            </a:blip>
            <a:stretch>
              <a:fillRect l="0" t="0" r="0" b="0"/>
            </a:stretch>
          </a:blipFill>
        </p:spPr>
      </p:sp>
      <p:sp>
        <p:nvSpPr>
          <p:cNvPr name="Freeform 6" id="6"/>
          <p:cNvSpPr/>
          <p:nvPr/>
        </p:nvSpPr>
        <p:spPr>
          <a:xfrm flipH="false" flipV="false" rot="-8609395">
            <a:off x="15236600" y="-2230599"/>
            <a:ext cx="3272443" cy="5883044"/>
          </a:xfrm>
          <a:custGeom>
            <a:avLst/>
            <a:gdLst/>
            <a:ahLst/>
            <a:cxnLst/>
            <a:rect r="r" b="b" t="t" l="l"/>
            <a:pathLst>
              <a:path h="5883044" w="3272443">
                <a:moveTo>
                  <a:pt x="0" y="0"/>
                </a:moveTo>
                <a:lnTo>
                  <a:pt x="3272443" y="0"/>
                </a:lnTo>
                <a:lnTo>
                  <a:pt x="3272443" y="5883043"/>
                </a:lnTo>
                <a:lnTo>
                  <a:pt x="0" y="5883043"/>
                </a:lnTo>
                <a:lnTo>
                  <a:pt x="0" y="0"/>
                </a:lnTo>
                <a:close/>
              </a:path>
            </a:pathLst>
          </a:custGeom>
          <a:blipFill>
            <a:blip r:embed="rId4"/>
            <a:stretch>
              <a:fillRect l="0" t="0" r="0" b="0"/>
            </a:stretch>
          </a:blipFill>
        </p:spPr>
      </p:sp>
      <p:sp>
        <p:nvSpPr>
          <p:cNvPr name="Freeform 7" id="7"/>
          <p:cNvSpPr/>
          <p:nvPr/>
        </p:nvSpPr>
        <p:spPr>
          <a:xfrm flipH="false" flipV="false" rot="-386616">
            <a:off x="14907381" y="2105340"/>
            <a:ext cx="7373670" cy="7792518"/>
          </a:xfrm>
          <a:custGeom>
            <a:avLst/>
            <a:gdLst/>
            <a:ahLst/>
            <a:cxnLst/>
            <a:rect r="r" b="b" t="t" l="l"/>
            <a:pathLst>
              <a:path h="7792518" w="7373670">
                <a:moveTo>
                  <a:pt x="0" y="0"/>
                </a:moveTo>
                <a:lnTo>
                  <a:pt x="7373670" y="0"/>
                </a:lnTo>
                <a:lnTo>
                  <a:pt x="7373670" y="7792518"/>
                </a:lnTo>
                <a:lnTo>
                  <a:pt x="0" y="7792518"/>
                </a:lnTo>
                <a:lnTo>
                  <a:pt x="0" y="0"/>
                </a:lnTo>
                <a:close/>
              </a:path>
            </a:pathLst>
          </a:custGeom>
          <a:blipFill>
            <a:blip r:embed="rId2">
              <a:alphaModFix amt="90000"/>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1536209">
            <a:off x="6100605" y="7172337"/>
            <a:ext cx="4331226" cy="7028358"/>
          </a:xfrm>
          <a:custGeom>
            <a:avLst/>
            <a:gdLst/>
            <a:ahLst/>
            <a:cxnLst/>
            <a:rect r="r" b="b" t="t" l="l"/>
            <a:pathLst>
              <a:path h="7028358" w="4331226">
                <a:moveTo>
                  <a:pt x="0" y="0"/>
                </a:moveTo>
                <a:lnTo>
                  <a:pt x="4331225" y="0"/>
                </a:lnTo>
                <a:lnTo>
                  <a:pt x="4331225" y="7028358"/>
                </a:lnTo>
                <a:lnTo>
                  <a:pt x="0" y="7028358"/>
                </a:lnTo>
                <a:lnTo>
                  <a:pt x="0" y="0"/>
                </a:lnTo>
                <a:close/>
              </a:path>
            </a:pathLst>
          </a:custGeom>
          <a:blipFill>
            <a:blip r:embed="rId3"/>
            <a:stretch>
              <a:fillRect l="0" t="0" r="0" b="0"/>
            </a:stretch>
          </a:blipFill>
        </p:spPr>
      </p:sp>
      <p:sp>
        <p:nvSpPr>
          <p:cNvPr name="Freeform 4" id="4"/>
          <p:cNvSpPr/>
          <p:nvPr/>
        </p:nvSpPr>
        <p:spPr>
          <a:xfrm flipH="false" flipV="false" rot="-5780207">
            <a:off x="2612976" y="4239391"/>
            <a:ext cx="12914303" cy="3293147"/>
          </a:xfrm>
          <a:custGeom>
            <a:avLst/>
            <a:gdLst/>
            <a:ahLst/>
            <a:cxnLst/>
            <a:rect r="r" b="b" t="t" l="l"/>
            <a:pathLst>
              <a:path h="3293147" w="12914303">
                <a:moveTo>
                  <a:pt x="0" y="0"/>
                </a:moveTo>
                <a:lnTo>
                  <a:pt x="12914302" y="0"/>
                </a:lnTo>
                <a:lnTo>
                  <a:pt x="12914302" y="3293148"/>
                </a:lnTo>
                <a:lnTo>
                  <a:pt x="0" y="3293148"/>
                </a:lnTo>
                <a:lnTo>
                  <a:pt x="0" y="0"/>
                </a:lnTo>
                <a:close/>
              </a:path>
            </a:pathLst>
          </a:custGeom>
          <a:blipFill>
            <a:blip r:embed="rId4"/>
            <a:stretch>
              <a:fillRect l="0" t="0" r="0" b="0"/>
            </a:stretch>
          </a:blipFill>
        </p:spPr>
      </p:sp>
      <p:sp>
        <p:nvSpPr>
          <p:cNvPr name="Freeform 5" id="5"/>
          <p:cNvSpPr/>
          <p:nvPr/>
        </p:nvSpPr>
        <p:spPr>
          <a:xfrm flipH="false" flipV="false" rot="-4886407">
            <a:off x="6910629" y="-1338978"/>
            <a:ext cx="12902170" cy="12964955"/>
          </a:xfrm>
          <a:custGeom>
            <a:avLst/>
            <a:gdLst/>
            <a:ahLst/>
            <a:cxnLst/>
            <a:rect r="r" b="b" t="t" l="l"/>
            <a:pathLst>
              <a:path h="12964955" w="12902170">
                <a:moveTo>
                  <a:pt x="0" y="0"/>
                </a:moveTo>
                <a:lnTo>
                  <a:pt x="12902170" y="0"/>
                </a:lnTo>
                <a:lnTo>
                  <a:pt x="12902170" y="12964956"/>
                </a:lnTo>
                <a:lnTo>
                  <a:pt x="0" y="12964956"/>
                </a:lnTo>
                <a:lnTo>
                  <a:pt x="0" y="0"/>
                </a:lnTo>
                <a:close/>
              </a:path>
            </a:pathLst>
          </a:custGeom>
          <a:blipFill>
            <a:blip r:embed="rId5"/>
            <a:stretch>
              <a:fillRect l="-20270" t="0" r="-20270" b="0"/>
            </a:stretch>
          </a:blipFill>
        </p:spPr>
      </p:sp>
      <p:sp>
        <p:nvSpPr>
          <p:cNvPr name="Freeform 6" id="6"/>
          <p:cNvSpPr/>
          <p:nvPr/>
        </p:nvSpPr>
        <p:spPr>
          <a:xfrm flipH="false" flipV="false" rot="0">
            <a:off x="8266217" y="1427967"/>
            <a:ext cx="9742996" cy="7930345"/>
          </a:xfrm>
          <a:custGeom>
            <a:avLst/>
            <a:gdLst/>
            <a:ahLst/>
            <a:cxnLst/>
            <a:rect r="r" b="b" t="t" l="l"/>
            <a:pathLst>
              <a:path h="7930345" w="9742996">
                <a:moveTo>
                  <a:pt x="0" y="0"/>
                </a:moveTo>
                <a:lnTo>
                  <a:pt x="9742996" y="0"/>
                </a:lnTo>
                <a:lnTo>
                  <a:pt x="9742996" y="7930345"/>
                </a:lnTo>
                <a:lnTo>
                  <a:pt x="0" y="7930345"/>
                </a:lnTo>
                <a:lnTo>
                  <a:pt x="0" y="0"/>
                </a:lnTo>
                <a:close/>
              </a:path>
            </a:pathLst>
          </a:custGeom>
          <a:blipFill>
            <a:blip r:embed="rId6"/>
            <a:stretch>
              <a:fillRect l="0" t="0" r="0" b="0"/>
            </a:stretch>
          </a:blipFill>
        </p:spPr>
      </p:sp>
      <p:sp>
        <p:nvSpPr>
          <p:cNvPr name="TextBox 7" id="7"/>
          <p:cNvSpPr txBox="true"/>
          <p:nvPr/>
        </p:nvSpPr>
        <p:spPr>
          <a:xfrm rot="0">
            <a:off x="1956558" y="919163"/>
            <a:ext cx="3272085" cy="8439150"/>
          </a:xfrm>
          <a:prstGeom prst="rect">
            <a:avLst/>
          </a:prstGeom>
        </p:spPr>
        <p:txBody>
          <a:bodyPr anchor="t" rtlCol="false" tIns="0" lIns="0" bIns="0" rIns="0">
            <a:spAutoFit/>
          </a:bodyPr>
          <a:lstStyle/>
          <a:p>
            <a:pPr algn="l" marL="0" indent="0" lvl="0">
              <a:lnSpc>
                <a:spcPts val="13319"/>
              </a:lnSpc>
            </a:pPr>
            <a:r>
              <a:rPr lang="en-US" b="true" sz="11099">
                <a:solidFill>
                  <a:srgbClr val="264250"/>
                </a:solidFill>
                <a:latin typeface="Saira ExtraCondensed Bold"/>
                <a:ea typeface="Saira ExtraCondensed Bold"/>
                <a:cs typeface="Saira ExtraCondensed Bold"/>
                <a:sym typeface="Saira ExtraCondensed Bold"/>
              </a:rPr>
              <a:t>NHỮNG NGƯỜI THẦY TRONG SỬ VIỆT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1536209">
            <a:off x="6100605" y="7172337"/>
            <a:ext cx="4331226" cy="7028358"/>
          </a:xfrm>
          <a:custGeom>
            <a:avLst/>
            <a:gdLst/>
            <a:ahLst/>
            <a:cxnLst/>
            <a:rect r="r" b="b" t="t" l="l"/>
            <a:pathLst>
              <a:path h="7028358" w="4331226">
                <a:moveTo>
                  <a:pt x="0" y="0"/>
                </a:moveTo>
                <a:lnTo>
                  <a:pt x="4331225" y="0"/>
                </a:lnTo>
                <a:lnTo>
                  <a:pt x="4331225" y="7028358"/>
                </a:lnTo>
                <a:lnTo>
                  <a:pt x="0" y="7028358"/>
                </a:lnTo>
                <a:lnTo>
                  <a:pt x="0" y="0"/>
                </a:lnTo>
                <a:close/>
              </a:path>
            </a:pathLst>
          </a:custGeom>
          <a:blipFill>
            <a:blip r:embed="rId3"/>
            <a:stretch>
              <a:fillRect l="0" t="0" r="0" b="0"/>
            </a:stretch>
          </a:blipFill>
        </p:spPr>
      </p:sp>
      <p:sp>
        <p:nvSpPr>
          <p:cNvPr name="Freeform 4" id="4"/>
          <p:cNvSpPr/>
          <p:nvPr/>
        </p:nvSpPr>
        <p:spPr>
          <a:xfrm flipH="false" flipV="false" rot="-5780207">
            <a:off x="2612976" y="4239391"/>
            <a:ext cx="12914303" cy="3293147"/>
          </a:xfrm>
          <a:custGeom>
            <a:avLst/>
            <a:gdLst/>
            <a:ahLst/>
            <a:cxnLst/>
            <a:rect r="r" b="b" t="t" l="l"/>
            <a:pathLst>
              <a:path h="3293147" w="12914303">
                <a:moveTo>
                  <a:pt x="0" y="0"/>
                </a:moveTo>
                <a:lnTo>
                  <a:pt x="12914302" y="0"/>
                </a:lnTo>
                <a:lnTo>
                  <a:pt x="12914302" y="3293148"/>
                </a:lnTo>
                <a:lnTo>
                  <a:pt x="0" y="3293148"/>
                </a:lnTo>
                <a:lnTo>
                  <a:pt x="0" y="0"/>
                </a:lnTo>
                <a:close/>
              </a:path>
            </a:pathLst>
          </a:custGeom>
          <a:blipFill>
            <a:blip r:embed="rId4"/>
            <a:stretch>
              <a:fillRect l="0" t="0" r="0" b="0"/>
            </a:stretch>
          </a:blipFill>
        </p:spPr>
      </p:sp>
      <p:sp>
        <p:nvSpPr>
          <p:cNvPr name="Freeform 5" id="5"/>
          <p:cNvSpPr/>
          <p:nvPr/>
        </p:nvSpPr>
        <p:spPr>
          <a:xfrm flipH="false" flipV="false" rot="-4886407">
            <a:off x="6910629" y="-1338978"/>
            <a:ext cx="12902170" cy="12964955"/>
          </a:xfrm>
          <a:custGeom>
            <a:avLst/>
            <a:gdLst/>
            <a:ahLst/>
            <a:cxnLst/>
            <a:rect r="r" b="b" t="t" l="l"/>
            <a:pathLst>
              <a:path h="12964955" w="12902170">
                <a:moveTo>
                  <a:pt x="0" y="0"/>
                </a:moveTo>
                <a:lnTo>
                  <a:pt x="12902170" y="0"/>
                </a:lnTo>
                <a:lnTo>
                  <a:pt x="12902170" y="12964956"/>
                </a:lnTo>
                <a:lnTo>
                  <a:pt x="0" y="12964956"/>
                </a:lnTo>
                <a:lnTo>
                  <a:pt x="0" y="0"/>
                </a:lnTo>
                <a:close/>
              </a:path>
            </a:pathLst>
          </a:custGeom>
          <a:blipFill>
            <a:blip r:embed="rId5"/>
            <a:stretch>
              <a:fillRect l="-20270" t="0" r="-20270" b="0"/>
            </a:stretch>
          </a:blipFill>
        </p:spPr>
      </p:sp>
      <p:grpSp>
        <p:nvGrpSpPr>
          <p:cNvPr name="Group 6" id="6"/>
          <p:cNvGrpSpPr/>
          <p:nvPr/>
        </p:nvGrpSpPr>
        <p:grpSpPr>
          <a:xfrm rot="0">
            <a:off x="10007705" y="4368727"/>
            <a:ext cx="7251595" cy="214312"/>
            <a:chOff x="0" y="0"/>
            <a:chExt cx="9668794" cy="285750"/>
          </a:xfrm>
        </p:grpSpPr>
        <p:sp>
          <p:nvSpPr>
            <p:cNvPr name="Freeform 7" id="7"/>
            <p:cNvSpPr/>
            <p:nvPr/>
          </p:nvSpPr>
          <p:spPr>
            <a:xfrm flipH="false" flipV="false" rot="0">
              <a:off x="49100" y="49530"/>
              <a:ext cx="9570594" cy="187960"/>
            </a:xfrm>
            <a:custGeom>
              <a:avLst/>
              <a:gdLst/>
              <a:ahLst/>
              <a:cxnLst/>
              <a:rect r="r" b="b" t="t" l="l"/>
              <a:pathLst>
                <a:path h="187960" w="9570594">
                  <a:moveTo>
                    <a:pt x="20673" y="127000"/>
                  </a:moveTo>
                  <a:cubicBezTo>
                    <a:pt x="272633" y="158750"/>
                    <a:pt x="330778" y="157480"/>
                    <a:pt x="474201" y="157480"/>
                  </a:cubicBezTo>
                  <a:cubicBezTo>
                    <a:pt x="916100" y="156210"/>
                    <a:pt x="2219830" y="105410"/>
                    <a:pt x="3179861" y="93980"/>
                  </a:cubicBezTo>
                  <a:cubicBezTo>
                    <a:pt x="4270394" y="80010"/>
                    <a:pt x="5915239" y="102870"/>
                    <a:pt x="6674994" y="88900"/>
                  </a:cubicBezTo>
                  <a:cubicBezTo>
                    <a:pt x="7041952" y="82550"/>
                    <a:pt x="7168577" y="67310"/>
                    <a:pt x="7492895" y="60960"/>
                  </a:cubicBezTo>
                  <a:cubicBezTo>
                    <a:pt x="7967096" y="52070"/>
                    <a:pt x="8981395" y="71120"/>
                    <a:pt x="9242400" y="58420"/>
                  </a:cubicBezTo>
                  <a:cubicBezTo>
                    <a:pt x="9318634" y="54610"/>
                    <a:pt x="9340600" y="50800"/>
                    <a:pt x="9388407" y="44450"/>
                  </a:cubicBezTo>
                  <a:cubicBezTo>
                    <a:pt x="9434923" y="38100"/>
                    <a:pt x="9500820" y="29210"/>
                    <a:pt x="9525371" y="17780"/>
                  </a:cubicBezTo>
                  <a:cubicBezTo>
                    <a:pt x="9535707" y="12700"/>
                    <a:pt x="9539583" y="1270"/>
                    <a:pt x="9546044" y="1270"/>
                  </a:cubicBezTo>
                  <a:cubicBezTo>
                    <a:pt x="9553797" y="1270"/>
                    <a:pt x="9565425" y="10160"/>
                    <a:pt x="9568009" y="16510"/>
                  </a:cubicBezTo>
                  <a:cubicBezTo>
                    <a:pt x="9570594" y="21590"/>
                    <a:pt x="9568009" y="31750"/>
                    <a:pt x="9564133" y="36830"/>
                  </a:cubicBezTo>
                  <a:cubicBezTo>
                    <a:pt x="9558965" y="41910"/>
                    <a:pt x="9543459" y="46990"/>
                    <a:pt x="9538292" y="43180"/>
                  </a:cubicBezTo>
                  <a:cubicBezTo>
                    <a:pt x="9531831" y="39370"/>
                    <a:pt x="9526662" y="13970"/>
                    <a:pt x="9530539" y="7620"/>
                  </a:cubicBezTo>
                  <a:cubicBezTo>
                    <a:pt x="9534415" y="2540"/>
                    <a:pt x="9551212" y="0"/>
                    <a:pt x="9557673" y="3810"/>
                  </a:cubicBezTo>
                  <a:cubicBezTo>
                    <a:pt x="9564133" y="7620"/>
                    <a:pt x="9570594" y="20320"/>
                    <a:pt x="9568009" y="27940"/>
                  </a:cubicBezTo>
                  <a:cubicBezTo>
                    <a:pt x="9564133" y="39370"/>
                    <a:pt x="9542167" y="53340"/>
                    <a:pt x="9517617" y="62230"/>
                  </a:cubicBezTo>
                  <a:cubicBezTo>
                    <a:pt x="9468518" y="80010"/>
                    <a:pt x="9394868" y="80010"/>
                    <a:pt x="9281163" y="85090"/>
                  </a:cubicBezTo>
                  <a:cubicBezTo>
                    <a:pt x="8989148" y="99060"/>
                    <a:pt x="8180292" y="77470"/>
                    <a:pt x="7711260" y="83820"/>
                  </a:cubicBezTo>
                  <a:cubicBezTo>
                    <a:pt x="7330090" y="88900"/>
                    <a:pt x="7115601" y="107950"/>
                    <a:pt x="6674994" y="114300"/>
                  </a:cubicBezTo>
                  <a:cubicBezTo>
                    <a:pt x="5902319" y="125730"/>
                    <a:pt x="4531399" y="104140"/>
                    <a:pt x="3483505" y="116840"/>
                  </a:cubicBezTo>
                  <a:cubicBezTo>
                    <a:pt x="2465329" y="128270"/>
                    <a:pt x="998794" y="187960"/>
                    <a:pt x="474201" y="185420"/>
                  </a:cubicBezTo>
                  <a:cubicBezTo>
                    <a:pt x="288138" y="184150"/>
                    <a:pt x="179602" y="184150"/>
                    <a:pt x="96907" y="173990"/>
                  </a:cubicBezTo>
                  <a:cubicBezTo>
                    <a:pt x="55560" y="168910"/>
                    <a:pt x="18089" y="166370"/>
                    <a:pt x="6460" y="154940"/>
                  </a:cubicBezTo>
                  <a:cubicBezTo>
                    <a:pt x="1292" y="148590"/>
                    <a:pt x="0" y="138430"/>
                    <a:pt x="2584" y="133350"/>
                  </a:cubicBezTo>
                  <a:cubicBezTo>
                    <a:pt x="5168" y="129540"/>
                    <a:pt x="20673" y="127000"/>
                    <a:pt x="20673" y="127000"/>
                  </a:cubicBezTo>
                </a:path>
              </a:pathLst>
            </a:custGeom>
            <a:solidFill>
              <a:srgbClr val="5D4141"/>
            </a:solidFill>
            <a:ln cap="sq">
              <a:noFill/>
              <a:prstDash val="solid"/>
              <a:miter/>
            </a:ln>
          </p:spPr>
        </p:sp>
      </p:grpSp>
      <p:grpSp>
        <p:nvGrpSpPr>
          <p:cNvPr name="Group 8" id="8"/>
          <p:cNvGrpSpPr/>
          <p:nvPr/>
        </p:nvGrpSpPr>
        <p:grpSpPr>
          <a:xfrm rot="0">
            <a:off x="10007705" y="5367986"/>
            <a:ext cx="7251595" cy="214312"/>
            <a:chOff x="0" y="0"/>
            <a:chExt cx="9668794" cy="285750"/>
          </a:xfrm>
        </p:grpSpPr>
        <p:sp>
          <p:nvSpPr>
            <p:cNvPr name="Freeform 9" id="9"/>
            <p:cNvSpPr/>
            <p:nvPr/>
          </p:nvSpPr>
          <p:spPr>
            <a:xfrm flipH="false" flipV="false" rot="0">
              <a:off x="49100" y="49530"/>
              <a:ext cx="9570594" cy="187960"/>
            </a:xfrm>
            <a:custGeom>
              <a:avLst/>
              <a:gdLst/>
              <a:ahLst/>
              <a:cxnLst/>
              <a:rect r="r" b="b" t="t" l="l"/>
              <a:pathLst>
                <a:path h="187960" w="9570594">
                  <a:moveTo>
                    <a:pt x="20673" y="127000"/>
                  </a:moveTo>
                  <a:cubicBezTo>
                    <a:pt x="272633" y="158750"/>
                    <a:pt x="330778" y="157480"/>
                    <a:pt x="474201" y="157480"/>
                  </a:cubicBezTo>
                  <a:cubicBezTo>
                    <a:pt x="916100" y="156210"/>
                    <a:pt x="2219830" y="105410"/>
                    <a:pt x="3179861" y="93980"/>
                  </a:cubicBezTo>
                  <a:cubicBezTo>
                    <a:pt x="4270394" y="80010"/>
                    <a:pt x="5915239" y="102870"/>
                    <a:pt x="6674994" y="88900"/>
                  </a:cubicBezTo>
                  <a:cubicBezTo>
                    <a:pt x="7041952" y="82550"/>
                    <a:pt x="7168577" y="67310"/>
                    <a:pt x="7492895" y="60960"/>
                  </a:cubicBezTo>
                  <a:cubicBezTo>
                    <a:pt x="7967096" y="52070"/>
                    <a:pt x="8981395" y="71120"/>
                    <a:pt x="9242400" y="58420"/>
                  </a:cubicBezTo>
                  <a:cubicBezTo>
                    <a:pt x="9318634" y="54610"/>
                    <a:pt x="9340600" y="50800"/>
                    <a:pt x="9388407" y="44450"/>
                  </a:cubicBezTo>
                  <a:cubicBezTo>
                    <a:pt x="9434923" y="38100"/>
                    <a:pt x="9500820" y="29210"/>
                    <a:pt x="9525371" y="17780"/>
                  </a:cubicBezTo>
                  <a:cubicBezTo>
                    <a:pt x="9535707" y="12700"/>
                    <a:pt x="9539583" y="1270"/>
                    <a:pt x="9546044" y="1270"/>
                  </a:cubicBezTo>
                  <a:cubicBezTo>
                    <a:pt x="9553797" y="1270"/>
                    <a:pt x="9565425" y="10160"/>
                    <a:pt x="9568009" y="16510"/>
                  </a:cubicBezTo>
                  <a:cubicBezTo>
                    <a:pt x="9570594" y="21590"/>
                    <a:pt x="9568009" y="31750"/>
                    <a:pt x="9564133" y="36830"/>
                  </a:cubicBezTo>
                  <a:cubicBezTo>
                    <a:pt x="9558965" y="41910"/>
                    <a:pt x="9543459" y="46990"/>
                    <a:pt x="9538292" y="43180"/>
                  </a:cubicBezTo>
                  <a:cubicBezTo>
                    <a:pt x="9531831" y="39370"/>
                    <a:pt x="9526662" y="13970"/>
                    <a:pt x="9530539" y="7620"/>
                  </a:cubicBezTo>
                  <a:cubicBezTo>
                    <a:pt x="9534415" y="2540"/>
                    <a:pt x="9551212" y="0"/>
                    <a:pt x="9557673" y="3810"/>
                  </a:cubicBezTo>
                  <a:cubicBezTo>
                    <a:pt x="9564133" y="7620"/>
                    <a:pt x="9570594" y="20320"/>
                    <a:pt x="9568009" y="27940"/>
                  </a:cubicBezTo>
                  <a:cubicBezTo>
                    <a:pt x="9564133" y="39370"/>
                    <a:pt x="9542167" y="53340"/>
                    <a:pt x="9517617" y="62230"/>
                  </a:cubicBezTo>
                  <a:cubicBezTo>
                    <a:pt x="9468518" y="80010"/>
                    <a:pt x="9394868" y="80010"/>
                    <a:pt x="9281163" y="85090"/>
                  </a:cubicBezTo>
                  <a:cubicBezTo>
                    <a:pt x="8989148" y="99060"/>
                    <a:pt x="8180292" y="77470"/>
                    <a:pt x="7711260" y="83820"/>
                  </a:cubicBezTo>
                  <a:cubicBezTo>
                    <a:pt x="7330090" y="88900"/>
                    <a:pt x="7115601" y="107950"/>
                    <a:pt x="6674994" y="114300"/>
                  </a:cubicBezTo>
                  <a:cubicBezTo>
                    <a:pt x="5902319" y="125730"/>
                    <a:pt x="4531399" y="104140"/>
                    <a:pt x="3483505" y="116840"/>
                  </a:cubicBezTo>
                  <a:cubicBezTo>
                    <a:pt x="2465329" y="128270"/>
                    <a:pt x="998794" y="187960"/>
                    <a:pt x="474201" y="185420"/>
                  </a:cubicBezTo>
                  <a:cubicBezTo>
                    <a:pt x="288138" y="184150"/>
                    <a:pt x="179602" y="184150"/>
                    <a:pt x="96907" y="173990"/>
                  </a:cubicBezTo>
                  <a:cubicBezTo>
                    <a:pt x="55560" y="168910"/>
                    <a:pt x="18089" y="166370"/>
                    <a:pt x="6460" y="154940"/>
                  </a:cubicBezTo>
                  <a:cubicBezTo>
                    <a:pt x="1292" y="148590"/>
                    <a:pt x="0" y="138430"/>
                    <a:pt x="2584" y="133350"/>
                  </a:cubicBezTo>
                  <a:cubicBezTo>
                    <a:pt x="5168" y="129540"/>
                    <a:pt x="20673" y="127000"/>
                    <a:pt x="20673" y="127000"/>
                  </a:cubicBezTo>
                </a:path>
              </a:pathLst>
            </a:custGeom>
            <a:solidFill>
              <a:srgbClr val="5D4141"/>
            </a:solidFill>
            <a:ln cap="sq">
              <a:noFill/>
              <a:prstDash val="solid"/>
              <a:miter/>
            </a:ln>
          </p:spPr>
        </p:sp>
      </p:grpSp>
      <p:grpSp>
        <p:nvGrpSpPr>
          <p:cNvPr name="Group 10" id="10"/>
          <p:cNvGrpSpPr/>
          <p:nvPr/>
        </p:nvGrpSpPr>
        <p:grpSpPr>
          <a:xfrm rot="0">
            <a:off x="10007705" y="6367246"/>
            <a:ext cx="7251595" cy="214312"/>
            <a:chOff x="0" y="0"/>
            <a:chExt cx="9668794" cy="285750"/>
          </a:xfrm>
        </p:grpSpPr>
        <p:sp>
          <p:nvSpPr>
            <p:cNvPr name="Freeform 11" id="11"/>
            <p:cNvSpPr/>
            <p:nvPr/>
          </p:nvSpPr>
          <p:spPr>
            <a:xfrm flipH="false" flipV="false" rot="0">
              <a:off x="49100" y="49530"/>
              <a:ext cx="9570594" cy="187960"/>
            </a:xfrm>
            <a:custGeom>
              <a:avLst/>
              <a:gdLst/>
              <a:ahLst/>
              <a:cxnLst/>
              <a:rect r="r" b="b" t="t" l="l"/>
              <a:pathLst>
                <a:path h="187960" w="9570594">
                  <a:moveTo>
                    <a:pt x="20673" y="127000"/>
                  </a:moveTo>
                  <a:cubicBezTo>
                    <a:pt x="272633" y="158750"/>
                    <a:pt x="330778" y="157480"/>
                    <a:pt x="474201" y="157480"/>
                  </a:cubicBezTo>
                  <a:cubicBezTo>
                    <a:pt x="916100" y="156210"/>
                    <a:pt x="2219830" y="105410"/>
                    <a:pt x="3179861" y="93980"/>
                  </a:cubicBezTo>
                  <a:cubicBezTo>
                    <a:pt x="4270394" y="80010"/>
                    <a:pt x="5915239" y="102870"/>
                    <a:pt x="6674994" y="88900"/>
                  </a:cubicBezTo>
                  <a:cubicBezTo>
                    <a:pt x="7041952" y="82550"/>
                    <a:pt x="7168577" y="67310"/>
                    <a:pt x="7492895" y="60960"/>
                  </a:cubicBezTo>
                  <a:cubicBezTo>
                    <a:pt x="7967096" y="52070"/>
                    <a:pt x="8981395" y="71120"/>
                    <a:pt x="9242400" y="58420"/>
                  </a:cubicBezTo>
                  <a:cubicBezTo>
                    <a:pt x="9318634" y="54610"/>
                    <a:pt x="9340600" y="50800"/>
                    <a:pt x="9388407" y="44450"/>
                  </a:cubicBezTo>
                  <a:cubicBezTo>
                    <a:pt x="9434923" y="38100"/>
                    <a:pt x="9500820" y="29210"/>
                    <a:pt x="9525371" y="17780"/>
                  </a:cubicBezTo>
                  <a:cubicBezTo>
                    <a:pt x="9535707" y="12700"/>
                    <a:pt x="9539583" y="1270"/>
                    <a:pt x="9546044" y="1270"/>
                  </a:cubicBezTo>
                  <a:cubicBezTo>
                    <a:pt x="9553797" y="1270"/>
                    <a:pt x="9565425" y="10160"/>
                    <a:pt x="9568009" y="16510"/>
                  </a:cubicBezTo>
                  <a:cubicBezTo>
                    <a:pt x="9570594" y="21590"/>
                    <a:pt x="9568009" y="31750"/>
                    <a:pt x="9564133" y="36830"/>
                  </a:cubicBezTo>
                  <a:cubicBezTo>
                    <a:pt x="9558965" y="41910"/>
                    <a:pt x="9543459" y="46990"/>
                    <a:pt x="9538292" y="43180"/>
                  </a:cubicBezTo>
                  <a:cubicBezTo>
                    <a:pt x="9531831" y="39370"/>
                    <a:pt x="9526662" y="13970"/>
                    <a:pt x="9530539" y="7620"/>
                  </a:cubicBezTo>
                  <a:cubicBezTo>
                    <a:pt x="9534415" y="2540"/>
                    <a:pt x="9551212" y="0"/>
                    <a:pt x="9557673" y="3810"/>
                  </a:cubicBezTo>
                  <a:cubicBezTo>
                    <a:pt x="9564133" y="7620"/>
                    <a:pt x="9570594" y="20320"/>
                    <a:pt x="9568009" y="27940"/>
                  </a:cubicBezTo>
                  <a:cubicBezTo>
                    <a:pt x="9564133" y="39370"/>
                    <a:pt x="9542167" y="53340"/>
                    <a:pt x="9517617" y="62230"/>
                  </a:cubicBezTo>
                  <a:cubicBezTo>
                    <a:pt x="9468518" y="80010"/>
                    <a:pt x="9394868" y="80010"/>
                    <a:pt x="9281163" y="85090"/>
                  </a:cubicBezTo>
                  <a:cubicBezTo>
                    <a:pt x="8989148" y="99060"/>
                    <a:pt x="8180292" y="77470"/>
                    <a:pt x="7711260" y="83820"/>
                  </a:cubicBezTo>
                  <a:cubicBezTo>
                    <a:pt x="7330090" y="88900"/>
                    <a:pt x="7115601" y="107950"/>
                    <a:pt x="6674994" y="114300"/>
                  </a:cubicBezTo>
                  <a:cubicBezTo>
                    <a:pt x="5902319" y="125730"/>
                    <a:pt x="4531399" y="104140"/>
                    <a:pt x="3483505" y="116840"/>
                  </a:cubicBezTo>
                  <a:cubicBezTo>
                    <a:pt x="2465329" y="128270"/>
                    <a:pt x="998794" y="187960"/>
                    <a:pt x="474201" y="185420"/>
                  </a:cubicBezTo>
                  <a:cubicBezTo>
                    <a:pt x="288138" y="184150"/>
                    <a:pt x="179602" y="184150"/>
                    <a:pt x="96907" y="173990"/>
                  </a:cubicBezTo>
                  <a:cubicBezTo>
                    <a:pt x="55560" y="168910"/>
                    <a:pt x="18089" y="166370"/>
                    <a:pt x="6460" y="154940"/>
                  </a:cubicBezTo>
                  <a:cubicBezTo>
                    <a:pt x="1292" y="148590"/>
                    <a:pt x="0" y="138430"/>
                    <a:pt x="2584" y="133350"/>
                  </a:cubicBezTo>
                  <a:cubicBezTo>
                    <a:pt x="5168" y="129540"/>
                    <a:pt x="20673" y="127000"/>
                    <a:pt x="20673" y="127000"/>
                  </a:cubicBezTo>
                </a:path>
              </a:pathLst>
            </a:custGeom>
            <a:solidFill>
              <a:srgbClr val="5D4141"/>
            </a:solidFill>
            <a:ln cap="sq">
              <a:noFill/>
              <a:prstDash val="solid"/>
              <a:miter/>
            </a:ln>
          </p:spPr>
        </p:sp>
      </p:grpSp>
      <p:grpSp>
        <p:nvGrpSpPr>
          <p:cNvPr name="Group 12" id="12"/>
          <p:cNvGrpSpPr/>
          <p:nvPr/>
        </p:nvGrpSpPr>
        <p:grpSpPr>
          <a:xfrm rot="0">
            <a:off x="10007705" y="7366505"/>
            <a:ext cx="7251595" cy="214312"/>
            <a:chOff x="0" y="0"/>
            <a:chExt cx="9668794" cy="285750"/>
          </a:xfrm>
        </p:grpSpPr>
        <p:sp>
          <p:nvSpPr>
            <p:cNvPr name="Freeform 13" id="13"/>
            <p:cNvSpPr/>
            <p:nvPr/>
          </p:nvSpPr>
          <p:spPr>
            <a:xfrm flipH="false" flipV="false" rot="0">
              <a:off x="49100" y="49530"/>
              <a:ext cx="9570594" cy="187960"/>
            </a:xfrm>
            <a:custGeom>
              <a:avLst/>
              <a:gdLst/>
              <a:ahLst/>
              <a:cxnLst/>
              <a:rect r="r" b="b" t="t" l="l"/>
              <a:pathLst>
                <a:path h="187960" w="9570594">
                  <a:moveTo>
                    <a:pt x="20673" y="127000"/>
                  </a:moveTo>
                  <a:cubicBezTo>
                    <a:pt x="272633" y="158750"/>
                    <a:pt x="330778" y="157480"/>
                    <a:pt x="474201" y="157480"/>
                  </a:cubicBezTo>
                  <a:cubicBezTo>
                    <a:pt x="916100" y="156210"/>
                    <a:pt x="2219830" y="105410"/>
                    <a:pt x="3179861" y="93980"/>
                  </a:cubicBezTo>
                  <a:cubicBezTo>
                    <a:pt x="4270394" y="80010"/>
                    <a:pt x="5915239" y="102870"/>
                    <a:pt x="6674994" y="88900"/>
                  </a:cubicBezTo>
                  <a:cubicBezTo>
                    <a:pt x="7041952" y="82550"/>
                    <a:pt x="7168577" y="67310"/>
                    <a:pt x="7492895" y="60960"/>
                  </a:cubicBezTo>
                  <a:cubicBezTo>
                    <a:pt x="7967096" y="52070"/>
                    <a:pt x="8981395" y="71120"/>
                    <a:pt x="9242400" y="58420"/>
                  </a:cubicBezTo>
                  <a:cubicBezTo>
                    <a:pt x="9318634" y="54610"/>
                    <a:pt x="9340600" y="50800"/>
                    <a:pt x="9388407" y="44450"/>
                  </a:cubicBezTo>
                  <a:cubicBezTo>
                    <a:pt x="9434923" y="38100"/>
                    <a:pt x="9500820" y="29210"/>
                    <a:pt x="9525371" y="17780"/>
                  </a:cubicBezTo>
                  <a:cubicBezTo>
                    <a:pt x="9535707" y="12700"/>
                    <a:pt x="9539583" y="1270"/>
                    <a:pt x="9546044" y="1270"/>
                  </a:cubicBezTo>
                  <a:cubicBezTo>
                    <a:pt x="9553797" y="1270"/>
                    <a:pt x="9565425" y="10160"/>
                    <a:pt x="9568009" y="16510"/>
                  </a:cubicBezTo>
                  <a:cubicBezTo>
                    <a:pt x="9570594" y="21590"/>
                    <a:pt x="9568009" y="31750"/>
                    <a:pt x="9564133" y="36830"/>
                  </a:cubicBezTo>
                  <a:cubicBezTo>
                    <a:pt x="9558965" y="41910"/>
                    <a:pt x="9543459" y="46990"/>
                    <a:pt x="9538292" y="43180"/>
                  </a:cubicBezTo>
                  <a:cubicBezTo>
                    <a:pt x="9531831" y="39370"/>
                    <a:pt x="9526662" y="13970"/>
                    <a:pt x="9530539" y="7620"/>
                  </a:cubicBezTo>
                  <a:cubicBezTo>
                    <a:pt x="9534415" y="2540"/>
                    <a:pt x="9551212" y="0"/>
                    <a:pt x="9557673" y="3810"/>
                  </a:cubicBezTo>
                  <a:cubicBezTo>
                    <a:pt x="9564133" y="7620"/>
                    <a:pt x="9570594" y="20320"/>
                    <a:pt x="9568009" y="27940"/>
                  </a:cubicBezTo>
                  <a:cubicBezTo>
                    <a:pt x="9564133" y="39370"/>
                    <a:pt x="9542167" y="53340"/>
                    <a:pt x="9517617" y="62230"/>
                  </a:cubicBezTo>
                  <a:cubicBezTo>
                    <a:pt x="9468518" y="80010"/>
                    <a:pt x="9394868" y="80010"/>
                    <a:pt x="9281163" y="85090"/>
                  </a:cubicBezTo>
                  <a:cubicBezTo>
                    <a:pt x="8989148" y="99060"/>
                    <a:pt x="8180292" y="77470"/>
                    <a:pt x="7711260" y="83820"/>
                  </a:cubicBezTo>
                  <a:cubicBezTo>
                    <a:pt x="7330090" y="88900"/>
                    <a:pt x="7115601" y="107950"/>
                    <a:pt x="6674994" y="114300"/>
                  </a:cubicBezTo>
                  <a:cubicBezTo>
                    <a:pt x="5902319" y="125730"/>
                    <a:pt x="4531399" y="104140"/>
                    <a:pt x="3483505" y="116840"/>
                  </a:cubicBezTo>
                  <a:cubicBezTo>
                    <a:pt x="2465329" y="128270"/>
                    <a:pt x="998794" y="187960"/>
                    <a:pt x="474201" y="185420"/>
                  </a:cubicBezTo>
                  <a:cubicBezTo>
                    <a:pt x="288138" y="184150"/>
                    <a:pt x="179602" y="184150"/>
                    <a:pt x="96907" y="173990"/>
                  </a:cubicBezTo>
                  <a:cubicBezTo>
                    <a:pt x="55560" y="168910"/>
                    <a:pt x="18089" y="166370"/>
                    <a:pt x="6460" y="154940"/>
                  </a:cubicBezTo>
                  <a:cubicBezTo>
                    <a:pt x="1292" y="148590"/>
                    <a:pt x="0" y="138430"/>
                    <a:pt x="2584" y="133350"/>
                  </a:cubicBezTo>
                  <a:cubicBezTo>
                    <a:pt x="5168" y="129540"/>
                    <a:pt x="20673" y="127000"/>
                    <a:pt x="20673" y="127000"/>
                  </a:cubicBezTo>
                </a:path>
              </a:pathLst>
            </a:custGeom>
            <a:solidFill>
              <a:srgbClr val="5D4141"/>
            </a:solidFill>
            <a:ln cap="sq">
              <a:noFill/>
              <a:prstDash val="solid"/>
              <a:miter/>
            </a:ln>
          </p:spPr>
        </p:sp>
      </p:grpSp>
      <p:grpSp>
        <p:nvGrpSpPr>
          <p:cNvPr name="Group 14" id="14"/>
          <p:cNvGrpSpPr/>
          <p:nvPr/>
        </p:nvGrpSpPr>
        <p:grpSpPr>
          <a:xfrm rot="0">
            <a:off x="10074380" y="3371416"/>
            <a:ext cx="7251595" cy="214312"/>
            <a:chOff x="0" y="0"/>
            <a:chExt cx="9668794" cy="285750"/>
          </a:xfrm>
        </p:grpSpPr>
        <p:sp>
          <p:nvSpPr>
            <p:cNvPr name="Freeform 15" id="15"/>
            <p:cNvSpPr/>
            <p:nvPr/>
          </p:nvSpPr>
          <p:spPr>
            <a:xfrm flipH="false" flipV="false" rot="0">
              <a:off x="49100" y="49530"/>
              <a:ext cx="9570594" cy="187960"/>
            </a:xfrm>
            <a:custGeom>
              <a:avLst/>
              <a:gdLst/>
              <a:ahLst/>
              <a:cxnLst/>
              <a:rect r="r" b="b" t="t" l="l"/>
              <a:pathLst>
                <a:path h="187960" w="9570594">
                  <a:moveTo>
                    <a:pt x="20673" y="127000"/>
                  </a:moveTo>
                  <a:cubicBezTo>
                    <a:pt x="272633" y="158750"/>
                    <a:pt x="330778" y="157480"/>
                    <a:pt x="474201" y="157480"/>
                  </a:cubicBezTo>
                  <a:cubicBezTo>
                    <a:pt x="916100" y="156210"/>
                    <a:pt x="2219830" y="105410"/>
                    <a:pt x="3179861" y="93980"/>
                  </a:cubicBezTo>
                  <a:cubicBezTo>
                    <a:pt x="4270394" y="80010"/>
                    <a:pt x="5915239" y="102870"/>
                    <a:pt x="6674994" y="88900"/>
                  </a:cubicBezTo>
                  <a:cubicBezTo>
                    <a:pt x="7041952" y="82550"/>
                    <a:pt x="7168577" y="67310"/>
                    <a:pt x="7492895" y="60960"/>
                  </a:cubicBezTo>
                  <a:cubicBezTo>
                    <a:pt x="7967096" y="52070"/>
                    <a:pt x="8981395" y="71120"/>
                    <a:pt x="9242400" y="58420"/>
                  </a:cubicBezTo>
                  <a:cubicBezTo>
                    <a:pt x="9318634" y="54610"/>
                    <a:pt x="9340600" y="50800"/>
                    <a:pt x="9388407" y="44450"/>
                  </a:cubicBezTo>
                  <a:cubicBezTo>
                    <a:pt x="9434923" y="38100"/>
                    <a:pt x="9500820" y="29210"/>
                    <a:pt x="9525371" y="17780"/>
                  </a:cubicBezTo>
                  <a:cubicBezTo>
                    <a:pt x="9535707" y="12700"/>
                    <a:pt x="9539583" y="1270"/>
                    <a:pt x="9546044" y="1270"/>
                  </a:cubicBezTo>
                  <a:cubicBezTo>
                    <a:pt x="9553797" y="1270"/>
                    <a:pt x="9565425" y="10160"/>
                    <a:pt x="9568009" y="16510"/>
                  </a:cubicBezTo>
                  <a:cubicBezTo>
                    <a:pt x="9570594" y="21590"/>
                    <a:pt x="9568009" y="31750"/>
                    <a:pt x="9564133" y="36830"/>
                  </a:cubicBezTo>
                  <a:cubicBezTo>
                    <a:pt x="9558965" y="41910"/>
                    <a:pt x="9543459" y="46990"/>
                    <a:pt x="9538292" y="43180"/>
                  </a:cubicBezTo>
                  <a:cubicBezTo>
                    <a:pt x="9531831" y="39370"/>
                    <a:pt x="9526662" y="13970"/>
                    <a:pt x="9530539" y="7620"/>
                  </a:cubicBezTo>
                  <a:cubicBezTo>
                    <a:pt x="9534415" y="2540"/>
                    <a:pt x="9551212" y="0"/>
                    <a:pt x="9557673" y="3810"/>
                  </a:cubicBezTo>
                  <a:cubicBezTo>
                    <a:pt x="9564133" y="7620"/>
                    <a:pt x="9570594" y="20320"/>
                    <a:pt x="9568009" y="27940"/>
                  </a:cubicBezTo>
                  <a:cubicBezTo>
                    <a:pt x="9564133" y="39370"/>
                    <a:pt x="9542167" y="53340"/>
                    <a:pt x="9517617" y="62230"/>
                  </a:cubicBezTo>
                  <a:cubicBezTo>
                    <a:pt x="9468518" y="80010"/>
                    <a:pt x="9394868" y="80010"/>
                    <a:pt x="9281163" y="85090"/>
                  </a:cubicBezTo>
                  <a:cubicBezTo>
                    <a:pt x="8989148" y="99060"/>
                    <a:pt x="8180292" y="77470"/>
                    <a:pt x="7711260" y="83820"/>
                  </a:cubicBezTo>
                  <a:cubicBezTo>
                    <a:pt x="7330090" y="88900"/>
                    <a:pt x="7115601" y="107950"/>
                    <a:pt x="6674994" y="114300"/>
                  </a:cubicBezTo>
                  <a:cubicBezTo>
                    <a:pt x="5902319" y="125730"/>
                    <a:pt x="4531399" y="104140"/>
                    <a:pt x="3483505" y="116840"/>
                  </a:cubicBezTo>
                  <a:cubicBezTo>
                    <a:pt x="2465329" y="128270"/>
                    <a:pt x="998794" y="187960"/>
                    <a:pt x="474201" y="185420"/>
                  </a:cubicBezTo>
                  <a:cubicBezTo>
                    <a:pt x="288138" y="184150"/>
                    <a:pt x="179602" y="184150"/>
                    <a:pt x="96907" y="173990"/>
                  </a:cubicBezTo>
                  <a:cubicBezTo>
                    <a:pt x="55560" y="168910"/>
                    <a:pt x="18089" y="166370"/>
                    <a:pt x="6460" y="154940"/>
                  </a:cubicBezTo>
                  <a:cubicBezTo>
                    <a:pt x="1292" y="148590"/>
                    <a:pt x="0" y="138430"/>
                    <a:pt x="2584" y="133350"/>
                  </a:cubicBezTo>
                  <a:cubicBezTo>
                    <a:pt x="5168" y="129540"/>
                    <a:pt x="20673" y="127000"/>
                    <a:pt x="20673" y="127000"/>
                  </a:cubicBezTo>
                </a:path>
              </a:pathLst>
            </a:custGeom>
            <a:solidFill>
              <a:srgbClr val="5D4141"/>
            </a:solidFill>
            <a:ln cap="sq">
              <a:noFill/>
              <a:prstDash val="solid"/>
              <a:miter/>
            </a:ln>
          </p:spPr>
        </p:sp>
      </p:grpSp>
      <p:sp>
        <p:nvSpPr>
          <p:cNvPr name="Freeform 16" id="16"/>
          <p:cNvSpPr/>
          <p:nvPr/>
        </p:nvSpPr>
        <p:spPr>
          <a:xfrm flipH="false" flipV="false" rot="0">
            <a:off x="0" y="2250234"/>
            <a:ext cx="7230121" cy="5884982"/>
          </a:xfrm>
          <a:custGeom>
            <a:avLst/>
            <a:gdLst/>
            <a:ahLst/>
            <a:cxnLst/>
            <a:rect r="r" b="b" t="t" l="l"/>
            <a:pathLst>
              <a:path h="5884982" w="7230121">
                <a:moveTo>
                  <a:pt x="0" y="0"/>
                </a:moveTo>
                <a:lnTo>
                  <a:pt x="7230121" y="0"/>
                </a:lnTo>
                <a:lnTo>
                  <a:pt x="7230121" y="5884982"/>
                </a:lnTo>
                <a:lnTo>
                  <a:pt x="0" y="5884982"/>
                </a:lnTo>
                <a:lnTo>
                  <a:pt x="0" y="0"/>
                </a:lnTo>
                <a:close/>
              </a:path>
            </a:pathLst>
          </a:custGeom>
          <a:blipFill>
            <a:blip r:embed="rId6"/>
            <a:stretch>
              <a:fillRect l="0" t="0" r="0" b="0"/>
            </a:stretch>
          </a:blipFill>
        </p:spPr>
      </p:sp>
      <p:sp>
        <p:nvSpPr>
          <p:cNvPr name="TextBox 17" id="17"/>
          <p:cNvSpPr txBox="true"/>
          <p:nvPr/>
        </p:nvSpPr>
        <p:spPr>
          <a:xfrm rot="0">
            <a:off x="10598821" y="3816277"/>
            <a:ext cx="7184920" cy="647700"/>
          </a:xfrm>
          <a:prstGeom prst="rect">
            <a:avLst/>
          </a:prstGeom>
        </p:spPr>
        <p:txBody>
          <a:bodyPr anchor="t" rtlCol="false" tIns="0" lIns="0" bIns="0" rIns="0">
            <a:spAutoFit/>
          </a:bodyPr>
          <a:lstStyle/>
          <a:p>
            <a:pPr algn="l">
              <a:lnSpc>
                <a:spcPts val="5159"/>
              </a:lnSpc>
            </a:pPr>
            <a:r>
              <a:rPr lang="en-US" sz="4299">
                <a:solidFill>
                  <a:srgbClr val="264250"/>
                </a:solidFill>
                <a:latin typeface="Asap"/>
                <a:ea typeface="Asap"/>
                <a:cs typeface="Asap"/>
                <a:sym typeface="Asap"/>
              </a:rPr>
              <a:t>NGUYỄN QUỐC TÍN </a:t>
            </a:r>
          </a:p>
        </p:txBody>
      </p:sp>
      <p:sp>
        <p:nvSpPr>
          <p:cNvPr name="TextBox 18" id="18"/>
          <p:cNvSpPr txBox="true"/>
          <p:nvPr/>
        </p:nvSpPr>
        <p:spPr>
          <a:xfrm rot="0">
            <a:off x="10598821" y="4811640"/>
            <a:ext cx="7184920" cy="647700"/>
          </a:xfrm>
          <a:prstGeom prst="rect">
            <a:avLst/>
          </a:prstGeom>
        </p:spPr>
        <p:txBody>
          <a:bodyPr anchor="t" rtlCol="false" tIns="0" lIns="0" bIns="0" rIns="0">
            <a:spAutoFit/>
          </a:bodyPr>
          <a:lstStyle/>
          <a:p>
            <a:pPr algn="l">
              <a:lnSpc>
                <a:spcPts val="5159"/>
              </a:lnSpc>
            </a:pPr>
            <a:r>
              <a:rPr lang="en-US" sz="4299">
                <a:solidFill>
                  <a:srgbClr val="264250"/>
                </a:solidFill>
                <a:latin typeface="Asap"/>
                <a:ea typeface="Asap"/>
                <a:cs typeface="Asap"/>
                <a:sym typeface="Asap"/>
              </a:rPr>
              <a:t>NGUYỄN HUY THẮNG </a:t>
            </a:r>
          </a:p>
        </p:txBody>
      </p:sp>
      <p:sp>
        <p:nvSpPr>
          <p:cNvPr name="TextBox 19" id="19"/>
          <p:cNvSpPr txBox="true"/>
          <p:nvPr/>
        </p:nvSpPr>
        <p:spPr>
          <a:xfrm rot="0">
            <a:off x="10598821" y="5810899"/>
            <a:ext cx="7184920" cy="647700"/>
          </a:xfrm>
          <a:prstGeom prst="rect">
            <a:avLst/>
          </a:prstGeom>
        </p:spPr>
        <p:txBody>
          <a:bodyPr anchor="t" rtlCol="false" tIns="0" lIns="0" bIns="0" rIns="0">
            <a:spAutoFit/>
          </a:bodyPr>
          <a:lstStyle/>
          <a:p>
            <a:pPr algn="l">
              <a:lnSpc>
                <a:spcPts val="5159"/>
              </a:lnSpc>
            </a:pPr>
            <a:r>
              <a:rPr lang="en-US" sz="4299">
                <a:solidFill>
                  <a:srgbClr val="264250"/>
                </a:solidFill>
                <a:latin typeface="Asap"/>
                <a:ea typeface="Asap"/>
                <a:cs typeface="Asap"/>
                <a:sym typeface="Asap"/>
              </a:rPr>
              <a:t>NGUYỄN NHƯ MAI</a:t>
            </a:r>
          </a:p>
        </p:txBody>
      </p:sp>
      <p:sp>
        <p:nvSpPr>
          <p:cNvPr name="TextBox 20" id="20"/>
          <p:cNvSpPr txBox="true"/>
          <p:nvPr/>
        </p:nvSpPr>
        <p:spPr>
          <a:xfrm rot="0">
            <a:off x="10074380" y="6812107"/>
            <a:ext cx="7184920" cy="647700"/>
          </a:xfrm>
          <a:prstGeom prst="rect">
            <a:avLst/>
          </a:prstGeom>
        </p:spPr>
        <p:txBody>
          <a:bodyPr anchor="t" rtlCol="false" tIns="0" lIns="0" bIns="0" rIns="0">
            <a:spAutoFit/>
          </a:bodyPr>
          <a:lstStyle/>
          <a:p>
            <a:pPr algn="l">
              <a:lnSpc>
                <a:spcPts val="5159"/>
              </a:lnSpc>
            </a:pPr>
            <a:r>
              <a:rPr lang="en-US" b="true" sz="4299">
                <a:solidFill>
                  <a:srgbClr val="264250"/>
                </a:solidFill>
                <a:latin typeface="Asap Bold"/>
                <a:ea typeface="Asap Bold"/>
                <a:cs typeface="Asap Bold"/>
                <a:sym typeface="Asap Bold"/>
              </a:rPr>
              <a:t>NHÀ XUẤT BẢN KIM ĐỒNG </a:t>
            </a:r>
          </a:p>
        </p:txBody>
      </p:sp>
      <p:sp>
        <p:nvSpPr>
          <p:cNvPr name="TextBox 21" id="21"/>
          <p:cNvSpPr txBox="true"/>
          <p:nvPr/>
        </p:nvSpPr>
        <p:spPr>
          <a:xfrm rot="0">
            <a:off x="10074380" y="7811366"/>
            <a:ext cx="7184920" cy="647700"/>
          </a:xfrm>
          <a:prstGeom prst="rect">
            <a:avLst/>
          </a:prstGeom>
        </p:spPr>
        <p:txBody>
          <a:bodyPr anchor="t" rtlCol="false" tIns="0" lIns="0" bIns="0" rIns="0">
            <a:spAutoFit/>
          </a:bodyPr>
          <a:lstStyle/>
          <a:p>
            <a:pPr algn="l">
              <a:lnSpc>
                <a:spcPts val="5159"/>
              </a:lnSpc>
            </a:pPr>
            <a:r>
              <a:rPr lang="en-US" b="true" sz="4299">
                <a:solidFill>
                  <a:srgbClr val="264250"/>
                </a:solidFill>
                <a:latin typeface="Asap Bold"/>
                <a:ea typeface="Asap Bold"/>
                <a:cs typeface="Asap Bold"/>
                <a:sym typeface="Asap Bold"/>
              </a:rPr>
              <a:t>2018</a:t>
            </a:r>
          </a:p>
        </p:txBody>
      </p:sp>
      <p:sp>
        <p:nvSpPr>
          <p:cNvPr name="TextBox 22" id="22"/>
          <p:cNvSpPr txBox="true"/>
          <p:nvPr/>
        </p:nvSpPr>
        <p:spPr>
          <a:xfrm rot="0">
            <a:off x="10007705" y="2818966"/>
            <a:ext cx="7184920" cy="647700"/>
          </a:xfrm>
          <a:prstGeom prst="rect">
            <a:avLst/>
          </a:prstGeom>
        </p:spPr>
        <p:txBody>
          <a:bodyPr anchor="t" rtlCol="false" tIns="0" lIns="0" bIns="0" rIns="0">
            <a:spAutoFit/>
          </a:bodyPr>
          <a:lstStyle/>
          <a:p>
            <a:pPr algn="l">
              <a:lnSpc>
                <a:spcPts val="5159"/>
              </a:lnSpc>
            </a:pPr>
            <a:r>
              <a:rPr lang="en-US" b="true" sz="4299">
                <a:solidFill>
                  <a:srgbClr val="264250"/>
                </a:solidFill>
                <a:latin typeface="Asap Bold"/>
                <a:ea typeface="Asap Bold"/>
                <a:cs typeface="Asap Bold"/>
                <a:sym typeface="Asap Bold"/>
              </a:rPr>
              <a:t>NHÓM TÁC GIẢ</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5468092">
            <a:off x="-1312163" y="-1039145"/>
            <a:ext cx="12902170" cy="12353173"/>
          </a:xfrm>
          <a:custGeom>
            <a:avLst/>
            <a:gdLst/>
            <a:ahLst/>
            <a:cxnLst/>
            <a:rect r="r" b="b" t="t" l="l"/>
            <a:pathLst>
              <a:path h="12353173" w="12902170">
                <a:moveTo>
                  <a:pt x="0" y="0"/>
                </a:moveTo>
                <a:lnTo>
                  <a:pt x="12902170" y="0"/>
                </a:lnTo>
                <a:lnTo>
                  <a:pt x="12902170" y="12353173"/>
                </a:lnTo>
                <a:lnTo>
                  <a:pt x="0" y="12353173"/>
                </a:lnTo>
                <a:lnTo>
                  <a:pt x="0" y="0"/>
                </a:lnTo>
                <a:close/>
              </a:path>
            </a:pathLst>
          </a:custGeom>
          <a:blipFill>
            <a:blip r:embed="rId3"/>
            <a:stretch>
              <a:fillRect l="-20270" t="-4952" r="-20270" b="0"/>
            </a:stretch>
          </a:blipFill>
        </p:spPr>
      </p:sp>
      <p:sp>
        <p:nvSpPr>
          <p:cNvPr name="Freeform 4" id="4"/>
          <p:cNvSpPr/>
          <p:nvPr/>
        </p:nvSpPr>
        <p:spPr>
          <a:xfrm flipH="false" flipV="false" rot="-4436545">
            <a:off x="7220675" y="8765153"/>
            <a:ext cx="6761693" cy="1724232"/>
          </a:xfrm>
          <a:custGeom>
            <a:avLst/>
            <a:gdLst/>
            <a:ahLst/>
            <a:cxnLst/>
            <a:rect r="r" b="b" t="t" l="l"/>
            <a:pathLst>
              <a:path h="1724232" w="6761693">
                <a:moveTo>
                  <a:pt x="0" y="0"/>
                </a:moveTo>
                <a:lnTo>
                  <a:pt x="6761693" y="0"/>
                </a:lnTo>
                <a:lnTo>
                  <a:pt x="6761693" y="1724232"/>
                </a:lnTo>
                <a:lnTo>
                  <a:pt x="0" y="1724232"/>
                </a:lnTo>
                <a:lnTo>
                  <a:pt x="0" y="0"/>
                </a:lnTo>
                <a:close/>
              </a:path>
            </a:pathLst>
          </a:custGeom>
          <a:blipFill>
            <a:blip r:embed="rId4"/>
            <a:stretch>
              <a:fillRect l="0" t="0" r="0" b="0"/>
            </a:stretch>
          </a:blipFill>
        </p:spPr>
      </p:sp>
      <p:sp>
        <p:nvSpPr>
          <p:cNvPr name="Freeform 5" id="5"/>
          <p:cNvSpPr/>
          <p:nvPr/>
        </p:nvSpPr>
        <p:spPr>
          <a:xfrm flipH="true" flipV="false" rot="105228">
            <a:off x="458855" y="6160685"/>
            <a:ext cx="1384831" cy="1584928"/>
          </a:xfrm>
          <a:custGeom>
            <a:avLst/>
            <a:gdLst/>
            <a:ahLst/>
            <a:cxnLst/>
            <a:rect r="r" b="b" t="t" l="l"/>
            <a:pathLst>
              <a:path h="1584928" w="1384831">
                <a:moveTo>
                  <a:pt x="1384830" y="0"/>
                </a:moveTo>
                <a:lnTo>
                  <a:pt x="0" y="0"/>
                </a:lnTo>
                <a:lnTo>
                  <a:pt x="0" y="1584928"/>
                </a:lnTo>
                <a:lnTo>
                  <a:pt x="1384830" y="1584928"/>
                </a:lnTo>
                <a:lnTo>
                  <a:pt x="138483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028700" y="1380008"/>
            <a:ext cx="8069144" cy="2788978"/>
          </a:xfrm>
          <a:prstGeom prst="rect">
            <a:avLst/>
          </a:prstGeom>
        </p:spPr>
        <p:txBody>
          <a:bodyPr anchor="t" rtlCol="false" tIns="0" lIns="0" bIns="0" rIns="0">
            <a:spAutoFit/>
          </a:bodyPr>
          <a:lstStyle/>
          <a:p>
            <a:pPr algn="l" marL="0" indent="0" lvl="0">
              <a:lnSpc>
                <a:spcPts val="10935"/>
              </a:lnSpc>
            </a:pPr>
            <a:r>
              <a:rPr lang="en-US" b="true" sz="9426">
                <a:solidFill>
                  <a:srgbClr val="264250"/>
                </a:solidFill>
                <a:latin typeface="Saira ExtraCondensed Bold"/>
                <a:ea typeface="Saira ExtraCondensed Bold"/>
                <a:cs typeface="Saira ExtraCondensed Bold"/>
                <a:sym typeface="Saira ExtraCondensed Bold"/>
              </a:rPr>
              <a:t>“NHỮNG NGƯỜI THẦY ĐẶC BIỆT”</a:t>
            </a:r>
          </a:p>
        </p:txBody>
      </p:sp>
      <p:grpSp>
        <p:nvGrpSpPr>
          <p:cNvPr name="Group 7" id="7"/>
          <p:cNvGrpSpPr/>
          <p:nvPr/>
        </p:nvGrpSpPr>
        <p:grpSpPr>
          <a:xfrm rot="0">
            <a:off x="1074856" y="4168987"/>
            <a:ext cx="4616337" cy="321634"/>
            <a:chOff x="0" y="0"/>
            <a:chExt cx="6871970" cy="478790"/>
          </a:xfrm>
        </p:grpSpPr>
        <p:sp>
          <p:nvSpPr>
            <p:cNvPr name="Freeform 8" id="8"/>
            <p:cNvSpPr/>
            <p:nvPr/>
          </p:nvSpPr>
          <p:spPr>
            <a:xfrm flipH="false" flipV="false" rot="0">
              <a:off x="50800" y="43180"/>
              <a:ext cx="6771640" cy="392430"/>
            </a:xfrm>
            <a:custGeom>
              <a:avLst/>
              <a:gdLst/>
              <a:ahLst/>
              <a:cxnLst/>
              <a:rect r="r" b="b" t="t" l="l"/>
              <a:pathLst>
                <a:path h="392430" w="6771640">
                  <a:moveTo>
                    <a:pt x="483870" y="77470"/>
                  </a:moveTo>
                  <a:cubicBezTo>
                    <a:pt x="849630" y="102870"/>
                    <a:pt x="1056640" y="100330"/>
                    <a:pt x="1311910" y="102870"/>
                  </a:cubicBezTo>
                  <a:cubicBezTo>
                    <a:pt x="1732280" y="106680"/>
                    <a:pt x="2325370" y="99060"/>
                    <a:pt x="2984500" y="107950"/>
                  </a:cubicBezTo>
                  <a:cubicBezTo>
                    <a:pt x="3938270" y="120650"/>
                    <a:pt x="6390640" y="100330"/>
                    <a:pt x="6484620" y="191770"/>
                  </a:cubicBezTo>
                  <a:cubicBezTo>
                    <a:pt x="6492240" y="199390"/>
                    <a:pt x="6489700" y="213360"/>
                    <a:pt x="6485890" y="215900"/>
                  </a:cubicBezTo>
                  <a:cubicBezTo>
                    <a:pt x="6477000" y="220980"/>
                    <a:pt x="6450330" y="187960"/>
                    <a:pt x="6409690" y="176530"/>
                  </a:cubicBezTo>
                  <a:cubicBezTo>
                    <a:pt x="6291580" y="142240"/>
                    <a:pt x="5961380" y="127000"/>
                    <a:pt x="5674360" y="114300"/>
                  </a:cubicBezTo>
                  <a:cubicBezTo>
                    <a:pt x="5270500" y="95250"/>
                    <a:pt x="4747260" y="92710"/>
                    <a:pt x="4212590" y="104140"/>
                  </a:cubicBezTo>
                  <a:cubicBezTo>
                    <a:pt x="3563620" y="118110"/>
                    <a:pt x="2706370" y="168910"/>
                    <a:pt x="2058670" y="208280"/>
                  </a:cubicBezTo>
                  <a:cubicBezTo>
                    <a:pt x="1526540" y="240030"/>
                    <a:pt x="984250" y="278130"/>
                    <a:pt x="607060" y="312420"/>
                  </a:cubicBezTo>
                  <a:cubicBezTo>
                    <a:pt x="364490" y="334010"/>
                    <a:pt x="59690" y="392430"/>
                    <a:pt x="11430" y="377190"/>
                  </a:cubicBezTo>
                  <a:cubicBezTo>
                    <a:pt x="3810" y="374650"/>
                    <a:pt x="0" y="370840"/>
                    <a:pt x="0" y="367030"/>
                  </a:cubicBezTo>
                  <a:cubicBezTo>
                    <a:pt x="0" y="363220"/>
                    <a:pt x="2540" y="355600"/>
                    <a:pt x="11430" y="351790"/>
                  </a:cubicBezTo>
                  <a:cubicBezTo>
                    <a:pt x="50800" y="331470"/>
                    <a:pt x="256540" y="354330"/>
                    <a:pt x="443230" y="346710"/>
                  </a:cubicBezTo>
                  <a:cubicBezTo>
                    <a:pt x="789940" y="331470"/>
                    <a:pt x="1407160" y="266700"/>
                    <a:pt x="1925320" y="234950"/>
                  </a:cubicBezTo>
                  <a:cubicBezTo>
                    <a:pt x="2495550" y="200660"/>
                    <a:pt x="3086100" y="170180"/>
                    <a:pt x="3724910" y="151130"/>
                  </a:cubicBezTo>
                  <a:cubicBezTo>
                    <a:pt x="4451350" y="129540"/>
                    <a:pt x="5875020" y="163830"/>
                    <a:pt x="6055360" y="124460"/>
                  </a:cubicBezTo>
                  <a:cubicBezTo>
                    <a:pt x="6080760" y="119380"/>
                    <a:pt x="6085840" y="104140"/>
                    <a:pt x="6096000" y="106680"/>
                  </a:cubicBezTo>
                  <a:cubicBezTo>
                    <a:pt x="6102350" y="107950"/>
                    <a:pt x="6109970" y="116840"/>
                    <a:pt x="6109970" y="121920"/>
                  </a:cubicBezTo>
                  <a:cubicBezTo>
                    <a:pt x="6109970" y="125730"/>
                    <a:pt x="6104890" y="130810"/>
                    <a:pt x="6096000" y="133350"/>
                  </a:cubicBezTo>
                  <a:cubicBezTo>
                    <a:pt x="6037580" y="151130"/>
                    <a:pt x="5612130" y="85090"/>
                    <a:pt x="5383530" y="71120"/>
                  </a:cubicBezTo>
                  <a:cubicBezTo>
                    <a:pt x="5173980" y="58420"/>
                    <a:pt x="5029200" y="57150"/>
                    <a:pt x="4777740" y="50800"/>
                  </a:cubicBezTo>
                  <a:cubicBezTo>
                    <a:pt x="4366260" y="40640"/>
                    <a:pt x="3641090" y="27940"/>
                    <a:pt x="3147060" y="26670"/>
                  </a:cubicBezTo>
                  <a:cubicBezTo>
                    <a:pt x="2735580" y="25400"/>
                    <a:pt x="2418080" y="31750"/>
                    <a:pt x="2016760" y="39370"/>
                  </a:cubicBezTo>
                  <a:cubicBezTo>
                    <a:pt x="1557020" y="48260"/>
                    <a:pt x="871220" y="67310"/>
                    <a:pt x="541020" y="78740"/>
                  </a:cubicBezTo>
                  <a:cubicBezTo>
                    <a:pt x="373380" y="85090"/>
                    <a:pt x="250190" y="83820"/>
                    <a:pt x="163830" y="95250"/>
                  </a:cubicBezTo>
                  <a:cubicBezTo>
                    <a:pt x="118110" y="101600"/>
                    <a:pt x="78740" y="123190"/>
                    <a:pt x="60960" y="118110"/>
                  </a:cubicBezTo>
                  <a:cubicBezTo>
                    <a:pt x="54610" y="116840"/>
                    <a:pt x="48260" y="110490"/>
                    <a:pt x="48260" y="106680"/>
                  </a:cubicBezTo>
                  <a:cubicBezTo>
                    <a:pt x="48260" y="102870"/>
                    <a:pt x="49530" y="96520"/>
                    <a:pt x="57150" y="92710"/>
                  </a:cubicBezTo>
                  <a:cubicBezTo>
                    <a:pt x="104140" y="67310"/>
                    <a:pt x="454660" y="109220"/>
                    <a:pt x="735330" y="106680"/>
                  </a:cubicBezTo>
                  <a:cubicBezTo>
                    <a:pt x="1197610" y="102870"/>
                    <a:pt x="1993900" y="52070"/>
                    <a:pt x="2567940" y="38100"/>
                  </a:cubicBezTo>
                  <a:cubicBezTo>
                    <a:pt x="3077210" y="25400"/>
                    <a:pt x="3556000" y="22860"/>
                    <a:pt x="4008120" y="21590"/>
                  </a:cubicBezTo>
                  <a:cubicBezTo>
                    <a:pt x="4411980" y="20320"/>
                    <a:pt x="4738370" y="22860"/>
                    <a:pt x="5152390" y="30480"/>
                  </a:cubicBezTo>
                  <a:cubicBezTo>
                    <a:pt x="5642610" y="39370"/>
                    <a:pt x="6680200" y="34290"/>
                    <a:pt x="6760210" y="76200"/>
                  </a:cubicBezTo>
                  <a:cubicBezTo>
                    <a:pt x="6769100" y="80010"/>
                    <a:pt x="6771640" y="86360"/>
                    <a:pt x="6770370" y="90170"/>
                  </a:cubicBezTo>
                  <a:cubicBezTo>
                    <a:pt x="6770370" y="93980"/>
                    <a:pt x="6765290" y="97790"/>
                    <a:pt x="6756400" y="100330"/>
                  </a:cubicBezTo>
                  <a:cubicBezTo>
                    <a:pt x="6718300" y="110490"/>
                    <a:pt x="6441440" y="88900"/>
                    <a:pt x="6405880" y="69850"/>
                  </a:cubicBezTo>
                  <a:cubicBezTo>
                    <a:pt x="6398260" y="64770"/>
                    <a:pt x="6393180" y="59690"/>
                    <a:pt x="6394450" y="54610"/>
                  </a:cubicBezTo>
                  <a:cubicBezTo>
                    <a:pt x="6395720" y="50800"/>
                    <a:pt x="6404610" y="43180"/>
                    <a:pt x="6409690" y="43180"/>
                  </a:cubicBezTo>
                  <a:cubicBezTo>
                    <a:pt x="6413500" y="43180"/>
                    <a:pt x="6421120" y="52070"/>
                    <a:pt x="6421120" y="55880"/>
                  </a:cubicBezTo>
                  <a:cubicBezTo>
                    <a:pt x="6421120" y="60960"/>
                    <a:pt x="6413500" y="69850"/>
                    <a:pt x="6408420" y="69850"/>
                  </a:cubicBezTo>
                  <a:cubicBezTo>
                    <a:pt x="6404610" y="69850"/>
                    <a:pt x="6395720" y="64770"/>
                    <a:pt x="6394450" y="60960"/>
                  </a:cubicBezTo>
                  <a:cubicBezTo>
                    <a:pt x="6393180" y="55880"/>
                    <a:pt x="6400800" y="46990"/>
                    <a:pt x="6408420" y="43180"/>
                  </a:cubicBezTo>
                  <a:cubicBezTo>
                    <a:pt x="6424930" y="35560"/>
                    <a:pt x="6461760" y="46990"/>
                    <a:pt x="6499860" y="50800"/>
                  </a:cubicBezTo>
                  <a:cubicBezTo>
                    <a:pt x="6564630" y="57150"/>
                    <a:pt x="6732270" y="62230"/>
                    <a:pt x="6760210" y="76200"/>
                  </a:cubicBezTo>
                  <a:cubicBezTo>
                    <a:pt x="6766560" y="80010"/>
                    <a:pt x="6770370" y="83820"/>
                    <a:pt x="6770370" y="87630"/>
                  </a:cubicBezTo>
                  <a:cubicBezTo>
                    <a:pt x="6770370" y="91440"/>
                    <a:pt x="6767830" y="96520"/>
                    <a:pt x="6760210" y="100330"/>
                  </a:cubicBezTo>
                  <a:cubicBezTo>
                    <a:pt x="6680200" y="137160"/>
                    <a:pt x="5642610" y="64770"/>
                    <a:pt x="5152390" y="55880"/>
                  </a:cubicBezTo>
                  <a:cubicBezTo>
                    <a:pt x="4738370" y="48260"/>
                    <a:pt x="4411980" y="45720"/>
                    <a:pt x="4008120" y="46990"/>
                  </a:cubicBezTo>
                  <a:cubicBezTo>
                    <a:pt x="3556000" y="48260"/>
                    <a:pt x="3077210" y="50800"/>
                    <a:pt x="2567940" y="63500"/>
                  </a:cubicBezTo>
                  <a:cubicBezTo>
                    <a:pt x="1993900" y="77470"/>
                    <a:pt x="1197610" y="128270"/>
                    <a:pt x="735330" y="132080"/>
                  </a:cubicBezTo>
                  <a:cubicBezTo>
                    <a:pt x="454660" y="134620"/>
                    <a:pt x="107950" y="140970"/>
                    <a:pt x="58420" y="118110"/>
                  </a:cubicBezTo>
                  <a:cubicBezTo>
                    <a:pt x="50800" y="114300"/>
                    <a:pt x="48260" y="110490"/>
                    <a:pt x="48260" y="106680"/>
                  </a:cubicBezTo>
                  <a:cubicBezTo>
                    <a:pt x="48260" y="102870"/>
                    <a:pt x="50800" y="96520"/>
                    <a:pt x="57150" y="92710"/>
                  </a:cubicBezTo>
                  <a:cubicBezTo>
                    <a:pt x="72390" y="82550"/>
                    <a:pt x="105410" y="77470"/>
                    <a:pt x="162560" y="69850"/>
                  </a:cubicBezTo>
                  <a:cubicBezTo>
                    <a:pt x="400050" y="40640"/>
                    <a:pt x="1386840" y="24130"/>
                    <a:pt x="2016760" y="13970"/>
                  </a:cubicBezTo>
                  <a:cubicBezTo>
                    <a:pt x="2669540" y="2540"/>
                    <a:pt x="3409950" y="0"/>
                    <a:pt x="4013200" y="7620"/>
                  </a:cubicBezTo>
                  <a:cubicBezTo>
                    <a:pt x="4513580" y="13970"/>
                    <a:pt x="5053330" y="29210"/>
                    <a:pt x="5384800" y="45720"/>
                  </a:cubicBezTo>
                  <a:cubicBezTo>
                    <a:pt x="5572760" y="54610"/>
                    <a:pt x="5698490" y="64770"/>
                    <a:pt x="5828030" y="76200"/>
                  </a:cubicBezTo>
                  <a:cubicBezTo>
                    <a:pt x="5929630" y="85090"/>
                    <a:pt x="6070600" y="88900"/>
                    <a:pt x="6099810" y="106680"/>
                  </a:cubicBezTo>
                  <a:cubicBezTo>
                    <a:pt x="6107430" y="111760"/>
                    <a:pt x="6111240" y="116840"/>
                    <a:pt x="6109970" y="121920"/>
                  </a:cubicBezTo>
                  <a:cubicBezTo>
                    <a:pt x="6107430" y="130810"/>
                    <a:pt x="6088380" y="142240"/>
                    <a:pt x="6056630" y="149860"/>
                  </a:cubicBezTo>
                  <a:cubicBezTo>
                    <a:pt x="5896610" y="189230"/>
                    <a:pt x="5039360" y="149860"/>
                    <a:pt x="4516120" y="160020"/>
                  </a:cubicBezTo>
                  <a:cubicBezTo>
                    <a:pt x="3971290" y="170180"/>
                    <a:pt x="3323590" y="194310"/>
                    <a:pt x="2849880" y="213360"/>
                  </a:cubicBezTo>
                  <a:cubicBezTo>
                    <a:pt x="2496820" y="228600"/>
                    <a:pt x="2270760" y="238760"/>
                    <a:pt x="1926590" y="260350"/>
                  </a:cubicBezTo>
                  <a:cubicBezTo>
                    <a:pt x="1489710" y="288290"/>
                    <a:pt x="758190" y="354330"/>
                    <a:pt x="443230" y="372110"/>
                  </a:cubicBezTo>
                  <a:cubicBezTo>
                    <a:pt x="295910" y="381000"/>
                    <a:pt x="196850" y="386080"/>
                    <a:pt x="118110" y="384810"/>
                  </a:cubicBezTo>
                  <a:cubicBezTo>
                    <a:pt x="72390" y="383540"/>
                    <a:pt x="27940" y="384810"/>
                    <a:pt x="11430" y="377190"/>
                  </a:cubicBezTo>
                  <a:cubicBezTo>
                    <a:pt x="5080" y="374650"/>
                    <a:pt x="0" y="370840"/>
                    <a:pt x="0" y="367030"/>
                  </a:cubicBezTo>
                  <a:cubicBezTo>
                    <a:pt x="0" y="363220"/>
                    <a:pt x="2540" y="356870"/>
                    <a:pt x="11430" y="351790"/>
                  </a:cubicBezTo>
                  <a:cubicBezTo>
                    <a:pt x="59690" y="323850"/>
                    <a:pt x="403860" y="306070"/>
                    <a:pt x="604520" y="287020"/>
                  </a:cubicBezTo>
                  <a:cubicBezTo>
                    <a:pt x="810260" y="267970"/>
                    <a:pt x="1009650" y="255270"/>
                    <a:pt x="1233170" y="238760"/>
                  </a:cubicBezTo>
                  <a:cubicBezTo>
                    <a:pt x="1489710" y="219710"/>
                    <a:pt x="1718310" y="203200"/>
                    <a:pt x="2057400" y="182880"/>
                  </a:cubicBezTo>
                  <a:cubicBezTo>
                    <a:pt x="2606040" y="151130"/>
                    <a:pt x="3563620" y="92710"/>
                    <a:pt x="4212590" y="78740"/>
                  </a:cubicBezTo>
                  <a:cubicBezTo>
                    <a:pt x="4747260" y="67310"/>
                    <a:pt x="5323840" y="76200"/>
                    <a:pt x="5675630" y="88900"/>
                  </a:cubicBezTo>
                  <a:cubicBezTo>
                    <a:pt x="5875020" y="96520"/>
                    <a:pt x="6008370" y="106680"/>
                    <a:pt x="6144260" y="119380"/>
                  </a:cubicBezTo>
                  <a:cubicBezTo>
                    <a:pt x="6249670" y="129540"/>
                    <a:pt x="6362700" y="133350"/>
                    <a:pt x="6422390" y="153670"/>
                  </a:cubicBezTo>
                  <a:cubicBezTo>
                    <a:pt x="6454140" y="165100"/>
                    <a:pt x="6482080" y="181610"/>
                    <a:pt x="6489700" y="194310"/>
                  </a:cubicBezTo>
                  <a:cubicBezTo>
                    <a:pt x="6493510" y="200660"/>
                    <a:pt x="6496050" y="207010"/>
                    <a:pt x="6489700" y="213360"/>
                  </a:cubicBezTo>
                  <a:cubicBezTo>
                    <a:pt x="6409690" y="292100"/>
                    <a:pt x="4028440" y="148590"/>
                    <a:pt x="2984500" y="134620"/>
                  </a:cubicBezTo>
                  <a:cubicBezTo>
                    <a:pt x="2139950" y="123190"/>
                    <a:pt x="1054100" y="138430"/>
                    <a:pt x="694690" y="124460"/>
                  </a:cubicBezTo>
                  <a:cubicBezTo>
                    <a:pt x="584200" y="120650"/>
                    <a:pt x="502920" y="125730"/>
                    <a:pt x="477520" y="109220"/>
                  </a:cubicBezTo>
                  <a:cubicBezTo>
                    <a:pt x="469900" y="104140"/>
                    <a:pt x="466090" y="95250"/>
                    <a:pt x="467360" y="90170"/>
                  </a:cubicBezTo>
                  <a:cubicBezTo>
                    <a:pt x="468630" y="85090"/>
                    <a:pt x="483870" y="77470"/>
                    <a:pt x="483870" y="77470"/>
                  </a:cubicBezTo>
                </a:path>
              </a:pathLst>
            </a:custGeom>
            <a:solidFill>
              <a:srgbClr val="EA9041"/>
            </a:solidFill>
            <a:ln cap="sq">
              <a:noFill/>
              <a:prstDash val="solid"/>
              <a:miter/>
            </a:ln>
          </p:spPr>
        </p:sp>
      </p:grpSp>
      <p:sp>
        <p:nvSpPr>
          <p:cNvPr name="TextBox 9" id="9"/>
          <p:cNvSpPr txBox="true"/>
          <p:nvPr/>
        </p:nvSpPr>
        <p:spPr>
          <a:xfrm rot="0">
            <a:off x="2365953" y="6496718"/>
            <a:ext cx="5486950" cy="3130552"/>
          </a:xfrm>
          <a:prstGeom prst="rect">
            <a:avLst/>
          </a:prstGeom>
        </p:spPr>
        <p:txBody>
          <a:bodyPr anchor="t" rtlCol="false" tIns="0" lIns="0" bIns="0" rIns="0">
            <a:spAutoFit/>
          </a:bodyPr>
          <a:lstStyle/>
          <a:p>
            <a:pPr algn="just">
              <a:lnSpc>
                <a:spcPts val="6234"/>
              </a:lnSpc>
            </a:pPr>
            <a:r>
              <a:rPr lang="en-US" sz="4299">
                <a:solidFill>
                  <a:srgbClr val="264250"/>
                </a:solidFill>
                <a:latin typeface="Asap"/>
                <a:ea typeface="Asap"/>
                <a:cs typeface="Asap"/>
                <a:sym typeface="Asap"/>
              </a:rPr>
              <a:t>Với lối tư duy tổng hợp, có chiều sâu, kết hợp thi pháp chân dung uyển chuyển</a:t>
            </a:r>
          </a:p>
        </p:txBody>
      </p:sp>
      <p:grpSp>
        <p:nvGrpSpPr>
          <p:cNvPr name="Group 10" id="10"/>
          <p:cNvGrpSpPr/>
          <p:nvPr/>
        </p:nvGrpSpPr>
        <p:grpSpPr>
          <a:xfrm rot="0">
            <a:off x="8679286" y="-6058"/>
            <a:ext cx="9608714" cy="10287000"/>
            <a:chOff x="0" y="0"/>
            <a:chExt cx="5933440" cy="6352286"/>
          </a:xfrm>
        </p:grpSpPr>
        <p:sp>
          <p:nvSpPr>
            <p:cNvPr name="Freeform 11" id="11"/>
            <p:cNvSpPr/>
            <p:nvPr/>
          </p:nvSpPr>
          <p:spPr>
            <a:xfrm flipH="false" flipV="false" rot="0">
              <a:off x="-130429" y="-589915"/>
              <a:ext cx="6274054" cy="7025767"/>
            </a:xfrm>
            <a:custGeom>
              <a:avLst/>
              <a:gdLst/>
              <a:ahLst/>
              <a:cxnLst/>
              <a:rect r="r" b="b" t="t" l="l"/>
              <a:pathLst>
                <a:path h="7025767" w="6274054">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7"/>
              <a:stretch>
                <a:fillRect l="0" t="-12271" r="0" b="-12271"/>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6024690">
            <a:off x="-5653159" y="3186408"/>
            <a:ext cx="12043643" cy="3914184"/>
          </a:xfrm>
          <a:custGeom>
            <a:avLst/>
            <a:gdLst/>
            <a:ahLst/>
            <a:cxnLst/>
            <a:rect r="r" b="b" t="t" l="l"/>
            <a:pathLst>
              <a:path h="3914184" w="12043643">
                <a:moveTo>
                  <a:pt x="0" y="0"/>
                </a:moveTo>
                <a:lnTo>
                  <a:pt x="12043643" y="0"/>
                </a:lnTo>
                <a:lnTo>
                  <a:pt x="12043643" y="3914184"/>
                </a:lnTo>
                <a:lnTo>
                  <a:pt x="0" y="3914184"/>
                </a:lnTo>
                <a:lnTo>
                  <a:pt x="0" y="0"/>
                </a:lnTo>
                <a:close/>
              </a:path>
            </a:pathLst>
          </a:custGeom>
          <a:blipFill>
            <a:blip r:embed="rId3"/>
            <a:stretch>
              <a:fillRect l="0" t="0" r="0" b="0"/>
            </a:stretch>
          </a:blipFill>
        </p:spPr>
      </p:sp>
      <p:sp>
        <p:nvSpPr>
          <p:cNvPr name="Freeform 4" id="4"/>
          <p:cNvSpPr/>
          <p:nvPr/>
        </p:nvSpPr>
        <p:spPr>
          <a:xfrm flipH="false" flipV="false" rot="4779868">
            <a:off x="11985377" y="3185293"/>
            <a:ext cx="12043643" cy="3914184"/>
          </a:xfrm>
          <a:custGeom>
            <a:avLst/>
            <a:gdLst/>
            <a:ahLst/>
            <a:cxnLst/>
            <a:rect r="r" b="b" t="t" l="l"/>
            <a:pathLst>
              <a:path h="3914184" w="12043643">
                <a:moveTo>
                  <a:pt x="0" y="0"/>
                </a:moveTo>
                <a:lnTo>
                  <a:pt x="12043643" y="0"/>
                </a:lnTo>
                <a:lnTo>
                  <a:pt x="12043643" y="3914184"/>
                </a:lnTo>
                <a:lnTo>
                  <a:pt x="0" y="3914184"/>
                </a:lnTo>
                <a:lnTo>
                  <a:pt x="0" y="0"/>
                </a:lnTo>
                <a:close/>
              </a:path>
            </a:pathLst>
          </a:custGeom>
          <a:blipFill>
            <a:blip r:embed="rId3"/>
            <a:stretch>
              <a:fillRect l="0" t="0" r="0" b="0"/>
            </a:stretch>
          </a:blipFill>
        </p:spPr>
      </p:sp>
      <p:sp>
        <p:nvSpPr>
          <p:cNvPr name="Freeform 5" id="5"/>
          <p:cNvSpPr/>
          <p:nvPr/>
        </p:nvSpPr>
        <p:spPr>
          <a:xfrm flipH="false" flipV="false" rot="0">
            <a:off x="2970057" y="2760505"/>
            <a:ext cx="5644871" cy="7526495"/>
          </a:xfrm>
          <a:custGeom>
            <a:avLst/>
            <a:gdLst/>
            <a:ahLst/>
            <a:cxnLst/>
            <a:rect r="r" b="b" t="t" l="l"/>
            <a:pathLst>
              <a:path h="7526495" w="5644871">
                <a:moveTo>
                  <a:pt x="0" y="0"/>
                </a:moveTo>
                <a:lnTo>
                  <a:pt x="5644872" y="0"/>
                </a:lnTo>
                <a:lnTo>
                  <a:pt x="5644872" y="7526495"/>
                </a:lnTo>
                <a:lnTo>
                  <a:pt x="0" y="7526495"/>
                </a:lnTo>
                <a:lnTo>
                  <a:pt x="0" y="0"/>
                </a:lnTo>
                <a:close/>
              </a:path>
            </a:pathLst>
          </a:custGeom>
          <a:blipFill>
            <a:blip r:embed="rId4"/>
            <a:stretch>
              <a:fillRect l="0" t="0" r="0" b="0"/>
            </a:stretch>
          </a:blipFill>
        </p:spPr>
      </p:sp>
      <p:sp>
        <p:nvSpPr>
          <p:cNvPr name="Freeform 6" id="6"/>
          <p:cNvSpPr/>
          <p:nvPr/>
        </p:nvSpPr>
        <p:spPr>
          <a:xfrm flipH="false" flipV="false" rot="0">
            <a:off x="10242183" y="2760505"/>
            <a:ext cx="5644871" cy="7526495"/>
          </a:xfrm>
          <a:custGeom>
            <a:avLst/>
            <a:gdLst/>
            <a:ahLst/>
            <a:cxnLst/>
            <a:rect r="r" b="b" t="t" l="l"/>
            <a:pathLst>
              <a:path h="7526495" w="5644871">
                <a:moveTo>
                  <a:pt x="0" y="0"/>
                </a:moveTo>
                <a:lnTo>
                  <a:pt x="5644871" y="0"/>
                </a:lnTo>
                <a:lnTo>
                  <a:pt x="5644871" y="7526495"/>
                </a:lnTo>
                <a:lnTo>
                  <a:pt x="0" y="7526495"/>
                </a:lnTo>
                <a:lnTo>
                  <a:pt x="0" y="0"/>
                </a:lnTo>
                <a:close/>
              </a:path>
            </a:pathLst>
          </a:custGeom>
          <a:blipFill>
            <a:blip r:embed="rId5"/>
            <a:stretch>
              <a:fillRect l="0" t="0" r="0" b="0"/>
            </a:stretch>
          </a:blipFill>
        </p:spPr>
      </p:sp>
      <p:sp>
        <p:nvSpPr>
          <p:cNvPr name="TextBox 7" id="7"/>
          <p:cNvSpPr txBox="true"/>
          <p:nvPr/>
        </p:nvSpPr>
        <p:spPr>
          <a:xfrm rot="0">
            <a:off x="3860968" y="510370"/>
            <a:ext cx="10566065" cy="1815477"/>
          </a:xfrm>
          <a:prstGeom prst="rect">
            <a:avLst/>
          </a:prstGeom>
        </p:spPr>
        <p:txBody>
          <a:bodyPr anchor="t" rtlCol="false" tIns="0" lIns="0" bIns="0" rIns="0">
            <a:spAutoFit/>
          </a:bodyPr>
          <a:lstStyle/>
          <a:p>
            <a:pPr algn="ctr" marL="0" indent="0" lvl="0">
              <a:lnSpc>
                <a:spcPts val="6975"/>
              </a:lnSpc>
              <a:spcBef>
                <a:spcPct val="0"/>
              </a:spcBef>
            </a:pPr>
            <a:r>
              <a:rPr lang="en-US" b="true" sz="6975">
                <a:solidFill>
                  <a:srgbClr val="264250"/>
                </a:solidFill>
                <a:latin typeface="Saira ExtraCondensed Bold"/>
                <a:ea typeface="Saira ExtraCondensed Bold"/>
                <a:cs typeface="Saira ExtraCondensed Bold"/>
                <a:sym typeface="Saira ExtraCondensed Bold"/>
              </a:rPr>
              <a:t>NHỮNG CÂU CHUYỆN THÚ VỊ VÀ Ý NGHĨA TRONG LỊCH SỬ GIÁO DỤC VIỆT NAM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5688033">
            <a:off x="-2211280" y="-1033087"/>
            <a:ext cx="12902170" cy="12353173"/>
          </a:xfrm>
          <a:custGeom>
            <a:avLst/>
            <a:gdLst/>
            <a:ahLst/>
            <a:cxnLst/>
            <a:rect r="r" b="b" t="t" l="l"/>
            <a:pathLst>
              <a:path h="12353173" w="12902170">
                <a:moveTo>
                  <a:pt x="0" y="0"/>
                </a:moveTo>
                <a:lnTo>
                  <a:pt x="12902170" y="0"/>
                </a:lnTo>
                <a:lnTo>
                  <a:pt x="12902170" y="12353174"/>
                </a:lnTo>
                <a:lnTo>
                  <a:pt x="0" y="12353174"/>
                </a:lnTo>
                <a:lnTo>
                  <a:pt x="0" y="0"/>
                </a:lnTo>
                <a:close/>
              </a:path>
            </a:pathLst>
          </a:custGeom>
          <a:blipFill>
            <a:blip r:embed="rId3"/>
            <a:stretch>
              <a:fillRect l="-20270" t="-4952" r="-20270" b="0"/>
            </a:stretch>
          </a:blipFill>
        </p:spPr>
      </p:sp>
      <p:sp>
        <p:nvSpPr>
          <p:cNvPr name="Freeform 4" id="4"/>
          <p:cNvSpPr/>
          <p:nvPr/>
        </p:nvSpPr>
        <p:spPr>
          <a:xfrm flipH="false" flipV="false" rot="3455832">
            <a:off x="16745649" y="7783161"/>
            <a:ext cx="1027301" cy="1818232"/>
          </a:xfrm>
          <a:custGeom>
            <a:avLst/>
            <a:gdLst/>
            <a:ahLst/>
            <a:cxnLst/>
            <a:rect r="r" b="b" t="t" l="l"/>
            <a:pathLst>
              <a:path h="1818232" w="1027301">
                <a:moveTo>
                  <a:pt x="0" y="0"/>
                </a:moveTo>
                <a:lnTo>
                  <a:pt x="1027302" y="0"/>
                </a:lnTo>
                <a:lnTo>
                  <a:pt x="1027302" y="1818232"/>
                </a:lnTo>
                <a:lnTo>
                  <a:pt x="0" y="1818232"/>
                </a:lnTo>
                <a:lnTo>
                  <a:pt x="0" y="0"/>
                </a:lnTo>
                <a:close/>
              </a:path>
            </a:pathLst>
          </a:custGeom>
          <a:blipFill>
            <a:blip r:embed="rId4"/>
            <a:stretch>
              <a:fillRect l="0" t="0" r="0" b="0"/>
            </a:stretch>
          </a:blipFill>
        </p:spPr>
      </p:sp>
      <p:sp>
        <p:nvSpPr>
          <p:cNvPr name="Freeform 5" id="5"/>
          <p:cNvSpPr/>
          <p:nvPr/>
        </p:nvSpPr>
        <p:spPr>
          <a:xfrm flipH="false" flipV="false" rot="271865">
            <a:off x="12683837" y="243949"/>
            <a:ext cx="3028044" cy="706544"/>
          </a:xfrm>
          <a:custGeom>
            <a:avLst/>
            <a:gdLst/>
            <a:ahLst/>
            <a:cxnLst/>
            <a:rect r="r" b="b" t="t" l="l"/>
            <a:pathLst>
              <a:path h="706544" w="3028044">
                <a:moveTo>
                  <a:pt x="0" y="0"/>
                </a:moveTo>
                <a:lnTo>
                  <a:pt x="3028044" y="0"/>
                </a:lnTo>
                <a:lnTo>
                  <a:pt x="3028044" y="706544"/>
                </a:lnTo>
                <a:lnTo>
                  <a:pt x="0" y="706544"/>
                </a:lnTo>
                <a:lnTo>
                  <a:pt x="0" y="0"/>
                </a:lnTo>
                <a:close/>
              </a:path>
            </a:pathLst>
          </a:custGeom>
          <a:blipFill>
            <a:blip r:embed="rId5"/>
            <a:stretch>
              <a:fillRect l="0" t="0" r="0" b="0"/>
            </a:stretch>
          </a:blipFill>
        </p:spPr>
      </p:sp>
      <p:sp>
        <p:nvSpPr>
          <p:cNvPr name="Freeform 6" id="6"/>
          <p:cNvSpPr/>
          <p:nvPr/>
        </p:nvSpPr>
        <p:spPr>
          <a:xfrm flipH="false" flipV="false" rot="0">
            <a:off x="10421380" y="800845"/>
            <a:ext cx="7114617" cy="9486155"/>
          </a:xfrm>
          <a:custGeom>
            <a:avLst/>
            <a:gdLst/>
            <a:ahLst/>
            <a:cxnLst/>
            <a:rect r="r" b="b" t="t" l="l"/>
            <a:pathLst>
              <a:path h="9486155" w="7114617">
                <a:moveTo>
                  <a:pt x="0" y="0"/>
                </a:moveTo>
                <a:lnTo>
                  <a:pt x="7114617" y="0"/>
                </a:lnTo>
                <a:lnTo>
                  <a:pt x="7114617" y="9486155"/>
                </a:lnTo>
                <a:lnTo>
                  <a:pt x="0" y="9486155"/>
                </a:lnTo>
                <a:lnTo>
                  <a:pt x="0" y="0"/>
                </a:lnTo>
                <a:close/>
              </a:path>
            </a:pathLst>
          </a:custGeom>
          <a:blipFill>
            <a:blip r:embed="rId6"/>
            <a:stretch>
              <a:fillRect l="0" t="0" r="0" b="0"/>
            </a:stretch>
          </a:blipFill>
        </p:spPr>
      </p:sp>
      <p:sp>
        <p:nvSpPr>
          <p:cNvPr name="TextBox 7" id="7"/>
          <p:cNvSpPr txBox="true"/>
          <p:nvPr/>
        </p:nvSpPr>
        <p:spPr>
          <a:xfrm rot="0">
            <a:off x="1028700" y="791320"/>
            <a:ext cx="7668955" cy="1284745"/>
          </a:xfrm>
          <a:prstGeom prst="rect">
            <a:avLst/>
          </a:prstGeom>
        </p:spPr>
        <p:txBody>
          <a:bodyPr anchor="t" rtlCol="false" tIns="0" lIns="0" bIns="0" rIns="0">
            <a:spAutoFit/>
          </a:bodyPr>
          <a:lstStyle/>
          <a:p>
            <a:pPr algn="l" marL="0" indent="0" lvl="0">
              <a:lnSpc>
                <a:spcPts val="10151"/>
              </a:lnSpc>
            </a:pPr>
            <a:r>
              <a:rPr lang="en-US" b="true" sz="8389">
                <a:solidFill>
                  <a:srgbClr val="264250"/>
                </a:solidFill>
                <a:latin typeface="Saira ExtraCondensed Bold"/>
                <a:ea typeface="Saira ExtraCondensed Bold"/>
                <a:cs typeface="Saira ExtraCondensed Bold"/>
                <a:sym typeface="Saira ExtraCondensed Bold"/>
              </a:rPr>
              <a:t>BỘ SÁCH GỒM 2 TẬP</a:t>
            </a:r>
          </a:p>
        </p:txBody>
      </p:sp>
      <p:sp>
        <p:nvSpPr>
          <p:cNvPr name="TextBox 8" id="8"/>
          <p:cNvSpPr txBox="true"/>
          <p:nvPr/>
        </p:nvSpPr>
        <p:spPr>
          <a:xfrm rot="0">
            <a:off x="605125" y="2761616"/>
            <a:ext cx="9433022" cy="6496684"/>
          </a:xfrm>
          <a:prstGeom prst="rect">
            <a:avLst/>
          </a:prstGeom>
        </p:spPr>
        <p:txBody>
          <a:bodyPr anchor="t" rtlCol="false" tIns="0" lIns="0" bIns="0" rIns="0">
            <a:spAutoFit/>
          </a:bodyPr>
          <a:lstStyle/>
          <a:p>
            <a:pPr algn="just">
              <a:lnSpc>
                <a:spcPts val="5740"/>
              </a:lnSpc>
            </a:pPr>
            <a:r>
              <a:rPr lang="en-US" sz="4100">
                <a:solidFill>
                  <a:srgbClr val="264250"/>
                </a:solidFill>
                <a:latin typeface="Asap"/>
                <a:ea typeface="Asap"/>
                <a:cs typeface="Asap"/>
                <a:sym typeface="Asap"/>
              </a:rPr>
              <a:t>Mỗi tập đều có những người thầy thuộc nhiều thế hệ khác nhau để bạn đọc dễ tiếp cận.</a:t>
            </a:r>
          </a:p>
          <a:p>
            <a:pPr algn="just">
              <a:lnSpc>
                <a:spcPts val="5740"/>
              </a:lnSpc>
            </a:pPr>
          </a:p>
          <a:p>
            <a:pPr algn="just">
              <a:lnSpc>
                <a:spcPts val="5740"/>
              </a:lnSpc>
            </a:pPr>
            <a:r>
              <a:rPr lang="en-US" sz="4100">
                <a:solidFill>
                  <a:srgbClr val="264250"/>
                </a:solidFill>
                <a:latin typeface="Asap"/>
                <a:ea typeface="Asap"/>
                <a:cs typeface="Asap"/>
                <a:sym typeface="Asap"/>
              </a:rPr>
              <a:t>Mỗi chân dung người thầy đáng kính đều có những nét thú vị, đằng sau nó là biết bao suy tư trầm lắng về lịch sử, về thời đại và luân lí giáo dục</a:t>
            </a:r>
          </a:p>
          <a:p>
            <a:pPr algn="just" marL="0" indent="0" lvl="0">
              <a:lnSpc>
                <a:spcPts val="5740"/>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5038055">
            <a:off x="6276053" y="-1286521"/>
            <a:ext cx="12902170" cy="12698178"/>
          </a:xfrm>
          <a:custGeom>
            <a:avLst/>
            <a:gdLst/>
            <a:ahLst/>
            <a:cxnLst/>
            <a:rect r="r" b="b" t="t" l="l"/>
            <a:pathLst>
              <a:path h="12698178" w="12902170">
                <a:moveTo>
                  <a:pt x="0" y="0"/>
                </a:moveTo>
                <a:lnTo>
                  <a:pt x="12902170" y="0"/>
                </a:lnTo>
                <a:lnTo>
                  <a:pt x="12902170" y="12698179"/>
                </a:lnTo>
                <a:lnTo>
                  <a:pt x="0" y="12698179"/>
                </a:lnTo>
                <a:lnTo>
                  <a:pt x="0" y="0"/>
                </a:lnTo>
                <a:close/>
              </a:path>
            </a:pathLst>
          </a:custGeom>
          <a:blipFill>
            <a:blip r:embed="rId3"/>
            <a:stretch>
              <a:fillRect l="-22232" t="-4952" r="-22232" b="0"/>
            </a:stretch>
          </a:blipFill>
        </p:spPr>
      </p:sp>
      <p:sp>
        <p:nvSpPr>
          <p:cNvPr name="Freeform 4" id="4"/>
          <p:cNvSpPr/>
          <p:nvPr/>
        </p:nvSpPr>
        <p:spPr>
          <a:xfrm flipH="true" flipV="true" rot="-5400000">
            <a:off x="4991835" y="6585727"/>
            <a:ext cx="5031053" cy="3390947"/>
          </a:xfrm>
          <a:custGeom>
            <a:avLst/>
            <a:gdLst/>
            <a:ahLst/>
            <a:cxnLst/>
            <a:rect r="r" b="b" t="t" l="l"/>
            <a:pathLst>
              <a:path h="3390947" w="5031053">
                <a:moveTo>
                  <a:pt x="5031053" y="3390947"/>
                </a:moveTo>
                <a:lnTo>
                  <a:pt x="0" y="3390947"/>
                </a:lnTo>
                <a:lnTo>
                  <a:pt x="0" y="0"/>
                </a:lnTo>
                <a:lnTo>
                  <a:pt x="5031053" y="0"/>
                </a:lnTo>
                <a:lnTo>
                  <a:pt x="5031053" y="3390947"/>
                </a:lnTo>
                <a:close/>
              </a:path>
            </a:pathLst>
          </a:custGeom>
          <a:blipFill>
            <a:blip r:embed="rId4"/>
            <a:stretch>
              <a:fillRect l="-24475" t="0" r="-24475" b="0"/>
            </a:stretch>
          </a:blipFill>
        </p:spPr>
      </p:sp>
      <p:grpSp>
        <p:nvGrpSpPr>
          <p:cNvPr name="Group 5" id="5"/>
          <p:cNvGrpSpPr/>
          <p:nvPr/>
        </p:nvGrpSpPr>
        <p:grpSpPr>
          <a:xfrm rot="0">
            <a:off x="-619283" y="0"/>
            <a:ext cx="9345634" cy="10558996"/>
            <a:chOff x="0" y="0"/>
            <a:chExt cx="5624576" cy="6354826"/>
          </a:xfrm>
        </p:grpSpPr>
        <p:sp>
          <p:nvSpPr>
            <p:cNvPr name="Freeform 6" id="6"/>
            <p:cNvSpPr/>
            <p:nvPr/>
          </p:nvSpPr>
          <p:spPr>
            <a:xfrm flipH="false" flipV="false" rot="-5400000">
              <a:off x="-423443" y="356940"/>
              <a:ext cx="6428613" cy="6457061"/>
            </a:xfrm>
            <a:custGeom>
              <a:avLst/>
              <a:gdLst/>
              <a:ahLst/>
              <a:cxnLst/>
              <a:rect r="r" b="b" t="t" l="l"/>
              <a:pathLst>
                <a:path h="6457061" w="6428613">
                  <a:moveTo>
                    <a:pt x="76962" y="2030095"/>
                  </a:moveTo>
                  <a:cubicBezTo>
                    <a:pt x="100838" y="1401318"/>
                    <a:pt x="0" y="615188"/>
                    <a:pt x="113411" y="10922"/>
                  </a:cubicBezTo>
                  <a:cubicBezTo>
                    <a:pt x="2208022" y="29210"/>
                    <a:pt x="4297172" y="0"/>
                    <a:pt x="6394704" y="10414"/>
                  </a:cubicBezTo>
                  <a:cubicBezTo>
                    <a:pt x="6409690" y="1531620"/>
                    <a:pt x="6428613" y="3200908"/>
                    <a:pt x="6392037" y="4708779"/>
                  </a:cubicBezTo>
                  <a:cubicBezTo>
                    <a:pt x="6158865" y="4705223"/>
                    <a:pt x="5872861" y="4863084"/>
                    <a:pt x="5403723" y="4998212"/>
                  </a:cubicBezTo>
                  <a:cubicBezTo>
                    <a:pt x="4978273" y="5065649"/>
                    <a:pt x="4445000" y="5018151"/>
                    <a:pt x="4033520" y="5156073"/>
                  </a:cubicBezTo>
                  <a:cubicBezTo>
                    <a:pt x="3995166" y="5119497"/>
                    <a:pt x="3894963" y="5235575"/>
                    <a:pt x="3822319" y="5241671"/>
                  </a:cubicBezTo>
                  <a:cubicBezTo>
                    <a:pt x="3630676" y="5221351"/>
                    <a:pt x="3556635" y="5321808"/>
                    <a:pt x="3282569" y="5347462"/>
                  </a:cubicBezTo>
                  <a:cubicBezTo>
                    <a:pt x="3294253" y="5378577"/>
                    <a:pt x="3130677" y="5333111"/>
                    <a:pt x="2964434" y="5358511"/>
                  </a:cubicBezTo>
                  <a:cubicBezTo>
                    <a:pt x="2848610" y="5366131"/>
                    <a:pt x="2675382" y="5444109"/>
                    <a:pt x="2559050" y="5446395"/>
                  </a:cubicBezTo>
                  <a:cubicBezTo>
                    <a:pt x="2310384" y="5430012"/>
                    <a:pt x="2010283" y="5451221"/>
                    <a:pt x="1715262" y="5427980"/>
                  </a:cubicBezTo>
                  <a:cubicBezTo>
                    <a:pt x="1570482" y="5468239"/>
                    <a:pt x="1326896" y="5548884"/>
                    <a:pt x="937133" y="5603494"/>
                  </a:cubicBezTo>
                  <a:cubicBezTo>
                    <a:pt x="728726" y="5603748"/>
                    <a:pt x="591185" y="5537581"/>
                    <a:pt x="247015" y="5632196"/>
                  </a:cubicBezTo>
                  <a:cubicBezTo>
                    <a:pt x="20955" y="5491861"/>
                    <a:pt x="62103" y="6457061"/>
                    <a:pt x="76962" y="2030095"/>
                  </a:cubicBezTo>
                  <a:close/>
                </a:path>
              </a:pathLst>
            </a:custGeom>
            <a:blipFill>
              <a:blip r:embed="rId5"/>
              <a:stretch>
                <a:fillRect l="-9006" t="0" r="-9006" b="0"/>
              </a:stretch>
            </a:blipFill>
          </p:spPr>
        </p:sp>
      </p:grpSp>
      <p:sp>
        <p:nvSpPr>
          <p:cNvPr name="TextBox 7" id="7"/>
          <p:cNvSpPr txBox="true"/>
          <p:nvPr/>
        </p:nvSpPr>
        <p:spPr>
          <a:xfrm rot="0">
            <a:off x="8726350" y="3489901"/>
            <a:ext cx="9005720" cy="3679303"/>
          </a:xfrm>
          <a:prstGeom prst="rect">
            <a:avLst/>
          </a:prstGeom>
        </p:spPr>
        <p:txBody>
          <a:bodyPr anchor="t" rtlCol="false" tIns="0" lIns="0" bIns="0" rIns="0">
            <a:spAutoFit/>
          </a:bodyPr>
          <a:lstStyle/>
          <a:p>
            <a:pPr algn="just" marL="0" indent="0" lvl="0">
              <a:lnSpc>
                <a:spcPts val="9761"/>
              </a:lnSpc>
            </a:pPr>
            <a:r>
              <a:rPr lang="en-US" b="true" sz="7339">
                <a:solidFill>
                  <a:srgbClr val="264250"/>
                </a:solidFill>
                <a:latin typeface="Saira ExtraCondensed Bold"/>
                <a:ea typeface="Saira ExtraCondensed Bold"/>
                <a:cs typeface="Saira ExtraCondensed Bold"/>
                <a:sym typeface="Saira ExtraCondensed Bold"/>
              </a:rPr>
              <a:t>QUÁ TRÌNH HÌNH THÀNH, HOẠT ĐỘNG VÀ ĐÓNG GÓP CỦA TẦNG LỚP “SĨ DÂN” TRONG XÃ HỘI</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name="Freeform 3" id="3"/>
          <p:cNvSpPr/>
          <p:nvPr/>
        </p:nvSpPr>
        <p:spPr>
          <a:xfrm flipH="false" flipV="false" rot="-5400000">
            <a:off x="12839700" y="1779648"/>
            <a:ext cx="10896600" cy="7344346"/>
          </a:xfrm>
          <a:custGeom>
            <a:avLst/>
            <a:gdLst/>
            <a:ahLst/>
            <a:cxnLst/>
            <a:rect r="r" b="b" t="t" l="l"/>
            <a:pathLst>
              <a:path h="7344346" w="10896600">
                <a:moveTo>
                  <a:pt x="0" y="0"/>
                </a:moveTo>
                <a:lnTo>
                  <a:pt x="10896600" y="0"/>
                </a:lnTo>
                <a:lnTo>
                  <a:pt x="10896600" y="7344346"/>
                </a:lnTo>
                <a:lnTo>
                  <a:pt x="0" y="7344346"/>
                </a:lnTo>
                <a:lnTo>
                  <a:pt x="0" y="0"/>
                </a:lnTo>
                <a:close/>
              </a:path>
            </a:pathLst>
          </a:custGeom>
          <a:blipFill>
            <a:blip r:embed="rId3"/>
            <a:stretch>
              <a:fillRect l="-24475" t="0" r="-24475" b="0"/>
            </a:stretch>
          </a:blipFill>
        </p:spPr>
      </p:sp>
      <p:sp>
        <p:nvSpPr>
          <p:cNvPr name="Freeform 4" id="4"/>
          <p:cNvSpPr/>
          <p:nvPr/>
        </p:nvSpPr>
        <p:spPr>
          <a:xfrm flipH="false" flipV="false" rot="0">
            <a:off x="1028700" y="3963379"/>
            <a:ext cx="642593" cy="591185"/>
          </a:xfrm>
          <a:custGeom>
            <a:avLst/>
            <a:gdLst/>
            <a:ahLst/>
            <a:cxnLst/>
            <a:rect r="r" b="b" t="t" l="l"/>
            <a:pathLst>
              <a:path h="591185" w="642593">
                <a:moveTo>
                  <a:pt x="0" y="0"/>
                </a:moveTo>
                <a:lnTo>
                  <a:pt x="642593" y="0"/>
                </a:lnTo>
                <a:lnTo>
                  <a:pt x="642593" y="591185"/>
                </a:lnTo>
                <a:lnTo>
                  <a:pt x="0" y="5911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28700" y="5735029"/>
            <a:ext cx="642593" cy="591185"/>
          </a:xfrm>
          <a:custGeom>
            <a:avLst/>
            <a:gdLst/>
            <a:ahLst/>
            <a:cxnLst/>
            <a:rect r="r" b="b" t="t" l="l"/>
            <a:pathLst>
              <a:path h="591185" w="642593">
                <a:moveTo>
                  <a:pt x="0" y="0"/>
                </a:moveTo>
                <a:lnTo>
                  <a:pt x="642593" y="0"/>
                </a:lnTo>
                <a:lnTo>
                  <a:pt x="642593" y="591185"/>
                </a:lnTo>
                <a:lnTo>
                  <a:pt x="0" y="5911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028700" y="7419338"/>
            <a:ext cx="642593" cy="591185"/>
          </a:xfrm>
          <a:custGeom>
            <a:avLst/>
            <a:gdLst/>
            <a:ahLst/>
            <a:cxnLst/>
            <a:rect r="r" b="b" t="t" l="l"/>
            <a:pathLst>
              <a:path h="591185" w="642593">
                <a:moveTo>
                  <a:pt x="0" y="0"/>
                </a:moveTo>
                <a:lnTo>
                  <a:pt x="642593" y="0"/>
                </a:lnTo>
                <a:lnTo>
                  <a:pt x="642593" y="591185"/>
                </a:lnTo>
                <a:lnTo>
                  <a:pt x="0" y="5911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28700" y="1426793"/>
            <a:ext cx="14545899" cy="1573926"/>
          </a:xfrm>
          <a:prstGeom prst="rect">
            <a:avLst/>
          </a:prstGeom>
        </p:spPr>
        <p:txBody>
          <a:bodyPr anchor="t" rtlCol="false" tIns="0" lIns="0" bIns="0" rIns="0">
            <a:spAutoFit/>
          </a:bodyPr>
          <a:lstStyle/>
          <a:p>
            <a:pPr algn="l" marL="0" indent="0" lvl="0">
              <a:lnSpc>
                <a:spcPts val="12672"/>
              </a:lnSpc>
            </a:pPr>
            <a:r>
              <a:rPr lang="en-US" b="true" sz="10137">
                <a:solidFill>
                  <a:srgbClr val="264250"/>
                </a:solidFill>
                <a:latin typeface="Saira ExtraCondensed Bold"/>
                <a:ea typeface="Saira ExtraCondensed Bold"/>
                <a:cs typeface="Saira ExtraCondensed Bold"/>
                <a:sym typeface="Saira ExtraCondensed Bold"/>
              </a:rPr>
              <a:t>TRUYỀN THỐNG TÔN SƯ TRỌNG ĐẠO </a:t>
            </a:r>
          </a:p>
        </p:txBody>
      </p:sp>
      <p:sp>
        <p:nvSpPr>
          <p:cNvPr name="TextBox 8" id="8"/>
          <p:cNvSpPr txBox="true"/>
          <p:nvPr/>
        </p:nvSpPr>
        <p:spPr>
          <a:xfrm rot="0">
            <a:off x="1921844" y="3810344"/>
            <a:ext cx="13652755" cy="962662"/>
          </a:xfrm>
          <a:prstGeom prst="rect">
            <a:avLst/>
          </a:prstGeom>
        </p:spPr>
        <p:txBody>
          <a:bodyPr anchor="t" rtlCol="false" tIns="0" lIns="0" bIns="0" rIns="0">
            <a:spAutoFit/>
          </a:bodyPr>
          <a:lstStyle/>
          <a:p>
            <a:pPr algn="just" marL="0" indent="0" lvl="0">
              <a:lnSpc>
                <a:spcPts val="7839"/>
              </a:lnSpc>
              <a:spcBef>
                <a:spcPct val="0"/>
              </a:spcBef>
            </a:pPr>
            <a:r>
              <a:rPr lang="en-US" sz="5599">
                <a:solidFill>
                  <a:srgbClr val="264250"/>
                </a:solidFill>
                <a:latin typeface="Asap"/>
                <a:ea typeface="Asap"/>
                <a:cs typeface="Asap"/>
                <a:sym typeface="Asap"/>
              </a:rPr>
              <a:t>Một chữ là thầy, nửa chữ cũng là thầy</a:t>
            </a:r>
          </a:p>
        </p:txBody>
      </p:sp>
      <p:sp>
        <p:nvSpPr>
          <p:cNvPr name="TextBox 9" id="9"/>
          <p:cNvSpPr txBox="true"/>
          <p:nvPr/>
        </p:nvSpPr>
        <p:spPr>
          <a:xfrm rot="0">
            <a:off x="1921844" y="5578184"/>
            <a:ext cx="13285380" cy="962662"/>
          </a:xfrm>
          <a:prstGeom prst="rect">
            <a:avLst/>
          </a:prstGeom>
        </p:spPr>
        <p:txBody>
          <a:bodyPr anchor="t" rtlCol="false" tIns="0" lIns="0" bIns="0" rIns="0">
            <a:spAutoFit/>
          </a:bodyPr>
          <a:lstStyle/>
          <a:p>
            <a:pPr algn="just" marL="0" indent="0" lvl="0">
              <a:lnSpc>
                <a:spcPts val="7839"/>
              </a:lnSpc>
              <a:spcBef>
                <a:spcPct val="0"/>
              </a:spcBef>
            </a:pPr>
            <a:r>
              <a:rPr lang="en-US" sz="5599">
                <a:solidFill>
                  <a:srgbClr val="264250"/>
                </a:solidFill>
                <a:latin typeface="Asap"/>
                <a:ea typeface="Asap"/>
                <a:cs typeface="Asap"/>
                <a:sym typeface="Asap"/>
              </a:rPr>
              <a:t>Không thầy đố mày làm nên</a:t>
            </a:r>
          </a:p>
        </p:txBody>
      </p:sp>
      <p:sp>
        <p:nvSpPr>
          <p:cNvPr name="TextBox 10" id="10"/>
          <p:cNvSpPr txBox="true"/>
          <p:nvPr/>
        </p:nvSpPr>
        <p:spPr>
          <a:xfrm rot="0">
            <a:off x="1921844" y="7305038"/>
            <a:ext cx="13285380" cy="1953262"/>
          </a:xfrm>
          <a:prstGeom prst="rect">
            <a:avLst/>
          </a:prstGeom>
        </p:spPr>
        <p:txBody>
          <a:bodyPr anchor="t" rtlCol="false" tIns="0" lIns="0" bIns="0" rIns="0">
            <a:spAutoFit/>
          </a:bodyPr>
          <a:lstStyle/>
          <a:p>
            <a:pPr algn="just">
              <a:lnSpc>
                <a:spcPts val="7839"/>
              </a:lnSpc>
            </a:pPr>
            <a:r>
              <a:rPr lang="en-US" sz="5599">
                <a:solidFill>
                  <a:srgbClr val="264250"/>
                </a:solidFill>
                <a:latin typeface="Asap"/>
                <a:ea typeface="Asap"/>
                <a:cs typeface="Asap"/>
                <a:sym typeface="Asap"/>
              </a:rPr>
              <a:t>Muốn sang thì bắc cầu kiều, </a:t>
            </a:r>
          </a:p>
          <a:p>
            <a:pPr algn="just" marL="0" indent="0" lvl="0">
              <a:lnSpc>
                <a:spcPts val="7839"/>
              </a:lnSpc>
              <a:spcBef>
                <a:spcPct val="0"/>
              </a:spcBef>
            </a:pPr>
            <a:r>
              <a:rPr lang="en-US" sz="5599">
                <a:solidFill>
                  <a:srgbClr val="264250"/>
                </a:solidFill>
                <a:latin typeface="Asap"/>
                <a:ea typeface="Asap"/>
                <a:cs typeface="Asap"/>
                <a:sym typeface="Asap"/>
              </a:rPr>
              <a:t>Muốn con hay chữ thì yêu kính thầy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DAGWRgpOhV0</dc:identifier>
  <dcterms:modified xsi:type="dcterms:W3CDTF">2011-08-01T06:04:30Z</dcterms:modified>
  <cp:revision>1</cp:revision>
  <dc:title>Project</dc:title>
</cp:coreProperties>
</file>