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Masters/slideMaster7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notesSlides/notesSlide17.xml" ContentType="application/vnd.openxmlformats-officedocument.presentationml.notesSlide+xml"/>
  <Override PartName="/ppt/notesSlides/notesSlide8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7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62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6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  <p:sldMasterId id="2147483682" r:id="rId2"/>
    <p:sldMasterId id="2147483694" r:id="rId3"/>
    <p:sldMasterId id="2147483725" r:id="rId4"/>
    <p:sldMasterId id="2147483756" r:id="rId5"/>
    <p:sldMasterId id="2147483787" r:id="rId6"/>
    <p:sldMasterId id="2147483818" r:id="rId7"/>
  </p:sldMasterIdLst>
  <p:notesMasterIdLst>
    <p:notesMasterId r:id="rId29"/>
  </p:notesMasterIdLst>
  <p:sldIdLst>
    <p:sldId id="311" r:id="rId8"/>
    <p:sldId id="278" r:id="rId9"/>
    <p:sldId id="3185" r:id="rId10"/>
    <p:sldId id="3191" r:id="rId11"/>
    <p:sldId id="3192" r:id="rId12"/>
    <p:sldId id="3193" r:id="rId13"/>
    <p:sldId id="3194" r:id="rId14"/>
    <p:sldId id="3195" r:id="rId15"/>
    <p:sldId id="313" r:id="rId16"/>
    <p:sldId id="3183" r:id="rId17"/>
    <p:sldId id="304" r:id="rId18"/>
    <p:sldId id="312" r:id="rId19"/>
    <p:sldId id="3184" r:id="rId20"/>
    <p:sldId id="314" r:id="rId21"/>
    <p:sldId id="3187" r:id="rId22"/>
    <p:sldId id="277" r:id="rId23"/>
    <p:sldId id="3188" r:id="rId24"/>
    <p:sldId id="305" r:id="rId25"/>
    <p:sldId id="288" r:id="rId26"/>
    <p:sldId id="315" r:id="rId27"/>
    <p:sldId id="3190" r:id="rId28"/>
  </p:sldIdLst>
  <p:sldSz cx="12192000" cy="6858000"/>
  <p:notesSz cx="6858000" cy="9144000"/>
  <p:custDataLst>
    <p:tags r:id="rId3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8" userDrawn="1">
          <p15:clr>
            <a:srgbClr val="A4A3A4"/>
          </p15:clr>
        </p15:guide>
        <p15:guide id="2" pos="105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5E3F"/>
    <a:srgbClr val="F0B9B8"/>
    <a:srgbClr val="F4CFB4"/>
    <a:srgbClr val="F5B64A"/>
    <a:srgbClr val="59C496"/>
    <a:srgbClr val="FFC002"/>
    <a:srgbClr val="9CC7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75" autoAdjust="0"/>
    <p:restoredTop sz="94270" autoAdjust="0"/>
  </p:normalViewPr>
  <p:slideViewPr>
    <p:cSldViewPr snapToGrid="0">
      <p:cViewPr varScale="1">
        <p:scale>
          <a:sx n="79" d="100"/>
          <a:sy n="79" d="100"/>
        </p:scale>
        <p:origin x="922" y="82"/>
      </p:cViewPr>
      <p:guideLst>
        <p:guide orient="horz" pos="3288"/>
        <p:guide pos="10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customXml" Target="../customXml/item2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tags" Target="tags/tag1.xml"/><Relationship Id="rId35" Type="http://schemas.openxmlformats.org/officeDocument/2006/relationships/customXml" Target="../customXml/item1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C11328-E932-4978-B593-20E892005615}" type="datetimeFigureOut">
              <a:rPr lang="zh-CN" altLang="en-US" smtClean="0"/>
              <a:t>2023/9/3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E81C92-FB04-4531-AA7B-867E9634CA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2464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125A3-77AE-496B-B04C-07CB24D2E36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36139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125A3-77AE-496B-B04C-07CB24D2E3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08960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125A3-77AE-496B-B04C-07CB24D2E36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06922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81C92-FB04-4531-AA7B-867E9634CAD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73139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81C92-FB04-4531-AA7B-867E9634CAD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27194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81C92-FB04-4531-AA7B-867E9634CAD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5605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81C92-FB04-4531-AA7B-867E9634CAD9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59956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81C92-FB04-4531-AA7B-867E9634CAD9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30408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125A3-77AE-496B-B04C-07CB24D2E360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3055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81C92-FB04-4531-AA7B-867E9634CAD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7125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125A3-77AE-496B-B04C-07CB24D2E3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9531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1" name="Google Shape;7361;gd8294d3274_1_12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62" name="Google Shape;7362;gd8294d3274_1_12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 dirty="0" err="1"/>
              <a:t>Nhấn</a:t>
            </a:r>
            <a:r>
              <a:rPr lang="en-US" b="1" dirty="0"/>
              <a:t> </a:t>
            </a:r>
            <a:r>
              <a:rPr lang="en-US" b="1" dirty="0" err="1"/>
              <a:t>vào</a:t>
            </a:r>
            <a:r>
              <a:rPr lang="en-US" b="1" dirty="0"/>
              <a:t> </a:t>
            </a:r>
            <a:r>
              <a:rPr lang="en-US" b="1" dirty="0" err="1"/>
              <a:t>các</a:t>
            </a:r>
            <a:r>
              <a:rPr lang="en-US" b="1" dirty="0"/>
              <a:t> </a:t>
            </a:r>
            <a:r>
              <a:rPr lang="en-US" b="1" dirty="0" err="1"/>
              <a:t>món</a:t>
            </a:r>
            <a:r>
              <a:rPr lang="en-US" b="1" dirty="0"/>
              <a:t> </a:t>
            </a:r>
            <a:r>
              <a:rPr lang="en-US" b="1" dirty="0" err="1"/>
              <a:t>ăn</a:t>
            </a:r>
            <a:r>
              <a:rPr lang="en-US" b="1" dirty="0"/>
              <a:t> </a:t>
            </a:r>
            <a:r>
              <a:rPr lang="en-US" b="1" dirty="0" err="1"/>
              <a:t>để</a:t>
            </a:r>
            <a:r>
              <a:rPr lang="en-US" b="1" dirty="0"/>
              <a:t> </a:t>
            </a:r>
            <a:r>
              <a:rPr lang="en-US" b="1" dirty="0" err="1"/>
              <a:t>đến</a:t>
            </a:r>
            <a:r>
              <a:rPr lang="en-US" b="1" dirty="0"/>
              <a:t> </a:t>
            </a:r>
            <a:r>
              <a:rPr lang="en-US" b="1" dirty="0" err="1"/>
              <a:t>câu</a:t>
            </a:r>
            <a:r>
              <a:rPr lang="en-US" b="1" dirty="0"/>
              <a:t> </a:t>
            </a:r>
            <a:r>
              <a:rPr lang="en-US" b="1" dirty="0" err="1"/>
              <a:t>hỏi</a:t>
            </a:r>
            <a:r>
              <a:rPr lang="en-US" b="1" dirty="0"/>
              <a:t>, </a:t>
            </a:r>
            <a:r>
              <a:rPr lang="en-US" b="1" dirty="0" err="1"/>
              <a:t>nhấn</a:t>
            </a:r>
            <a:r>
              <a:rPr lang="en-US" b="1" dirty="0"/>
              <a:t> </a:t>
            </a:r>
            <a:r>
              <a:rPr lang="en-US" b="1" dirty="0" err="1"/>
              <a:t>vào</a:t>
            </a:r>
            <a:r>
              <a:rPr lang="en-US" b="1" dirty="0"/>
              <a:t> </a:t>
            </a:r>
            <a:r>
              <a:rPr lang="en-US" b="1" dirty="0" err="1"/>
              <a:t>mũi</a:t>
            </a:r>
            <a:r>
              <a:rPr lang="en-US" b="1" dirty="0"/>
              <a:t> </a:t>
            </a:r>
            <a:r>
              <a:rPr lang="en-US" b="1" dirty="0" err="1"/>
              <a:t>tên</a:t>
            </a:r>
            <a:r>
              <a:rPr lang="en-US" b="1" dirty="0"/>
              <a:t> </a:t>
            </a:r>
            <a:r>
              <a:rPr lang="en-US" b="1" dirty="0" err="1"/>
              <a:t>đến</a:t>
            </a:r>
            <a:r>
              <a:rPr lang="en-US" b="1" dirty="0"/>
              <a:t> </a:t>
            </a:r>
            <a:r>
              <a:rPr lang="en-US" b="1" dirty="0" err="1"/>
              <a:t>bài</a:t>
            </a:r>
            <a:r>
              <a:rPr lang="en-US" b="1" dirty="0"/>
              <a:t> </a:t>
            </a:r>
            <a:r>
              <a:rPr lang="en-US" b="1" dirty="0" err="1" smtClean="0"/>
              <a:t>mới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08019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671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125A3-77AE-496B-B04C-07CB24D2E36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4594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81C92-FB04-4531-AA7B-867E9634CAD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0595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81C92-FB04-4531-AA7B-867E9634CAD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53002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125A3-77AE-496B-B04C-07CB24D2E36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1243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54000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6455"/>
            <a:ext cx="6892555" cy="2112818"/>
          </a:xfrm>
          <a:prstGeom prst="rect">
            <a:avLst/>
          </a:prstGeom>
        </p:spPr>
        <p:txBody>
          <a:bodyPr anchor="b"/>
          <a:lstStyle>
            <a:lvl1pPr algn="l">
              <a:defRPr sz="3636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1047" y="496457"/>
            <a:ext cx="11711885" cy="10642024"/>
          </a:xfrm>
          <a:prstGeom prst="rect">
            <a:avLst/>
          </a:prstGeom>
        </p:spPr>
        <p:txBody>
          <a:bodyPr/>
          <a:lstStyle>
            <a:lvl1pPr>
              <a:defRPr sz="5818"/>
            </a:lvl1pPr>
            <a:lvl2pPr>
              <a:defRPr sz="5091"/>
            </a:lvl2pPr>
            <a:lvl3pPr>
              <a:defRPr sz="4364"/>
            </a:lvl3pPr>
            <a:lvl4pPr>
              <a:defRPr sz="3636"/>
            </a:lvl4pPr>
            <a:lvl5pPr>
              <a:defRPr sz="3636"/>
            </a:lvl5pPr>
            <a:lvl6pPr>
              <a:defRPr sz="3636"/>
            </a:lvl6pPr>
            <a:lvl7pPr>
              <a:defRPr sz="3636"/>
            </a:lvl7pPr>
            <a:lvl8pPr>
              <a:defRPr sz="3636"/>
            </a:lvl8pPr>
            <a:lvl9pPr>
              <a:defRPr sz="363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7524" y="2609276"/>
            <a:ext cx="6892555" cy="85292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45"/>
            </a:lvl1pPr>
            <a:lvl2pPr marL="831281" indent="0">
              <a:buNone/>
              <a:defRPr sz="2182"/>
            </a:lvl2pPr>
            <a:lvl3pPr marL="1662562" indent="0">
              <a:buNone/>
              <a:defRPr sz="1818"/>
            </a:lvl3pPr>
            <a:lvl4pPr marL="2493843" indent="0">
              <a:buNone/>
              <a:defRPr sz="1636"/>
            </a:lvl4pPr>
            <a:lvl5pPr marL="3325124" indent="0">
              <a:buNone/>
              <a:defRPr sz="1636"/>
            </a:lvl5pPr>
            <a:lvl6pPr marL="4156405" indent="0">
              <a:buNone/>
              <a:defRPr sz="1636"/>
            </a:lvl6pPr>
            <a:lvl7pPr marL="4987686" indent="0">
              <a:buNone/>
              <a:defRPr sz="1636"/>
            </a:lvl7pPr>
            <a:lvl8pPr marL="5818967" indent="0">
              <a:buNone/>
              <a:defRPr sz="1636"/>
            </a:lvl8pPr>
            <a:lvl9pPr marL="6650248" indent="0">
              <a:buNone/>
              <a:defRPr sz="163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defTabSz="1662562"/>
            <a:fld id="{1D8BD707-D9CF-40AE-B4C6-C98DA3205C09}" type="datetimeFigureOut">
              <a:rPr lang="en-US" sz="3273" smtClean="0">
                <a:solidFill>
                  <a:prstClr val="black"/>
                </a:solidFill>
              </a:rPr>
              <a:pPr defTabSz="1662562"/>
              <a:t>9/3/2023</a:t>
            </a:fld>
            <a:endParaRPr lang="en-US" sz="3273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defTabSz="1662562"/>
            <a:endParaRPr lang="en-US" sz="3273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defTabSz="1662562"/>
            <a:fld id="{B6F15528-21DE-4FAA-801E-634DDDAF4B2B}" type="slidenum">
              <a:rPr lang="en-US" sz="3273" smtClean="0">
                <a:solidFill>
                  <a:prstClr val="black"/>
                </a:solidFill>
              </a:rPr>
              <a:pPr defTabSz="1662562"/>
              <a:t>‹#›</a:t>
            </a:fld>
            <a:endParaRPr lang="en-US" sz="327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77969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8" name="Google Shape;578;p32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79" name="Google Shape;579;p32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32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32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32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32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32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32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32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32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32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32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32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32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32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32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32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97" name="Google Shape;597;p32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98" name="Google Shape;598;p32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843216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28284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890510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13" name="Google Shape;113;p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1" name="Google Shape;131;p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2" name="Google Shape;132;p4"/>
          <p:cNvSpPr txBox="1">
            <a:spLocks noGrp="1"/>
          </p:cNvSpPr>
          <p:nvPr>
            <p:ph type="title"/>
          </p:nvPr>
        </p:nvSpPr>
        <p:spPr>
          <a:xfrm>
            <a:off x="2693800" y="707133"/>
            <a:ext cx="6804400" cy="392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4"/>
          <p:cNvSpPr txBox="1">
            <a:spLocks noGrp="1"/>
          </p:cNvSpPr>
          <p:nvPr>
            <p:ph type="body" idx="1"/>
          </p:nvPr>
        </p:nvSpPr>
        <p:spPr>
          <a:xfrm>
            <a:off x="950967" y="1496333"/>
            <a:ext cx="10290000" cy="4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600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581999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5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36" name="Google Shape;136;p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4" name="Google Shape;154;p5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" name="Google Shape;155;p5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5"/>
          <p:cNvSpPr txBox="1">
            <a:spLocks noGrp="1"/>
          </p:cNvSpPr>
          <p:nvPr>
            <p:ph type="subTitle" idx="1"/>
          </p:nvPr>
        </p:nvSpPr>
        <p:spPr>
          <a:xfrm>
            <a:off x="1804367" y="3779779"/>
            <a:ext cx="3438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7" name="Google Shape;157;p5"/>
          <p:cNvSpPr txBox="1">
            <a:spLocks noGrp="1"/>
          </p:cNvSpPr>
          <p:nvPr>
            <p:ph type="subTitle" idx="2"/>
          </p:nvPr>
        </p:nvSpPr>
        <p:spPr>
          <a:xfrm>
            <a:off x="6951367" y="3779779"/>
            <a:ext cx="3434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8" name="Google Shape;158;p5"/>
          <p:cNvSpPr txBox="1">
            <a:spLocks noGrp="1"/>
          </p:cNvSpPr>
          <p:nvPr>
            <p:ph type="subTitle" idx="3"/>
          </p:nvPr>
        </p:nvSpPr>
        <p:spPr>
          <a:xfrm>
            <a:off x="1806367" y="4302245"/>
            <a:ext cx="343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5"/>
          <p:cNvSpPr txBox="1">
            <a:spLocks noGrp="1"/>
          </p:cNvSpPr>
          <p:nvPr>
            <p:ph type="subTitle" idx="4"/>
          </p:nvPr>
        </p:nvSpPr>
        <p:spPr>
          <a:xfrm>
            <a:off x="6949367" y="4305412"/>
            <a:ext cx="343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080062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rgbClr val="FAD4CF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6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62" name="Google Shape;162;p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0" name="Google Shape;180;p6"/>
          <p:cNvSpPr txBox="1">
            <a:spLocks noGrp="1"/>
          </p:cNvSpPr>
          <p:nvPr>
            <p:ph type="title"/>
          </p:nvPr>
        </p:nvSpPr>
        <p:spPr>
          <a:xfrm>
            <a:off x="3582200" y="707133"/>
            <a:ext cx="5027600" cy="390000"/>
          </a:xfrm>
          <a:prstGeom prst="rect">
            <a:avLst/>
          </a:prstGeom>
          <a:solidFill>
            <a:srgbClr val="FAD4C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6"/>
          <p:cNvSpPr/>
          <p:nvPr/>
        </p:nvSpPr>
        <p:spPr>
          <a:xfrm rot="-1481999" flipH="1">
            <a:off x="12143902" y="5230181"/>
            <a:ext cx="47657" cy="37713"/>
          </a:xfrm>
          <a:custGeom>
            <a:avLst/>
            <a:gdLst/>
            <a:ahLst/>
            <a:cxnLst/>
            <a:rect l="l" t="t" r="r" b="b"/>
            <a:pathLst>
              <a:path w="748" h="601" extrusionOk="0">
                <a:moveTo>
                  <a:pt x="305" y="0"/>
                </a:moveTo>
                <a:cubicBezTo>
                  <a:pt x="279" y="0"/>
                  <a:pt x="250" y="5"/>
                  <a:pt x="219" y="15"/>
                </a:cubicBezTo>
                <a:cubicBezTo>
                  <a:pt x="0" y="84"/>
                  <a:pt x="20" y="263"/>
                  <a:pt x="53" y="496"/>
                </a:cubicBezTo>
                <a:cubicBezTo>
                  <a:pt x="73" y="489"/>
                  <a:pt x="94" y="486"/>
                  <a:pt x="114" y="486"/>
                </a:cubicBezTo>
                <a:cubicBezTo>
                  <a:pt x="239" y="486"/>
                  <a:pt x="352" y="600"/>
                  <a:pt x="479" y="600"/>
                </a:cubicBezTo>
                <a:cubicBezTo>
                  <a:pt x="531" y="600"/>
                  <a:pt x="586" y="581"/>
                  <a:pt x="644" y="526"/>
                </a:cubicBezTo>
                <a:cubicBezTo>
                  <a:pt x="747" y="430"/>
                  <a:pt x="647" y="320"/>
                  <a:pt x="591" y="231"/>
                </a:cubicBezTo>
                <a:cubicBezTo>
                  <a:pt x="519" y="117"/>
                  <a:pt x="440" y="0"/>
                  <a:pt x="3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2" name="Google Shape;182;p6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1C4B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699850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7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85" name="Google Shape;185;p7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7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3" name="Google Shape;203;p7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" name="Google Shape;204;p7"/>
          <p:cNvSpPr txBox="1">
            <a:spLocks noGrp="1"/>
          </p:cNvSpPr>
          <p:nvPr>
            <p:ph type="title"/>
          </p:nvPr>
        </p:nvSpPr>
        <p:spPr>
          <a:xfrm>
            <a:off x="2743200" y="3217628"/>
            <a:ext cx="6705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05" name="Google Shape;205;p7"/>
          <p:cNvSpPr txBox="1">
            <a:spLocks noGrp="1"/>
          </p:cNvSpPr>
          <p:nvPr>
            <p:ph type="subTitle" idx="1"/>
          </p:nvPr>
        </p:nvSpPr>
        <p:spPr>
          <a:xfrm>
            <a:off x="2743200" y="4091192"/>
            <a:ext cx="67056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708184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8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08" name="Google Shape;208;p8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6" name="Google Shape;226;p8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7" name="Google Shape;227;p8"/>
          <p:cNvSpPr txBox="1">
            <a:spLocks noGrp="1"/>
          </p:cNvSpPr>
          <p:nvPr>
            <p:ph type="title"/>
          </p:nvPr>
        </p:nvSpPr>
        <p:spPr>
          <a:xfrm>
            <a:off x="2855800" y="2168800"/>
            <a:ext cx="6480400" cy="25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414543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9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30" name="Google Shape;230;p9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8" name="Google Shape;248;p9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Google Shape;249;p9"/>
          <p:cNvSpPr txBox="1">
            <a:spLocks noGrp="1"/>
          </p:cNvSpPr>
          <p:nvPr>
            <p:ph type="title"/>
          </p:nvPr>
        </p:nvSpPr>
        <p:spPr>
          <a:xfrm>
            <a:off x="2865200" y="3238151"/>
            <a:ext cx="6461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50" name="Google Shape;250;p9"/>
          <p:cNvSpPr txBox="1">
            <a:spLocks noGrp="1"/>
          </p:cNvSpPr>
          <p:nvPr>
            <p:ph type="subTitle" idx="1"/>
          </p:nvPr>
        </p:nvSpPr>
        <p:spPr>
          <a:xfrm>
            <a:off x="2865200" y="3994241"/>
            <a:ext cx="6461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440932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0"/>
          <p:cNvSpPr txBox="1">
            <a:spLocks noGrp="1"/>
          </p:cNvSpPr>
          <p:nvPr>
            <p:ph type="body" idx="1"/>
          </p:nvPr>
        </p:nvSpPr>
        <p:spPr>
          <a:xfrm>
            <a:off x="5875233" y="4829033"/>
            <a:ext cx="5280800" cy="9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733">
                <a:solidFill>
                  <a:schemeClr val="lt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1pPr>
          </a:lstStyle>
          <a:p>
            <a:endParaRPr/>
          </a:p>
        </p:txBody>
      </p:sp>
      <p:grpSp>
        <p:nvGrpSpPr>
          <p:cNvPr id="253" name="Google Shape;253;p10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54" name="Google Shape;254;p10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10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10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10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2" name="Google Shape;272;p10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5892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6434" y="8728364"/>
            <a:ext cx="12570273" cy="1030433"/>
          </a:xfrm>
          <a:prstGeom prst="rect">
            <a:avLst/>
          </a:prstGeom>
        </p:spPr>
        <p:txBody>
          <a:bodyPr anchor="b"/>
          <a:lstStyle>
            <a:lvl1pPr algn="l">
              <a:defRPr sz="3636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06434" y="1114136"/>
            <a:ext cx="12570273" cy="74814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818"/>
            </a:lvl1pPr>
            <a:lvl2pPr marL="831281" indent="0">
              <a:buNone/>
              <a:defRPr sz="5091"/>
            </a:lvl2pPr>
            <a:lvl3pPr marL="1662562" indent="0">
              <a:buNone/>
              <a:defRPr sz="4364"/>
            </a:lvl3pPr>
            <a:lvl4pPr marL="2493843" indent="0">
              <a:buNone/>
              <a:defRPr sz="3636"/>
            </a:lvl4pPr>
            <a:lvl5pPr marL="3325124" indent="0">
              <a:buNone/>
              <a:defRPr sz="3636"/>
            </a:lvl5pPr>
            <a:lvl6pPr marL="4156405" indent="0">
              <a:buNone/>
              <a:defRPr sz="3636"/>
            </a:lvl6pPr>
            <a:lvl7pPr marL="4987686" indent="0">
              <a:buNone/>
              <a:defRPr sz="3636"/>
            </a:lvl7pPr>
            <a:lvl8pPr marL="5818967" indent="0">
              <a:buNone/>
              <a:defRPr sz="3636"/>
            </a:lvl8pPr>
            <a:lvl9pPr marL="6650248" indent="0">
              <a:buNone/>
              <a:defRPr sz="363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06434" y="9758797"/>
            <a:ext cx="12570273" cy="14633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45"/>
            </a:lvl1pPr>
            <a:lvl2pPr marL="831281" indent="0">
              <a:buNone/>
              <a:defRPr sz="2182"/>
            </a:lvl2pPr>
            <a:lvl3pPr marL="1662562" indent="0">
              <a:buNone/>
              <a:defRPr sz="1818"/>
            </a:lvl3pPr>
            <a:lvl4pPr marL="2493843" indent="0">
              <a:buNone/>
              <a:defRPr sz="1636"/>
            </a:lvl4pPr>
            <a:lvl5pPr marL="3325124" indent="0">
              <a:buNone/>
              <a:defRPr sz="1636"/>
            </a:lvl5pPr>
            <a:lvl6pPr marL="4156405" indent="0">
              <a:buNone/>
              <a:defRPr sz="1636"/>
            </a:lvl6pPr>
            <a:lvl7pPr marL="4987686" indent="0">
              <a:buNone/>
              <a:defRPr sz="1636"/>
            </a:lvl7pPr>
            <a:lvl8pPr marL="5818967" indent="0">
              <a:buNone/>
              <a:defRPr sz="1636"/>
            </a:lvl8pPr>
            <a:lvl9pPr marL="6650248" indent="0">
              <a:buNone/>
              <a:defRPr sz="163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defTabSz="1662562"/>
            <a:fld id="{1D8BD707-D9CF-40AE-B4C6-C98DA3205C09}" type="datetimeFigureOut">
              <a:rPr lang="en-US" sz="3273" smtClean="0">
                <a:solidFill>
                  <a:prstClr val="black"/>
                </a:solidFill>
              </a:rPr>
              <a:pPr defTabSz="1662562"/>
              <a:t>9/3/2023</a:t>
            </a:fld>
            <a:endParaRPr lang="en-US" sz="3273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defTabSz="1662562"/>
            <a:endParaRPr lang="en-US" sz="3273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defTabSz="1662562"/>
            <a:fld id="{B6F15528-21DE-4FAA-801E-634DDDAF4B2B}" type="slidenum">
              <a:rPr lang="en-US" sz="3273" smtClean="0">
                <a:solidFill>
                  <a:prstClr val="black"/>
                </a:solidFill>
              </a:rPr>
              <a:pPr defTabSz="1662562"/>
              <a:t>‹#›</a:t>
            </a:fld>
            <a:endParaRPr lang="en-US" sz="327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18397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"/>
          <p:cNvSpPr txBox="1">
            <a:spLocks noGrp="1"/>
          </p:cNvSpPr>
          <p:nvPr>
            <p:ph type="title" hasCustomPrompt="1"/>
          </p:nvPr>
        </p:nvSpPr>
        <p:spPr>
          <a:xfrm>
            <a:off x="944917" y="2272187"/>
            <a:ext cx="103024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75" name="Google Shape;275;p11"/>
          <p:cNvSpPr txBox="1">
            <a:spLocks noGrp="1"/>
          </p:cNvSpPr>
          <p:nvPr>
            <p:ph type="body" idx="1"/>
          </p:nvPr>
        </p:nvSpPr>
        <p:spPr>
          <a:xfrm>
            <a:off x="944684" y="4321603"/>
            <a:ext cx="1030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grpSp>
        <p:nvGrpSpPr>
          <p:cNvPr id="276" name="Google Shape;276;p1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77" name="Google Shape;277;p1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1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1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1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1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95" name="Google Shape;295;p1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432638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337773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3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99" name="Google Shape;299;p13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13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13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13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17" name="Google Shape;317;p13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8" name="Google Shape;318;p13"/>
          <p:cNvSpPr txBox="1">
            <a:spLocks noGrp="1"/>
          </p:cNvSpPr>
          <p:nvPr>
            <p:ph type="subTitle" idx="1"/>
          </p:nvPr>
        </p:nvSpPr>
        <p:spPr>
          <a:xfrm>
            <a:off x="2577135" y="1921567"/>
            <a:ext cx="3518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13"/>
          <p:cNvSpPr txBox="1">
            <a:spLocks noGrp="1"/>
          </p:cNvSpPr>
          <p:nvPr>
            <p:ph type="subTitle" idx="2"/>
          </p:nvPr>
        </p:nvSpPr>
        <p:spPr>
          <a:xfrm>
            <a:off x="2577131" y="2412107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13"/>
          <p:cNvSpPr txBox="1">
            <a:spLocks noGrp="1"/>
          </p:cNvSpPr>
          <p:nvPr>
            <p:ph type="subTitle" idx="3"/>
          </p:nvPr>
        </p:nvSpPr>
        <p:spPr>
          <a:xfrm>
            <a:off x="2577133" y="4318833"/>
            <a:ext cx="3518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13"/>
          <p:cNvSpPr txBox="1">
            <a:spLocks noGrp="1"/>
          </p:cNvSpPr>
          <p:nvPr>
            <p:ph type="subTitle" idx="4"/>
          </p:nvPr>
        </p:nvSpPr>
        <p:spPr>
          <a:xfrm>
            <a:off x="2577131" y="480474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13"/>
          <p:cNvSpPr txBox="1">
            <a:spLocks noGrp="1"/>
          </p:cNvSpPr>
          <p:nvPr>
            <p:ph type="title" hasCustomPrompt="1"/>
          </p:nvPr>
        </p:nvSpPr>
        <p:spPr>
          <a:xfrm>
            <a:off x="1316824" y="2246475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23" name="Google Shape;323;p13"/>
          <p:cNvSpPr txBox="1">
            <a:spLocks noGrp="1"/>
          </p:cNvSpPr>
          <p:nvPr>
            <p:ph type="title" idx="5" hasCustomPrompt="1"/>
          </p:nvPr>
        </p:nvSpPr>
        <p:spPr>
          <a:xfrm>
            <a:off x="1319024" y="4635827"/>
            <a:ext cx="1060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24" name="Google Shape;324;p13"/>
          <p:cNvSpPr txBox="1">
            <a:spLocks noGrp="1"/>
          </p:cNvSpPr>
          <p:nvPr>
            <p:ph type="title" idx="6"/>
          </p:nvPr>
        </p:nvSpPr>
        <p:spPr>
          <a:xfrm>
            <a:off x="950967" y="776224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5" name="Google Shape;325;p13"/>
          <p:cNvSpPr txBox="1">
            <a:spLocks noGrp="1"/>
          </p:cNvSpPr>
          <p:nvPr>
            <p:ph type="subTitle" idx="7"/>
          </p:nvPr>
        </p:nvSpPr>
        <p:spPr>
          <a:xfrm>
            <a:off x="7867564" y="1921567"/>
            <a:ext cx="3373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13"/>
          <p:cNvSpPr txBox="1">
            <a:spLocks noGrp="1"/>
          </p:cNvSpPr>
          <p:nvPr>
            <p:ph type="subTitle" idx="8"/>
          </p:nvPr>
        </p:nvSpPr>
        <p:spPr>
          <a:xfrm>
            <a:off x="7867576" y="2412107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13"/>
          <p:cNvSpPr txBox="1">
            <a:spLocks noGrp="1"/>
          </p:cNvSpPr>
          <p:nvPr>
            <p:ph type="subTitle" idx="9"/>
          </p:nvPr>
        </p:nvSpPr>
        <p:spPr>
          <a:xfrm>
            <a:off x="7867565" y="4318833"/>
            <a:ext cx="3373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13"/>
          <p:cNvSpPr txBox="1">
            <a:spLocks noGrp="1"/>
          </p:cNvSpPr>
          <p:nvPr>
            <p:ph type="subTitle" idx="13"/>
          </p:nvPr>
        </p:nvSpPr>
        <p:spPr>
          <a:xfrm>
            <a:off x="7867576" y="480474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13"/>
          <p:cNvSpPr txBox="1">
            <a:spLocks noGrp="1"/>
          </p:cNvSpPr>
          <p:nvPr>
            <p:ph type="title" idx="14" hasCustomPrompt="1"/>
          </p:nvPr>
        </p:nvSpPr>
        <p:spPr>
          <a:xfrm>
            <a:off x="6631489" y="2246475"/>
            <a:ext cx="1062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30" name="Google Shape;330;p13"/>
          <p:cNvSpPr txBox="1">
            <a:spLocks noGrp="1"/>
          </p:cNvSpPr>
          <p:nvPr>
            <p:ph type="title" idx="15" hasCustomPrompt="1"/>
          </p:nvPr>
        </p:nvSpPr>
        <p:spPr>
          <a:xfrm>
            <a:off x="6630289" y="4635827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51387135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4"/>
          <p:cNvSpPr txBox="1">
            <a:spLocks noGrp="1"/>
          </p:cNvSpPr>
          <p:nvPr>
            <p:ph type="title"/>
          </p:nvPr>
        </p:nvSpPr>
        <p:spPr>
          <a:xfrm>
            <a:off x="1828800" y="4153551"/>
            <a:ext cx="8534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667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333" name="Google Shape;333;p14"/>
          <p:cNvSpPr txBox="1">
            <a:spLocks noGrp="1"/>
          </p:cNvSpPr>
          <p:nvPr>
            <p:ph type="subTitle" idx="1"/>
          </p:nvPr>
        </p:nvSpPr>
        <p:spPr>
          <a:xfrm>
            <a:off x="1828800" y="2461729"/>
            <a:ext cx="8534400" cy="1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34" name="Google Shape;334;p1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35" name="Google Shape;335;p1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1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53" name="Google Shape;353;p1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737373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5"/>
          <p:cNvSpPr txBox="1">
            <a:spLocks noGrp="1"/>
          </p:cNvSpPr>
          <p:nvPr>
            <p:ph type="title"/>
          </p:nvPr>
        </p:nvSpPr>
        <p:spPr>
          <a:xfrm>
            <a:off x="5542200" y="2985793"/>
            <a:ext cx="45112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56" name="Google Shape;356;p15"/>
          <p:cNvSpPr txBox="1">
            <a:spLocks noGrp="1"/>
          </p:cNvSpPr>
          <p:nvPr>
            <p:ph type="subTitle" idx="1"/>
          </p:nvPr>
        </p:nvSpPr>
        <p:spPr>
          <a:xfrm>
            <a:off x="5542200" y="3799632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15"/>
          <p:cNvSpPr txBox="1">
            <a:spLocks noGrp="1"/>
          </p:cNvSpPr>
          <p:nvPr>
            <p:ph type="title" idx="2" hasCustomPrompt="1"/>
          </p:nvPr>
        </p:nvSpPr>
        <p:spPr>
          <a:xfrm>
            <a:off x="3884700" y="333290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58" name="Google Shape;358;p15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59" name="Google Shape;359;p1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77" name="Google Shape;377;p15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471594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6"/>
          <p:cNvSpPr txBox="1">
            <a:spLocks noGrp="1"/>
          </p:cNvSpPr>
          <p:nvPr>
            <p:ph type="title"/>
          </p:nvPr>
        </p:nvSpPr>
        <p:spPr>
          <a:xfrm>
            <a:off x="1287700" y="3729312"/>
            <a:ext cx="45112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80" name="Google Shape;380;p16"/>
          <p:cNvSpPr txBox="1">
            <a:spLocks noGrp="1"/>
          </p:cNvSpPr>
          <p:nvPr>
            <p:ph type="subTitle" idx="1"/>
          </p:nvPr>
        </p:nvSpPr>
        <p:spPr>
          <a:xfrm>
            <a:off x="1706100" y="4555876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16"/>
          <p:cNvSpPr txBox="1">
            <a:spLocks noGrp="1"/>
          </p:cNvSpPr>
          <p:nvPr>
            <p:ph type="title" idx="2" hasCustomPrompt="1"/>
          </p:nvPr>
        </p:nvSpPr>
        <p:spPr>
          <a:xfrm>
            <a:off x="4341900" y="2220464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82" name="Google Shape;382;p16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83" name="Google Shape;383;p1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1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1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01" name="Google Shape;401;p16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865349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7"/>
          <p:cNvSpPr txBox="1">
            <a:spLocks noGrp="1"/>
          </p:cNvSpPr>
          <p:nvPr>
            <p:ph type="title"/>
          </p:nvPr>
        </p:nvSpPr>
        <p:spPr>
          <a:xfrm>
            <a:off x="5752500" y="3729231"/>
            <a:ext cx="54864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04" name="Google Shape;404;p17"/>
          <p:cNvSpPr txBox="1">
            <a:spLocks noGrp="1"/>
          </p:cNvSpPr>
          <p:nvPr>
            <p:ph type="subTitle" idx="1"/>
          </p:nvPr>
        </p:nvSpPr>
        <p:spPr>
          <a:xfrm>
            <a:off x="5752500" y="4551149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17"/>
          <p:cNvSpPr txBox="1">
            <a:spLocks noGrp="1"/>
          </p:cNvSpPr>
          <p:nvPr>
            <p:ph type="title" idx="2" hasCustomPrompt="1"/>
          </p:nvPr>
        </p:nvSpPr>
        <p:spPr>
          <a:xfrm>
            <a:off x="5758700" y="221622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96267147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8"/>
          <p:cNvSpPr txBox="1">
            <a:spLocks noGrp="1"/>
          </p:cNvSpPr>
          <p:nvPr>
            <p:ph type="title"/>
          </p:nvPr>
        </p:nvSpPr>
        <p:spPr>
          <a:xfrm>
            <a:off x="950967" y="707133"/>
            <a:ext cx="102904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8" name="Google Shape;408;p18"/>
          <p:cNvSpPr txBox="1">
            <a:spLocks noGrp="1"/>
          </p:cNvSpPr>
          <p:nvPr>
            <p:ph type="body" idx="1"/>
          </p:nvPr>
        </p:nvSpPr>
        <p:spPr>
          <a:xfrm>
            <a:off x="3048000" y="1905000"/>
            <a:ext cx="60960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1333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912842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9"/>
          <p:cNvSpPr txBox="1">
            <a:spLocks noGrp="1"/>
          </p:cNvSpPr>
          <p:nvPr>
            <p:ph type="title"/>
          </p:nvPr>
        </p:nvSpPr>
        <p:spPr>
          <a:xfrm>
            <a:off x="6397333" y="1436000"/>
            <a:ext cx="4843600" cy="27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11" name="Google Shape;411;p19"/>
          <p:cNvSpPr txBox="1">
            <a:spLocks noGrp="1"/>
          </p:cNvSpPr>
          <p:nvPr>
            <p:ph type="subTitle" idx="1"/>
          </p:nvPr>
        </p:nvSpPr>
        <p:spPr>
          <a:xfrm>
            <a:off x="6973733" y="4202800"/>
            <a:ext cx="42672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644667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0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14" name="Google Shape;414;p20"/>
          <p:cNvSpPr txBox="1">
            <a:spLocks noGrp="1"/>
          </p:cNvSpPr>
          <p:nvPr>
            <p:ph type="body" idx="1"/>
          </p:nvPr>
        </p:nvSpPr>
        <p:spPr>
          <a:xfrm>
            <a:off x="2320800" y="1929700"/>
            <a:ext cx="75504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1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9737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9342"/>
            <a:ext cx="18855407" cy="207818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524" y="2909457"/>
            <a:ext cx="18855407" cy="822902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defTabSz="1662562"/>
            <a:fld id="{1D8BD707-D9CF-40AE-B4C6-C98DA3205C09}" type="datetimeFigureOut">
              <a:rPr lang="en-US" sz="3273" smtClean="0">
                <a:solidFill>
                  <a:prstClr val="black"/>
                </a:solidFill>
              </a:rPr>
              <a:pPr defTabSz="1662562"/>
              <a:t>9/3/2023</a:t>
            </a:fld>
            <a:endParaRPr lang="en-US" sz="3273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defTabSz="1662562"/>
            <a:endParaRPr lang="en-US" sz="3273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defTabSz="1662562"/>
            <a:fld id="{B6F15528-21DE-4FAA-801E-634DDDAF4B2B}" type="slidenum">
              <a:rPr lang="en-US" sz="3273" smtClean="0">
                <a:solidFill>
                  <a:prstClr val="black"/>
                </a:solidFill>
              </a:rPr>
              <a:pPr defTabSz="1662562"/>
              <a:t>‹#›</a:t>
            </a:fld>
            <a:endParaRPr lang="en-US" sz="327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06505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1"/>
          <p:cNvSpPr txBox="1">
            <a:spLocks noGrp="1"/>
          </p:cNvSpPr>
          <p:nvPr>
            <p:ph type="subTitle" idx="1"/>
          </p:nvPr>
        </p:nvSpPr>
        <p:spPr>
          <a:xfrm>
            <a:off x="1116067" y="3476208"/>
            <a:ext cx="4876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17" name="Google Shape;417;p21"/>
          <p:cNvSpPr txBox="1">
            <a:spLocks noGrp="1"/>
          </p:cNvSpPr>
          <p:nvPr>
            <p:ph type="title"/>
          </p:nvPr>
        </p:nvSpPr>
        <p:spPr>
          <a:xfrm>
            <a:off x="2700867" y="2013331"/>
            <a:ext cx="329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485012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2"/>
          <p:cNvSpPr txBox="1">
            <a:spLocks noGrp="1"/>
          </p:cNvSpPr>
          <p:nvPr>
            <p:ph type="subTitle" idx="1"/>
          </p:nvPr>
        </p:nvSpPr>
        <p:spPr>
          <a:xfrm>
            <a:off x="6036533" y="3474720"/>
            <a:ext cx="4876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20" name="Google Shape;420;p22"/>
          <p:cNvSpPr txBox="1">
            <a:spLocks noGrp="1"/>
          </p:cNvSpPr>
          <p:nvPr>
            <p:ph type="title"/>
          </p:nvPr>
        </p:nvSpPr>
        <p:spPr>
          <a:xfrm>
            <a:off x="6036531" y="2011667"/>
            <a:ext cx="329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303136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3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23" name="Google Shape;423;p23"/>
          <p:cNvSpPr txBox="1">
            <a:spLocks noGrp="1"/>
          </p:cNvSpPr>
          <p:nvPr>
            <p:ph type="body" idx="1"/>
          </p:nvPr>
        </p:nvSpPr>
        <p:spPr>
          <a:xfrm>
            <a:off x="950967" y="1699567"/>
            <a:ext cx="10290000" cy="4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7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731245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5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99" name="Google Shape;499;p25"/>
          <p:cNvSpPr txBox="1">
            <a:spLocks noGrp="1"/>
          </p:cNvSpPr>
          <p:nvPr>
            <p:ph type="subTitle" idx="1"/>
          </p:nvPr>
        </p:nvSpPr>
        <p:spPr>
          <a:xfrm>
            <a:off x="1171967" y="45178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0" name="Google Shape;500;p25"/>
          <p:cNvSpPr txBox="1">
            <a:spLocks noGrp="1"/>
          </p:cNvSpPr>
          <p:nvPr>
            <p:ph type="subTitle" idx="2"/>
          </p:nvPr>
        </p:nvSpPr>
        <p:spPr>
          <a:xfrm>
            <a:off x="950967" y="4986936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1" name="Google Shape;501;p25"/>
          <p:cNvSpPr txBox="1">
            <a:spLocks noGrp="1"/>
          </p:cNvSpPr>
          <p:nvPr>
            <p:ph type="subTitle" idx="3"/>
          </p:nvPr>
        </p:nvSpPr>
        <p:spPr>
          <a:xfrm>
            <a:off x="3927867" y="45178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2" name="Google Shape;502;p25"/>
          <p:cNvSpPr txBox="1">
            <a:spLocks noGrp="1"/>
          </p:cNvSpPr>
          <p:nvPr>
            <p:ph type="subTitle" idx="4"/>
          </p:nvPr>
        </p:nvSpPr>
        <p:spPr>
          <a:xfrm>
            <a:off x="3706867" y="4986936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25"/>
          <p:cNvSpPr txBox="1">
            <a:spLocks noGrp="1"/>
          </p:cNvSpPr>
          <p:nvPr>
            <p:ph type="subTitle" idx="5"/>
          </p:nvPr>
        </p:nvSpPr>
        <p:spPr>
          <a:xfrm>
            <a:off x="959000" y="2305933"/>
            <a:ext cx="5145200" cy="8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546141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26"/>
          <p:cNvSpPr txBox="1">
            <a:spLocks noGrp="1"/>
          </p:cNvSpPr>
          <p:nvPr>
            <p:ph type="subTitle" idx="1"/>
          </p:nvPr>
        </p:nvSpPr>
        <p:spPr>
          <a:xfrm>
            <a:off x="1324767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6" name="Google Shape;506;p26"/>
          <p:cNvSpPr txBox="1">
            <a:spLocks noGrp="1"/>
          </p:cNvSpPr>
          <p:nvPr>
            <p:ph type="subTitle" idx="2"/>
          </p:nvPr>
        </p:nvSpPr>
        <p:spPr>
          <a:xfrm>
            <a:off x="1324767" y="4367283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07" name="Google Shape;507;p26"/>
          <p:cNvSpPr txBox="1">
            <a:spLocks noGrp="1"/>
          </p:cNvSpPr>
          <p:nvPr>
            <p:ph type="subTitle" idx="3"/>
          </p:nvPr>
        </p:nvSpPr>
        <p:spPr>
          <a:xfrm>
            <a:off x="4754800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8" name="Google Shape;508;p26"/>
          <p:cNvSpPr txBox="1">
            <a:spLocks noGrp="1"/>
          </p:cNvSpPr>
          <p:nvPr>
            <p:ph type="subTitle" idx="4"/>
          </p:nvPr>
        </p:nvSpPr>
        <p:spPr>
          <a:xfrm>
            <a:off x="4754800" y="436727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09" name="Google Shape;509;p26"/>
          <p:cNvSpPr txBox="1">
            <a:spLocks noGrp="1"/>
          </p:cNvSpPr>
          <p:nvPr>
            <p:ph type="subTitle" idx="5"/>
          </p:nvPr>
        </p:nvSpPr>
        <p:spPr>
          <a:xfrm>
            <a:off x="8184809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10" name="Google Shape;510;p26"/>
          <p:cNvSpPr txBox="1">
            <a:spLocks noGrp="1"/>
          </p:cNvSpPr>
          <p:nvPr>
            <p:ph type="subTitle" idx="6"/>
          </p:nvPr>
        </p:nvSpPr>
        <p:spPr>
          <a:xfrm>
            <a:off x="8184809" y="436727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11" name="Google Shape;511;p26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003536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27"/>
          <p:cNvSpPr txBox="1">
            <a:spLocks noGrp="1"/>
          </p:cNvSpPr>
          <p:nvPr>
            <p:ph type="subTitle" idx="1"/>
          </p:nvPr>
        </p:nvSpPr>
        <p:spPr>
          <a:xfrm>
            <a:off x="2129705" y="1992667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4" name="Google Shape;514;p27"/>
          <p:cNvSpPr txBox="1">
            <a:spLocks noGrp="1"/>
          </p:cNvSpPr>
          <p:nvPr>
            <p:ph type="subTitle" idx="2"/>
          </p:nvPr>
        </p:nvSpPr>
        <p:spPr>
          <a:xfrm>
            <a:off x="1788105" y="24474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27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6" name="Google Shape;516;p27"/>
          <p:cNvSpPr txBox="1">
            <a:spLocks noGrp="1"/>
          </p:cNvSpPr>
          <p:nvPr>
            <p:ph type="subTitle" idx="3"/>
          </p:nvPr>
        </p:nvSpPr>
        <p:spPr>
          <a:xfrm>
            <a:off x="2129705" y="43294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7" name="Google Shape;517;p27"/>
          <p:cNvSpPr txBox="1">
            <a:spLocks noGrp="1"/>
          </p:cNvSpPr>
          <p:nvPr>
            <p:ph type="subTitle" idx="4"/>
          </p:nvPr>
        </p:nvSpPr>
        <p:spPr>
          <a:xfrm>
            <a:off x="1788105" y="47842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27"/>
          <p:cNvSpPr txBox="1">
            <a:spLocks noGrp="1"/>
          </p:cNvSpPr>
          <p:nvPr>
            <p:ph type="subTitle" idx="5"/>
          </p:nvPr>
        </p:nvSpPr>
        <p:spPr>
          <a:xfrm>
            <a:off x="8150805" y="19926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9" name="Google Shape;519;p27"/>
          <p:cNvSpPr txBox="1">
            <a:spLocks noGrp="1"/>
          </p:cNvSpPr>
          <p:nvPr>
            <p:ph type="subTitle" idx="6"/>
          </p:nvPr>
        </p:nvSpPr>
        <p:spPr>
          <a:xfrm>
            <a:off x="8150805" y="24474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0" name="Google Shape;520;p27"/>
          <p:cNvSpPr txBox="1">
            <a:spLocks noGrp="1"/>
          </p:cNvSpPr>
          <p:nvPr>
            <p:ph type="subTitle" idx="7"/>
          </p:nvPr>
        </p:nvSpPr>
        <p:spPr>
          <a:xfrm>
            <a:off x="8150805" y="43294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1" name="Google Shape;521;p27"/>
          <p:cNvSpPr txBox="1">
            <a:spLocks noGrp="1"/>
          </p:cNvSpPr>
          <p:nvPr>
            <p:ph type="subTitle" idx="8"/>
          </p:nvPr>
        </p:nvSpPr>
        <p:spPr>
          <a:xfrm>
            <a:off x="8150805" y="47842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988500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 1">
  <p:cSld name="Title and five columns 1"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28"/>
          <p:cNvSpPr txBox="1">
            <a:spLocks noGrp="1"/>
          </p:cNvSpPr>
          <p:nvPr>
            <p:ph type="subTitle" idx="1"/>
          </p:nvPr>
        </p:nvSpPr>
        <p:spPr>
          <a:xfrm>
            <a:off x="1002184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4" name="Google Shape;524;p28"/>
          <p:cNvSpPr txBox="1">
            <a:spLocks noGrp="1"/>
          </p:cNvSpPr>
          <p:nvPr>
            <p:ph type="subTitle" idx="2"/>
          </p:nvPr>
        </p:nvSpPr>
        <p:spPr>
          <a:xfrm>
            <a:off x="1002184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5" name="Google Shape;525;p28"/>
          <p:cNvSpPr txBox="1">
            <a:spLocks noGrp="1"/>
          </p:cNvSpPr>
          <p:nvPr>
            <p:ph type="subTitle" idx="3"/>
          </p:nvPr>
        </p:nvSpPr>
        <p:spPr>
          <a:xfrm>
            <a:off x="306141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6" name="Google Shape;526;p28"/>
          <p:cNvSpPr txBox="1">
            <a:spLocks noGrp="1"/>
          </p:cNvSpPr>
          <p:nvPr>
            <p:ph type="subTitle" idx="4"/>
          </p:nvPr>
        </p:nvSpPr>
        <p:spPr>
          <a:xfrm>
            <a:off x="306141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7" name="Google Shape;527;p28"/>
          <p:cNvSpPr txBox="1">
            <a:spLocks noGrp="1"/>
          </p:cNvSpPr>
          <p:nvPr>
            <p:ph type="subTitle" idx="5"/>
          </p:nvPr>
        </p:nvSpPr>
        <p:spPr>
          <a:xfrm>
            <a:off x="512064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8" name="Google Shape;528;p28"/>
          <p:cNvSpPr txBox="1">
            <a:spLocks noGrp="1"/>
          </p:cNvSpPr>
          <p:nvPr>
            <p:ph type="subTitle" idx="6"/>
          </p:nvPr>
        </p:nvSpPr>
        <p:spPr>
          <a:xfrm>
            <a:off x="512064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9" name="Google Shape;529;p28"/>
          <p:cNvSpPr txBox="1">
            <a:spLocks noGrp="1"/>
          </p:cNvSpPr>
          <p:nvPr>
            <p:ph type="subTitle" idx="7"/>
          </p:nvPr>
        </p:nvSpPr>
        <p:spPr>
          <a:xfrm>
            <a:off x="717987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0" name="Google Shape;530;p28"/>
          <p:cNvSpPr txBox="1">
            <a:spLocks noGrp="1"/>
          </p:cNvSpPr>
          <p:nvPr>
            <p:ph type="subTitle" idx="8"/>
          </p:nvPr>
        </p:nvSpPr>
        <p:spPr>
          <a:xfrm>
            <a:off x="717987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28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2" name="Google Shape;532;p28"/>
          <p:cNvSpPr txBox="1">
            <a:spLocks noGrp="1"/>
          </p:cNvSpPr>
          <p:nvPr>
            <p:ph type="subTitle" idx="9"/>
          </p:nvPr>
        </p:nvSpPr>
        <p:spPr>
          <a:xfrm>
            <a:off x="923910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3" name="Google Shape;533;p28"/>
          <p:cNvSpPr txBox="1">
            <a:spLocks noGrp="1"/>
          </p:cNvSpPr>
          <p:nvPr>
            <p:ph type="subTitle" idx="13"/>
          </p:nvPr>
        </p:nvSpPr>
        <p:spPr>
          <a:xfrm>
            <a:off x="923910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01250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29"/>
          <p:cNvSpPr txBox="1">
            <a:spLocks noGrp="1"/>
          </p:cNvSpPr>
          <p:nvPr>
            <p:ph type="subTitle" idx="1"/>
          </p:nvPr>
        </p:nvSpPr>
        <p:spPr>
          <a:xfrm>
            <a:off x="1690967" y="2504875"/>
            <a:ext cx="1950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6" name="Google Shape;536;p29"/>
          <p:cNvSpPr txBox="1">
            <a:spLocks noGrp="1"/>
          </p:cNvSpPr>
          <p:nvPr>
            <p:ph type="subTitle" idx="2"/>
          </p:nvPr>
        </p:nvSpPr>
        <p:spPr>
          <a:xfrm>
            <a:off x="1472167" y="3037487"/>
            <a:ext cx="23884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7" name="Google Shape;537;p29"/>
          <p:cNvSpPr txBox="1">
            <a:spLocks noGrp="1"/>
          </p:cNvSpPr>
          <p:nvPr>
            <p:ph type="subTitle" idx="3"/>
          </p:nvPr>
        </p:nvSpPr>
        <p:spPr>
          <a:xfrm>
            <a:off x="5120600" y="25048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8" name="Google Shape;538;p29"/>
          <p:cNvSpPr txBox="1">
            <a:spLocks noGrp="1"/>
          </p:cNvSpPr>
          <p:nvPr>
            <p:ph type="subTitle" idx="4"/>
          </p:nvPr>
        </p:nvSpPr>
        <p:spPr>
          <a:xfrm>
            <a:off x="4899600" y="3037487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29"/>
          <p:cNvSpPr txBox="1">
            <a:spLocks noGrp="1"/>
          </p:cNvSpPr>
          <p:nvPr>
            <p:ph type="subTitle" idx="5"/>
          </p:nvPr>
        </p:nvSpPr>
        <p:spPr>
          <a:xfrm>
            <a:off x="8549975" y="25048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0" name="Google Shape;540;p29"/>
          <p:cNvSpPr txBox="1">
            <a:spLocks noGrp="1"/>
          </p:cNvSpPr>
          <p:nvPr>
            <p:ph type="subTitle" idx="6"/>
          </p:nvPr>
        </p:nvSpPr>
        <p:spPr>
          <a:xfrm>
            <a:off x="8328975" y="3037487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1" name="Google Shape;541;p29"/>
          <p:cNvSpPr txBox="1">
            <a:spLocks noGrp="1"/>
          </p:cNvSpPr>
          <p:nvPr>
            <p:ph type="subTitle" idx="7"/>
          </p:nvPr>
        </p:nvSpPr>
        <p:spPr>
          <a:xfrm>
            <a:off x="1690967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2" name="Google Shape;542;p29"/>
          <p:cNvSpPr txBox="1">
            <a:spLocks noGrp="1"/>
          </p:cNvSpPr>
          <p:nvPr>
            <p:ph type="subTitle" idx="8"/>
          </p:nvPr>
        </p:nvSpPr>
        <p:spPr>
          <a:xfrm>
            <a:off x="1469967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3" name="Google Shape;543;p29"/>
          <p:cNvSpPr txBox="1">
            <a:spLocks noGrp="1"/>
          </p:cNvSpPr>
          <p:nvPr>
            <p:ph type="subTitle" idx="9"/>
          </p:nvPr>
        </p:nvSpPr>
        <p:spPr>
          <a:xfrm>
            <a:off x="5120471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4" name="Google Shape;544;p29"/>
          <p:cNvSpPr txBox="1">
            <a:spLocks noGrp="1"/>
          </p:cNvSpPr>
          <p:nvPr>
            <p:ph type="subTitle" idx="13"/>
          </p:nvPr>
        </p:nvSpPr>
        <p:spPr>
          <a:xfrm>
            <a:off x="4899600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29"/>
          <p:cNvSpPr txBox="1">
            <a:spLocks noGrp="1"/>
          </p:cNvSpPr>
          <p:nvPr>
            <p:ph type="subTitle" idx="14"/>
          </p:nvPr>
        </p:nvSpPr>
        <p:spPr>
          <a:xfrm>
            <a:off x="8549975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6" name="Google Shape;546;p29"/>
          <p:cNvSpPr txBox="1">
            <a:spLocks noGrp="1"/>
          </p:cNvSpPr>
          <p:nvPr>
            <p:ph type="subTitle" idx="15"/>
          </p:nvPr>
        </p:nvSpPr>
        <p:spPr>
          <a:xfrm>
            <a:off x="8328975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29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608453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30"/>
          <p:cNvSpPr txBox="1">
            <a:spLocks noGrp="1"/>
          </p:cNvSpPr>
          <p:nvPr>
            <p:ph type="title"/>
          </p:nvPr>
        </p:nvSpPr>
        <p:spPr>
          <a:xfrm>
            <a:off x="1999600" y="2261075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133" b="0">
                <a:latin typeface="Manjari"/>
                <a:ea typeface="Manjari"/>
                <a:cs typeface="Manjari"/>
                <a:sym typeface="Manja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550" name="Google Shape;550;p30"/>
          <p:cNvSpPr txBox="1">
            <a:spLocks noGrp="1"/>
          </p:cNvSpPr>
          <p:nvPr>
            <p:ph type="title" idx="2" hasCustomPrompt="1"/>
          </p:nvPr>
        </p:nvSpPr>
        <p:spPr>
          <a:xfrm>
            <a:off x="1999600" y="1413851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551" name="Google Shape;551;p30"/>
          <p:cNvSpPr txBox="1">
            <a:spLocks noGrp="1"/>
          </p:cNvSpPr>
          <p:nvPr>
            <p:ph type="subTitle" idx="1"/>
          </p:nvPr>
        </p:nvSpPr>
        <p:spPr>
          <a:xfrm>
            <a:off x="4572000" y="4944467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2" name="Google Shape;552;p30"/>
          <p:cNvSpPr txBox="1">
            <a:spLocks noGrp="1"/>
          </p:cNvSpPr>
          <p:nvPr>
            <p:ph type="title" idx="3" hasCustomPrompt="1"/>
          </p:nvPr>
        </p:nvSpPr>
        <p:spPr>
          <a:xfrm>
            <a:off x="4572000" y="4104959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553" name="Google Shape;553;p30"/>
          <p:cNvSpPr txBox="1">
            <a:spLocks noGrp="1"/>
          </p:cNvSpPr>
          <p:nvPr>
            <p:ph type="subTitle" idx="4"/>
          </p:nvPr>
        </p:nvSpPr>
        <p:spPr>
          <a:xfrm>
            <a:off x="7144400" y="2261075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4" name="Google Shape;554;p30"/>
          <p:cNvSpPr txBox="1">
            <a:spLocks noGrp="1"/>
          </p:cNvSpPr>
          <p:nvPr>
            <p:ph type="title" idx="5" hasCustomPrompt="1"/>
          </p:nvPr>
        </p:nvSpPr>
        <p:spPr>
          <a:xfrm>
            <a:off x="7144400" y="1413851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74787285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bg>
      <p:bgPr>
        <a:solidFill>
          <a:schemeClr val="lt2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6522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189079" y="499345"/>
            <a:ext cx="4713853" cy="10639136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522" y="499345"/>
            <a:ext cx="13792382" cy="1063913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defTabSz="1662562"/>
            <a:fld id="{1D8BD707-D9CF-40AE-B4C6-C98DA3205C09}" type="datetimeFigureOut">
              <a:rPr lang="en-US" sz="3273" smtClean="0">
                <a:solidFill>
                  <a:prstClr val="black"/>
                </a:solidFill>
              </a:rPr>
              <a:pPr defTabSz="1662562"/>
              <a:t>9/3/2023</a:t>
            </a:fld>
            <a:endParaRPr lang="en-US" sz="3273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defTabSz="1662562"/>
            <a:endParaRPr lang="en-US" sz="3273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defTabSz="1662562"/>
            <a:fld id="{B6F15528-21DE-4FAA-801E-634DDDAF4B2B}" type="slidenum">
              <a:rPr lang="en-US" sz="3273" smtClean="0">
                <a:solidFill>
                  <a:prstClr val="black"/>
                </a:solidFill>
              </a:rPr>
              <a:pPr defTabSz="1662562"/>
              <a:t>‹#›</a:t>
            </a:fld>
            <a:endParaRPr lang="en-US" sz="327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18962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8" name="Google Shape;578;p32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79" name="Google Shape;579;p32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32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32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32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32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32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32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32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32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32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32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32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32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32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32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32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97" name="Google Shape;597;p32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98" name="Google Shape;598;p32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178300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641543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255607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13" name="Google Shape;113;p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1" name="Google Shape;131;p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2" name="Google Shape;132;p4"/>
          <p:cNvSpPr txBox="1">
            <a:spLocks noGrp="1"/>
          </p:cNvSpPr>
          <p:nvPr>
            <p:ph type="title"/>
          </p:nvPr>
        </p:nvSpPr>
        <p:spPr>
          <a:xfrm>
            <a:off x="2693800" y="707133"/>
            <a:ext cx="6804400" cy="392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4"/>
          <p:cNvSpPr txBox="1">
            <a:spLocks noGrp="1"/>
          </p:cNvSpPr>
          <p:nvPr>
            <p:ph type="body" idx="1"/>
          </p:nvPr>
        </p:nvSpPr>
        <p:spPr>
          <a:xfrm>
            <a:off x="950967" y="1496333"/>
            <a:ext cx="10290000" cy="4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600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9851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5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36" name="Google Shape;136;p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4" name="Google Shape;154;p5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" name="Google Shape;155;p5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5"/>
          <p:cNvSpPr txBox="1">
            <a:spLocks noGrp="1"/>
          </p:cNvSpPr>
          <p:nvPr>
            <p:ph type="subTitle" idx="1"/>
          </p:nvPr>
        </p:nvSpPr>
        <p:spPr>
          <a:xfrm>
            <a:off x="1804367" y="3779779"/>
            <a:ext cx="3438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7" name="Google Shape;157;p5"/>
          <p:cNvSpPr txBox="1">
            <a:spLocks noGrp="1"/>
          </p:cNvSpPr>
          <p:nvPr>
            <p:ph type="subTitle" idx="2"/>
          </p:nvPr>
        </p:nvSpPr>
        <p:spPr>
          <a:xfrm>
            <a:off x="6951367" y="3779779"/>
            <a:ext cx="3434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8" name="Google Shape;158;p5"/>
          <p:cNvSpPr txBox="1">
            <a:spLocks noGrp="1"/>
          </p:cNvSpPr>
          <p:nvPr>
            <p:ph type="subTitle" idx="3"/>
          </p:nvPr>
        </p:nvSpPr>
        <p:spPr>
          <a:xfrm>
            <a:off x="1806367" y="4302245"/>
            <a:ext cx="343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5"/>
          <p:cNvSpPr txBox="1">
            <a:spLocks noGrp="1"/>
          </p:cNvSpPr>
          <p:nvPr>
            <p:ph type="subTitle" idx="4"/>
          </p:nvPr>
        </p:nvSpPr>
        <p:spPr>
          <a:xfrm>
            <a:off x="6949367" y="4305412"/>
            <a:ext cx="343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378065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rgbClr val="FAD4CF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6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62" name="Google Shape;162;p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0" name="Google Shape;180;p6"/>
          <p:cNvSpPr txBox="1">
            <a:spLocks noGrp="1"/>
          </p:cNvSpPr>
          <p:nvPr>
            <p:ph type="title"/>
          </p:nvPr>
        </p:nvSpPr>
        <p:spPr>
          <a:xfrm>
            <a:off x="3582200" y="707133"/>
            <a:ext cx="5027600" cy="390000"/>
          </a:xfrm>
          <a:prstGeom prst="rect">
            <a:avLst/>
          </a:prstGeom>
          <a:solidFill>
            <a:srgbClr val="FAD4C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6"/>
          <p:cNvSpPr/>
          <p:nvPr/>
        </p:nvSpPr>
        <p:spPr>
          <a:xfrm rot="-1481999" flipH="1">
            <a:off x="12143902" y="5230181"/>
            <a:ext cx="47657" cy="37713"/>
          </a:xfrm>
          <a:custGeom>
            <a:avLst/>
            <a:gdLst/>
            <a:ahLst/>
            <a:cxnLst/>
            <a:rect l="l" t="t" r="r" b="b"/>
            <a:pathLst>
              <a:path w="748" h="601" extrusionOk="0">
                <a:moveTo>
                  <a:pt x="305" y="0"/>
                </a:moveTo>
                <a:cubicBezTo>
                  <a:pt x="279" y="0"/>
                  <a:pt x="250" y="5"/>
                  <a:pt x="219" y="15"/>
                </a:cubicBezTo>
                <a:cubicBezTo>
                  <a:pt x="0" y="84"/>
                  <a:pt x="20" y="263"/>
                  <a:pt x="53" y="496"/>
                </a:cubicBezTo>
                <a:cubicBezTo>
                  <a:pt x="73" y="489"/>
                  <a:pt x="94" y="486"/>
                  <a:pt x="114" y="486"/>
                </a:cubicBezTo>
                <a:cubicBezTo>
                  <a:pt x="239" y="486"/>
                  <a:pt x="352" y="600"/>
                  <a:pt x="479" y="600"/>
                </a:cubicBezTo>
                <a:cubicBezTo>
                  <a:pt x="531" y="600"/>
                  <a:pt x="586" y="581"/>
                  <a:pt x="644" y="526"/>
                </a:cubicBezTo>
                <a:cubicBezTo>
                  <a:pt x="747" y="430"/>
                  <a:pt x="647" y="320"/>
                  <a:pt x="591" y="231"/>
                </a:cubicBezTo>
                <a:cubicBezTo>
                  <a:pt x="519" y="117"/>
                  <a:pt x="440" y="0"/>
                  <a:pt x="3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2" name="Google Shape;182;p6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1C4B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760505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7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85" name="Google Shape;185;p7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7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3" name="Google Shape;203;p7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" name="Google Shape;204;p7"/>
          <p:cNvSpPr txBox="1">
            <a:spLocks noGrp="1"/>
          </p:cNvSpPr>
          <p:nvPr>
            <p:ph type="title"/>
          </p:nvPr>
        </p:nvSpPr>
        <p:spPr>
          <a:xfrm>
            <a:off x="2743200" y="3217628"/>
            <a:ext cx="6705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05" name="Google Shape;205;p7"/>
          <p:cNvSpPr txBox="1">
            <a:spLocks noGrp="1"/>
          </p:cNvSpPr>
          <p:nvPr>
            <p:ph type="subTitle" idx="1"/>
          </p:nvPr>
        </p:nvSpPr>
        <p:spPr>
          <a:xfrm>
            <a:off x="2743200" y="4091192"/>
            <a:ext cx="67056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822291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8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08" name="Google Shape;208;p8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6" name="Google Shape;226;p8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7" name="Google Shape;227;p8"/>
          <p:cNvSpPr txBox="1">
            <a:spLocks noGrp="1"/>
          </p:cNvSpPr>
          <p:nvPr>
            <p:ph type="title"/>
          </p:nvPr>
        </p:nvSpPr>
        <p:spPr>
          <a:xfrm>
            <a:off x="2855800" y="2168800"/>
            <a:ext cx="6480400" cy="25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640630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9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30" name="Google Shape;230;p9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8" name="Google Shape;248;p9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Google Shape;249;p9"/>
          <p:cNvSpPr txBox="1">
            <a:spLocks noGrp="1"/>
          </p:cNvSpPr>
          <p:nvPr>
            <p:ph type="title"/>
          </p:nvPr>
        </p:nvSpPr>
        <p:spPr>
          <a:xfrm>
            <a:off x="2865200" y="3238151"/>
            <a:ext cx="6461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50" name="Google Shape;250;p9"/>
          <p:cNvSpPr txBox="1">
            <a:spLocks noGrp="1"/>
          </p:cNvSpPr>
          <p:nvPr>
            <p:ph type="subTitle" idx="1"/>
          </p:nvPr>
        </p:nvSpPr>
        <p:spPr>
          <a:xfrm>
            <a:off x="2865200" y="3994241"/>
            <a:ext cx="6461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141302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0"/>
          <p:cNvSpPr txBox="1">
            <a:spLocks noGrp="1"/>
          </p:cNvSpPr>
          <p:nvPr>
            <p:ph type="body" idx="1"/>
          </p:nvPr>
        </p:nvSpPr>
        <p:spPr>
          <a:xfrm>
            <a:off x="5875233" y="4829033"/>
            <a:ext cx="5280800" cy="9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733">
                <a:solidFill>
                  <a:schemeClr val="lt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1pPr>
          </a:lstStyle>
          <a:p>
            <a:endParaRPr/>
          </a:p>
        </p:txBody>
      </p:sp>
      <p:grpSp>
        <p:nvGrpSpPr>
          <p:cNvPr id="253" name="Google Shape;253;p10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54" name="Google Shape;254;p10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10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10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10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2" name="Google Shape;272;p10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38815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13" name="Google Shape;113;p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1" name="Google Shape;131;p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2" name="Google Shape;132;p4"/>
          <p:cNvSpPr txBox="1">
            <a:spLocks noGrp="1"/>
          </p:cNvSpPr>
          <p:nvPr>
            <p:ph type="title"/>
          </p:nvPr>
        </p:nvSpPr>
        <p:spPr>
          <a:xfrm>
            <a:off x="2693800" y="707133"/>
            <a:ext cx="6804400" cy="392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4"/>
          <p:cNvSpPr txBox="1">
            <a:spLocks noGrp="1"/>
          </p:cNvSpPr>
          <p:nvPr>
            <p:ph type="body" idx="1"/>
          </p:nvPr>
        </p:nvSpPr>
        <p:spPr>
          <a:xfrm>
            <a:off x="950967" y="1496333"/>
            <a:ext cx="10290000" cy="4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600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5880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"/>
          <p:cNvSpPr txBox="1">
            <a:spLocks noGrp="1"/>
          </p:cNvSpPr>
          <p:nvPr>
            <p:ph type="title" hasCustomPrompt="1"/>
          </p:nvPr>
        </p:nvSpPr>
        <p:spPr>
          <a:xfrm>
            <a:off x="944917" y="2272187"/>
            <a:ext cx="103024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75" name="Google Shape;275;p11"/>
          <p:cNvSpPr txBox="1">
            <a:spLocks noGrp="1"/>
          </p:cNvSpPr>
          <p:nvPr>
            <p:ph type="body" idx="1"/>
          </p:nvPr>
        </p:nvSpPr>
        <p:spPr>
          <a:xfrm>
            <a:off x="944684" y="4321603"/>
            <a:ext cx="1030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grpSp>
        <p:nvGrpSpPr>
          <p:cNvPr id="276" name="Google Shape;276;p1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77" name="Google Shape;277;p1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1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1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1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1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95" name="Google Shape;295;p1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292406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151518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3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99" name="Google Shape;299;p13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13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13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13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17" name="Google Shape;317;p13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8" name="Google Shape;318;p13"/>
          <p:cNvSpPr txBox="1">
            <a:spLocks noGrp="1"/>
          </p:cNvSpPr>
          <p:nvPr>
            <p:ph type="subTitle" idx="1"/>
          </p:nvPr>
        </p:nvSpPr>
        <p:spPr>
          <a:xfrm>
            <a:off x="2577135" y="1921567"/>
            <a:ext cx="3518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13"/>
          <p:cNvSpPr txBox="1">
            <a:spLocks noGrp="1"/>
          </p:cNvSpPr>
          <p:nvPr>
            <p:ph type="subTitle" idx="2"/>
          </p:nvPr>
        </p:nvSpPr>
        <p:spPr>
          <a:xfrm>
            <a:off x="2577131" y="2412107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13"/>
          <p:cNvSpPr txBox="1">
            <a:spLocks noGrp="1"/>
          </p:cNvSpPr>
          <p:nvPr>
            <p:ph type="subTitle" idx="3"/>
          </p:nvPr>
        </p:nvSpPr>
        <p:spPr>
          <a:xfrm>
            <a:off x="2577133" y="4318833"/>
            <a:ext cx="3518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13"/>
          <p:cNvSpPr txBox="1">
            <a:spLocks noGrp="1"/>
          </p:cNvSpPr>
          <p:nvPr>
            <p:ph type="subTitle" idx="4"/>
          </p:nvPr>
        </p:nvSpPr>
        <p:spPr>
          <a:xfrm>
            <a:off x="2577131" y="480474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13"/>
          <p:cNvSpPr txBox="1">
            <a:spLocks noGrp="1"/>
          </p:cNvSpPr>
          <p:nvPr>
            <p:ph type="title" hasCustomPrompt="1"/>
          </p:nvPr>
        </p:nvSpPr>
        <p:spPr>
          <a:xfrm>
            <a:off x="1316824" y="2246475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23" name="Google Shape;323;p13"/>
          <p:cNvSpPr txBox="1">
            <a:spLocks noGrp="1"/>
          </p:cNvSpPr>
          <p:nvPr>
            <p:ph type="title" idx="5" hasCustomPrompt="1"/>
          </p:nvPr>
        </p:nvSpPr>
        <p:spPr>
          <a:xfrm>
            <a:off x="1319024" y="4635827"/>
            <a:ext cx="1060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24" name="Google Shape;324;p13"/>
          <p:cNvSpPr txBox="1">
            <a:spLocks noGrp="1"/>
          </p:cNvSpPr>
          <p:nvPr>
            <p:ph type="title" idx="6"/>
          </p:nvPr>
        </p:nvSpPr>
        <p:spPr>
          <a:xfrm>
            <a:off x="950967" y="776224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5" name="Google Shape;325;p13"/>
          <p:cNvSpPr txBox="1">
            <a:spLocks noGrp="1"/>
          </p:cNvSpPr>
          <p:nvPr>
            <p:ph type="subTitle" idx="7"/>
          </p:nvPr>
        </p:nvSpPr>
        <p:spPr>
          <a:xfrm>
            <a:off x="7867564" y="1921567"/>
            <a:ext cx="3373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13"/>
          <p:cNvSpPr txBox="1">
            <a:spLocks noGrp="1"/>
          </p:cNvSpPr>
          <p:nvPr>
            <p:ph type="subTitle" idx="8"/>
          </p:nvPr>
        </p:nvSpPr>
        <p:spPr>
          <a:xfrm>
            <a:off x="7867576" y="2412107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13"/>
          <p:cNvSpPr txBox="1">
            <a:spLocks noGrp="1"/>
          </p:cNvSpPr>
          <p:nvPr>
            <p:ph type="subTitle" idx="9"/>
          </p:nvPr>
        </p:nvSpPr>
        <p:spPr>
          <a:xfrm>
            <a:off x="7867565" y="4318833"/>
            <a:ext cx="3373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13"/>
          <p:cNvSpPr txBox="1">
            <a:spLocks noGrp="1"/>
          </p:cNvSpPr>
          <p:nvPr>
            <p:ph type="subTitle" idx="13"/>
          </p:nvPr>
        </p:nvSpPr>
        <p:spPr>
          <a:xfrm>
            <a:off x="7867576" y="480474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13"/>
          <p:cNvSpPr txBox="1">
            <a:spLocks noGrp="1"/>
          </p:cNvSpPr>
          <p:nvPr>
            <p:ph type="title" idx="14" hasCustomPrompt="1"/>
          </p:nvPr>
        </p:nvSpPr>
        <p:spPr>
          <a:xfrm>
            <a:off x="6631489" y="2246475"/>
            <a:ext cx="1062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30" name="Google Shape;330;p13"/>
          <p:cNvSpPr txBox="1">
            <a:spLocks noGrp="1"/>
          </p:cNvSpPr>
          <p:nvPr>
            <p:ph type="title" idx="15" hasCustomPrompt="1"/>
          </p:nvPr>
        </p:nvSpPr>
        <p:spPr>
          <a:xfrm>
            <a:off x="6630289" y="4635827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26963956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4"/>
          <p:cNvSpPr txBox="1">
            <a:spLocks noGrp="1"/>
          </p:cNvSpPr>
          <p:nvPr>
            <p:ph type="title"/>
          </p:nvPr>
        </p:nvSpPr>
        <p:spPr>
          <a:xfrm>
            <a:off x="1828800" y="4153551"/>
            <a:ext cx="8534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667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333" name="Google Shape;333;p14"/>
          <p:cNvSpPr txBox="1">
            <a:spLocks noGrp="1"/>
          </p:cNvSpPr>
          <p:nvPr>
            <p:ph type="subTitle" idx="1"/>
          </p:nvPr>
        </p:nvSpPr>
        <p:spPr>
          <a:xfrm>
            <a:off x="1828800" y="2461729"/>
            <a:ext cx="8534400" cy="1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34" name="Google Shape;334;p1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35" name="Google Shape;335;p1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1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53" name="Google Shape;353;p1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130987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5"/>
          <p:cNvSpPr txBox="1">
            <a:spLocks noGrp="1"/>
          </p:cNvSpPr>
          <p:nvPr>
            <p:ph type="title"/>
          </p:nvPr>
        </p:nvSpPr>
        <p:spPr>
          <a:xfrm>
            <a:off x="5542200" y="2985793"/>
            <a:ext cx="45112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56" name="Google Shape;356;p15"/>
          <p:cNvSpPr txBox="1">
            <a:spLocks noGrp="1"/>
          </p:cNvSpPr>
          <p:nvPr>
            <p:ph type="subTitle" idx="1"/>
          </p:nvPr>
        </p:nvSpPr>
        <p:spPr>
          <a:xfrm>
            <a:off x="5542200" y="3799632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15"/>
          <p:cNvSpPr txBox="1">
            <a:spLocks noGrp="1"/>
          </p:cNvSpPr>
          <p:nvPr>
            <p:ph type="title" idx="2" hasCustomPrompt="1"/>
          </p:nvPr>
        </p:nvSpPr>
        <p:spPr>
          <a:xfrm>
            <a:off x="3884700" y="333290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58" name="Google Shape;358;p15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59" name="Google Shape;359;p1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77" name="Google Shape;377;p15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290284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6"/>
          <p:cNvSpPr txBox="1">
            <a:spLocks noGrp="1"/>
          </p:cNvSpPr>
          <p:nvPr>
            <p:ph type="title"/>
          </p:nvPr>
        </p:nvSpPr>
        <p:spPr>
          <a:xfrm>
            <a:off x="1287700" y="3729312"/>
            <a:ext cx="45112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80" name="Google Shape;380;p16"/>
          <p:cNvSpPr txBox="1">
            <a:spLocks noGrp="1"/>
          </p:cNvSpPr>
          <p:nvPr>
            <p:ph type="subTitle" idx="1"/>
          </p:nvPr>
        </p:nvSpPr>
        <p:spPr>
          <a:xfrm>
            <a:off x="1706100" y="4555876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16"/>
          <p:cNvSpPr txBox="1">
            <a:spLocks noGrp="1"/>
          </p:cNvSpPr>
          <p:nvPr>
            <p:ph type="title" idx="2" hasCustomPrompt="1"/>
          </p:nvPr>
        </p:nvSpPr>
        <p:spPr>
          <a:xfrm>
            <a:off x="4341900" y="2220464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82" name="Google Shape;382;p16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83" name="Google Shape;383;p1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1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1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01" name="Google Shape;401;p16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111396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7"/>
          <p:cNvSpPr txBox="1">
            <a:spLocks noGrp="1"/>
          </p:cNvSpPr>
          <p:nvPr>
            <p:ph type="title"/>
          </p:nvPr>
        </p:nvSpPr>
        <p:spPr>
          <a:xfrm>
            <a:off x="5752500" y="3729231"/>
            <a:ext cx="54864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04" name="Google Shape;404;p17"/>
          <p:cNvSpPr txBox="1">
            <a:spLocks noGrp="1"/>
          </p:cNvSpPr>
          <p:nvPr>
            <p:ph type="subTitle" idx="1"/>
          </p:nvPr>
        </p:nvSpPr>
        <p:spPr>
          <a:xfrm>
            <a:off x="5752500" y="4551149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17"/>
          <p:cNvSpPr txBox="1">
            <a:spLocks noGrp="1"/>
          </p:cNvSpPr>
          <p:nvPr>
            <p:ph type="title" idx="2" hasCustomPrompt="1"/>
          </p:nvPr>
        </p:nvSpPr>
        <p:spPr>
          <a:xfrm>
            <a:off x="5758700" y="221622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68208514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8"/>
          <p:cNvSpPr txBox="1">
            <a:spLocks noGrp="1"/>
          </p:cNvSpPr>
          <p:nvPr>
            <p:ph type="title"/>
          </p:nvPr>
        </p:nvSpPr>
        <p:spPr>
          <a:xfrm>
            <a:off x="950967" y="707133"/>
            <a:ext cx="102904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8" name="Google Shape;408;p18"/>
          <p:cNvSpPr txBox="1">
            <a:spLocks noGrp="1"/>
          </p:cNvSpPr>
          <p:nvPr>
            <p:ph type="body" idx="1"/>
          </p:nvPr>
        </p:nvSpPr>
        <p:spPr>
          <a:xfrm>
            <a:off x="3048000" y="1905000"/>
            <a:ext cx="60960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1333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761715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9"/>
          <p:cNvSpPr txBox="1">
            <a:spLocks noGrp="1"/>
          </p:cNvSpPr>
          <p:nvPr>
            <p:ph type="title"/>
          </p:nvPr>
        </p:nvSpPr>
        <p:spPr>
          <a:xfrm>
            <a:off x="6397333" y="1436000"/>
            <a:ext cx="4843600" cy="27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11" name="Google Shape;411;p19"/>
          <p:cNvSpPr txBox="1">
            <a:spLocks noGrp="1"/>
          </p:cNvSpPr>
          <p:nvPr>
            <p:ph type="subTitle" idx="1"/>
          </p:nvPr>
        </p:nvSpPr>
        <p:spPr>
          <a:xfrm>
            <a:off x="6973733" y="4202800"/>
            <a:ext cx="42672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242239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0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14" name="Google Shape;414;p20"/>
          <p:cNvSpPr txBox="1">
            <a:spLocks noGrp="1"/>
          </p:cNvSpPr>
          <p:nvPr>
            <p:ph type="body" idx="1"/>
          </p:nvPr>
        </p:nvSpPr>
        <p:spPr>
          <a:xfrm>
            <a:off x="2320800" y="1929700"/>
            <a:ext cx="75504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1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4491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5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36" name="Google Shape;136;p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4" name="Google Shape;154;p5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" name="Google Shape;155;p5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5"/>
          <p:cNvSpPr txBox="1">
            <a:spLocks noGrp="1"/>
          </p:cNvSpPr>
          <p:nvPr>
            <p:ph type="subTitle" idx="1"/>
          </p:nvPr>
        </p:nvSpPr>
        <p:spPr>
          <a:xfrm>
            <a:off x="1804367" y="3779779"/>
            <a:ext cx="3438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7" name="Google Shape;157;p5"/>
          <p:cNvSpPr txBox="1">
            <a:spLocks noGrp="1"/>
          </p:cNvSpPr>
          <p:nvPr>
            <p:ph type="subTitle" idx="2"/>
          </p:nvPr>
        </p:nvSpPr>
        <p:spPr>
          <a:xfrm>
            <a:off x="6951367" y="3779779"/>
            <a:ext cx="3434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8" name="Google Shape;158;p5"/>
          <p:cNvSpPr txBox="1">
            <a:spLocks noGrp="1"/>
          </p:cNvSpPr>
          <p:nvPr>
            <p:ph type="subTitle" idx="3"/>
          </p:nvPr>
        </p:nvSpPr>
        <p:spPr>
          <a:xfrm>
            <a:off x="1806367" y="4302245"/>
            <a:ext cx="343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5"/>
          <p:cNvSpPr txBox="1">
            <a:spLocks noGrp="1"/>
          </p:cNvSpPr>
          <p:nvPr>
            <p:ph type="subTitle" idx="4"/>
          </p:nvPr>
        </p:nvSpPr>
        <p:spPr>
          <a:xfrm>
            <a:off x="6949367" y="4305412"/>
            <a:ext cx="343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269364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1"/>
          <p:cNvSpPr txBox="1">
            <a:spLocks noGrp="1"/>
          </p:cNvSpPr>
          <p:nvPr>
            <p:ph type="subTitle" idx="1"/>
          </p:nvPr>
        </p:nvSpPr>
        <p:spPr>
          <a:xfrm>
            <a:off x="1116067" y="3476208"/>
            <a:ext cx="4876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17" name="Google Shape;417;p21"/>
          <p:cNvSpPr txBox="1">
            <a:spLocks noGrp="1"/>
          </p:cNvSpPr>
          <p:nvPr>
            <p:ph type="title"/>
          </p:nvPr>
        </p:nvSpPr>
        <p:spPr>
          <a:xfrm>
            <a:off x="2700867" y="2013331"/>
            <a:ext cx="329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207857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2"/>
          <p:cNvSpPr txBox="1">
            <a:spLocks noGrp="1"/>
          </p:cNvSpPr>
          <p:nvPr>
            <p:ph type="subTitle" idx="1"/>
          </p:nvPr>
        </p:nvSpPr>
        <p:spPr>
          <a:xfrm>
            <a:off x="6036533" y="3474720"/>
            <a:ext cx="4876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20" name="Google Shape;420;p22"/>
          <p:cNvSpPr txBox="1">
            <a:spLocks noGrp="1"/>
          </p:cNvSpPr>
          <p:nvPr>
            <p:ph type="title"/>
          </p:nvPr>
        </p:nvSpPr>
        <p:spPr>
          <a:xfrm>
            <a:off x="6036531" y="2011667"/>
            <a:ext cx="329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604367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3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23" name="Google Shape;423;p23"/>
          <p:cNvSpPr txBox="1">
            <a:spLocks noGrp="1"/>
          </p:cNvSpPr>
          <p:nvPr>
            <p:ph type="body" idx="1"/>
          </p:nvPr>
        </p:nvSpPr>
        <p:spPr>
          <a:xfrm>
            <a:off x="950967" y="1699567"/>
            <a:ext cx="10290000" cy="4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7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410397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5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99" name="Google Shape;499;p25"/>
          <p:cNvSpPr txBox="1">
            <a:spLocks noGrp="1"/>
          </p:cNvSpPr>
          <p:nvPr>
            <p:ph type="subTitle" idx="1"/>
          </p:nvPr>
        </p:nvSpPr>
        <p:spPr>
          <a:xfrm>
            <a:off x="1171967" y="45178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0" name="Google Shape;500;p25"/>
          <p:cNvSpPr txBox="1">
            <a:spLocks noGrp="1"/>
          </p:cNvSpPr>
          <p:nvPr>
            <p:ph type="subTitle" idx="2"/>
          </p:nvPr>
        </p:nvSpPr>
        <p:spPr>
          <a:xfrm>
            <a:off x="950967" y="4986936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1" name="Google Shape;501;p25"/>
          <p:cNvSpPr txBox="1">
            <a:spLocks noGrp="1"/>
          </p:cNvSpPr>
          <p:nvPr>
            <p:ph type="subTitle" idx="3"/>
          </p:nvPr>
        </p:nvSpPr>
        <p:spPr>
          <a:xfrm>
            <a:off x="3927867" y="45178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2" name="Google Shape;502;p25"/>
          <p:cNvSpPr txBox="1">
            <a:spLocks noGrp="1"/>
          </p:cNvSpPr>
          <p:nvPr>
            <p:ph type="subTitle" idx="4"/>
          </p:nvPr>
        </p:nvSpPr>
        <p:spPr>
          <a:xfrm>
            <a:off x="3706867" y="4986936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25"/>
          <p:cNvSpPr txBox="1">
            <a:spLocks noGrp="1"/>
          </p:cNvSpPr>
          <p:nvPr>
            <p:ph type="subTitle" idx="5"/>
          </p:nvPr>
        </p:nvSpPr>
        <p:spPr>
          <a:xfrm>
            <a:off x="959000" y="2305933"/>
            <a:ext cx="5145200" cy="8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456141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26"/>
          <p:cNvSpPr txBox="1">
            <a:spLocks noGrp="1"/>
          </p:cNvSpPr>
          <p:nvPr>
            <p:ph type="subTitle" idx="1"/>
          </p:nvPr>
        </p:nvSpPr>
        <p:spPr>
          <a:xfrm>
            <a:off x="1324767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6" name="Google Shape;506;p26"/>
          <p:cNvSpPr txBox="1">
            <a:spLocks noGrp="1"/>
          </p:cNvSpPr>
          <p:nvPr>
            <p:ph type="subTitle" idx="2"/>
          </p:nvPr>
        </p:nvSpPr>
        <p:spPr>
          <a:xfrm>
            <a:off x="1324767" y="4367283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07" name="Google Shape;507;p26"/>
          <p:cNvSpPr txBox="1">
            <a:spLocks noGrp="1"/>
          </p:cNvSpPr>
          <p:nvPr>
            <p:ph type="subTitle" idx="3"/>
          </p:nvPr>
        </p:nvSpPr>
        <p:spPr>
          <a:xfrm>
            <a:off x="4754800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8" name="Google Shape;508;p26"/>
          <p:cNvSpPr txBox="1">
            <a:spLocks noGrp="1"/>
          </p:cNvSpPr>
          <p:nvPr>
            <p:ph type="subTitle" idx="4"/>
          </p:nvPr>
        </p:nvSpPr>
        <p:spPr>
          <a:xfrm>
            <a:off x="4754800" y="436727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09" name="Google Shape;509;p26"/>
          <p:cNvSpPr txBox="1">
            <a:spLocks noGrp="1"/>
          </p:cNvSpPr>
          <p:nvPr>
            <p:ph type="subTitle" idx="5"/>
          </p:nvPr>
        </p:nvSpPr>
        <p:spPr>
          <a:xfrm>
            <a:off x="8184809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10" name="Google Shape;510;p26"/>
          <p:cNvSpPr txBox="1">
            <a:spLocks noGrp="1"/>
          </p:cNvSpPr>
          <p:nvPr>
            <p:ph type="subTitle" idx="6"/>
          </p:nvPr>
        </p:nvSpPr>
        <p:spPr>
          <a:xfrm>
            <a:off x="8184809" y="436727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11" name="Google Shape;511;p26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476273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27"/>
          <p:cNvSpPr txBox="1">
            <a:spLocks noGrp="1"/>
          </p:cNvSpPr>
          <p:nvPr>
            <p:ph type="subTitle" idx="1"/>
          </p:nvPr>
        </p:nvSpPr>
        <p:spPr>
          <a:xfrm>
            <a:off x="2129705" y="1992667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4" name="Google Shape;514;p27"/>
          <p:cNvSpPr txBox="1">
            <a:spLocks noGrp="1"/>
          </p:cNvSpPr>
          <p:nvPr>
            <p:ph type="subTitle" idx="2"/>
          </p:nvPr>
        </p:nvSpPr>
        <p:spPr>
          <a:xfrm>
            <a:off x="1788105" y="24474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27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6" name="Google Shape;516;p27"/>
          <p:cNvSpPr txBox="1">
            <a:spLocks noGrp="1"/>
          </p:cNvSpPr>
          <p:nvPr>
            <p:ph type="subTitle" idx="3"/>
          </p:nvPr>
        </p:nvSpPr>
        <p:spPr>
          <a:xfrm>
            <a:off x="2129705" y="43294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7" name="Google Shape;517;p27"/>
          <p:cNvSpPr txBox="1">
            <a:spLocks noGrp="1"/>
          </p:cNvSpPr>
          <p:nvPr>
            <p:ph type="subTitle" idx="4"/>
          </p:nvPr>
        </p:nvSpPr>
        <p:spPr>
          <a:xfrm>
            <a:off x="1788105" y="47842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27"/>
          <p:cNvSpPr txBox="1">
            <a:spLocks noGrp="1"/>
          </p:cNvSpPr>
          <p:nvPr>
            <p:ph type="subTitle" idx="5"/>
          </p:nvPr>
        </p:nvSpPr>
        <p:spPr>
          <a:xfrm>
            <a:off x="8150805" y="19926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9" name="Google Shape;519;p27"/>
          <p:cNvSpPr txBox="1">
            <a:spLocks noGrp="1"/>
          </p:cNvSpPr>
          <p:nvPr>
            <p:ph type="subTitle" idx="6"/>
          </p:nvPr>
        </p:nvSpPr>
        <p:spPr>
          <a:xfrm>
            <a:off x="8150805" y="24474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0" name="Google Shape;520;p27"/>
          <p:cNvSpPr txBox="1">
            <a:spLocks noGrp="1"/>
          </p:cNvSpPr>
          <p:nvPr>
            <p:ph type="subTitle" idx="7"/>
          </p:nvPr>
        </p:nvSpPr>
        <p:spPr>
          <a:xfrm>
            <a:off x="8150805" y="43294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1" name="Google Shape;521;p27"/>
          <p:cNvSpPr txBox="1">
            <a:spLocks noGrp="1"/>
          </p:cNvSpPr>
          <p:nvPr>
            <p:ph type="subTitle" idx="8"/>
          </p:nvPr>
        </p:nvSpPr>
        <p:spPr>
          <a:xfrm>
            <a:off x="8150805" y="47842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311814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 1">
  <p:cSld name="Title and five columns 1"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28"/>
          <p:cNvSpPr txBox="1">
            <a:spLocks noGrp="1"/>
          </p:cNvSpPr>
          <p:nvPr>
            <p:ph type="subTitle" idx="1"/>
          </p:nvPr>
        </p:nvSpPr>
        <p:spPr>
          <a:xfrm>
            <a:off x="1002184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4" name="Google Shape;524;p28"/>
          <p:cNvSpPr txBox="1">
            <a:spLocks noGrp="1"/>
          </p:cNvSpPr>
          <p:nvPr>
            <p:ph type="subTitle" idx="2"/>
          </p:nvPr>
        </p:nvSpPr>
        <p:spPr>
          <a:xfrm>
            <a:off x="1002184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5" name="Google Shape;525;p28"/>
          <p:cNvSpPr txBox="1">
            <a:spLocks noGrp="1"/>
          </p:cNvSpPr>
          <p:nvPr>
            <p:ph type="subTitle" idx="3"/>
          </p:nvPr>
        </p:nvSpPr>
        <p:spPr>
          <a:xfrm>
            <a:off x="306141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6" name="Google Shape;526;p28"/>
          <p:cNvSpPr txBox="1">
            <a:spLocks noGrp="1"/>
          </p:cNvSpPr>
          <p:nvPr>
            <p:ph type="subTitle" idx="4"/>
          </p:nvPr>
        </p:nvSpPr>
        <p:spPr>
          <a:xfrm>
            <a:off x="306141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7" name="Google Shape;527;p28"/>
          <p:cNvSpPr txBox="1">
            <a:spLocks noGrp="1"/>
          </p:cNvSpPr>
          <p:nvPr>
            <p:ph type="subTitle" idx="5"/>
          </p:nvPr>
        </p:nvSpPr>
        <p:spPr>
          <a:xfrm>
            <a:off x="512064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8" name="Google Shape;528;p28"/>
          <p:cNvSpPr txBox="1">
            <a:spLocks noGrp="1"/>
          </p:cNvSpPr>
          <p:nvPr>
            <p:ph type="subTitle" idx="6"/>
          </p:nvPr>
        </p:nvSpPr>
        <p:spPr>
          <a:xfrm>
            <a:off x="512064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9" name="Google Shape;529;p28"/>
          <p:cNvSpPr txBox="1">
            <a:spLocks noGrp="1"/>
          </p:cNvSpPr>
          <p:nvPr>
            <p:ph type="subTitle" idx="7"/>
          </p:nvPr>
        </p:nvSpPr>
        <p:spPr>
          <a:xfrm>
            <a:off x="717987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0" name="Google Shape;530;p28"/>
          <p:cNvSpPr txBox="1">
            <a:spLocks noGrp="1"/>
          </p:cNvSpPr>
          <p:nvPr>
            <p:ph type="subTitle" idx="8"/>
          </p:nvPr>
        </p:nvSpPr>
        <p:spPr>
          <a:xfrm>
            <a:off x="717987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28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2" name="Google Shape;532;p28"/>
          <p:cNvSpPr txBox="1">
            <a:spLocks noGrp="1"/>
          </p:cNvSpPr>
          <p:nvPr>
            <p:ph type="subTitle" idx="9"/>
          </p:nvPr>
        </p:nvSpPr>
        <p:spPr>
          <a:xfrm>
            <a:off x="923910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3" name="Google Shape;533;p28"/>
          <p:cNvSpPr txBox="1">
            <a:spLocks noGrp="1"/>
          </p:cNvSpPr>
          <p:nvPr>
            <p:ph type="subTitle" idx="13"/>
          </p:nvPr>
        </p:nvSpPr>
        <p:spPr>
          <a:xfrm>
            <a:off x="923910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918755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29"/>
          <p:cNvSpPr txBox="1">
            <a:spLocks noGrp="1"/>
          </p:cNvSpPr>
          <p:nvPr>
            <p:ph type="subTitle" idx="1"/>
          </p:nvPr>
        </p:nvSpPr>
        <p:spPr>
          <a:xfrm>
            <a:off x="1690967" y="2504875"/>
            <a:ext cx="1950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6" name="Google Shape;536;p29"/>
          <p:cNvSpPr txBox="1">
            <a:spLocks noGrp="1"/>
          </p:cNvSpPr>
          <p:nvPr>
            <p:ph type="subTitle" idx="2"/>
          </p:nvPr>
        </p:nvSpPr>
        <p:spPr>
          <a:xfrm>
            <a:off x="1472167" y="3037487"/>
            <a:ext cx="23884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7" name="Google Shape;537;p29"/>
          <p:cNvSpPr txBox="1">
            <a:spLocks noGrp="1"/>
          </p:cNvSpPr>
          <p:nvPr>
            <p:ph type="subTitle" idx="3"/>
          </p:nvPr>
        </p:nvSpPr>
        <p:spPr>
          <a:xfrm>
            <a:off x="5120600" y="25048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8" name="Google Shape;538;p29"/>
          <p:cNvSpPr txBox="1">
            <a:spLocks noGrp="1"/>
          </p:cNvSpPr>
          <p:nvPr>
            <p:ph type="subTitle" idx="4"/>
          </p:nvPr>
        </p:nvSpPr>
        <p:spPr>
          <a:xfrm>
            <a:off x="4899600" y="3037487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29"/>
          <p:cNvSpPr txBox="1">
            <a:spLocks noGrp="1"/>
          </p:cNvSpPr>
          <p:nvPr>
            <p:ph type="subTitle" idx="5"/>
          </p:nvPr>
        </p:nvSpPr>
        <p:spPr>
          <a:xfrm>
            <a:off x="8549975" y="25048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0" name="Google Shape;540;p29"/>
          <p:cNvSpPr txBox="1">
            <a:spLocks noGrp="1"/>
          </p:cNvSpPr>
          <p:nvPr>
            <p:ph type="subTitle" idx="6"/>
          </p:nvPr>
        </p:nvSpPr>
        <p:spPr>
          <a:xfrm>
            <a:off x="8328975" y="3037487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1" name="Google Shape;541;p29"/>
          <p:cNvSpPr txBox="1">
            <a:spLocks noGrp="1"/>
          </p:cNvSpPr>
          <p:nvPr>
            <p:ph type="subTitle" idx="7"/>
          </p:nvPr>
        </p:nvSpPr>
        <p:spPr>
          <a:xfrm>
            <a:off x="1690967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2" name="Google Shape;542;p29"/>
          <p:cNvSpPr txBox="1">
            <a:spLocks noGrp="1"/>
          </p:cNvSpPr>
          <p:nvPr>
            <p:ph type="subTitle" idx="8"/>
          </p:nvPr>
        </p:nvSpPr>
        <p:spPr>
          <a:xfrm>
            <a:off x="1469967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3" name="Google Shape;543;p29"/>
          <p:cNvSpPr txBox="1">
            <a:spLocks noGrp="1"/>
          </p:cNvSpPr>
          <p:nvPr>
            <p:ph type="subTitle" idx="9"/>
          </p:nvPr>
        </p:nvSpPr>
        <p:spPr>
          <a:xfrm>
            <a:off x="5120471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4" name="Google Shape;544;p29"/>
          <p:cNvSpPr txBox="1">
            <a:spLocks noGrp="1"/>
          </p:cNvSpPr>
          <p:nvPr>
            <p:ph type="subTitle" idx="13"/>
          </p:nvPr>
        </p:nvSpPr>
        <p:spPr>
          <a:xfrm>
            <a:off x="4899600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29"/>
          <p:cNvSpPr txBox="1">
            <a:spLocks noGrp="1"/>
          </p:cNvSpPr>
          <p:nvPr>
            <p:ph type="subTitle" idx="14"/>
          </p:nvPr>
        </p:nvSpPr>
        <p:spPr>
          <a:xfrm>
            <a:off x="8549975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6" name="Google Shape;546;p29"/>
          <p:cNvSpPr txBox="1">
            <a:spLocks noGrp="1"/>
          </p:cNvSpPr>
          <p:nvPr>
            <p:ph type="subTitle" idx="15"/>
          </p:nvPr>
        </p:nvSpPr>
        <p:spPr>
          <a:xfrm>
            <a:off x="8328975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29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452715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30"/>
          <p:cNvSpPr txBox="1">
            <a:spLocks noGrp="1"/>
          </p:cNvSpPr>
          <p:nvPr>
            <p:ph type="title"/>
          </p:nvPr>
        </p:nvSpPr>
        <p:spPr>
          <a:xfrm>
            <a:off x="1999600" y="2261075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133" b="0">
                <a:latin typeface="Manjari"/>
                <a:ea typeface="Manjari"/>
                <a:cs typeface="Manjari"/>
                <a:sym typeface="Manja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550" name="Google Shape;550;p30"/>
          <p:cNvSpPr txBox="1">
            <a:spLocks noGrp="1"/>
          </p:cNvSpPr>
          <p:nvPr>
            <p:ph type="title" idx="2" hasCustomPrompt="1"/>
          </p:nvPr>
        </p:nvSpPr>
        <p:spPr>
          <a:xfrm>
            <a:off x="1999600" y="1413851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551" name="Google Shape;551;p30"/>
          <p:cNvSpPr txBox="1">
            <a:spLocks noGrp="1"/>
          </p:cNvSpPr>
          <p:nvPr>
            <p:ph type="subTitle" idx="1"/>
          </p:nvPr>
        </p:nvSpPr>
        <p:spPr>
          <a:xfrm>
            <a:off x="4572000" y="4944467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2" name="Google Shape;552;p30"/>
          <p:cNvSpPr txBox="1">
            <a:spLocks noGrp="1"/>
          </p:cNvSpPr>
          <p:nvPr>
            <p:ph type="title" idx="3" hasCustomPrompt="1"/>
          </p:nvPr>
        </p:nvSpPr>
        <p:spPr>
          <a:xfrm>
            <a:off x="4572000" y="4104959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553" name="Google Shape;553;p30"/>
          <p:cNvSpPr txBox="1">
            <a:spLocks noGrp="1"/>
          </p:cNvSpPr>
          <p:nvPr>
            <p:ph type="subTitle" idx="4"/>
          </p:nvPr>
        </p:nvSpPr>
        <p:spPr>
          <a:xfrm>
            <a:off x="7144400" y="2261075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4" name="Google Shape;554;p30"/>
          <p:cNvSpPr txBox="1">
            <a:spLocks noGrp="1"/>
          </p:cNvSpPr>
          <p:nvPr>
            <p:ph type="title" idx="5" hasCustomPrompt="1"/>
          </p:nvPr>
        </p:nvSpPr>
        <p:spPr>
          <a:xfrm>
            <a:off x="7144400" y="1413851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35022129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bg>
      <p:bgPr>
        <a:solidFill>
          <a:schemeClr val="lt2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5017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rgbClr val="FAD4CF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6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62" name="Google Shape;162;p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0" name="Google Shape;180;p6"/>
          <p:cNvSpPr txBox="1">
            <a:spLocks noGrp="1"/>
          </p:cNvSpPr>
          <p:nvPr>
            <p:ph type="title"/>
          </p:nvPr>
        </p:nvSpPr>
        <p:spPr>
          <a:xfrm>
            <a:off x="3582200" y="707133"/>
            <a:ext cx="5027600" cy="390000"/>
          </a:xfrm>
          <a:prstGeom prst="rect">
            <a:avLst/>
          </a:prstGeom>
          <a:solidFill>
            <a:srgbClr val="FAD4C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6"/>
          <p:cNvSpPr/>
          <p:nvPr/>
        </p:nvSpPr>
        <p:spPr>
          <a:xfrm rot="-1481999" flipH="1">
            <a:off x="12143902" y="5230181"/>
            <a:ext cx="47657" cy="37713"/>
          </a:xfrm>
          <a:custGeom>
            <a:avLst/>
            <a:gdLst/>
            <a:ahLst/>
            <a:cxnLst/>
            <a:rect l="l" t="t" r="r" b="b"/>
            <a:pathLst>
              <a:path w="748" h="601" extrusionOk="0">
                <a:moveTo>
                  <a:pt x="305" y="0"/>
                </a:moveTo>
                <a:cubicBezTo>
                  <a:pt x="279" y="0"/>
                  <a:pt x="250" y="5"/>
                  <a:pt x="219" y="15"/>
                </a:cubicBezTo>
                <a:cubicBezTo>
                  <a:pt x="0" y="84"/>
                  <a:pt x="20" y="263"/>
                  <a:pt x="53" y="496"/>
                </a:cubicBezTo>
                <a:cubicBezTo>
                  <a:pt x="73" y="489"/>
                  <a:pt x="94" y="486"/>
                  <a:pt x="114" y="486"/>
                </a:cubicBezTo>
                <a:cubicBezTo>
                  <a:pt x="239" y="486"/>
                  <a:pt x="352" y="600"/>
                  <a:pt x="479" y="600"/>
                </a:cubicBezTo>
                <a:cubicBezTo>
                  <a:pt x="531" y="600"/>
                  <a:pt x="586" y="581"/>
                  <a:pt x="644" y="526"/>
                </a:cubicBezTo>
                <a:cubicBezTo>
                  <a:pt x="747" y="430"/>
                  <a:pt x="647" y="320"/>
                  <a:pt x="591" y="231"/>
                </a:cubicBezTo>
                <a:cubicBezTo>
                  <a:pt x="519" y="117"/>
                  <a:pt x="440" y="0"/>
                  <a:pt x="3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2" name="Google Shape;182;p6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1C4B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5653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8" name="Google Shape;578;p32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79" name="Google Shape;579;p32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32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32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32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32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32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32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32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32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32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32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32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32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32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32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32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97" name="Google Shape;597;p32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98" name="Google Shape;598;p32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558195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385950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1716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7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85" name="Google Shape;185;p7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7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3" name="Google Shape;203;p7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" name="Google Shape;204;p7"/>
          <p:cNvSpPr txBox="1">
            <a:spLocks noGrp="1"/>
          </p:cNvSpPr>
          <p:nvPr>
            <p:ph type="title"/>
          </p:nvPr>
        </p:nvSpPr>
        <p:spPr>
          <a:xfrm>
            <a:off x="2743200" y="3217628"/>
            <a:ext cx="6705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05" name="Google Shape;205;p7"/>
          <p:cNvSpPr txBox="1">
            <a:spLocks noGrp="1"/>
          </p:cNvSpPr>
          <p:nvPr>
            <p:ph type="subTitle" idx="1"/>
          </p:nvPr>
        </p:nvSpPr>
        <p:spPr>
          <a:xfrm>
            <a:off x="2743200" y="4091192"/>
            <a:ext cx="67056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57285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8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08" name="Google Shape;208;p8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6" name="Google Shape;226;p8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7" name="Google Shape;227;p8"/>
          <p:cNvSpPr txBox="1">
            <a:spLocks noGrp="1"/>
          </p:cNvSpPr>
          <p:nvPr>
            <p:ph type="title"/>
          </p:nvPr>
        </p:nvSpPr>
        <p:spPr>
          <a:xfrm>
            <a:off x="2855800" y="2168800"/>
            <a:ext cx="6480400" cy="25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61172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9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30" name="Google Shape;230;p9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8" name="Google Shape;248;p9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Google Shape;249;p9"/>
          <p:cNvSpPr txBox="1">
            <a:spLocks noGrp="1"/>
          </p:cNvSpPr>
          <p:nvPr>
            <p:ph type="title"/>
          </p:nvPr>
        </p:nvSpPr>
        <p:spPr>
          <a:xfrm>
            <a:off x="2865200" y="3238151"/>
            <a:ext cx="6461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50" name="Google Shape;250;p9"/>
          <p:cNvSpPr txBox="1">
            <a:spLocks noGrp="1"/>
          </p:cNvSpPr>
          <p:nvPr>
            <p:ph type="subTitle" idx="1"/>
          </p:nvPr>
        </p:nvSpPr>
        <p:spPr>
          <a:xfrm>
            <a:off x="2865200" y="3994241"/>
            <a:ext cx="6461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216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电脑合成图&#10;&#10;中度可信度描述已自动生成">
            <a:extLst>
              <a:ext uri="{FF2B5EF4-FFF2-40B4-BE49-F238E27FC236}">
                <a16:creationId xmlns:a16="http://schemas.microsoft.com/office/drawing/2014/main" id="{38D3B090-BD1B-188E-C7D5-348C634DC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2" y="508000"/>
            <a:ext cx="11631636" cy="591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1573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0"/>
          <p:cNvSpPr txBox="1">
            <a:spLocks noGrp="1"/>
          </p:cNvSpPr>
          <p:nvPr>
            <p:ph type="body" idx="1"/>
          </p:nvPr>
        </p:nvSpPr>
        <p:spPr>
          <a:xfrm>
            <a:off x="5875233" y="4829033"/>
            <a:ext cx="5280800" cy="9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733">
                <a:solidFill>
                  <a:schemeClr val="lt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1pPr>
          </a:lstStyle>
          <a:p>
            <a:endParaRPr/>
          </a:p>
        </p:txBody>
      </p:sp>
      <p:grpSp>
        <p:nvGrpSpPr>
          <p:cNvPr id="253" name="Google Shape;253;p10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54" name="Google Shape;254;p10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10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10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10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2" name="Google Shape;272;p10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74138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"/>
          <p:cNvSpPr txBox="1">
            <a:spLocks noGrp="1"/>
          </p:cNvSpPr>
          <p:nvPr>
            <p:ph type="title" hasCustomPrompt="1"/>
          </p:nvPr>
        </p:nvSpPr>
        <p:spPr>
          <a:xfrm>
            <a:off x="944917" y="2272187"/>
            <a:ext cx="103024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75" name="Google Shape;275;p11"/>
          <p:cNvSpPr txBox="1">
            <a:spLocks noGrp="1"/>
          </p:cNvSpPr>
          <p:nvPr>
            <p:ph type="body" idx="1"/>
          </p:nvPr>
        </p:nvSpPr>
        <p:spPr>
          <a:xfrm>
            <a:off x="944684" y="4321603"/>
            <a:ext cx="1030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grpSp>
        <p:nvGrpSpPr>
          <p:cNvPr id="276" name="Google Shape;276;p1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77" name="Google Shape;277;p1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1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1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1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1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95" name="Google Shape;295;p1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14194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96045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3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99" name="Google Shape;299;p13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13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13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13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17" name="Google Shape;317;p13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8" name="Google Shape;318;p13"/>
          <p:cNvSpPr txBox="1">
            <a:spLocks noGrp="1"/>
          </p:cNvSpPr>
          <p:nvPr>
            <p:ph type="subTitle" idx="1"/>
          </p:nvPr>
        </p:nvSpPr>
        <p:spPr>
          <a:xfrm>
            <a:off x="2577135" y="1921567"/>
            <a:ext cx="3518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13"/>
          <p:cNvSpPr txBox="1">
            <a:spLocks noGrp="1"/>
          </p:cNvSpPr>
          <p:nvPr>
            <p:ph type="subTitle" idx="2"/>
          </p:nvPr>
        </p:nvSpPr>
        <p:spPr>
          <a:xfrm>
            <a:off x="2577131" y="2412107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13"/>
          <p:cNvSpPr txBox="1">
            <a:spLocks noGrp="1"/>
          </p:cNvSpPr>
          <p:nvPr>
            <p:ph type="subTitle" idx="3"/>
          </p:nvPr>
        </p:nvSpPr>
        <p:spPr>
          <a:xfrm>
            <a:off x="2577133" y="4318833"/>
            <a:ext cx="3518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13"/>
          <p:cNvSpPr txBox="1">
            <a:spLocks noGrp="1"/>
          </p:cNvSpPr>
          <p:nvPr>
            <p:ph type="subTitle" idx="4"/>
          </p:nvPr>
        </p:nvSpPr>
        <p:spPr>
          <a:xfrm>
            <a:off x="2577131" y="480474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13"/>
          <p:cNvSpPr txBox="1">
            <a:spLocks noGrp="1"/>
          </p:cNvSpPr>
          <p:nvPr>
            <p:ph type="title" hasCustomPrompt="1"/>
          </p:nvPr>
        </p:nvSpPr>
        <p:spPr>
          <a:xfrm>
            <a:off x="1316824" y="2246475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23" name="Google Shape;323;p13"/>
          <p:cNvSpPr txBox="1">
            <a:spLocks noGrp="1"/>
          </p:cNvSpPr>
          <p:nvPr>
            <p:ph type="title" idx="5" hasCustomPrompt="1"/>
          </p:nvPr>
        </p:nvSpPr>
        <p:spPr>
          <a:xfrm>
            <a:off x="1319024" y="4635827"/>
            <a:ext cx="1060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24" name="Google Shape;324;p13"/>
          <p:cNvSpPr txBox="1">
            <a:spLocks noGrp="1"/>
          </p:cNvSpPr>
          <p:nvPr>
            <p:ph type="title" idx="6"/>
          </p:nvPr>
        </p:nvSpPr>
        <p:spPr>
          <a:xfrm>
            <a:off x="950967" y="776224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5" name="Google Shape;325;p13"/>
          <p:cNvSpPr txBox="1">
            <a:spLocks noGrp="1"/>
          </p:cNvSpPr>
          <p:nvPr>
            <p:ph type="subTitle" idx="7"/>
          </p:nvPr>
        </p:nvSpPr>
        <p:spPr>
          <a:xfrm>
            <a:off x="7867564" y="1921567"/>
            <a:ext cx="3373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13"/>
          <p:cNvSpPr txBox="1">
            <a:spLocks noGrp="1"/>
          </p:cNvSpPr>
          <p:nvPr>
            <p:ph type="subTitle" idx="8"/>
          </p:nvPr>
        </p:nvSpPr>
        <p:spPr>
          <a:xfrm>
            <a:off x="7867576" y="2412107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13"/>
          <p:cNvSpPr txBox="1">
            <a:spLocks noGrp="1"/>
          </p:cNvSpPr>
          <p:nvPr>
            <p:ph type="subTitle" idx="9"/>
          </p:nvPr>
        </p:nvSpPr>
        <p:spPr>
          <a:xfrm>
            <a:off x="7867565" y="4318833"/>
            <a:ext cx="3373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13"/>
          <p:cNvSpPr txBox="1">
            <a:spLocks noGrp="1"/>
          </p:cNvSpPr>
          <p:nvPr>
            <p:ph type="subTitle" idx="13"/>
          </p:nvPr>
        </p:nvSpPr>
        <p:spPr>
          <a:xfrm>
            <a:off x="7867576" y="480474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13"/>
          <p:cNvSpPr txBox="1">
            <a:spLocks noGrp="1"/>
          </p:cNvSpPr>
          <p:nvPr>
            <p:ph type="title" idx="14" hasCustomPrompt="1"/>
          </p:nvPr>
        </p:nvSpPr>
        <p:spPr>
          <a:xfrm>
            <a:off x="6631489" y="2246475"/>
            <a:ext cx="1062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30" name="Google Shape;330;p13"/>
          <p:cNvSpPr txBox="1">
            <a:spLocks noGrp="1"/>
          </p:cNvSpPr>
          <p:nvPr>
            <p:ph type="title" idx="15" hasCustomPrompt="1"/>
          </p:nvPr>
        </p:nvSpPr>
        <p:spPr>
          <a:xfrm>
            <a:off x="6630289" y="4635827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2760718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4"/>
          <p:cNvSpPr txBox="1">
            <a:spLocks noGrp="1"/>
          </p:cNvSpPr>
          <p:nvPr>
            <p:ph type="title"/>
          </p:nvPr>
        </p:nvSpPr>
        <p:spPr>
          <a:xfrm>
            <a:off x="1828800" y="4153551"/>
            <a:ext cx="8534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667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333" name="Google Shape;333;p14"/>
          <p:cNvSpPr txBox="1">
            <a:spLocks noGrp="1"/>
          </p:cNvSpPr>
          <p:nvPr>
            <p:ph type="subTitle" idx="1"/>
          </p:nvPr>
        </p:nvSpPr>
        <p:spPr>
          <a:xfrm>
            <a:off x="1828800" y="2461729"/>
            <a:ext cx="8534400" cy="1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34" name="Google Shape;334;p1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35" name="Google Shape;335;p1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1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53" name="Google Shape;353;p1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8029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5"/>
          <p:cNvSpPr txBox="1">
            <a:spLocks noGrp="1"/>
          </p:cNvSpPr>
          <p:nvPr>
            <p:ph type="title"/>
          </p:nvPr>
        </p:nvSpPr>
        <p:spPr>
          <a:xfrm>
            <a:off x="5542200" y="2985793"/>
            <a:ext cx="45112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56" name="Google Shape;356;p15"/>
          <p:cNvSpPr txBox="1">
            <a:spLocks noGrp="1"/>
          </p:cNvSpPr>
          <p:nvPr>
            <p:ph type="subTitle" idx="1"/>
          </p:nvPr>
        </p:nvSpPr>
        <p:spPr>
          <a:xfrm>
            <a:off x="5542200" y="3799632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15"/>
          <p:cNvSpPr txBox="1">
            <a:spLocks noGrp="1"/>
          </p:cNvSpPr>
          <p:nvPr>
            <p:ph type="title" idx="2" hasCustomPrompt="1"/>
          </p:nvPr>
        </p:nvSpPr>
        <p:spPr>
          <a:xfrm>
            <a:off x="3884700" y="333290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58" name="Google Shape;358;p15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59" name="Google Shape;359;p1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77" name="Google Shape;377;p15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36493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6"/>
          <p:cNvSpPr txBox="1">
            <a:spLocks noGrp="1"/>
          </p:cNvSpPr>
          <p:nvPr>
            <p:ph type="title"/>
          </p:nvPr>
        </p:nvSpPr>
        <p:spPr>
          <a:xfrm>
            <a:off x="1287700" y="3729312"/>
            <a:ext cx="45112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80" name="Google Shape;380;p16"/>
          <p:cNvSpPr txBox="1">
            <a:spLocks noGrp="1"/>
          </p:cNvSpPr>
          <p:nvPr>
            <p:ph type="subTitle" idx="1"/>
          </p:nvPr>
        </p:nvSpPr>
        <p:spPr>
          <a:xfrm>
            <a:off x="1706100" y="4555876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16"/>
          <p:cNvSpPr txBox="1">
            <a:spLocks noGrp="1"/>
          </p:cNvSpPr>
          <p:nvPr>
            <p:ph type="title" idx="2" hasCustomPrompt="1"/>
          </p:nvPr>
        </p:nvSpPr>
        <p:spPr>
          <a:xfrm>
            <a:off x="4341900" y="2220464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82" name="Google Shape;382;p16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83" name="Google Shape;383;p1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1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1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01" name="Google Shape;401;p16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45464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7"/>
          <p:cNvSpPr txBox="1">
            <a:spLocks noGrp="1"/>
          </p:cNvSpPr>
          <p:nvPr>
            <p:ph type="title"/>
          </p:nvPr>
        </p:nvSpPr>
        <p:spPr>
          <a:xfrm>
            <a:off x="5752500" y="3729231"/>
            <a:ext cx="54864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04" name="Google Shape;404;p17"/>
          <p:cNvSpPr txBox="1">
            <a:spLocks noGrp="1"/>
          </p:cNvSpPr>
          <p:nvPr>
            <p:ph type="subTitle" idx="1"/>
          </p:nvPr>
        </p:nvSpPr>
        <p:spPr>
          <a:xfrm>
            <a:off x="5752500" y="4551149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17"/>
          <p:cNvSpPr txBox="1">
            <a:spLocks noGrp="1"/>
          </p:cNvSpPr>
          <p:nvPr>
            <p:ph type="title" idx="2" hasCustomPrompt="1"/>
          </p:nvPr>
        </p:nvSpPr>
        <p:spPr>
          <a:xfrm>
            <a:off x="5758700" y="221622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3837103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8"/>
          <p:cNvSpPr txBox="1">
            <a:spLocks noGrp="1"/>
          </p:cNvSpPr>
          <p:nvPr>
            <p:ph type="title"/>
          </p:nvPr>
        </p:nvSpPr>
        <p:spPr>
          <a:xfrm>
            <a:off x="950967" y="707133"/>
            <a:ext cx="102904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8" name="Google Shape;408;p18"/>
          <p:cNvSpPr txBox="1">
            <a:spLocks noGrp="1"/>
          </p:cNvSpPr>
          <p:nvPr>
            <p:ph type="body" idx="1"/>
          </p:nvPr>
        </p:nvSpPr>
        <p:spPr>
          <a:xfrm>
            <a:off x="3048000" y="1905000"/>
            <a:ext cx="60960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1333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99034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9"/>
          <p:cNvSpPr txBox="1">
            <a:spLocks noGrp="1"/>
          </p:cNvSpPr>
          <p:nvPr>
            <p:ph type="title"/>
          </p:nvPr>
        </p:nvSpPr>
        <p:spPr>
          <a:xfrm>
            <a:off x="6397333" y="1436000"/>
            <a:ext cx="4843600" cy="27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11" name="Google Shape;411;p19"/>
          <p:cNvSpPr txBox="1">
            <a:spLocks noGrp="1"/>
          </p:cNvSpPr>
          <p:nvPr>
            <p:ph type="subTitle" idx="1"/>
          </p:nvPr>
        </p:nvSpPr>
        <p:spPr>
          <a:xfrm>
            <a:off x="6973733" y="4202800"/>
            <a:ext cx="42672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807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1285" y="3873503"/>
            <a:ext cx="17807885" cy="267277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2568" y="7065818"/>
            <a:ext cx="14665318" cy="318654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31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62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93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25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156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987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818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650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defTabSz="1662562"/>
            <a:fld id="{1D8BD707-D9CF-40AE-B4C6-C98DA3205C09}" type="datetimeFigureOut">
              <a:rPr lang="en-US" sz="3273" smtClean="0">
                <a:solidFill>
                  <a:prstClr val="black"/>
                </a:solidFill>
              </a:rPr>
              <a:pPr defTabSz="1662562"/>
              <a:t>9/3/2023</a:t>
            </a:fld>
            <a:endParaRPr lang="en-US" sz="3273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defTabSz="1662562"/>
            <a:endParaRPr lang="en-US" sz="3273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defTabSz="1662562"/>
            <a:fld id="{B6F15528-21DE-4FAA-801E-634DDDAF4B2B}" type="slidenum">
              <a:rPr lang="en-US" sz="3273" smtClean="0">
                <a:solidFill>
                  <a:prstClr val="black"/>
                </a:solidFill>
              </a:rPr>
              <a:pPr defTabSz="1662562"/>
              <a:t>‹#›</a:t>
            </a:fld>
            <a:endParaRPr lang="en-US" sz="327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9235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0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14" name="Google Shape;414;p20"/>
          <p:cNvSpPr txBox="1">
            <a:spLocks noGrp="1"/>
          </p:cNvSpPr>
          <p:nvPr>
            <p:ph type="body" idx="1"/>
          </p:nvPr>
        </p:nvSpPr>
        <p:spPr>
          <a:xfrm>
            <a:off x="2320800" y="1929700"/>
            <a:ext cx="75504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1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39919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1"/>
          <p:cNvSpPr txBox="1">
            <a:spLocks noGrp="1"/>
          </p:cNvSpPr>
          <p:nvPr>
            <p:ph type="subTitle" idx="1"/>
          </p:nvPr>
        </p:nvSpPr>
        <p:spPr>
          <a:xfrm>
            <a:off x="1116067" y="3476208"/>
            <a:ext cx="4876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17" name="Google Shape;417;p21"/>
          <p:cNvSpPr txBox="1">
            <a:spLocks noGrp="1"/>
          </p:cNvSpPr>
          <p:nvPr>
            <p:ph type="title"/>
          </p:nvPr>
        </p:nvSpPr>
        <p:spPr>
          <a:xfrm>
            <a:off x="2700867" y="2013331"/>
            <a:ext cx="329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84651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2"/>
          <p:cNvSpPr txBox="1">
            <a:spLocks noGrp="1"/>
          </p:cNvSpPr>
          <p:nvPr>
            <p:ph type="subTitle" idx="1"/>
          </p:nvPr>
        </p:nvSpPr>
        <p:spPr>
          <a:xfrm>
            <a:off x="6036533" y="3474720"/>
            <a:ext cx="4876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20" name="Google Shape;420;p22"/>
          <p:cNvSpPr txBox="1">
            <a:spLocks noGrp="1"/>
          </p:cNvSpPr>
          <p:nvPr>
            <p:ph type="title"/>
          </p:nvPr>
        </p:nvSpPr>
        <p:spPr>
          <a:xfrm>
            <a:off x="6036531" y="2011667"/>
            <a:ext cx="329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53470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3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23" name="Google Shape;423;p23"/>
          <p:cNvSpPr txBox="1">
            <a:spLocks noGrp="1"/>
          </p:cNvSpPr>
          <p:nvPr>
            <p:ph type="body" idx="1"/>
          </p:nvPr>
        </p:nvSpPr>
        <p:spPr>
          <a:xfrm>
            <a:off x="950967" y="1699567"/>
            <a:ext cx="10290000" cy="4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7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29839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5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99" name="Google Shape;499;p25"/>
          <p:cNvSpPr txBox="1">
            <a:spLocks noGrp="1"/>
          </p:cNvSpPr>
          <p:nvPr>
            <p:ph type="subTitle" idx="1"/>
          </p:nvPr>
        </p:nvSpPr>
        <p:spPr>
          <a:xfrm>
            <a:off x="1171967" y="45178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0" name="Google Shape;500;p25"/>
          <p:cNvSpPr txBox="1">
            <a:spLocks noGrp="1"/>
          </p:cNvSpPr>
          <p:nvPr>
            <p:ph type="subTitle" idx="2"/>
          </p:nvPr>
        </p:nvSpPr>
        <p:spPr>
          <a:xfrm>
            <a:off x="950967" y="4986936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1" name="Google Shape;501;p25"/>
          <p:cNvSpPr txBox="1">
            <a:spLocks noGrp="1"/>
          </p:cNvSpPr>
          <p:nvPr>
            <p:ph type="subTitle" idx="3"/>
          </p:nvPr>
        </p:nvSpPr>
        <p:spPr>
          <a:xfrm>
            <a:off x="3927867" y="45178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2" name="Google Shape;502;p25"/>
          <p:cNvSpPr txBox="1">
            <a:spLocks noGrp="1"/>
          </p:cNvSpPr>
          <p:nvPr>
            <p:ph type="subTitle" idx="4"/>
          </p:nvPr>
        </p:nvSpPr>
        <p:spPr>
          <a:xfrm>
            <a:off x="3706867" y="4986936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25"/>
          <p:cNvSpPr txBox="1">
            <a:spLocks noGrp="1"/>
          </p:cNvSpPr>
          <p:nvPr>
            <p:ph type="subTitle" idx="5"/>
          </p:nvPr>
        </p:nvSpPr>
        <p:spPr>
          <a:xfrm>
            <a:off x="959000" y="2305933"/>
            <a:ext cx="5145200" cy="8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17516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26"/>
          <p:cNvSpPr txBox="1">
            <a:spLocks noGrp="1"/>
          </p:cNvSpPr>
          <p:nvPr>
            <p:ph type="subTitle" idx="1"/>
          </p:nvPr>
        </p:nvSpPr>
        <p:spPr>
          <a:xfrm>
            <a:off x="1324767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6" name="Google Shape;506;p26"/>
          <p:cNvSpPr txBox="1">
            <a:spLocks noGrp="1"/>
          </p:cNvSpPr>
          <p:nvPr>
            <p:ph type="subTitle" idx="2"/>
          </p:nvPr>
        </p:nvSpPr>
        <p:spPr>
          <a:xfrm>
            <a:off x="1324767" y="4367283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07" name="Google Shape;507;p26"/>
          <p:cNvSpPr txBox="1">
            <a:spLocks noGrp="1"/>
          </p:cNvSpPr>
          <p:nvPr>
            <p:ph type="subTitle" idx="3"/>
          </p:nvPr>
        </p:nvSpPr>
        <p:spPr>
          <a:xfrm>
            <a:off x="4754800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8" name="Google Shape;508;p26"/>
          <p:cNvSpPr txBox="1">
            <a:spLocks noGrp="1"/>
          </p:cNvSpPr>
          <p:nvPr>
            <p:ph type="subTitle" idx="4"/>
          </p:nvPr>
        </p:nvSpPr>
        <p:spPr>
          <a:xfrm>
            <a:off x="4754800" y="436727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09" name="Google Shape;509;p26"/>
          <p:cNvSpPr txBox="1">
            <a:spLocks noGrp="1"/>
          </p:cNvSpPr>
          <p:nvPr>
            <p:ph type="subTitle" idx="5"/>
          </p:nvPr>
        </p:nvSpPr>
        <p:spPr>
          <a:xfrm>
            <a:off x="8184809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10" name="Google Shape;510;p26"/>
          <p:cNvSpPr txBox="1">
            <a:spLocks noGrp="1"/>
          </p:cNvSpPr>
          <p:nvPr>
            <p:ph type="subTitle" idx="6"/>
          </p:nvPr>
        </p:nvSpPr>
        <p:spPr>
          <a:xfrm>
            <a:off x="8184809" y="436727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11" name="Google Shape;511;p26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69465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27"/>
          <p:cNvSpPr txBox="1">
            <a:spLocks noGrp="1"/>
          </p:cNvSpPr>
          <p:nvPr>
            <p:ph type="subTitle" idx="1"/>
          </p:nvPr>
        </p:nvSpPr>
        <p:spPr>
          <a:xfrm>
            <a:off x="2129705" y="1992667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4" name="Google Shape;514;p27"/>
          <p:cNvSpPr txBox="1">
            <a:spLocks noGrp="1"/>
          </p:cNvSpPr>
          <p:nvPr>
            <p:ph type="subTitle" idx="2"/>
          </p:nvPr>
        </p:nvSpPr>
        <p:spPr>
          <a:xfrm>
            <a:off x="1788105" y="24474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27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6" name="Google Shape;516;p27"/>
          <p:cNvSpPr txBox="1">
            <a:spLocks noGrp="1"/>
          </p:cNvSpPr>
          <p:nvPr>
            <p:ph type="subTitle" idx="3"/>
          </p:nvPr>
        </p:nvSpPr>
        <p:spPr>
          <a:xfrm>
            <a:off x="2129705" y="43294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7" name="Google Shape;517;p27"/>
          <p:cNvSpPr txBox="1">
            <a:spLocks noGrp="1"/>
          </p:cNvSpPr>
          <p:nvPr>
            <p:ph type="subTitle" idx="4"/>
          </p:nvPr>
        </p:nvSpPr>
        <p:spPr>
          <a:xfrm>
            <a:off x="1788105" y="47842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27"/>
          <p:cNvSpPr txBox="1">
            <a:spLocks noGrp="1"/>
          </p:cNvSpPr>
          <p:nvPr>
            <p:ph type="subTitle" idx="5"/>
          </p:nvPr>
        </p:nvSpPr>
        <p:spPr>
          <a:xfrm>
            <a:off x="8150805" y="19926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9" name="Google Shape;519;p27"/>
          <p:cNvSpPr txBox="1">
            <a:spLocks noGrp="1"/>
          </p:cNvSpPr>
          <p:nvPr>
            <p:ph type="subTitle" idx="6"/>
          </p:nvPr>
        </p:nvSpPr>
        <p:spPr>
          <a:xfrm>
            <a:off x="8150805" y="24474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0" name="Google Shape;520;p27"/>
          <p:cNvSpPr txBox="1">
            <a:spLocks noGrp="1"/>
          </p:cNvSpPr>
          <p:nvPr>
            <p:ph type="subTitle" idx="7"/>
          </p:nvPr>
        </p:nvSpPr>
        <p:spPr>
          <a:xfrm>
            <a:off x="8150805" y="43294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1" name="Google Shape;521;p27"/>
          <p:cNvSpPr txBox="1">
            <a:spLocks noGrp="1"/>
          </p:cNvSpPr>
          <p:nvPr>
            <p:ph type="subTitle" idx="8"/>
          </p:nvPr>
        </p:nvSpPr>
        <p:spPr>
          <a:xfrm>
            <a:off x="8150805" y="47842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42362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 1">
  <p:cSld name="Title and five columns 1"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28"/>
          <p:cNvSpPr txBox="1">
            <a:spLocks noGrp="1"/>
          </p:cNvSpPr>
          <p:nvPr>
            <p:ph type="subTitle" idx="1"/>
          </p:nvPr>
        </p:nvSpPr>
        <p:spPr>
          <a:xfrm>
            <a:off x="1002184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4" name="Google Shape;524;p28"/>
          <p:cNvSpPr txBox="1">
            <a:spLocks noGrp="1"/>
          </p:cNvSpPr>
          <p:nvPr>
            <p:ph type="subTitle" idx="2"/>
          </p:nvPr>
        </p:nvSpPr>
        <p:spPr>
          <a:xfrm>
            <a:off x="1002184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5" name="Google Shape;525;p28"/>
          <p:cNvSpPr txBox="1">
            <a:spLocks noGrp="1"/>
          </p:cNvSpPr>
          <p:nvPr>
            <p:ph type="subTitle" idx="3"/>
          </p:nvPr>
        </p:nvSpPr>
        <p:spPr>
          <a:xfrm>
            <a:off x="306141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6" name="Google Shape;526;p28"/>
          <p:cNvSpPr txBox="1">
            <a:spLocks noGrp="1"/>
          </p:cNvSpPr>
          <p:nvPr>
            <p:ph type="subTitle" idx="4"/>
          </p:nvPr>
        </p:nvSpPr>
        <p:spPr>
          <a:xfrm>
            <a:off x="306141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7" name="Google Shape;527;p28"/>
          <p:cNvSpPr txBox="1">
            <a:spLocks noGrp="1"/>
          </p:cNvSpPr>
          <p:nvPr>
            <p:ph type="subTitle" idx="5"/>
          </p:nvPr>
        </p:nvSpPr>
        <p:spPr>
          <a:xfrm>
            <a:off x="512064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8" name="Google Shape;528;p28"/>
          <p:cNvSpPr txBox="1">
            <a:spLocks noGrp="1"/>
          </p:cNvSpPr>
          <p:nvPr>
            <p:ph type="subTitle" idx="6"/>
          </p:nvPr>
        </p:nvSpPr>
        <p:spPr>
          <a:xfrm>
            <a:off x="512064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9" name="Google Shape;529;p28"/>
          <p:cNvSpPr txBox="1">
            <a:spLocks noGrp="1"/>
          </p:cNvSpPr>
          <p:nvPr>
            <p:ph type="subTitle" idx="7"/>
          </p:nvPr>
        </p:nvSpPr>
        <p:spPr>
          <a:xfrm>
            <a:off x="717987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0" name="Google Shape;530;p28"/>
          <p:cNvSpPr txBox="1">
            <a:spLocks noGrp="1"/>
          </p:cNvSpPr>
          <p:nvPr>
            <p:ph type="subTitle" idx="8"/>
          </p:nvPr>
        </p:nvSpPr>
        <p:spPr>
          <a:xfrm>
            <a:off x="717987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28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2" name="Google Shape;532;p28"/>
          <p:cNvSpPr txBox="1">
            <a:spLocks noGrp="1"/>
          </p:cNvSpPr>
          <p:nvPr>
            <p:ph type="subTitle" idx="9"/>
          </p:nvPr>
        </p:nvSpPr>
        <p:spPr>
          <a:xfrm>
            <a:off x="923910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3" name="Google Shape;533;p28"/>
          <p:cNvSpPr txBox="1">
            <a:spLocks noGrp="1"/>
          </p:cNvSpPr>
          <p:nvPr>
            <p:ph type="subTitle" idx="13"/>
          </p:nvPr>
        </p:nvSpPr>
        <p:spPr>
          <a:xfrm>
            <a:off x="923910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8376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29"/>
          <p:cNvSpPr txBox="1">
            <a:spLocks noGrp="1"/>
          </p:cNvSpPr>
          <p:nvPr>
            <p:ph type="subTitle" idx="1"/>
          </p:nvPr>
        </p:nvSpPr>
        <p:spPr>
          <a:xfrm>
            <a:off x="1690967" y="2504875"/>
            <a:ext cx="1950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6" name="Google Shape;536;p29"/>
          <p:cNvSpPr txBox="1">
            <a:spLocks noGrp="1"/>
          </p:cNvSpPr>
          <p:nvPr>
            <p:ph type="subTitle" idx="2"/>
          </p:nvPr>
        </p:nvSpPr>
        <p:spPr>
          <a:xfrm>
            <a:off x="1472167" y="3037487"/>
            <a:ext cx="23884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7" name="Google Shape;537;p29"/>
          <p:cNvSpPr txBox="1">
            <a:spLocks noGrp="1"/>
          </p:cNvSpPr>
          <p:nvPr>
            <p:ph type="subTitle" idx="3"/>
          </p:nvPr>
        </p:nvSpPr>
        <p:spPr>
          <a:xfrm>
            <a:off x="5120600" y="25048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8" name="Google Shape;538;p29"/>
          <p:cNvSpPr txBox="1">
            <a:spLocks noGrp="1"/>
          </p:cNvSpPr>
          <p:nvPr>
            <p:ph type="subTitle" idx="4"/>
          </p:nvPr>
        </p:nvSpPr>
        <p:spPr>
          <a:xfrm>
            <a:off x="4899600" y="3037487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29"/>
          <p:cNvSpPr txBox="1">
            <a:spLocks noGrp="1"/>
          </p:cNvSpPr>
          <p:nvPr>
            <p:ph type="subTitle" idx="5"/>
          </p:nvPr>
        </p:nvSpPr>
        <p:spPr>
          <a:xfrm>
            <a:off x="8549975" y="25048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0" name="Google Shape;540;p29"/>
          <p:cNvSpPr txBox="1">
            <a:spLocks noGrp="1"/>
          </p:cNvSpPr>
          <p:nvPr>
            <p:ph type="subTitle" idx="6"/>
          </p:nvPr>
        </p:nvSpPr>
        <p:spPr>
          <a:xfrm>
            <a:off x="8328975" y="3037487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1" name="Google Shape;541;p29"/>
          <p:cNvSpPr txBox="1">
            <a:spLocks noGrp="1"/>
          </p:cNvSpPr>
          <p:nvPr>
            <p:ph type="subTitle" idx="7"/>
          </p:nvPr>
        </p:nvSpPr>
        <p:spPr>
          <a:xfrm>
            <a:off x="1690967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2" name="Google Shape;542;p29"/>
          <p:cNvSpPr txBox="1">
            <a:spLocks noGrp="1"/>
          </p:cNvSpPr>
          <p:nvPr>
            <p:ph type="subTitle" idx="8"/>
          </p:nvPr>
        </p:nvSpPr>
        <p:spPr>
          <a:xfrm>
            <a:off x="1469967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3" name="Google Shape;543;p29"/>
          <p:cNvSpPr txBox="1">
            <a:spLocks noGrp="1"/>
          </p:cNvSpPr>
          <p:nvPr>
            <p:ph type="subTitle" idx="9"/>
          </p:nvPr>
        </p:nvSpPr>
        <p:spPr>
          <a:xfrm>
            <a:off x="5120471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4" name="Google Shape;544;p29"/>
          <p:cNvSpPr txBox="1">
            <a:spLocks noGrp="1"/>
          </p:cNvSpPr>
          <p:nvPr>
            <p:ph type="subTitle" idx="13"/>
          </p:nvPr>
        </p:nvSpPr>
        <p:spPr>
          <a:xfrm>
            <a:off x="4899600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29"/>
          <p:cNvSpPr txBox="1">
            <a:spLocks noGrp="1"/>
          </p:cNvSpPr>
          <p:nvPr>
            <p:ph type="subTitle" idx="14"/>
          </p:nvPr>
        </p:nvSpPr>
        <p:spPr>
          <a:xfrm>
            <a:off x="8549975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6" name="Google Shape;546;p29"/>
          <p:cNvSpPr txBox="1">
            <a:spLocks noGrp="1"/>
          </p:cNvSpPr>
          <p:nvPr>
            <p:ph type="subTitle" idx="15"/>
          </p:nvPr>
        </p:nvSpPr>
        <p:spPr>
          <a:xfrm>
            <a:off x="8328975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29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76435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30"/>
          <p:cNvSpPr txBox="1">
            <a:spLocks noGrp="1"/>
          </p:cNvSpPr>
          <p:nvPr>
            <p:ph type="title"/>
          </p:nvPr>
        </p:nvSpPr>
        <p:spPr>
          <a:xfrm>
            <a:off x="1999600" y="2261075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133" b="0">
                <a:latin typeface="Manjari"/>
                <a:ea typeface="Manjari"/>
                <a:cs typeface="Manjari"/>
                <a:sym typeface="Manja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550" name="Google Shape;550;p30"/>
          <p:cNvSpPr txBox="1">
            <a:spLocks noGrp="1"/>
          </p:cNvSpPr>
          <p:nvPr>
            <p:ph type="title" idx="2" hasCustomPrompt="1"/>
          </p:nvPr>
        </p:nvSpPr>
        <p:spPr>
          <a:xfrm>
            <a:off x="1999600" y="1413851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551" name="Google Shape;551;p30"/>
          <p:cNvSpPr txBox="1">
            <a:spLocks noGrp="1"/>
          </p:cNvSpPr>
          <p:nvPr>
            <p:ph type="subTitle" idx="1"/>
          </p:nvPr>
        </p:nvSpPr>
        <p:spPr>
          <a:xfrm>
            <a:off x="4572000" y="4944467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2" name="Google Shape;552;p30"/>
          <p:cNvSpPr txBox="1">
            <a:spLocks noGrp="1"/>
          </p:cNvSpPr>
          <p:nvPr>
            <p:ph type="title" idx="3" hasCustomPrompt="1"/>
          </p:nvPr>
        </p:nvSpPr>
        <p:spPr>
          <a:xfrm>
            <a:off x="4572000" y="4104959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553" name="Google Shape;553;p30"/>
          <p:cNvSpPr txBox="1">
            <a:spLocks noGrp="1"/>
          </p:cNvSpPr>
          <p:nvPr>
            <p:ph type="subTitle" idx="4"/>
          </p:nvPr>
        </p:nvSpPr>
        <p:spPr>
          <a:xfrm>
            <a:off x="7144400" y="2261075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4" name="Google Shape;554;p30"/>
          <p:cNvSpPr txBox="1">
            <a:spLocks noGrp="1"/>
          </p:cNvSpPr>
          <p:nvPr>
            <p:ph type="title" idx="5" hasCustomPrompt="1"/>
          </p:nvPr>
        </p:nvSpPr>
        <p:spPr>
          <a:xfrm>
            <a:off x="7144400" y="1413851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524386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9342"/>
            <a:ext cx="18855407" cy="207818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7524" y="2909457"/>
            <a:ext cx="18855407" cy="82290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defTabSz="1662562"/>
            <a:fld id="{1D8BD707-D9CF-40AE-B4C6-C98DA3205C09}" type="datetimeFigureOut">
              <a:rPr lang="en-US" sz="3273" smtClean="0">
                <a:solidFill>
                  <a:prstClr val="black"/>
                </a:solidFill>
              </a:rPr>
              <a:pPr defTabSz="1662562"/>
              <a:t>9/3/2023</a:t>
            </a:fld>
            <a:endParaRPr lang="en-US" sz="3273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defTabSz="1662562"/>
            <a:endParaRPr lang="en-US" sz="3273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defTabSz="1662562"/>
            <a:fld id="{B6F15528-21DE-4FAA-801E-634DDDAF4B2B}" type="slidenum">
              <a:rPr lang="en-US" sz="3273" smtClean="0">
                <a:solidFill>
                  <a:prstClr val="black"/>
                </a:solidFill>
              </a:rPr>
              <a:pPr defTabSz="1662562"/>
              <a:t>‹#›</a:t>
            </a:fld>
            <a:endParaRPr lang="en-US" sz="327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939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bg>
      <p:bgPr>
        <a:solidFill>
          <a:schemeClr val="lt2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46647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8" name="Google Shape;578;p32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79" name="Google Shape;579;p32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32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32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32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32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32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32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32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32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32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32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32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32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32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32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32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97" name="Google Shape;597;p32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98" name="Google Shape;598;p32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9065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44132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78800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13" name="Google Shape;113;p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1" name="Google Shape;131;p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2" name="Google Shape;132;p4"/>
          <p:cNvSpPr txBox="1">
            <a:spLocks noGrp="1"/>
          </p:cNvSpPr>
          <p:nvPr>
            <p:ph type="title"/>
          </p:nvPr>
        </p:nvSpPr>
        <p:spPr>
          <a:xfrm>
            <a:off x="2693800" y="707133"/>
            <a:ext cx="6804400" cy="392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4"/>
          <p:cNvSpPr txBox="1">
            <a:spLocks noGrp="1"/>
          </p:cNvSpPr>
          <p:nvPr>
            <p:ph type="body" idx="1"/>
          </p:nvPr>
        </p:nvSpPr>
        <p:spPr>
          <a:xfrm>
            <a:off x="950967" y="1496333"/>
            <a:ext cx="10290000" cy="4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600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6297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5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36" name="Google Shape;136;p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4" name="Google Shape;154;p5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" name="Google Shape;155;p5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5"/>
          <p:cNvSpPr txBox="1">
            <a:spLocks noGrp="1"/>
          </p:cNvSpPr>
          <p:nvPr>
            <p:ph type="subTitle" idx="1"/>
          </p:nvPr>
        </p:nvSpPr>
        <p:spPr>
          <a:xfrm>
            <a:off x="1804367" y="3779779"/>
            <a:ext cx="3438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7" name="Google Shape;157;p5"/>
          <p:cNvSpPr txBox="1">
            <a:spLocks noGrp="1"/>
          </p:cNvSpPr>
          <p:nvPr>
            <p:ph type="subTitle" idx="2"/>
          </p:nvPr>
        </p:nvSpPr>
        <p:spPr>
          <a:xfrm>
            <a:off x="6951367" y="3779779"/>
            <a:ext cx="3434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8" name="Google Shape;158;p5"/>
          <p:cNvSpPr txBox="1">
            <a:spLocks noGrp="1"/>
          </p:cNvSpPr>
          <p:nvPr>
            <p:ph type="subTitle" idx="3"/>
          </p:nvPr>
        </p:nvSpPr>
        <p:spPr>
          <a:xfrm>
            <a:off x="1806367" y="4302245"/>
            <a:ext cx="343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5"/>
          <p:cNvSpPr txBox="1">
            <a:spLocks noGrp="1"/>
          </p:cNvSpPr>
          <p:nvPr>
            <p:ph type="subTitle" idx="4"/>
          </p:nvPr>
        </p:nvSpPr>
        <p:spPr>
          <a:xfrm>
            <a:off x="6949367" y="4305412"/>
            <a:ext cx="343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29976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rgbClr val="FAD4CF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6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62" name="Google Shape;162;p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0" name="Google Shape;180;p6"/>
          <p:cNvSpPr txBox="1">
            <a:spLocks noGrp="1"/>
          </p:cNvSpPr>
          <p:nvPr>
            <p:ph type="title"/>
          </p:nvPr>
        </p:nvSpPr>
        <p:spPr>
          <a:xfrm>
            <a:off x="3582200" y="707133"/>
            <a:ext cx="5027600" cy="390000"/>
          </a:xfrm>
          <a:prstGeom prst="rect">
            <a:avLst/>
          </a:prstGeom>
          <a:solidFill>
            <a:srgbClr val="FAD4C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6"/>
          <p:cNvSpPr/>
          <p:nvPr/>
        </p:nvSpPr>
        <p:spPr>
          <a:xfrm rot="-1481999" flipH="1">
            <a:off x="12143902" y="5230181"/>
            <a:ext cx="47657" cy="37713"/>
          </a:xfrm>
          <a:custGeom>
            <a:avLst/>
            <a:gdLst/>
            <a:ahLst/>
            <a:cxnLst/>
            <a:rect l="l" t="t" r="r" b="b"/>
            <a:pathLst>
              <a:path w="748" h="601" extrusionOk="0">
                <a:moveTo>
                  <a:pt x="305" y="0"/>
                </a:moveTo>
                <a:cubicBezTo>
                  <a:pt x="279" y="0"/>
                  <a:pt x="250" y="5"/>
                  <a:pt x="219" y="15"/>
                </a:cubicBezTo>
                <a:cubicBezTo>
                  <a:pt x="0" y="84"/>
                  <a:pt x="20" y="263"/>
                  <a:pt x="53" y="496"/>
                </a:cubicBezTo>
                <a:cubicBezTo>
                  <a:pt x="73" y="489"/>
                  <a:pt x="94" y="486"/>
                  <a:pt x="114" y="486"/>
                </a:cubicBezTo>
                <a:cubicBezTo>
                  <a:pt x="239" y="486"/>
                  <a:pt x="352" y="600"/>
                  <a:pt x="479" y="600"/>
                </a:cubicBezTo>
                <a:cubicBezTo>
                  <a:pt x="531" y="600"/>
                  <a:pt x="586" y="581"/>
                  <a:pt x="644" y="526"/>
                </a:cubicBezTo>
                <a:cubicBezTo>
                  <a:pt x="747" y="430"/>
                  <a:pt x="647" y="320"/>
                  <a:pt x="591" y="231"/>
                </a:cubicBezTo>
                <a:cubicBezTo>
                  <a:pt x="519" y="117"/>
                  <a:pt x="440" y="0"/>
                  <a:pt x="3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2" name="Google Shape;182;p6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1C4B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510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7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85" name="Google Shape;185;p7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7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3" name="Google Shape;203;p7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" name="Google Shape;204;p7"/>
          <p:cNvSpPr txBox="1">
            <a:spLocks noGrp="1"/>
          </p:cNvSpPr>
          <p:nvPr>
            <p:ph type="title"/>
          </p:nvPr>
        </p:nvSpPr>
        <p:spPr>
          <a:xfrm>
            <a:off x="2743200" y="3217628"/>
            <a:ext cx="6705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05" name="Google Shape;205;p7"/>
          <p:cNvSpPr txBox="1">
            <a:spLocks noGrp="1"/>
          </p:cNvSpPr>
          <p:nvPr>
            <p:ph type="subTitle" idx="1"/>
          </p:nvPr>
        </p:nvSpPr>
        <p:spPr>
          <a:xfrm>
            <a:off x="2743200" y="4091192"/>
            <a:ext cx="67056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48694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8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08" name="Google Shape;208;p8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6" name="Google Shape;226;p8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7" name="Google Shape;227;p8"/>
          <p:cNvSpPr txBox="1">
            <a:spLocks noGrp="1"/>
          </p:cNvSpPr>
          <p:nvPr>
            <p:ph type="title"/>
          </p:nvPr>
        </p:nvSpPr>
        <p:spPr>
          <a:xfrm>
            <a:off x="2855800" y="2168800"/>
            <a:ext cx="6480400" cy="25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15226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9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30" name="Google Shape;230;p9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8" name="Google Shape;248;p9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Google Shape;249;p9"/>
          <p:cNvSpPr txBox="1">
            <a:spLocks noGrp="1"/>
          </p:cNvSpPr>
          <p:nvPr>
            <p:ph type="title"/>
          </p:nvPr>
        </p:nvSpPr>
        <p:spPr>
          <a:xfrm>
            <a:off x="2865200" y="3238151"/>
            <a:ext cx="6461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50" name="Google Shape;250;p9"/>
          <p:cNvSpPr txBox="1">
            <a:spLocks noGrp="1"/>
          </p:cNvSpPr>
          <p:nvPr>
            <p:ph type="subTitle" idx="1"/>
          </p:nvPr>
        </p:nvSpPr>
        <p:spPr>
          <a:xfrm>
            <a:off x="2865200" y="3994241"/>
            <a:ext cx="6461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5094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4943" y="8012548"/>
            <a:ext cx="17807885" cy="2476500"/>
          </a:xfrm>
          <a:prstGeom prst="rect">
            <a:avLst/>
          </a:prstGeom>
        </p:spPr>
        <p:txBody>
          <a:bodyPr anchor="t"/>
          <a:lstStyle>
            <a:lvl1pPr algn="l">
              <a:defRPr sz="727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4943" y="5284935"/>
            <a:ext cx="17807885" cy="27276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36">
                <a:solidFill>
                  <a:schemeClr val="tx1">
                    <a:tint val="75000"/>
                  </a:schemeClr>
                </a:solidFill>
              </a:defRPr>
            </a:lvl1pPr>
            <a:lvl2pPr marL="831281" indent="0">
              <a:buNone/>
              <a:defRPr sz="3273">
                <a:solidFill>
                  <a:schemeClr val="tx1">
                    <a:tint val="75000"/>
                  </a:schemeClr>
                </a:solidFill>
              </a:defRPr>
            </a:lvl2pPr>
            <a:lvl3pPr marL="1662562" indent="0">
              <a:buNone/>
              <a:defRPr sz="2909">
                <a:solidFill>
                  <a:schemeClr val="tx1">
                    <a:tint val="75000"/>
                  </a:schemeClr>
                </a:solidFill>
              </a:defRPr>
            </a:lvl3pPr>
            <a:lvl4pPr marL="2493843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4pPr>
            <a:lvl5pPr marL="3325124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5pPr>
            <a:lvl6pPr marL="4156405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6pPr>
            <a:lvl7pPr marL="4987686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7pPr>
            <a:lvl8pPr marL="5818967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8pPr>
            <a:lvl9pPr marL="6650248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defTabSz="1662562"/>
            <a:fld id="{1D8BD707-D9CF-40AE-B4C6-C98DA3205C09}" type="datetimeFigureOut">
              <a:rPr lang="en-US" sz="3273" smtClean="0">
                <a:solidFill>
                  <a:prstClr val="black"/>
                </a:solidFill>
              </a:rPr>
              <a:pPr defTabSz="1662562"/>
              <a:t>9/3/2023</a:t>
            </a:fld>
            <a:endParaRPr lang="en-US" sz="3273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defTabSz="1662562"/>
            <a:endParaRPr lang="en-US" sz="3273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defTabSz="1662562"/>
            <a:fld id="{B6F15528-21DE-4FAA-801E-634DDDAF4B2B}" type="slidenum">
              <a:rPr lang="en-US" sz="3273" smtClean="0">
                <a:solidFill>
                  <a:prstClr val="black"/>
                </a:solidFill>
              </a:rPr>
              <a:pPr defTabSz="1662562"/>
              <a:t>‹#›</a:t>
            </a:fld>
            <a:endParaRPr lang="en-US" sz="327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5508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0"/>
          <p:cNvSpPr txBox="1">
            <a:spLocks noGrp="1"/>
          </p:cNvSpPr>
          <p:nvPr>
            <p:ph type="body" idx="1"/>
          </p:nvPr>
        </p:nvSpPr>
        <p:spPr>
          <a:xfrm>
            <a:off x="5875233" y="4829033"/>
            <a:ext cx="5280800" cy="9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733">
                <a:solidFill>
                  <a:schemeClr val="lt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1pPr>
          </a:lstStyle>
          <a:p>
            <a:endParaRPr/>
          </a:p>
        </p:txBody>
      </p:sp>
      <p:grpSp>
        <p:nvGrpSpPr>
          <p:cNvPr id="253" name="Google Shape;253;p10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54" name="Google Shape;254;p10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10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10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10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2" name="Google Shape;272;p10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20117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"/>
          <p:cNvSpPr txBox="1">
            <a:spLocks noGrp="1"/>
          </p:cNvSpPr>
          <p:nvPr>
            <p:ph type="title" hasCustomPrompt="1"/>
          </p:nvPr>
        </p:nvSpPr>
        <p:spPr>
          <a:xfrm>
            <a:off x="944917" y="2272187"/>
            <a:ext cx="103024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75" name="Google Shape;275;p11"/>
          <p:cNvSpPr txBox="1">
            <a:spLocks noGrp="1"/>
          </p:cNvSpPr>
          <p:nvPr>
            <p:ph type="body" idx="1"/>
          </p:nvPr>
        </p:nvSpPr>
        <p:spPr>
          <a:xfrm>
            <a:off x="944684" y="4321603"/>
            <a:ext cx="1030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grpSp>
        <p:nvGrpSpPr>
          <p:cNvPr id="276" name="Google Shape;276;p1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77" name="Google Shape;277;p1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1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1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1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1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95" name="Google Shape;295;p1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33393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18157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3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99" name="Google Shape;299;p13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13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13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13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17" name="Google Shape;317;p13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8" name="Google Shape;318;p13"/>
          <p:cNvSpPr txBox="1">
            <a:spLocks noGrp="1"/>
          </p:cNvSpPr>
          <p:nvPr>
            <p:ph type="subTitle" idx="1"/>
          </p:nvPr>
        </p:nvSpPr>
        <p:spPr>
          <a:xfrm>
            <a:off x="2577135" y="1921567"/>
            <a:ext cx="3518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13"/>
          <p:cNvSpPr txBox="1">
            <a:spLocks noGrp="1"/>
          </p:cNvSpPr>
          <p:nvPr>
            <p:ph type="subTitle" idx="2"/>
          </p:nvPr>
        </p:nvSpPr>
        <p:spPr>
          <a:xfrm>
            <a:off x="2577131" y="2412107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13"/>
          <p:cNvSpPr txBox="1">
            <a:spLocks noGrp="1"/>
          </p:cNvSpPr>
          <p:nvPr>
            <p:ph type="subTitle" idx="3"/>
          </p:nvPr>
        </p:nvSpPr>
        <p:spPr>
          <a:xfrm>
            <a:off x="2577133" y="4318833"/>
            <a:ext cx="3518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13"/>
          <p:cNvSpPr txBox="1">
            <a:spLocks noGrp="1"/>
          </p:cNvSpPr>
          <p:nvPr>
            <p:ph type="subTitle" idx="4"/>
          </p:nvPr>
        </p:nvSpPr>
        <p:spPr>
          <a:xfrm>
            <a:off x="2577131" y="480474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13"/>
          <p:cNvSpPr txBox="1">
            <a:spLocks noGrp="1"/>
          </p:cNvSpPr>
          <p:nvPr>
            <p:ph type="title" hasCustomPrompt="1"/>
          </p:nvPr>
        </p:nvSpPr>
        <p:spPr>
          <a:xfrm>
            <a:off x="1316824" y="2246475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23" name="Google Shape;323;p13"/>
          <p:cNvSpPr txBox="1">
            <a:spLocks noGrp="1"/>
          </p:cNvSpPr>
          <p:nvPr>
            <p:ph type="title" idx="5" hasCustomPrompt="1"/>
          </p:nvPr>
        </p:nvSpPr>
        <p:spPr>
          <a:xfrm>
            <a:off x="1319024" y="4635827"/>
            <a:ext cx="1060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24" name="Google Shape;324;p13"/>
          <p:cNvSpPr txBox="1">
            <a:spLocks noGrp="1"/>
          </p:cNvSpPr>
          <p:nvPr>
            <p:ph type="title" idx="6"/>
          </p:nvPr>
        </p:nvSpPr>
        <p:spPr>
          <a:xfrm>
            <a:off x="950967" y="776224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5" name="Google Shape;325;p13"/>
          <p:cNvSpPr txBox="1">
            <a:spLocks noGrp="1"/>
          </p:cNvSpPr>
          <p:nvPr>
            <p:ph type="subTitle" idx="7"/>
          </p:nvPr>
        </p:nvSpPr>
        <p:spPr>
          <a:xfrm>
            <a:off x="7867564" y="1921567"/>
            <a:ext cx="3373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13"/>
          <p:cNvSpPr txBox="1">
            <a:spLocks noGrp="1"/>
          </p:cNvSpPr>
          <p:nvPr>
            <p:ph type="subTitle" idx="8"/>
          </p:nvPr>
        </p:nvSpPr>
        <p:spPr>
          <a:xfrm>
            <a:off x="7867576" y="2412107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13"/>
          <p:cNvSpPr txBox="1">
            <a:spLocks noGrp="1"/>
          </p:cNvSpPr>
          <p:nvPr>
            <p:ph type="subTitle" idx="9"/>
          </p:nvPr>
        </p:nvSpPr>
        <p:spPr>
          <a:xfrm>
            <a:off x="7867565" y="4318833"/>
            <a:ext cx="3373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13"/>
          <p:cNvSpPr txBox="1">
            <a:spLocks noGrp="1"/>
          </p:cNvSpPr>
          <p:nvPr>
            <p:ph type="subTitle" idx="13"/>
          </p:nvPr>
        </p:nvSpPr>
        <p:spPr>
          <a:xfrm>
            <a:off x="7867576" y="480474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13"/>
          <p:cNvSpPr txBox="1">
            <a:spLocks noGrp="1"/>
          </p:cNvSpPr>
          <p:nvPr>
            <p:ph type="title" idx="14" hasCustomPrompt="1"/>
          </p:nvPr>
        </p:nvSpPr>
        <p:spPr>
          <a:xfrm>
            <a:off x="6631489" y="2246475"/>
            <a:ext cx="1062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30" name="Google Shape;330;p13"/>
          <p:cNvSpPr txBox="1">
            <a:spLocks noGrp="1"/>
          </p:cNvSpPr>
          <p:nvPr>
            <p:ph type="title" idx="15" hasCustomPrompt="1"/>
          </p:nvPr>
        </p:nvSpPr>
        <p:spPr>
          <a:xfrm>
            <a:off x="6630289" y="4635827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5453879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4"/>
          <p:cNvSpPr txBox="1">
            <a:spLocks noGrp="1"/>
          </p:cNvSpPr>
          <p:nvPr>
            <p:ph type="title"/>
          </p:nvPr>
        </p:nvSpPr>
        <p:spPr>
          <a:xfrm>
            <a:off x="1828800" y="4153551"/>
            <a:ext cx="8534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667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333" name="Google Shape;333;p14"/>
          <p:cNvSpPr txBox="1">
            <a:spLocks noGrp="1"/>
          </p:cNvSpPr>
          <p:nvPr>
            <p:ph type="subTitle" idx="1"/>
          </p:nvPr>
        </p:nvSpPr>
        <p:spPr>
          <a:xfrm>
            <a:off x="1828800" y="2461729"/>
            <a:ext cx="8534400" cy="1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34" name="Google Shape;334;p1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35" name="Google Shape;335;p1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1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53" name="Google Shape;353;p1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67295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5"/>
          <p:cNvSpPr txBox="1">
            <a:spLocks noGrp="1"/>
          </p:cNvSpPr>
          <p:nvPr>
            <p:ph type="title"/>
          </p:nvPr>
        </p:nvSpPr>
        <p:spPr>
          <a:xfrm>
            <a:off x="5542200" y="2985793"/>
            <a:ext cx="45112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56" name="Google Shape;356;p15"/>
          <p:cNvSpPr txBox="1">
            <a:spLocks noGrp="1"/>
          </p:cNvSpPr>
          <p:nvPr>
            <p:ph type="subTitle" idx="1"/>
          </p:nvPr>
        </p:nvSpPr>
        <p:spPr>
          <a:xfrm>
            <a:off x="5542200" y="3799632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15"/>
          <p:cNvSpPr txBox="1">
            <a:spLocks noGrp="1"/>
          </p:cNvSpPr>
          <p:nvPr>
            <p:ph type="title" idx="2" hasCustomPrompt="1"/>
          </p:nvPr>
        </p:nvSpPr>
        <p:spPr>
          <a:xfrm>
            <a:off x="3884700" y="333290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58" name="Google Shape;358;p15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59" name="Google Shape;359;p1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77" name="Google Shape;377;p15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58829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6"/>
          <p:cNvSpPr txBox="1">
            <a:spLocks noGrp="1"/>
          </p:cNvSpPr>
          <p:nvPr>
            <p:ph type="title"/>
          </p:nvPr>
        </p:nvSpPr>
        <p:spPr>
          <a:xfrm>
            <a:off x="1287700" y="3729312"/>
            <a:ext cx="45112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80" name="Google Shape;380;p16"/>
          <p:cNvSpPr txBox="1">
            <a:spLocks noGrp="1"/>
          </p:cNvSpPr>
          <p:nvPr>
            <p:ph type="subTitle" idx="1"/>
          </p:nvPr>
        </p:nvSpPr>
        <p:spPr>
          <a:xfrm>
            <a:off x="1706100" y="4555876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16"/>
          <p:cNvSpPr txBox="1">
            <a:spLocks noGrp="1"/>
          </p:cNvSpPr>
          <p:nvPr>
            <p:ph type="title" idx="2" hasCustomPrompt="1"/>
          </p:nvPr>
        </p:nvSpPr>
        <p:spPr>
          <a:xfrm>
            <a:off x="4341900" y="2220464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82" name="Google Shape;382;p16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83" name="Google Shape;383;p1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1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1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01" name="Google Shape;401;p16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1808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7"/>
          <p:cNvSpPr txBox="1">
            <a:spLocks noGrp="1"/>
          </p:cNvSpPr>
          <p:nvPr>
            <p:ph type="title"/>
          </p:nvPr>
        </p:nvSpPr>
        <p:spPr>
          <a:xfrm>
            <a:off x="5752500" y="3729231"/>
            <a:ext cx="54864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04" name="Google Shape;404;p17"/>
          <p:cNvSpPr txBox="1">
            <a:spLocks noGrp="1"/>
          </p:cNvSpPr>
          <p:nvPr>
            <p:ph type="subTitle" idx="1"/>
          </p:nvPr>
        </p:nvSpPr>
        <p:spPr>
          <a:xfrm>
            <a:off x="5752500" y="4551149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17"/>
          <p:cNvSpPr txBox="1">
            <a:spLocks noGrp="1"/>
          </p:cNvSpPr>
          <p:nvPr>
            <p:ph type="title" idx="2" hasCustomPrompt="1"/>
          </p:nvPr>
        </p:nvSpPr>
        <p:spPr>
          <a:xfrm>
            <a:off x="5758700" y="221622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0925764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8"/>
          <p:cNvSpPr txBox="1">
            <a:spLocks noGrp="1"/>
          </p:cNvSpPr>
          <p:nvPr>
            <p:ph type="title"/>
          </p:nvPr>
        </p:nvSpPr>
        <p:spPr>
          <a:xfrm>
            <a:off x="950967" y="707133"/>
            <a:ext cx="102904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8" name="Google Shape;408;p18"/>
          <p:cNvSpPr txBox="1">
            <a:spLocks noGrp="1"/>
          </p:cNvSpPr>
          <p:nvPr>
            <p:ph type="body" idx="1"/>
          </p:nvPr>
        </p:nvSpPr>
        <p:spPr>
          <a:xfrm>
            <a:off x="3048000" y="1905000"/>
            <a:ext cx="60960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1333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62477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9"/>
          <p:cNvSpPr txBox="1">
            <a:spLocks noGrp="1"/>
          </p:cNvSpPr>
          <p:nvPr>
            <p:ph type="title"/>
          </p:nvPr>
        </p:nvSpPr>
        <p:spPr>
          <a:xfrm>
            <a:off x="6397333" y="1436000"/>
            <a:ext cx="4843600" cy="27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11" name="Google Shape;411;p19"/>
          <p:cNvSpPr txBox="1">
            <a:spLocks noGrp="1"/>
          </p:cNvSpPr>
          <p:nvPr>
            <p:ph type="subTitle" idx="1"/>
          </p:nvPr>
        </p:nvSpPr>
        <p:spPr>
          <a:xfrm>
            <a:off x="6973733" y="4202800"/>
            <a:ext cx="42672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4719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9342"/>
            <a:ext cx="18855407" cy="207818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7524" y="2909457"/>
            <a:ext cx="9253116" cy="8229024"/>
          </a:xfrm>
          <a:prstGeom prst="rect">
            <a:avLst/>
          </a:prstGeom>
        </p:spPr>
        <p:txBody>
          <a:bodyPr/>
          <a:lstStyle>
            <a:lvl1pPr>
              <a:defRPr sz="5091"/>
            </a:lvl1pPr>
            <a:lvl2pPr>
              <a:defRPr sz="4364"/>
            </a:lvl2pPr>
            <a:lvl3pPr>
              <a:defRPr sz="3636"/>
            </a:lvl3pPr>
            <a:lvl4pPr>
              <a:defRPr sz="3273"/>
            </a:lvl4pPr>
            <a:lvl5pPr>
              <a:defRPr sz="3273"/>
            </a:lvl5pPr>
            <a:lvl6pPr>
              <a:defRPr sz="3273"/>
            </a:lvl6pPr>
            <a:lvl7pPr>
              <a:defRPr sz="3273"/>
            </a:lvl7pPr>
            <a:lvl8pPr>
              <a:defRPr sz="3273"/>
            </a:lvl8pPr>
            <a:lvl9pPr>
              <a:defRPr sz="327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49815" y="2909457"/>
            <a:ext cx="9253116" cy="8229024"/>
          </a:xfrm>
          <a:prstGeom prst="rect">
            <a:avLst/>
          </a:prstGeom>
        </p:spPr>
        <p:txBody>
          <a:bodyPr/>
          <a:lstStyle>
            <a:lvl1pPr>
              <a:defRPr sz="5091"/>
            </a:lvl1pPr>
            <a:lvl2pPr>
              <a:defRPr sz="4364"/>
            </a:lvl2pPr>
            <a:lvl3pPr>
              <a:defRPr sz="3636"/>
            </a:lvl3pPr>
            <a:lvl4pPr>
              <a:defRPr sz="3273"/>
            </a:lvl4pPr>
            <a:lvl5pPr>
              <a:defRPr sz="3273"/>
            </a:lvl5pPr>
            <a:lvl6pPr>
              <a:defRPr sz="3273"/>
            </a:lvl6pPr>
            <a:lvl7pPr>
              <a:defRPr sz="3273"/>
            </a:lvl7pPr>
            <a:lvl8pPr>
              <a:defRPr sz="3273"/>
            </a:lvl8pPr>
            <a:lvl9pPr>
              <a:defRPr sz="327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defTabSz="1662562"/>
            <a:fld id="{1D8BD707-D9CF-40AE-B4C6-C98DA3205C09}" type="datetimeFigureOut">
              <a:rPr lang="en-US" sz="3273" smtClean="0">
                <a:solidFill>
                  <a:prstClr val="black"/>
                </a:solidFill>
              </a:rPr>
              <a:pPr defTabSz="1662562"/>
              <a:t>9/3/2023</a:t>
            </a:fld>
            <a:endParaRPr lang="en-US" sz="3273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defTabSz="1662562"/>
            <a:endParaRPr lang="en-US" sz="3273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defTabSz="1662562"/>
            <a:fld id="{B6F15528-21DE-4FAA-801E-634DDDAF4B2B}" type="slidenum">
              <a:rPr lang="en-US" sz="3273" smtClean="0">
                <a:solidFill>
                  <a:prstClr val="black"/>
                </a:solidFill>
              </a:rPr>
              <a:pPr defTabSz="1662562"/>
              <a:t>‹#›</a:t>
            </a:fld>
            <a:endParaRPr lang="en-US" sz="327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81558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0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14" name="Google Shape;414;p20"/>
          <p:cNvSpPr txBox="1">
            <a:spLocks noGrp="1"/>
          </p:cNvSpPr>
          <p:nvPr>
            <p:ph type="body" idx="1"/>
          </p:nvPr>
        </p:nvSpPr>
        <p:spPr>
          <a:xfrm>
            <a:off x="2320800" y="1929700"/>
            <a:ext cx="75504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1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696530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1"/>
          <p:cNvSpPr txBox="1">
            <a:spLocks noGrp="1"/>
          </p:cNvSpPr>
          <p:nvPr>
            <p:ph type="subTitle" idx="1"/>
          </p:nvPr>
        </p:nvSpPr>
        <p:spPr>
          <a:xfrm>
            <a:off x="1116067" y="3476208"/>
            <a:ext cx="4876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17" name="Google Shape;417;p21"/>
          <p:cNvSpPr txBox="1">
            <a:spLocks noGrp="1"/>
          </p:cNvSpPr>
          <p:nvPr>
            <p:ph type="title"/>
          </p:nvPr>
        </p:nvSpPr>
        <p:spPr>
          <a:xfrm>
            <a:off x="2700867" y="2013331"/>
            <a:ext cx="329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566187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2"/>
          <p:cNvSpPr txBox="1">
            <a:spLocks noGrp="1"/>
          </p:cNvSpPr>
          <p:nvPr>
            <p:ph type="subTitle" idx="1"/>
          </p:nvPr>
        </p:nvSpPr>
        <p:spPr>
          <a:xfrm>
            <a:off x="6036533" y="3474720"/>
            <a:ext cx="4876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20" name="Google Shape;420;p22"/>
          <p:cNvSpPr txBox="1">
            <a:spLocks noGrp="1"/>
          </p:cNvSpPr>
          <p:nvPr>
            <p:ph type="title"/>
          </p:nvPr>
        </p:nvSpPr>
        <p:spPr>
          <a:xfrm>
            <a:off x="6036531" y="2011667"/>
            <a:ext cx="329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649711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5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99" name="Google Shape;499;p25"/>
          <p:cNvSpPr txBox="1">
            <a:spLocks noGrp="1"/>
          </p:cNvSpPr>
          <p:nvPr>
            <p:ph type="subTitle" idx="1"/>
          </p:nvPr>
        </p:nvSpPr>
        <p:spPr>
          <a:xfrm>
            <a:off x="1171967" y="45178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0" name="Google Shape;500;p25"/>
          <p:cNvSpPr txBox="1">
            <a:spLocks noGrp="1"/>
          </p:cNvSpPr>
          <p:nvPr>
            <p:ph type="subTitle" idx="2"/>
          </p:nvPr>
        </p:nvSpPr>
        <p:spPr>
          <a:xfrm>
            <a:off x="950967" y="4986936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1" name="Google Shape;501;p25"/>
          <p:cNvSpPr txBox="1">
            <a:spLocks noGrp="1"/>
          </p:cNvSpPr>
          <p:nvPr>
            <p:ph type="subTitle" idx="3"/>
          </p:nvPr>
        </p:nvSpPr>
        <p:spPr>
          <a:xfrm>
            <a:off x="3927867" y="45178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2" name="Google Shape;502;p25"/>
          <p:cNvSpPr txBox="1">
            <a:spLocks noGrp="1"/>
          </p:cNvSpPr>
          <p:nvPr>
            <p:ph type="subTitle" idx="4"/>
          </p:nvPr>
        </p:nvSpPr>
        <p:spPr>
          <a:xfrm>
            <a:off x="3706867" y="4986936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25"/>
          <p:cNvSpPr txBox="1">
            <a:spLocks noGrp="1"/>
          </p:cNvSpPr>
          <p:nvPr>
            <p:ph type="subTitle" idx="5"/>
          </p:nvPr>
        </p:nvSpPr>
        <p:spPr>
          <a:xfrm>
            <a:off x="959000" y="2305933"/>
            <a:ext cx="5145200" cy="8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4597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26"/>
          <p:cNvSpPr txBox="1">
            <a:spLocks noGrp="1"/>
          </p:cNvSpPr>
          <p:nvPr>
            <p:ph type="subTitle" idx="1"/>
          </p:nvPr>
        </p:nvSpPr>
        <p:spPr>
          <a:xfrm>
            <a:off x="1324767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6" name="Google Shape;506;p26"/>
          <p:cNvSpPr txBox="1">
            <a:spLocks noGrp="1"/>
          </p:cNvSpPr>
          <p:nvPr>
            <p:ph type="subTitle" idx="2"/>
          </p:nvPr>
        </p:nvSpPr>
        <p:spPr>
          <a:xfrm>
            <a:off x="1324767" y="4367283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07" name="Google Shape;507;p26"/>
          <p:cNvSpPr txBox="1">
            <a:spLocks noGrp="1"/>
          </p:cNvSpPr>
          <p:nvPr>
            <p:ph type="subTitle" idx="3"/>
          </p:nvPr>
        </p:nvSpPr>
        <p:spPr>
          <a:xfrm>
            <a:off x="4754800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8" name="Google Shape;508;p26"/>
          <p:cNvSpPr txBox="1">
            <a:spLocks noGrp="1"/>
          </p:cNvSpPr>
          <p:nvPr>
            <p:ph type="subTitle" idx="4"/>
          </p:nvPr>
        </p:nvSpPr>
        <p:spPr>
          <a:xfrm>
            <a:off x="4754800" y="436727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09" name="Google Shape;509;p26"/>
          <p:cNvSpPr txBox="1">
            <a:spLocks noGrp="1"/>
          </p:cNvSpPr>
          <p:nvPr>
            <p:ph type="subTitle" idx="5"/>
          </p:nvPr>
        </p:nvSpPr>
        <p:spPr>
          <a:xfrm>
            <a:off x="8184809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10" name="Google Shape;510;p26"/>
          <p:cNvSpPr txBox="1">
            <a:spLocks noGrp="1"/>
          </p:cNvSpPr>
          <p:nvPr>
            <p:ph type="subTitle" idx="6"/>
          </p:nvPr>
        </p:nvSpPr>
        <p:spPr>
          <a:xfrm>
            <a:off x="8184809" y="436727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11" name="Google Shape;511;p26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95081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27"/>
          <p:cNvSpPr txBox="1">
            <a:spLocks noGrp="1"/>
          </p:cNvSpPr>
          <p:nvPr>
            <p:ph type="subTitle" idx="1"/>
          </p:nvPr>
        </p:nvSpPr>
        <p:spPr>
          <a:xfrm>
            <a:off x="2129705" y="1992667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4" name="Google Shape;514;p27"/>
          <p:cNvSpPr txBox="1">
            <a:spLocks noGrp="1"/>
          </p:cNvSpPr>
          <p:nvPr>
            <p:ph type="subTitle" idx="2"/>
          </p:nvPr>
        </p:nvSpPr>
        <p:spPr>
          <a:xfrm>
            <a:off x="1788105" y="24474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27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6" name="Google Shape;516;p27"/>
          <p:cNvSpPr txBox="1">
            <a:spLocks noGrp="1"/>
          </p:cNvSpPr>
          <p:nvPr>
            <p:ph type="subTitle" idx="3"/>
          </p:nvPr>
        </p:nvSpPr>
        <p:spPr>
          <a:xfrm>
            <a:off x="2129705" y="43294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7" name="Google Shape;517;p27"/>
          <p:cNvSpPr txBox="1">
            <a:spLocks noGrp="1"/>
          </p:cNvSpPr>
          <p:nvPr>
            <p:ph type="subTitle" idx="4"/>
          </p:nvPr>
        </p:nvSpPr>
        <p:spPr>
          <a:xfrm>
            <a:off x="1788105" y="47842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27"/>
          <p:cNvSpPr txBox="1">
            <a:spLocks noGrp="1"/>
          </p:cNvSpPr>
          <p:nvPr>
            <p:ph type="subTitle" idx="5"/>
          </p:nvPr>
        </p:nvSpPr>
        <p:spPr>
          <a:xfrm>
            <a:off x="8150805" y="19926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9" name="Google Shape;519;p27"/>
          <p:cNvSpPr txBox="1">
            <a:spLocks noGrp="1"/>
          </p:cNvSpPr>
          <p:nvPr>
            <p:ph type="subTitle" idx="6"/>
          </p:nvPr>
        </p:nvSpPr>
        <p:spPr>
          <a:xfrm>
            <a:off x="8150805" y="24474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0" name="Google Shape;520;p27"/>
          <p:cNvSpPr txBox="1">
            <a:spLocks noGrp="1"/>
          </p:cNvSpPr>
          <p:nvPr>
            <p:ph type="subTitle" idx="7"/>
          </p:nvPr>
        </p:nvSpPr>
        <p:spPr>
          <a:xfrm>
            <a:off x="8150805" y="43294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1" name="Google Shape;521;p27"/>
          <p:cNvSpPr txBox="1">
            <a:spLocks noGrp="1"/>
          </p:cNvSpPr>
          <p:nvPr>
            <p:ph type="subTitle" idx="8"/>
          </p:nvPr>
        </p:nvSpPr>
        <p:spPr>
          <a:xfrm>
            <a:off x="8150805" y="47842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172507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 1">
  <p:cSld name="Title and five columns 1"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28"/>
          <p:cNvSpPr txBox="1">
            <a:spLocks noGrp="1"/>
          </p:cNvSpPr>
          <p:nvPr>
            <p:ph type="subTitle" idx="1"/>
          </p:nvPr>
        </p:nvSpPr>
        <p:spPr>
          <a:xfrm>
            <a:off x="1002184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4" name="Google Shape;524;p28"/>
          <p:cNvSpPr txBox="1">
            <a:spLocks noGrp="1"/>
          </p:cNvSpPr>
          <p:nvPr>
            <p:ph type="subTitle" idx="2"/>
          </p:nvPr>
        </p:nvSpPr>
        <p:spPr>
          <a:xfrm>
            <a:off x="1002184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5" name="Google Shape;525;p28"/>
          <p:cNvSpPr txBox="1">
            <a:spLocks noGrp="1"/>
          </p:cNvSpPr>
          <p:nvPr>
            <p:ph type="subTitle" idx="3"/>
          </p:nvPr>
        </p:nvSpPr>
        <p:spPr>
          <a:xfrm>
            <a:off x="306141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6" name="Google Shape;526;p28"/>
          <p:cNvSpPr txBox="1">
            <a:spLocks noGrp="1"/>
          </p:cNvSpPr>
          <p:nvPr>
            <p:ph type="subTitle" idx="4"/>
          </p:nvPr>
        </p:nvSpPr>
        <p:spPr>
          <a:xfrm>
            <a:off x="306141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7" name="Google Shape;527;p28"/>
          <p:cNvSpPr txBox="1">
            <a:spLocks noGrp="1"/>
          </p:cNvSpPr>
          <p:nvPr>
            <p:ph type="subTitle" idx="5"/>
          </p:nvPr>
        </p:nvSpPr>
        <p:spPr>
          <a:xfrm>
            <a:off x="512064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8" name="Google Shape;528;p28"/>
          <p:cNvSpPr txBox="1">
            <a:spLocks noGrp="1"/>
          </p:cNvSpPr>
          <p:nvPr>
            <p:ph type="subTitle" idx="6"/>
          </p:nvPr>
        </p:nvSpPr>
        <p:spPr>
          <a:xfrm>
            <a:off x="512064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9" name="Google Shape;529;p28"/>
          <p:cNvSpPr txBox="1">
            <a:spLocks noGrp="1"/>
          </p:cNvSpPr>
          <p:nvPr>
            <p:ph type="subTitle" idx="7"/>
          </p:nvPr>
        </p:nvSpPr>
        <p:spPr>
          <a:xfrm>
            <a:off x="717987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0" name="Google Shape;530;p28"/>
          <p:cNvSpPr txBox="1">
            <a:spLocks noGrp="1"/>
          </p:cNvSpPr>
          <p:nvPr>
            <p:ph type="subTitle" idx="8"/>
          </p:nvPr>
        </p:nvSpPr>
        <p:spPr>
          <a:xfrm>
            <a:off x="717987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28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2" name="Google Shape;532;p28"/>
          <p:cNvSpPr txBox="1">
            <a:spLocks noGrp="1"/>
          </p:cNvSpPr>
          <p:nvPr>
            <p:ph type="subTitle" idx="9"/>
          </p:nvPr>
        </p:nvSpPr>
        <p:spPr>
          <a:xfrm>
            <a:off x="923910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3" name="Google Shape;533;p28"/>
          <p:cNvSpPr txBox="1">
            <a:spLocks noGrp="1"/>
          </p:cNvSpPr>
          <p:nvPr>
            <p:ph type="subTitle" idx="13"/>
          </p:nvPr>
        </p:nvSpPr>
        <p:spPr>
          <a:xfrm>
            <a:off x="923910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738426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29"/>
          <p:cNvSpPr txBox="1">
            <a:spLocks noGrp="1"/>
          </p:cNvSpPr>
          <p:nvPr>
            <p:ph type="subTitle" idx="1"/>
          </p:nvPr>
        </p:nvSpPr>
        <p:spPr>
          <a:xfrm>
            <a:off x="1690967" y="2504875"/>
            <a:ext cx="1950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6" name="Google Shape;536;p29"/>
          <p:cNvSpPr txBox="1">
            <a:spLocks noGrp="1"/>
          </p:cNvSpPr>
          <p:nvPr>
            <p:ph type="subTitle" idx="2"/>
          </p:nvPr>
        </p:nvSpPr>
        <p:spPr>
          <a:xfrm>
            <a:off x="1472167" y="3037487"/>
            <a:ext cx="23884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7" name="Google Shape;537;p29"/>
          <p:cNvSpPr txBox="1">
            <a:spLocks noGrp="1"/>
          </p:cNvSpPr>
          <p:nvPr>
            <p:ph type="subTitle" idx="3"/>
          </p:nvPr>
        </p:nvSpPr>
        <p:spPr>
          <a:xfrm>
            <a:off x="5120600" y="25048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8" name="Google Shape;538;p29"/>
          <p:cNvSpPr txBox="1">
            <a:spLocks noGrp="1"/>
          </p:cNvSpPr>
          <p:nvPr>
            <p:ph type="subTitle" idx="4"/>
          </p:nvPr>
        </p:nvSpPr>
        <p:spPr>
          <a:xfrm>
            <a:off x="4899600" y="3037487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29"/>
          <p:cNvSpPr txBox="1">
            <a:spLocks noGrp="1"/>
          </p:cNvSpPr>
          <p:nvPr>
            <p:ph type="subTitle" idx="5"/>
          </p:nvPr>
        </p:nvSpPr>
        <p:spPr>
          <a:xfrm>
            <a:off x="8549975" y="25048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0" name="Google Shape;540;p29"/>
          <p:cNvSpPr txBox="1">
            <a:spLocks noGrp="1"/>
          </p:cNvSpPr>
          <p:nvPr>
            <p:ph type="subTitle" idx="6"/>
          </p:nvPr>
        </p:nvSpPr>
        <p:spPr>
          <a:xfrm>
            <a:off x="8328975" y="3037487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1" name="Google Shape;541;p29"/>
          <p:cNvSpPr txBox="1">
            <a:spLocks noGrp="1"/>
          </p:cNvSpPr>
          <p:nvPr>
            <p:ph type="subTitle" idx="7"/>
          </p:nvPr>
        </p:nvSpPr>
        <p:spPr>
          <a:xfrm>
            <a:off x="1690967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2" name="Google Shape;542;p29"/>
          <p:cNvSpPr txBox="1">
            <a:spLocks noGrp="1"/>
          </p:cNvSpPr>
          <p:nvPr>
            <p:ph type="subTitle" idx="8"/>
          </p:nvPr>
        </p:nvSpPr>
        <p:spPr>
          <a:xfrm>
            <a:off x="1469967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3" name="Google Shape;543;p29"/>
          <p:cNvSpPr txBox="1">
            <a:spLocks noGrp="1"/>
          </p:cNvSpPr>
          <p:nvPr>
            <p:ph type="subTitle" idx="9"/>
          </p:nvPr>
        </p:nvSpPr>
        <p:spPr>
          <a:xfrm>
            <a:off x="5120471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4" name="Google Shape;544;p29"/>
          <p:cNvSpPr txBox="1">
            <a:spLocks noGrp="1"/>
          </p:cNvSpPr>
          <p:nvPr>
            <p:ph type="subTitle" idx="13"/>
          </p:nvPr>
        </p:nvSpPr>
        <p:spPr>
          <a:xfrm>
            <a:off x="4899600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29"/>
          <p:cNvSpPr txBox="1">
            <a:spLocks noGrp="1"/>
          </p:cNvSpPr>
          <p:nvPr>
            <p:ph type="subTitle" idx="14"/>
          </p:nvPr>
        </p:nvSpPr>
        <p:spPr>
          <a:xfrm>
            <a:off x="8549975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6" name="Google Shape;546;p29"/>
          <p:cNvSpPr txBox="1">
            <a:spLocks noGrp="1"/>
          </p:cNvSpPr>
          <p:nvPr>
            <p:ph type="subTitle" idx="15"/>
          </p:nvPr>
        </p:nvSpPr>
        <p:spPr>
          <a:xfrm>
            <a:off x="8328975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29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98642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30"/>
          <p:cNvSpPr txBox="1">
            <a:spLocks noGrp="1"/>
          </p:cNvSpPr>
          <p:nvPr>
            <p:ph type="title"/>
          </p:nvPr>
        </p:nvSpPr>
        <p:spPr>
          <a:xfrm>
            <a:off x="1999600" y="2261075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133" b="0">
                <a:latin typeface="Manjari"/>
                <a:ea typeface="Manjari"/>
                <a:cs typeface="Manjari"/>
                <a:sym typeface="Manja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550" name="Google Shape;550;p30"/>
          <p:cNvSpPr txBox="1">
            <a:spLocks noGrp="1"/>
          </p:cNvSpPr>
          <p:nvPr>
            <p:ph type="title" idx="2" hasCustomPrompt="1"/>
          </p:nvPr>
        </p:nvSpPr>
        <p:spPr>
          <a:xfrm>
            <a:off x="1999600" y="1413851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551" name="Google Shape;551;p30"/>
          <p:cNvSpPr txBox="1">
            <a:spLocks noGrp="1"/>
          </p:cNvSpPr>
          <p:nvPr>
            <p:ph type="subTitle" idx="1"/>
          </p:nvPr>
        </p:nvSpPr>
        <p:spPr>
          <a:xfrm>
            <a:off x="4572000" y="4944467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2" name="Google Shape;552;p30"/>
          <p:cNvSpPr txBox="1">
            <a:spLocks noGrp="1"/>
          </p:cNvSpPr>
          <p:nvPr>
            <p:ph type="title" idx="3" hasCustomPrompt="1"/>
          </p:nvPr>
        </p:nvSpPr>
        <p:spPr>
          <a:xfrm>
            <a:off x="4572000" y="4104959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553" name="Google Shape;553;p30"/>
          <p:cNvSpPr txBox="1">
            <a:spLocks noGrp="1"/>
          </p:cNvSpPr>
          <p:nvPr>
            <p:ph type="subTitle" idx="4"/>
          </p:nvPr>
        </p:nvSpPr>
        <p:spPr>
          <a:xfrm>
            <a:off x="7144400" y="2261075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4" name="Google Shape;554;p30"/>
          <p:cNvSpPr txBox="1">
            <a:spLocks noGrp="1"/>
          </p:cNvSpPr>
          <p:nvPr>
            <p:ph type="title" idx="5" hasCustomPrompt="1"/>
          </p:nvPr>
        </p:nvSpPr>
        <p:spPr>
          <a:xfrm>
            <a:off x="7144400" y="1413851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2693310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bg>
      <p:bgPr>
        <a:solidFill>
          <a:schemeClr val="lt2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238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9342"/>
            <a:ext cx="18855407" cy="20781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7524" y="2791114"/>
            <a:ext cx="9256755" cy="11632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364" b="1"/>
            </a:lvl1pPr>
            <a:lvl2pPr marL="831281" indent="0">
              <a:buNone/>
              <a:defRPr sz="3636" b="1"/>
            </a:lvl2pPr>
            <a:lvl3pPr marL="1662562" indent="0">
              <a:buNone/>
              <a:defRPr sz="3273" b="1"/>
            </a:lvl3pPr>
            <a:lvl4pPr marL="2493843" indent="0">
              <a:buNone/>
              <a:defRPr sz="2909" b="1"/>
            </a:lvl4pPr>
            <a:lvl5pPr marL="3325124" indent="0">
              <a:buNone/>
              <a:defRPr sz="2909" b="1"/>
            </a:lvl5pPr>
            <a:lvl6pPr marL="4156405" indent="0">
              <a:buNone/>
              <a:defRPr sz="2909" b="1"/>
            </a:lvl6pPr>
            <a:lvl7pPr marL="4987686" indent="0">
              <a:buNone/>
              <a:defRPr sz="2909" b="1"/>
            </a:lvl7pPr>
            <a:lvl8pPr marL="5818967" indent="0">
              <a:buNone/>
              <a:defRPr sz="2909" b="1"/>
            </a:lvl8pPr>
            <a:lvl9pPr marL="6650248" indent="0">
              <a:buNone/>
              <a:defRPr sz="290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7524" y="3954318"/>
            <a:ext cx="9256755" cy="7184160"/>
          </a:xfrm>
          <a:prstGeom prst="rect">
            <a:avLst/>
          </a:prstGeom>
        </p:spPr>
        <p:txBody>
          <a:bodyPr/>
          <a:lstStyle>
            <a:lvl1pPr>
              <a:defRPr sz="4364"/>
            </a:lvl1pPr>
            <a:lvl2pPr>
              <a:defRPr sz="3636"/>
            </a:lvl2pPr>
            <a:lvl3pPr>
              <a:defRPr sz="3273"/>
            </a:lvl3pPr>
            <a:lvl4pPr>
              <a:defRPr sz="2909"/>
            </a:lvl4pPr>
            <a:lvl5pPr>
              <a:defRPr sz="2909"/>
            </a:lvl5pPr>
            <a:lvl6pPr>
              <a:defRPr sz="2909"/>
            </a:lvl6pPr>
            <a:lvl7pPr>
              <a:defRPr sz="2909"/>
            </a:lvl7pPr>
            <a:lvl8pPr>
              <a:defRPr sz="2909"/>
            </a:lvl8pPr>
            <a:lvl9pPr>
              <a:defRPr sz="290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642541" y="2791114"/>
            <a:ext cx="9260391" cy="11632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364" b="1"/>
            </a:lvl1pPr>
            <a:lvl2pPr marL="831281" indent="0">
              <a:buNone/>
              <a:defRPr sz="3636" b="1"/>
            </a:lvl2pPr>
            <a:lvl3pPr marL="1662562" indent="0">
              <a:buNone/>
              <a:defRPr sz="3273" b="1"/>
            </a:lvl3pPr>
            <a:lvl4pPr marL="2493843" indent="0">
              <a:buNone/>
              <a:defRPr sz="2909" b="1"/>
            </a:lvl4pPr>
            <a:lvl5pPr marL="3325124" indent="0">
              <a:buNone/>
              <a:defRPr sz="2909" b="1"/>
            </a:lvl5pPr>
            <a:lvl6pPr marL="4156405" indent="0">
              <a:buNone/>
              <a:defRPr sz="2909" b="1"/>
            </a:lvl6pPr>
            <a:lvl7pPr marL="4987686" indent="0">
              <a:buNone/>
              <a:defRPr sz="2909" b="1"/>
            </a:lvl7pPr>
            <a:lvl8pPr marL="5818967" indent="0">
              <a:buNone/>
              <a:defRPr sz="2909" b="1"/>
            </a:lvl8pPr>
            <a:lvl9pPr marL="6650248" indent="0">
              <a:buNone/>
              <a:defRPr sz="290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642541" y="3954318"/>
            <a:ext cx="9260391" cy="7184160"/>
          </a:xfrm>
          <a:prstGeom prst="rect">
            <a:avLst/>
          </a:prstGeom>
        </p:spPr>
        <p:txBody>
          <a:bodyPr/>
          <a:lstStyle>
            <a:lvl1pPr>
              <a:defRPr sz="4364"/>
            </a:lvl1pPr>
            <a:lvl2pPr>
              <a:defRPr sz="3636"/>
            </a:lvl2pPr>
            <a:lvl3pPr>
              <a:defRPr sz="3273"/>
            </a:lvl3pPr>
            <a:lvl4pPr>
              <a:defRPr sz="2909"/>
            </a:lvl4pPr>
            <a:lvl5pPr>
              <a:defRPr sz="2909"/>
            </a:lvl5pPr>
            <a:lvl6pPr>
              <a:defRPr sz="2909"/>
            </a:lvl6pPr>
            <a:lvl7pPr>
              <a:defRPr sz="2909"/>
            </a:lvl7pPr>
            <a:lvl8pPr>
              <a:defRPr sz="2909"/>
            </a:lvl8pPr>
            <a:lvl9pPr>
              <a:defRPr sz="290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defTabSz="1662562"/>
            <a:fld id="{1D8BD707-D9CF-40AE-B4C6-C98DA3205C09}" type="datetimeFigureOut">
              <a:rPr lang="en-US" sz="3273" smtClean="0">
                <a:solidFill>
                  <a:prstClr val="black"/>
                </a:solidFill>
              </a:rPr>
              <a:pPr defTabSz="1662562"/>
              <a:t>9/3/2023</a:t>
            </a:fld>
            <a:endParaRPr lang="en-US" sz="3273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defTabSz="1662562"/>
            <a:endParaRPr lang="en-US" sz="3273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defTabSz="1662562"/>
            <a:fld id="{B6F15528-21DE-4FAA-801E-634DDDAF4B2B}" type="slidenum">
              <a:rPr lang="en-US" sz="3273" smtClean="0">
                <a:solidFill>
                  <a:prstClr val="black"/>
                </a:solidFill>
              </a:rPr>
              <a:pPr defTabSz="1662562"/>
              <a:t>‹#›</a:t>
            </a:fld>
            <a:endParaRPr lang="en-US" sz="327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0053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8" name="Google Shape;578;p32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79" name="Google Shape;579;p32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32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32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32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32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32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32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32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32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32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32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32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32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32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32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32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97" name="Google Shape;597;p32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98" name="Google Shape;598;p32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50241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17528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22429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13" name="Google Shape;113;p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1" name="Google Shape;131;p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2" name="Google Shape;132;p4"/>
          <p:cNvSpPr txBox="1">
            <a:spLocks noGrp="1"/>
          </p:cNvSpPr>
          <p:nvPr>
            <p:ph type="title"/>
          </p:nvPr>
        </p:nvSpPr>
        <p:spPr>
          <a:xfrm>
            <a:off x="2693800" y="707133"/>
            <a:ext cx="6804400" cy="392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4"/>
          <p:cNvSpPr txBox="1">
            <a:spLocks noGrp="1"/>
          </p:cNvSpPr>
          <p:nvPr>
            <p:ph type="body" idx="1"/>
          </p:nvPr>
        </p:nvSpPr>
        <p:spPr>
          <a:xfrm>
            <a:off x="950967" y="1496333"/>
            <a:ext cx="10290000" cy="4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600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5324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5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36" name="Google Shape;136;p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4" name="Google Shape;154;p5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" name="Google Shape;155;p5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5"/>
          <p:cNvSpPr txBox="1">
            <a:spLocks noGrp="1"/>
          </p:cNvSpPr>
          <p:nvPr>
            <p:ph type="subTitle" idx="1"/>
          </p:nvPr>
        </p:nvSpPr>
        <p:spPr>
          <a:xfrm>
            <a:off x="1804367" y="3779779"/>
            <a:ext cx="3438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7" name="Google Shape;157;p5"/>
          <p:cNvSpPr txBox="1">
            <a:spLocks noGrp="1"/>
          </p:cNvSpPr>
          <p:nvPr>
            <p:ph type="subTitle" idx="2"/>
          </p:nvPr>
        </p:nvSpPr>
        <p:spPr>
          <a:xfrm>
            <a:off x="6951367" y="3779779"/>
            <a:ext cx="3434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8" name="Google Shape;158;p5"/>
          <p:cNvSpPr txBox="1">
            <a:spLocks noGrp="1"/>
          </p:cNvSpPr>
          <p:nvPr>
            <p:ph type="subTitle" idx="3"/>
          </p:nvPr>
        </p:nvSpPr>
        <p:spPr>
          <a:xfrm>
            <a:off x="1806367" y="4302245"/>
            <a:ext cx="343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5"/>
          <p:cNvSpPr txBox="1">
            <a:spLocks noGrp="1"/>
          </p:cNvSpPr>
          <p:nvPr>
            <p:ph type="subTitle" idx="4"/>
          </p:nvPr>
        </p:nvSpPr>
        <p:spPr>
          <a:xfrm>
            <a:off x="6949367" y="4305412"/>
            <a:ext cx="343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25585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rgbClr val="FAD4CF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6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62" name="Google Shape;162;p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0" name="Google Shape;180;p6"/>
          <p:cNvSpPr txBox="1">
            <a:spLocks noGrp="1"/>
          </p:cNvSpPr>
          <p:nvPr>
            <p:ph type="title"/>
          </p:nvPr>
        </p:nvSpPr>
        <p:spPr>
          <a:xfrm>
            <a:off x="3582200" y="707133"/>
            <a:ext cx="5027600" cy="390000"/>
          </a:xfrm>
          <a:prstGeom prst="rect">
            <a:avLst/>
          </a:prstGeom>
          <a:solidFill>
            <a:srgbClr val="FAD4C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6"/>
          <p:cNvSpPr/>
          <p:nvPr/>
        </p:nvSpPr>
        <p:spPr>
          <a:xfrm rot="-1481999" flipH="1">
            <a:off x="12143902" y="5230181"/>
            <a:ext cx="47657" cy="37713"/>
          </a:xfrm>
          <a:custGeom>
            <a:avLst/>
            <a:gdLst/>
            <a:ahLst/>
            <a:cxnLst/>
            <a:rect l="l" t="t" r="r" b="b"/>
            <a:pathLst>
              <a:path w="748" h="601" extrusionOk="0">
                <a:moveTo>
                  <a:pt x="305" y="0"/>
                </a:moveTo>
                <a:cubicBezTo>
                  <a:pt x="279" y="0"/>
                  <a:pt x="250" y="5"/>
                  <a:pt x="219" y="15"/>
                </a:cubicBezTo>
                <a:cubicBezTo>
                  <a:pt x="0" y="84"/>
                  <a:pt x="20" y="263"/>
                  <a:pt x="53" y="496"/>
                </a:cubicBezTo>
                <a:cubicBezTo>
                  <a:pt x="73" y="489"/>
                  <a:pt x="94" y="486"/>
                  <a:pt x="114" y="486"/>
                </a:cubicBezTo>
                <a:cubicBezTo>
                  <a:pt x="239" y="486"/>
                  <a:pt x="352" y="600"/>
                  <a:pt x="479" y="600"/>
                </a:cubicBezTo>
                <a:cubicBezTo>
                  <a:pt x="531" y="600"/>
                  <a:pt x="586" y="581"/>
                  <a:pt x="644" y="526"/>
                </a:cubicBezTo>
                <a:cubicBezTo>
                  <a:pt x="747" y="430"/>
                  <a:pt x="647" y="320"/>
                  <a:pt x="591" y="231"/>
                </a:cubicBezTo>
                <a:cubicBezTo>
                  <a:pt x="519" y="117"/>
                  <a:pt x="440" y="0"/>
                  <a:pt x="3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2" name="Google Shape;182;p6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1C4B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590999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7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85" name="Google Shape;185;p7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7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3" name="Google Shape;203;p7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" name="Google Shape;204;p7"/>
          <p:cNvSpPr txBox="1">
            <a:spLocks noGrp="1"/>
          </p:cNvSpPr>
          <p:nvPr>
            <p:ph type="title"/>
          </p:nvPr>
        </p:nvSpPr>
        <p:spPr>
          <a:xfrm>
            <a:off x="2743200" y="3217628"/>
            <a:ext cx="6705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05" name="Google Shape;205;p7"/>
          <p:cNvSpPr txBox="1">
            <a:spLocks noGrp="1"/>
          </p:cNvSpPr>
          <p:nvPr>
            <p:ph type="subTitle" idx="1"/>
          </p:nvPr>
        </p:nvSpPr>
        <p:spPr>
          <a:xfrm>
            <a:off x="2743200" y="4091192"/>
            <a:ext cx="67056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858332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8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08" name="Google Shape;208;p8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6" name="Google Shape;226;p8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7" name="Google Shape;227;p8"/>
          <p:cNvSpPr txBox="1">
            <a:spLocks noGrp="1"/>
          </p:cNvSpPr>
          <p:nvPr>
            <p:ph type="title"/>
          </p:nvPr>
        </p:nvSpPr>
        <p:spPr>
          <a:xfrm>
            <a:off x="2855800" y="2168800"/>
            <a:ext cx="6480400" cy="25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697318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9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30" name="Google Shape;230;p9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8" name="Google Shape;248;p9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Google Shape;249;p9"/>
          <p:cNvSpPr txBox="1">
            <a:spLocks noGrp="1"/>
          </p:cNvSpPr>
          <p:nvPr>
            <p:ph type="title"/>
          </p:nvPr>
        </p:nvSpPr>
        <p:spPr>
          <a:xfrm>
            <a:off x="2865200" y="3238151"/>
            <a:ext cx="6461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50" name="Google Shape;250;p9"/>
          <p:cNvSpPr txBox="1">
            <a:spLocks noGrp="1"/>
          </p:cNvSpPr>
          <p:nvPr>
            <p:ph type="subTitle" idx="1"/>
          </p:nvPr>
        </p:nvSpPr>
        <p:spPr>
          <a:xfrm>
            <a:off x="2865200" y="3994241"/>
            <a:ext cx="6461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013829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0"/>
          <p:cNvSpPr txBox="1">
            <a:spLocks noGrp="1"/>
          </p:cNvSpPr>
          <p:nvPr>
            <p:ph type="body" idx="1"/>
          </p:nvPr>
        </p:nvSpPr>
        <p:spPr>
          <a:xfrm>
            <a:off x="5875233" y="4829033"/>
            <a:ext cx="5280800" cy="9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733">
                <a:solidFill>
                  <a:schemeClr val="lt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1pPr>
          </a:lstStyle>
          <a:p>
            <a:endParaRPr/>
          </a:p>
        </p:txBody>
      </p:sp>
      <p:grpSp>
        <p:nvGrpSpPr>
          <p:cNvPr id="253" name="Google Shape;253;p10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54" name="Google Shape;254;p10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10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10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10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2" name="Google Shape;272;p10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5864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9342"/>
            <a:ext cx="18855407" cy="207818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defTabSz="1662562"/>
            <a:fld id="{1D8BD707-D9CF-40AE-B4C6-C98DA3205C09}" type="datetimeFigureOut">
              <a:rPr lang="en-US" sz="3273" smtClean="0">
                <a:solidFill>
                  <a:prstClr val="black"/>
                </a:solidFill>
              </a:rPr>
              <a:pPr defTabSz="1662562"/>
              <a:t>9/3/2023</a:t>
            </a:fld>
            <a:endParaRPr lang="en-US" sz="3273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defTabSz="1662562"/>
            <a:endParaRPr lang="en-US" sz="3273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defTabSz="1662562"/>
            <a:fld id="{B6F15528-21DE-4FAA-801E-634DDDAF4B2B}" type="slidenum">
              <a:rPr lang="en-US" sz="3273" smtClean="0">
                <a:solidFill>
                  <a:prstClr val="black"/>
                </a:solidFill>
              </a:rPr>
              <a:pPr defTabSz="1662562"/>
              <a:t>‹#›</a:t>
            </a:fld>
            <a:endParaRPr lang="en-US" sz="327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68383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"/>
          <p:cNvSpPr txBox="1">
            <a:spLocks noGrp="1"/>
          </p:cNvSpPr>
          <p:nvPr>
            <p:ph type="title" hasCustomPrompt="1"/>
          </p:nvPr>
        </p:nvSpPr>
        <p:spPr>
          <a:xfrm>
            <a:off x="944917" y="2272187"/>
            <a:ext cx="103024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75" name="Google Shape;275;p11"/>
          <p:cNvSpPr txBox="1">
            <a:spLocks noGrp="1"/>
          </p:cNvSpPr>
          <p:nvPr>
            <p:ph type="body" idx="1"/>
          </p:nvPr>
        </p:nvSpPr>
        <p:spPr>
          <a:xfrm>
            <a:off x="944684" y="4321603"/>
            <a:ext cx="1030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grpSp>
        <p:nvGrpSpPr>
          <p:cNvPr id="276" name="Google Shape;276;p1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77" name="Google Shape;277;p1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1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1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1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1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95" name="Google Shape;295;p1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148554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911603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3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99" name="Google Shape;299;p13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13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13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13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17" name="Google Shape;317;p13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8" name="Google Shape;318;p13"/>
          <p:cNvSpPr txBox="1">
            <a:spLocks noGrp="1"/>
          </p:cNvSpPr>
          <p:nvPr>
            <p:ph type="subTitle" idx="1"/>
          </p:nvPr>
        </p:nvSpPr>
        <p:spPr>
          <a:xfrm>
            <a:off x="2577135" y="1921567"/>
            <a:ext cx="3518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13"/>
          <p:cNvSpPr txBox="1">
            <a:spLocks noGrp="1"/>
          </p:cNvSpPr>
          <p:nvPr>
            <p:ph type="subTitle" idx="2"/>
          </p:nvPr>
        </p:nvSpPr>
        <p:spPr>
          <a:xfrm>
            <a:off x="2577131" y="2412107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13"/>
          <p:cNvSpPr txBox="1">
            <a:spLocks noGrp="1"/>
          </p:cNvSpPr>
          <p:nvPr>
            <p:ph type="subTitle" idx="3"/>
          </p:nvPr>
        </p:nvSpPr>
        <p:spPr>
          <a:xfrm>
            <a:off x="2577133" y="4318833"/>
            <a:ext cx="3518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13"/>
          <p:cNvSpPr txBox="1">
            <a:spLocks noGrp="1"/>
          </p:cNvSpPr>
          <p:nvPr>
            <p:ph type="subTitle" idx="4"/>
          </p:nvPr>
        </p:nvSpPr>
        <p:spPr>
          <a:xfrm>
            <a:off x="2577131" y="480474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13"/>
          <p:cNvSpPr txBox="1">
            <a:spLocks noGrp="1"/>
          </p:cNvSpPr>
          <p:nvPr>
            <p:ph type="title" hasCustomPrompt="1"/>
          </p:nvPr>
        </p:nvSpPr>
        <p:spPr>
          <a:xfrm>
            <a:off x="1316824" y="2246475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23" name="Google Shape;323;p13"/>
          <p:cNvSpPr txBox="1">
            <a:spLocks noGrp="1"/>
          </p:cNvSpPr>
          <p:nvPr>
            <p:ph type="title" idx="5" hasCustomPrompt="1"/>
          </p:nvPr>
        </p:nvSpPr>
        <p:spPr>
          <a:xfrm>
            <a:off x="1319024" y="4635827"/>
            <a:ext cx="1060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24" name="Google Shape;324;p13"/>
          <p:cNvSpPr txBox="1">
            <a:spLocks noGrp="1"/>
          </p:cNvSpPr>
          <p:nvPr>
            <p:ph type="title" idx="6"/>
          </p:nvPr>
        </p:nvSpPr>
        <p:spPr>
          <a:xfrm>
            <a:off x="950967" y="776224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5" name="Google Shape;325;p13"/>
          <p:cNvSpPr txBox="1">
            <a:spLocks noGrp="1"/>
          </p:cNvSpPr>
          <p:nvPr>
            <p:ph type="subTitle" idx="7"/>
          </p:nvPr>
        </p:nvSpPr>
        <p:spPr>
          <a:xfrm>
            <a:off x="7867564" y="1921567"/>
            <a:ext cx="3373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13"/>
          <p:cNvSpPr txBox="1">
            <a:spLocks noGrp="1"/>
          </p:cNvSpPr>
          <p:nvPr>
            <p:ph type="subTitle" idx="8"/>
          </p:nvPr>
        </p:nvSpPr>
        <p:spPr>
          <a:xfrm>
            <a:off x="7867576" y="2412107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13"/>
          <p:cNvSpPr txBox="1">
            <a:spLocks noGrp="1"/>
          </p:cNvSpPr>
          <p:nvPr>
            <p:ph type="subTitle" idx="9"/>
          </p:nvPr>
        </p:nvSpPr>
        <p:spPr>
          <a:xfrm>
            <a:off x="7867565" y="4318833"/>
            <a:ext cx="3373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13"/>
          <p:cNvSpPr txBox="1">
            <a:spLocks noGrp="1"/>
          </p:cNvSpPr>
          <p:nvPr>
            <p:ph type="subTitle" idx="13"/>
          </p:nvPr>
        </p:nvSpPr>
        <p:spPr>
          <a:xfrm>
            <a:off x="7867576" y="480474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13"/>
          <p:cNvSpPr txBox="1">
            <a:spLocks noGrp="1"/>
          </p:cNvSpPr>
          <p:nvPr>
            <p:ph type="title" idx="14" hasCustomPrompt="1"/>
          </p:nvPr>
        </p:nvSpPr>
        <p:spPr>
          <a:xfrm>
            <a:off x="6631489" y="2246475"/>
            <a:ext cx="1062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30" name="Google Shape;330;p13"/>
          <p:cNvSpPr txBox="1">
            <a:spLocks noGrp="1"/>
          </p:cNvSpPr>
          <p:nvPr>
            <p:ph type="title" idx="15" hasCustomPrompt="1"/>
          </p:nvPr>
        </p:nvSpPr>
        <p:spPr>
          <a:xfrm>
            <a:off x="6630289" y="4635827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6999745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4"/>
          <p:cNvSpPr txBox="1">
            <a:spLocks noGrp="1"/>
          </p:cNvSpPr>
          <p:nvPr>
            <p:ph type="title"/>
          </p:nvPr>
        </p:nvSpPr>
        <p:spPr>
          <a:xfrm>
            <a:off x="1828800" y="4153551"/>
            <a:ext cx="8534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667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333" name="Google Shape;333;p14"/>
          <p:cNvSpPr txBox="1">
            <a:spLocks noGrp="1"/>
          </p:cNvSpPr>
          <p:nvPr>
            <p:ph type="subTitle" idx="1"/>
          </p:nvPr>
        </p:nvSpPr>
        <p:spPr>
          <a:xfrm>
            <a:off x="1828800" y="2461729"/>
            <a:ext cx="8534400" cy="1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34" name="Google Shape;334;p1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35" name="Google Shape;335;p1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1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53" name="Google Shape;353;p1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402667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5"/>
          <p:cNvSpPr txBox="1">
            <a:spLocks noGrp="1"/>
          </p:cNvSpPr>
          <p:nvPr>
            <p:ph type="title"/>
          </p:nvPr>
        </p:nvSpPr>
        <p:spPr>
          <a:xfrm>
            <a:off x="5542200" y="2985793"/>
            <a:ext cx="45112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56" name="Google Shape;356;p15"/>
          <p:cNvSpPr txBox="1">
            <a:spLocks noGrp="1"/>
          </p:cNvSpPr>
          <p:nvPr>
            <p:ph type="subTitle" idx="1"/>
          </p:nvPr>
        </p:nvSpPr>
        <p:spPr>
          <a:xfrm>
            <a:off x="5542200" y="3799632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15"/>
          <p:cNvSpPr txBox="1">
            <a:spLocks noGrp="1"/>
          </p:cNvSpPr>
          <p:nvPr>
            <p:ph type="title" idx="2" hasCustomPrompt="1"/>
          </p:nvPr>
        </p:nvSpPr>
        <p:spPr>
          <a:xfrm>
            <a:off x="3884700" y="333290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58" name="Google Shape;358;p15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59" name="Google Shape;359;p1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77" name="Google Shape;377;p15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572257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6"/>
          <p:cNvSpPr txBox="1">
            <a:spLocks noGrp="1"/>
          </p:cNvSpPr>
          <p:nvPr>
            <p:ph type="title"/>
          </p:nvPr>
        </p:nvSpPr>
        <p:spPr>
          <a:xfrm>
            <a:off x="1287700" y="3729312"/>
            <a:ext cx="45112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80" name="Google Shape;380;p16"/>
          <p:cNvSpPr txBox="1">
            <a:spLocks noGrp="1"/>
          </p:cNvSpPr>
          <p:nvPr>
            <p:ph type="subTitle" idx="1"/>
          </p:nvPr>
        </p:nvSpPr>
        <p:spPr>
          <a:xfrm>
            <a:off x="1706100" y="4555876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16"/>
          <p:cNvSpPr txBox="1">
            <a:spLocks noGrp="1"/>
          </p:cNvSpPr>
          <p:nvPr>
            <p:ph type="title" idx="2" hasCustomPrompt="1"/>
          </p:nvPr>
        </p:nvSpPr>
        <p:spPr>
          <a:xfrm>
            <a:off x="4341900" y="2220464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82" name="Google Shape;382;p16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83" name="Google Shape;383;p1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1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1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01" name="Google Shape;401;p16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387382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7"/>
          <p:cNvSpPr txBox="1">
            <a:spLocks noGrp="1"/>
          </p:cNvSpPr>
          <p:nvPr>
            <p:ph type="title"/>
          </p:nvPr>
        </p:nvSpPr>
        <p:spPr>
          <a:xfrm>
            <a:off x="5752500" y="3729231"/>
            <a:ext cx="54864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04" name="Google Shape;404;p17"/>
          <p:cNvSpPr txBox="1">
            <a:spLocks noGrp="1"/>
          </p:cNvSpPr>
          <p:nvPr>
            <p:ph type="subTitle" idx="1"/>
          </p:nvPr>
        </p:nvSpPr>
        <p:spPr>
          <a:xfrm>
            <a:off x="5752500" y="4551149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17"/>
          <p:cNvSpPr txBox="1">
            <a:spLocks noGrp="1"/>
          </p:cNvSpPr>
          <p:nvPr>
            <p:ph type="title" idx="2" hasCustomPrompt="1"/>
          </p:nvPr>
        </p:nvSpPr>
        <p:spPr>
          <a:xfrm>
            <a:off x="5758700" y="221622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33401210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8"/>
          <p:cNvSpPr txBox="1">
            <a:spLocks noGrp="1"/>
          </p:cNvSpPr>
          <p:nvPr>
            <p:ph type="title"/>
          </p:nvPr>
        </p:nvSpPr>
        <p:spPr>
          <a:xfrm>
            <a:off x="950967" y="707133"/>
            <a:ext cx="102904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8" name="Google Shape;408;p18"/>
          <p:cNvSpPr txBox="1">
            <a:spLocks noGrp="1"/>
          </p:cNvSpPr>
          <p:nvPr>
            <p:ph type="body" idx="1"/>
          </p:nvPr>
        </p:nvSpPr>
        <p:spPr>
          <a:xfrm>
            <a:off x="3048000" y="1905000"/>
            <a:ext cx="60960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1333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38145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9"/>
          <p:cNvSpPr txBox="1">
            <a:spLocks noGrp="1"/>
          </p:cNvSpPr>
          <p:nvPr>
            <p:ph type="title"/>
          </p:nvPr>
        </p:nvSpPr>
        <p:spPr>
          <a:xfrm>
            <a:off x="6397333" y="1436000"/>
            <a:ext cx="4843600" cy="27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11" name="Google Shape;411;p19"/>
          <p:cNvSpPr txBox="1">
            <a:spLocks noGrp="1"/>
          </p:cNvSpPr>
          <p:nvPr>
            <p:ph type="subTitle" idx="1"/>
          </p:nvPr>
        </p:nvSpPr>
        <p:spPr>
          <a:xfrm>
            <a:off x="6973733" y="4202800"/>
            <a:ext cx="42672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941534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0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14" name="Google Shape;414;p20"/>
          <p:cNvSpPr txBox="1">
            <a:spLocks noGrp="1"/>
          </p:cNvSpPr>
          <p:nvPr>
            <p:ph type="body" idx="1"/>
          </p:nvPr>
        </p:nvSpPr>
        <p:spPr>
          <a:xfrm>
            <a:off x="2320800" y="1929700"/>
            <a:ext cx="75504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1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8626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defTabSz="1662562"/>
            <a:fld id="{1D8BD707-D9CF-40AE-B4C6-C98DA3205C09}" type="datetimeFigureOut">
              <a:rPr lang="en-US" sz="3273" smtClean="0">
                <a:solidFill>
                  <a:prstClr val="black"/>
                </a:solidFill>
              </a:rPr>
              <a:pPr defTabSz="1662562"/>
              <a:t>9/3/2023</a:t>
            </a:fld>
            <a:endParaRPr lang="en-US" sz="3273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defTabSz="1662562"/>
            <a:endParaRPr lang="en-US" sz="3273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defTabSz="1662562"/>
            <a:fld id="{B6F15528-21DE-4FAA-801E-634DDDAF4B2B}" type="slidenum">
              <a:rPr lang="en-US" sz="3273" smtClean="0">
                <a:solidFill>
                  <a:prstClr val="black"/>
                </a:solidFill>
              </a:rPr>
              <a:pPr defTabSz="1662562"/>
              <a:t>‹#›</a:t>
            </a:fld>
            <a:endParaRPr lang="en-US" sz="327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193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1"/>
          <p:cNvSpPr txBox="1">
            <a:spLocks noGrp="1"/>
          </p:cNvSpPr>
          <p:nvPr>
            <p:ph type="subTitle" idx="1"/>
          </p:nvPr>
        </p:nvSpPr>
        <p:spPr>
          <a:xfrm>
            <a:off x="1116067" y="3476208"/>
            <a:ext cx="4876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17" name="Google Shape;417;p21"/>
          <p:cNvSpPr txBox="1">
            <a:spLocks noGrp="1"/>
          </p:cNvSpPr>
          <p:nvPr>
            <p:ph type="title"/>
          </p:nvPr>
        </p:nvSpPr>
        <p:spPr>
          <a:xfrm>
            <a:off x="2700867" y="2013331"/>
            <a:ext cx="329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320881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2"/>
          <p:cNvSpPr txBox="1">
            <a:spLocks noGrp="1"/>
          </p:cNvSpPr>
          <p:nvPr>
            <p:ph type="subTitle" idx="1"/>
          </p:nvPr>
        </p:nvSpPr>
        <p:spPr>
          <a:xfrm>
            <a:off x="6036533" y="3474720"/>
            <a:ext cx="4876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20" name="Google Shape;420;p22"/>
          <p:cNvSpPr txBox="1">
            <a:spLocks noGrp="1"/>
          </p:cNvSpPr>
          <p:nvPr>
            <p:ph type="title"/>
          </p:nvPr>
        </p:nvSpPr>
        <p:spPr>
          <a:xfrm>
            <a:off x="6036531" y="2011667"/>
            <a:ext cx="329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867343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3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23" name="Google Shape;423;p23"/>
          <p:cNvSpPr txBox="1">
            <a:spLocks noGrp="1"/>
          </p:cNvSpPr>
          <p:nvPr>
            <p:ph type="body" idx="1"/>
          </p:nvPr>
        </p:nvSpPr>
        <p:spPr>
          <a:xfrm>
            <a:off x="950967" y="1699567"/>
            <a:ext cx="10290000" cy="4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7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422063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5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99" name="Google Shape;499;p25"/>
          <p:cNvSpPr txBox="1">
            <a:spLocks noGrp="1"/>
          </p:cNvSpPr>
          <p:nvPr>
            <p:ph type="subTitle" idx="1"/>
          </p:nvPr>
        </p:nvSpPr>
        <p:spPr>
          <a:xfrm>
            <a:off x="1171967" y="45178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0" name="Google Shape;500;p25"/>
          <p:cNvSpPr txBox="1">
            <a:spLocks noGrp="1"/>
          </p:cNvSpPr>
          <p:nvPr>
            <p:ph type="subTitle" idx="2"/>
          </p:nvPr>
        </p:nvSpPr>
        <p:spPr>
          <a:xfrm>
            <a:off x="950967" y="4986936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1" name="Google Shape;501;p25"/>
          <p:cNvSpPr txBox="1">
            <a:spLocks noGrp="1"/>
          </p:cNvSpPr>
          <p:nvPr>
            <p:ph type="subTitle" idx="3"/>
          </p:nvPr>
        </p:nvSpPr>
        <p:spPr>
          <a:xfrm>
            <a:off x="3927867" y="45178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2" name="Google Shape;502;p25"/>
          <p:cNvSpPr txBox="1">
            <a:spLocks noGrp="1"/>
          </p:cNvSpPr>
          <p:nvPr>
            <p:ph type="subTitle" idx="4"/>
          </p:nvPr>
        </p:nvSpPr>
        <p:spPr>
          <a:xfrm>
            <a:off x="3706867" y="4986936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25"/>
          <p:cNvSpPr txBox="1">
            <a:spLocks noGrp="1"/>
          </p:cNvSpPr>
          <p:nvPr>
            <p:ph type="subTitle" idx="5"/>
          </p:nvPr>
        </p:nvSpPr>
        <p:spPr>
          <a:xfrm>
            <a:off x="959000" y="2305933"/>
            <a:ext cx="5145200" cy="8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222978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26"/>
          <p:cNvSpPr txBox="1">
            <a:spLocks noGrp="1"/>
          </p:cNvSpPr>
          <p:nvPr>
            <p:ph type="subTitle" idx="1"/>
          </p:nvPr>
        </p:nvSpPr>
        <p:spPr>
          <a:xfrm>
            <a:off x="1324767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6" name="Google Shape;506;p26"/>
          <p:cNvSpPr txBox="1">
            <a:spLocks noGrp="1"/>
          </p:cNvSpPr>
          <p:nvPr>
            <p:ph type="subTitle" idx="2"/>
          </p:nvPr>
        </p:nvSpPr>
        <p:spPr>
          <a:xfrm>
            <a:off x="1324767" y="4367283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07" name="Google Shape;507;p26"/>
          <p:cNvSpPr txBox="1">
            <a:spLocks noGrp="1"/>
          </p:cNvSpPr>
          <p:nvPr>
            <p:ph type="subTitle" idx="3"/>
          </p:nvPr>
        </p:nvSpPr>
        <p:spPr>
          <a:xfrm>
            <a:off x="4754800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8" name="Google Shape;508;p26"/>
          <p:cNvSpPr txBox="1">
            <a:spLocks noGrp="1"/>
          </p:cNvSpPr>
          <p:nvPr>
            <p:ph type="subTitle" idx="4"/>
          </p:nvPr>
        </p:nvSpPr>
        <p:spPr>
          <a:xfrm>
            <a:off x="4754800" y="436727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09" name="Google Shape;509;p26"/>
          <p:cNvSpPr txBox="1">
            <a:spLocks noGrp="1"/>
          </p:cNvSpPr>
          <p:nvPr>
            <p:ph type="subTitle" idx="5"/>
          </p:nvPr>
        </p:nvSpPr>
        <p:spPr>
          <a:xfrm>
            <a:off x="8184809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10" name="Google Shape;510;p26"/>
          <p:cNvSpPr txBox="1">
            <a:spLocks noGrp="1"/>
          </p:cNvSpPr>
          <p:nvPr>
            <p:ph type="subTitle" idx="6"/>
          </p:nvPr>
        </p:nvSpPr>
        <p:spPr>
          <a:xfrm>
            <a:off x="8184809" y="436727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11" name="Google Shape;511;p26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2879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27"/>
          <p:cNvSpPr txBox="1">
            <a:spLocks noGrp="1"/>
          </p:cNvSpPr>
          <p:nvPr>
            <p:ph type="subTitle" idx="1"/>
          </p:nvPr>
        </p:nvSpPr>
        <p:spPr>
          <a:xfrm>
            <a:off x="2129705" y="1992667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4" name="Google Shape;514;p27"/>
          <p:cNvSpPr txBox="1">
            <a:spLocks noGrp="1"/>
          </p:cNvSpPr>
          <p:nvPr>
            <p:ph type="subTitle" idx="2"/>
          </p:nvPr>
        </p:nvSpPr>
        <p:spPr>
          <a:xfrm>
            <a:off x="1788105" y="24474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27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6" name="Google Shape;516;p27"/>
          <p:cNvSpPr txBox="1">
            <a:spLocks noGrp="1"/>
          </p:cNvSpPr>
          <p:nvPr>
            <p:ph type="subTitle" idx="3"/>
          </p:nvPr>
        </p:nvSpPr>
        <p:spPr>
          <a:xfrm>
            <a:off x="2129705" y="43294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7" name="Google Shape;517;p27"/>
          <p:cNvSpPr txBox="1">
            <a:spLocks noGrp="1"/>
          </p:cNvSpPr>
          <p:nvPr>
            <p:ph type="subTitle" idx="4"/>
          </p:nvPr>
        </p:nvSpPr>
        <p:spPr>
          <a:xfrm>
            <a:off x="1788105" y="47842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27"/>
          <p:cNvSpPr txBox="1">
            <a:spLocks noGrp="1"/>
          </p:cNvSpPr>
          <p:nvPr>
            <p:ph type="subTitle" idx="5"/>
          </p:nvPr>
        </p:nvSpPr>
        <p:spPr>
          <a:xfrm>
            <a:off x="8150805" y="19926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9" name="Google Shape;519;p27"/>
          <p:cNvSpPr txBox="1">
            <a:spLocks noGrp="1"/>
          </p:cNvSpPr>
          <p:nvPr>
            <p:ph type="subTitle" idx="6"/>
          </p:nvPr>
        </p:nvSpPr>
        <p:spPr>
          <a:xfrm>
            <a:off x="8150805" y="24474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0" name="Google Shape;520;p27"/>
          <p:cNvSpPr txBox="1">
            <a:spLocks noGrp="1"/>
          </p:cNvSpPr>
          <p:nvPr>
            <p:ph type="subTitle" idx="7"/>
          </p:nvPr>
        </p:nvSpPr>
        <p:spPr>
          <a:xfrm>
            <a:off x="8150805" y="43294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1" name="Google Shape;521;p27"/>
          <p:cNvSpPr txBox="1">
            <a:spLocks noGrp="1"/>
          </p:cNvSpPr>
          <p:nvPr>
            <p:ph type="subTitle" idx="8"/>
          </p:nvPr>
        </p:nvSpPr>
        <p:spPr>
          <a:xfrm>
            <a:off x="8150805" y="47842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991085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 1">
  <p:cSld name="Title and five columns 1"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28"/>
          <p:cNvSpPr txBox="1">
            <a:spLocks noGrp="1"/>
          </p:cNvSpPr>
          <p:nvPr>
            <p:ph type="subTitle" idx="1"/>
          </p:nvPr>
        </p:nvSpPr>
        <p:spPr>
          <a:xfrm>
            <a:off x="1002184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4" name="Google Shape;524;p28"/>
          <p:cNvSpPr txBox="1">
            <a:spLocks noGrp="1"/>
          </p:cNvSpPr>
          <p:nvPr>
            <p:ph type="subTitle" idx="2"/>
          </p:nvPr>
        </p:nvSpPr>
        <p:spPr>
          <a:xfrm>
            <a:off x="1002184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5" name="Google Shape;525;p28"/>
          <p:cNvSpPr txBox="1">
            <a:spLocks noGrp="1"/>
          </p:cNvSpPr>
          <p:nvPr>
            <p:ph type="subTitle" idx="3"/>
          </p:nvPr>
        </p:nvSpPr>
        <p:spPr>
          <a:xfrm>
            <a:off x="306141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6" name="Google Shape;526;p28"/>
          <p:cNvSpPr txBox="1">
            <a:spLocks noGrp="1"/>
          </p:cNvSpPr>
          <p:nvPr>
            <p:ph type="subTitle" idx="4"/>
          </p:nvPr>
        </p:nvSpPr>
        <p:spPr>
          <a:xfrm>
            <a:off x="306141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7" name="Google Shape;527;p28"/>
          <p:cNvSpPr txBox="1">
            <a:spLocks noGrp="1"/>
          </p:cNvSpPr>
          <p:nvPr>
            <p:ph type="subTitle" idx="5"/>
          </p:nvPr>
        </p:nvSpPr>
        <p:spPr>
          <a:xfrm>
            <a:off x="512064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8" name="Google Shape;528;p28"/>
          <p:cNvSpPr txBox="1">
            <a:spLocks noGrp="1"/>
          </p:cNvSpPr>
          <p:nvPr>
            <p:ph type="subTitle" idx="6"/>
          </p:nvPr>
        </p:nvSpPr>
        <p:spPr>
          <a:xfrm>
            <a:off x="512064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9" name="Google Shape;529;p28"/>
          <p:cNvSpPr txBox="1">
            <a:spLocks noGrp="1"/>
          </p:cNvSpPr>
          <p:nvPr>
            <p:ph type="subTitle" idx="7"/>
          </p:nvPr>
        </p:nvSpPr>
        <p:spPr>
          <a:xfrm>
            <a:off x="717987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0" name="Google Shape;530;p28"/>
          <p:cNvSpPr txBox="1">
            <a:spLocks noGrp="1"/>
          </p:cNvSpPr>
          <p:nvPr>
            <p:ph type="subTitle" idx="8"/>
          </p:nvPr>
        </p:nvSpPr>
        <p:spPr>
          <a:xfrm>
            <a:off x="717987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28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2" name="Google Shape;532;p28"/>
          <p:cNvSpPr txBox="1">
            <a:spLocks noGrp="1"/>
          </p:cNvSpPr>
          <p:nvPr>
            <p:ph type="subTitle" idx="9"/>
          </p:nvPr>
        </p:nvSpPr>
        <p:spPr>
          <a:xfrm>
            <a:off x="923910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3" name="Google Shape;533;p28"/>
          <p:cNvSpPr txBox="1">
            <a:spLocks noGrp="1"/>
          </p:cNvSpPr>
          <p:nvPr>
            <p:ph type="subTitle" idx="13"/>
          </p:nvPr>
        </p:nvSpPr>
        <p:spPr>
          <a:xfrm>
            <a:off x="923910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053458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29"/>
          <p:cNvSpPr txBox="1">
            <a:spLocks noGrp="1"/>
          </p:cNvSpPr>
          <p:nvPr>
            <p:ph type="subTitle" idx="1"/>
          </p:nvPr>
        </p:nvSpPr>
        <p:spPr>
          <a:xfrm>
            <a:off x="1690967" y="2504875"/>
            <a:ext cx="1950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6" name="Google Shape;536;p29"/>
          <p:cNvSpPr txBox="1">
            <a:spLocks noGrp="1"/>
          </p:cNvSpPr>
          <p:nvPr>
            <p:ph type="subTitle" idx="2"/>
          </p:nvPr>
        </p:nvSpPr>
        <p:spPr>
          <a:xfrm>
            <a:off x="1472167" y="3037487"/>
            <a:ext cx="23884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7" name="Google Shape;537;p29"/>
          <p:cNvSpPr txBox="1">
            <a:spLocks noGrp="1"/>
          </p:cNvSpPr>
          <p:nvPr>
            <p:ph type="subTitle" idx="3"/>
          </p:nvPr>
        </p:nvSpPr>
        <p:spPr>
          <a:xfrm>
            <a:off x="5120600" y="25048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8" name="Google Shape;538;p29"/>
          <p:cNvSpPr txBox="1">
            <a:spLocks noGrp="1"/>
          </p:cNvSpPr>
          <p:nvPr>
            <p:ph type="subTitle" idx="4"/>
          </p:nvPr>
        </p:nvSpPr>
        <p:spPr>
          <a:xfrm>
            <a:off x="4899600" y="3037487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29"/>
          <p:cNvSpPr txBox="1">
            <a:spLocks noGrp="1"/>
          </p:cNvSpPr>
          <p:nvPr>
            <p:ph type="subTitle" idx="5"/>
          </p:nvPr>
        </p:nvSpPr>
        <p:spPr>
          <a:xfrm>
            <a:off x="8549975" y="25048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0" name="Google Shape;540;p29"/>
          <p:cNvSpPr txBox="1">
            <a:spLocks noGrp="1"/>
          </p:cNvSpPr>
          <p:nvPr>
            <p:ph type="subTitle" idx="6"/>
          </p:nvPr>
        </p:nvSpPr>
        <p:spPr>
          <a:xfrm>
            <a:off x="8328975" y="3037487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1" name="Google Shape;541;p29"/>
          <p:cNvSpPr txBox="1">
            <a:spLocks noGrp="1"/>
          </p:cNvSpPr>
          <p:nvPr>
            <p:ph type="subTitle" idx="7"/>
          </p:nvPr>
        </p:nvSpPr>
        <p:spPr>
          <a:xfrm>
            <a:off x="1690967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2" name="Google Shape;542;p29"/>
          <p:cNvSpPr txBox="1">
            <a:spLocks noGrp="1"/>
          </p:cNvSpPr>
          <p:nvPr>
            <p:ph type="subTitle" idx="8"/>
          </p:nvPr>
        </p:nvSpPr>
        <p:spPr>
          <a:xfrm>
            <a:off x="1469967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3" name="Google Shape;543;p29"/>
          <p:cNvSpPr txBox="1">
            <a:spLocks noGrp="1"/>
          </p:cNvSpPr>
          <p:nvPr>
            <p:ph type="subTitle" idx="9"/>
          </p:nvPr>
        </p:nvSpPr>
        <p:spPr>
          <a:xfrm>
            <a:off x="5120471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4" name="Google Shape;544;p29"/>
          <p:cNvSpPr txBox="1">
            <a:spLocks noGrp="1"/>
          </p:cNvSpPr>
          <p:nvPr>
            <p:ph type="subTitle" idx="13"/>
          </p:nvPr>
        </p:nvSpPr>
        <p:spPr>
          <a:xfrm>
            <a:off x="4899600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29"/>
          <p:cNvSpPr txBox="1">
            <a:spLocks noGrp="1"/>
          </p:cNvSpPr>
          <p:nvPr>
            <p:ph type="subTitle" idx="14"/>
          </p:nvPr>
        </p:nvSpPr>
        <p:spPr>
          <a:xfrm>
            <a:off x="8549975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6" name="Google Shape;546;p29"/>
          <p:cNvSpPr txBox="1">
            <a:spLocks noGrp="1"/>
          </p:cNvSpPr>
          <p:nvPr>
            <p:ph type="subTitle" idx="15"/>
          </p:nvPr>
        </p:nvSpPr>
        <p:spPr>
          <a:xfrm>
            <a:off x="8328975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29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267814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30"/>
          <p:cNvSpPr txBox="1">
            <a:spLocks noGrp="1"/>
          </p:cNvSpPr>
          <p:nvPr>
            <p:ph type="title"/>
          </p:nvPr>
        </p:nvSpPr>
        <p:spPr>
          <a:xfrm>
            <a:off x="1999600" y="2261075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133" b="0">
                <a:latin typeface="Manjari"/>
                <a:ea typeface="Manjari"/>
                <a:cs typeface="Manjari"/>
                <a:sym typeface="Manja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550" name="Google Shape;550;p30"/>
          <p:cNvSpPr txBox="1">
            <a:spLocks noGrp="1"/>
          </p:cNvSpPr>
          <p:nvPr>
            <p:ph type="title" idx="2" hasCustomPrompt="1"/>
          </p:nvPr>
        </p:nvSpPr>
        <p:spPr>
          <a:xfrm>
            <a:off x="1999600" y="1413851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551" name="Google Shape;551;p30"/>
          <p:cNvSpPr txBox="1">
            <a:spLocks noGrp="1"/>
          </p:cNvSpPr>
          <p:nvPr>
            <p:ph type="subTitle" idx="1"/>
          </p:nvPr>
        </p:nvSpPr>
        <p:spPr>
          <a:xfrm>
            <a:off x="4572000" y="4944467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2" name="Google Shape;552;p30"/>
          <p:cNvSpPr txBox="1">
            <a:spLocks noGrp="1"/>
          </p:cNvSpPr>
          <p:nvPr>
            <p:ph type="title" idx="3" hasCustomPrompt="1"/>
          </p:nvPr>
        </p:nvSpPr>
        <p:spPr>
          <a:xfrm>
            <a:off x="4572000" y="4104959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553" name="Google Shape;553;p30"/>
          <p:cNvSpPr txBox="1">
            <a:spLocks noGrp="1"/>
          </p:cNvSpPr>
          <p:nvPr>
            <p:ph type="subTitle" idx="4"/>
          </p:nvPr>
        </p:nvSpPr>
        <p:spPr>
          <a:xfrm>
            <a:off x="7144400" y="2261075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4" name="Google Shape;554;p30"/>
          <p:cNvSpPr txBox="1">
            <a:spLocks noGrp="1"/>
          </p:cNvSpPr>
          <p:nvPr>
            <p:ph type="title" idx="5" hasCustomPrompt="1"/>
          </p:nvPr>
        </p:nvSpPr>
        <p:spPr>
          <a:xfrm>
            <a:off x="7144400" y="1413851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00410384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bg>
      <p:bgPr>
        <a:solidFill>
          <a:schemeClr val="lt2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882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34" Type="http://schemas.openxmlformats.org/officeDocument/2006/relationships/hyperlink" Target="https://www.facebook.com/groups/629898828017053" TargetMode="Externa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33" Type="http://schemas.openxmlformats.org/officeDocument/2006/relationships/image" Target="../media/image11.png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29" Type="http://schemas.openxmlformats.org/officeDocument/2006/relationships/slideLayout" Target="../slideLayouts/slideLayout4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32" Type="http://schemas.openxmlformats.org/officeDocument/2006/relationships/image" Target="../media/image10.png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31" Type="http://schemas.openxmlformats.org/officeDocument/2006/relationships/theme" Target="../theme/theme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Relationship Id="rId30" Type="http://schemas.openxmlformats.org/officeDocument/2006/relationships/slideLayout" Target="../slideLayouts/slideLayout43.xml"/><Relationship Id="rId8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26" Type="http://schemas.openxmlformats.org/officeDocument/2006/relationships/slideLayout" Target="../slideLayouts/slideLayout69.xml"/><Relationship Id="rId3" Type="http://schemas.openxmlformats.org/officeDocument/2006/relationships/slideLayout" Target="../slideLayouts/slideLayout46.xml"/><Relationship Id="rId21" Type="http://schemas.openxmlformats.org/officeDocument/2006/relationships/slideLayout" Target="../slideLayouts/slideLayout64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5" Type="http://schemas.openxmlformats.org/officeDocument/2006/relationships/slideLayout" Target="../slideLayouts/slideLayout68.xml"/><Relationship Id="rId33" Type="http://schemas.openxmlformats.org/officeDocument/2006/relationships/hyperlink" Target="https://www.facebook.com/groups/629898828017053" TargetMode="Externa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63.xml"/><Relationship Id="rId29" Type="http://schemas.openxmlformats.org/officeDocument/2006/relationships/slideLayout" Target="../slideLayouts/slideLayout72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24" Type="http://schemas.openxmlformats.org/officeDocument/2006/relationships/slideLayout" Target="../slideLayouts/slideLayout67.xml"/><Relationship Id="rId32" Type="http://schemas.openxmlformats.org/officeDocument/2006/relationships/image" Target="../media/image11.png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23" Type="http://schemas.openxmlformats.org/officeDocument/2006/relationships/slideLayout" Target="../slideLayouts/slideLayout66.xml"/><Relationship Id="rId28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53.xml"/><Relationship Id="rId19" Type="http://schemas.openxmlformats.org/officeDocument/2006/relationships/slideLayout" Target="../slideLayouts/slideLayout62.xml"/><Relationship Id="rId31" Type="http://schemas.openxmlformats.org/officeDocument/2006/relationships/image" Target="../media/image10.png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Relationship Id="rId22" Type="http://schemas.openxmlformats.org/officeDocument/2006/relationships/slideLayout" Target="../slideLayouts/slideLayout65.xml"/><Relationship Id="rId27" Type="http://schemas.openxmlformats.org/officeDocument/2006/relationships/slideLayout" Target="../slideLayouts/slideLayout70.xml"/><Relationship Id="rId30" Type="http://schemas.openxmlformats.org/officeDocument/2006/relationships/theme" Target="../theme/theme4.xml"/><Relationship Id="rId8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5.xml"/><Relationship Id="rId18" Type="http://schemas.openxmlformats.org/officeDocument/2006/relationships/slideLayout" Target="../slideLayouts/slideLayout90.xml"/><Relationship Id="rId26" Type="http://schemas.openxmlformats.org/officeDocument/2006/relationships/slideLayout" Target="../slideLayouts/slideLayout98.xml"/><Relationship Id="rId3" Type="http://schemas.openxmlformats.org/officeDocument/2006/relationships/slideLayout" Target="../slideLayouts/slideLayout75.xml"/><Relationship Id="rId21" Type="http://schemas.openxmlformats.org/officeDocument/2006/relationships/slideLayout" Target="../slideLayouts/slideLayout93.xml"/><Relationship Id="rId34" Type="http://schemas.openxmlformats.org/officeDocument/2006/relationships/hyperlink" Target="https://www.facebook.com/groups/629898828017053" TargetMode="Externa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slideLayout" Target="../slideLayouts/slideLayout89.xml"/><Relationship Id="rId25" Type="http://schemas.openxmlformats.org/officeDocument/2006/relationships/slideLayout" Target="../slideLayouts/slideLayout97.xml"/><Relationship Id="rId33" Type="http://schemas.openxmlformats.org/officeDocument/2006/relationships/image" Target="../media/image11.png"/><Relationship Id="rId2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88.xml"/><Relationship Id="rId20" Type="http://schemas.openxmlformats.org/officeDocument/2006/relationships/slideLayout" Target="../slideLayouts/slideLayout92.xml"/><Relationship Id="rId29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24" Type="http://schemas.openxmlformats.org/officeDocument/2006/relationships/slideLayout" Target="../slideLayouts/slideLayout96.xml"/><Relationship Id="rId32" Type="http://schemas.openxmlformats.org/officeDocument/2006/relationships/image" Target="../media/image10.png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23" Type="http://schemas.openxmlformats.org/officeDocument/2006/relationships/slideLayout" Target="../slideLayouts/slideLayout95.xml"/><Relationship Id="rId28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91.xml"/><Relationship Id="rId31" Type="http://schemas.openxmlformats.org/officeDocument/2006/relationships/theme" Target="../theme/theme5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Relationship Id="rId22" Type="http://schemas.openxmlformats.org/officeDocument/2006/relationships/slideLayout" Target="../slideLayouts/slideLayout94.xml"/><Relationship Id="rId27" Type="http://schemas.openxmlformats.org/officeDocument/2006/relationships/slideLayout" Target="../slideLayouts/slideLayout99.xml"/><Relationship Id="rId30" Type="http://schemas.openxmlformats.org/officeDocument/2006/relationships/slideLayout" Target="../slideLayouts/slideLayout102.xml"/><Relationship Id="rId8" Type="http://schemas.openxmlformats.org/officeDocument/2006/relationships/slideLayout" Target="../slideLayouts/slideLayout80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15.xml"/><Relationship Id="rId18" Type="http://schemas.openxmlformats.org/officeDocument/2006/relationships/slideLayout" Target="../slideLayouts/slideLayout120.xml"/><Relationship Id="rId26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05.xml"/><Relationship Id="rId21" Type="http://schemas.openxmlformats.org/officeDocument/2006/relationships/slideLayout" Target="../slideLayouts/slideLayout123.xml"/><Relationship Id="rId34" Type="http://schemas.openxmlformats.org/officeDocument/2006/relationships/hyperlink" Target="https://www.facebook.com/groups/629898828017053" TargetMode="Externa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9.xml"/><Relationship Id="rId25" Type="http://schemas.openxmlformats.org/officeDocument/2006/relationships/slideLayout" Target="../slideLayouts/slideLayout127.xml"/><Relationship Id="rId33" Type="http://schemas.openxmlformats.org/officeDocument/2006/relationships/image" Target="../media/image11.png"/><Relationship Id="rId2" Type="http://schemas.openxmlformats.org/officeDocument/2006/relationships/slideLayout" Target="../slideLayouts/slideLayout104.xml"/><Relationship Id="rId16" Type="http://schemas.openxmlformats.org/officeDocument/2006/relationships/slideLayout" Target="../slideLayouts/slideLayout118.xml"/><Relationship Id="rId20" Type="http://schemas.openxmlformats.org/officeDocument/2006/relationships/slideLayout" Target="../slideLayouts/slideLayout122.xml"/><Relationship Id="rId29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24" Type="http://schemas.openxmlformats.org/officeDocument/2006/relationships/slideLayout" Target="../slideLayouts/slideLayout126.xml"/><Relationship Id="rId32" Type="http://schemas.openxmlformats.org/officeDocument/2006/relationships/image" Target="../media/image10.png"/><Relationship Id="rId5" Type="http://schemas.openxmlformats.org/officeDocument/2006/relationships/slideLayout" Target="../slideLayouts/slideLayout107.xml"/><Relationship Id="rId15" Type="http://schemas.openxmlformats.org/officeDocument/2006/relationships/slideLayout" Target="../slideLayouts/slideLayout117.xml"/><Relationship Id="rId23" Type="http://schemas.openxmlformats.org/officeDocument/2006/relationships/slideLayout" Target="../slideLayouts/slideLayout125.xml"/><Relationship Id="rId28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12.xml"/><Relationship Id="rId19" Type="http://schemas.openxmlformats.org/officeDocument/2006/relationships/slideLayout" Target="../slideLayouts/slideLayout121.xml"/><Relationship Id="rId31" Type="http://schemas.openxmlformats.org/officeDocument/2006/relationships/theme" Target="../theme/theme6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6.xml"/><Relationship Id="rId22" Type="http://schemas.openxmlformats.org/officeDocument/2006/relationships/slideLayout" Target="../slideLayouts/slideLayout124.xml"/><Relationship Id="rId27" Type="http://schemas.openxmlformats.org/officeDocument/2006/relationships/slideLayout" Target="../slideLayouts/slideLayout129.xml"/><Relationship Id="rId30" Type="http://schemas.openxmlformats.org/officeDocument/2006/relationships/slideLayout" Target="../slideLayouts/slideLayout132.xml"/><Relationship Id="rId8" Type="http://schemas.openxmlformats.org/officeDocument/2006/relationships/slideLayout" Target="../slideLayouts/slideLayout110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45.xml"/><Relationship Id="rId18" Type="http://schemas.openxmlformats.org/officeDocument/2006/relationships/slideLayout" Target="../slideLayouts/slideLayout150.xml"/><Relationship Id="rId26" Type="http://schemas.openxmlformats.org/officeDocument/2006/relationships/slideLayout" Target="../slideLayouts/slideLayout158.xml"/><Relationship Id="rId3" Type="http://schemas.openxmlformats.org/officeDocument/2006/relationships/slideLayout" Target="../slideLayouts/slideLayout135.xml"/><Relationship Id="rId21" Type="http://schemas.openxmlformats.org/officeDocument/2006/relationships/slideLayout" Target="../slideLayouts/slideLayout153.xml"/><Relationship Id="rId34" Type="http://schemas.openxmlformats.org/officeDocument/2006/relationships/hyperlink" Target="https://www.facebook.com/groups/629898828017053" TargetMode="Externa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17" Type="http://schemas.openxmlformats.org/officeDocument/2006/relationships/slideLayout" Target="../slideLayouts/slideLayout149.xml"/><Relationship Id="rId25" Type="http://schemas.openxmlformats.org/officeDocument/2006/relationships/slideLayout" Target="../slideLayouts/slideLayout157.xml"/><Relationship Id="rId33" Type="http://schemas.openxmlformats.org/officeDocument/2006/relationships/image" Target="../media/image11.png"/><Relationship Id="rId2" Type="http://schemas.openxmlformats.org/officeDocument/2006/relationships/slideLayout" Target="../slideLayouts/slideLayout134.xml"/><Relationship Id="rId16" Type="http://schemas.openxmlformats.org/officeDocument/2006/relationships/slideLayout" Target="../slideLayouts/slideLayout148.xml"/><Relationship Id="rId20" Type="http://schemas.openxmlformats.org/officeDocument/2006/relationships/slideLayout" Target="../slideLayouts/slideLayout152.xml"/><Relationship Id="rId29" Type="http://schemas.openxmlformats.org/officeDocument/2006/relationships/slideLayout" Target="../slideLayouts/slideLayout161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24" Type="http://schemas.openxmlformats.org/officeDocument/2006/relationships/slideLayout" Target="../slideLayouts/slideLayout156.xml"/><Relationship Id="rId32" Type="http://schemas.openxmlformats.org/officeDocument/2006/relationships/image" Target="../media/image10.png"/><Relationship Id="rId5" Type="http://schemas.openxmlformats.org/officeDocument/2006/relationships/slideLayout" Target="../slideLayouts/slideLayout137.xml"/><Relationship Id="rId15" Type="http://schemas.openxmlformats.org/officeDocument/2006/relationships/slideLayout" Target="../slideLayouts/slideLayout147.xml"/><Relationship Id="rId23" Type="http://schemas.openxmlformats.org/officeDocument/2006/relationships/slideLayout" Target="../slideLayouts/slideLayout155.xml"/><Relationship Id="rId28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42.xml"/><Relationship Id="rId19" Type="http://schemas.openxmlformats.org/officeDocument/2006/relationships/slideLayout" Target="../slideLayouts/slideLayout151.xml"/><Relationship Id="rId31" Type="http://schemas.openxmlformats.org/officeDocument/2006/relationships/theme" Target="../theme/theme7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slideLayout" Target="../slideLayouts/slideLayout146.xml"/><Relationship Id="rId22" Type="http://schemas.openxmlformats.org/officeDocument/2006/relationships/slideLayout" Target="../slideLayouts/slideLayout154.xml"/><Relationship Id="rId27" Type="http://schemas.openxmlformats.org/officeDocument/2006/relationships/slideLayout" Target="../slideLayouts/slideLayout159.xml"/><Relationship Id="rId30" Type="http://schemas.openxmlformats.org/officeDocument/2006/relationships/slideLayout" Target="../slideLayouts/slideLayout162.xml"/><Relationship Id="rId8" Type="http://schemas.openxmlformats.org/officeDocument/2006/relationships/slideLayout" Target="../slideLayouts/slideLayout1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042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1" r:id="rId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-277644" y="-450609"/>
            <a:ext cx="12747287" cy="775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108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iming>
    <p:tnLst>
      <p:par>
        <p:cTn id="1" dur="indefinite" restart="never" nodeType="tmRoot"/>
      </p:par>
    </p:tnLst>
  </p:timing>
  <p:txStyles>
    <p:titleStyle>
      <a:lvl1pPr algn="ctr" defTabSz="1662562" rtl="0" eaLnBrk="1" latinLnBrk="0" hangingPunct="1">
        <a:spcBef>
          <a:spcPct val="0"/>
        </a:spcBef>
        <a:buNone/>
        <a:defRPr sz="8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3461" indent="-623461" algn="l" defTabSz="1662562" rtl="0" eaLnBrk="1" latinLnBrk="0" hangingPunct="1">
        <a:spcBef>
          <a:spcPct val="20000"/>
        </a:spcBef>
        <a:buFont typeface="Arial" pitchFamily="34" charset="0"/>
        <a:buChar char="•"/>
        <a:defRPr sz="5818" kern="1200">
          <a:solidFill>
            <a:schemeClr val="tx1"/>
          </a:solidFill>
          <a:latin typeface="+mn-lt"/>
          <a:ea typeface="+mn-ea"/>
          <a:cs typeface="+mn-cs"/>
        </a:defRPr>
      </a:lvl1pPr>
      <a:lvl2pPr marL="1350832" indent="-519551" algn="l" defTabSz="1662562" rtl="0" eaLnBrk="1" latinLnBrk="0" hangingPunct="1">
        <a:spcBef>
          <a:spcPct val="20000"/>
        </a:spcBef>
        <a:buFont typeface="Arial" pitchFamily="34" charset="0"/>
        <a:buChar char="–"/>
        <a:defRPr sz="5091" kern="1200">
          <a:solidFill>
            <a:schemeClr val="tx1"/>
          </a:solidFill>
          <a:latin typeface="+mn-lt"/>
          <a:ea typeface="+mn-ea"/>
          <a:cs typeface="+mn-cs"/>
        </a:defRPr>
      </a:lvl2pPr>
      <a:lvl3pPr marL="2078203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4364" kern="1200">
          <a:solidFill>
            <a:schemeClr val="tx1"/>
          </a:solidFill>
          <a:latin typeface="+mn-lt"/>
          <a:ea typeface="+mn-ea"/>
          <a:cs typeface="+mn-cs"/>
        </a:defRPr>
      </a:lvl3pPr>
      <a:lvl4pPr marL="2909484" indent="-415641" algn="l" defTabSz="1662562" rtl="0" eaLnBrk="1" latinLnBrk="0" hangingPunct="1">
        <a:spcBef>
          <a:spcPct val="20000"/>
        </a:spcBef>
        <a:buFont typeface="Arial" pitchFamily="34" charset="0"/>
        <a:buChar char="–"/>
        <a:defRPr sz="3636" kern="1200">
          <a:solidFill>
            <a:schemeClr val="tx1"/>
          </a:solidFill>
          <a:latin typeface="+mn-lt"/>
          <a:ea typeface="+mn-ea"/>
          <a:cs typeface="+mn-cs"/>
        </a:defRPr>
      </a:lvl4pPr>
      <a:lvl5pPr marL="3740765" indent="-415641" algn="l" defTabSz="1662562" rtl="0" eaLnBrk="1" latinLnBrk="0" hangingPunct="1">
        <a:spcBef>
          <a:spcPct val="20000"/>
        </a:spcBef>
        <a:buFont typeface="Arial" pitchFamily="34" charset="0"/>
        <a:buChar char="»"/>
        <a:defRPr sz="3636" kern="1200">
          <a:solidFill>
            <a:schemeClr val="tx1"/>
          </a:solidFill>
          <a:latin typeface="+mn-lt"/>
          <a:ea typeface="+mn-ea"/>
          <a:cs typeface="+mn-cs"/>
        </a:defRPr>
      </a:lvl5pPr>
      <a:lvl6pPr marL="4572046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6pPr>
      <a:lvl7pPr marL="5403327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7pPr>
      <a:lvl8pPr marL="6234608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8pPr>
      <a:lvl9pPr marL="7065889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1pPr>
      <a:lvl2pPr marL="831281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2pPr>
      <a:lvl3pPr marL="1662562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3pPr>
      <a:lvl4pPr marL="2493843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4pPr>
      <a:lvl5pPr marL="3325124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5pPr>
      <a:lvl6pPr marL="4156405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6pPr>
      <a:lvl7pPr marL="4987686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7pPr>
      <a:lvl8pPr marL="5818967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8pPr>
      <a:lvl9pPr marL="6650248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837600" y="776233"/>
            <a:ext cx="6516800" cy="4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Patrick Hand"/>
              <a:buNone/>
              <a:defRPr sz="32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B366A4-F2A7-BB9D-A1FD-9B255826A6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736274" y="-294766"/>
            <a:ext cx="2914996" cy="30898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54C1B2-17BF-E30C-884E-6196D85C7D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21594" y="7038621"/>
            <a:ext cx="2432012" cy="2669980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B6E26C61-EF43-036D-74D8-0344771559D5}"/>
              </a:ext>
            </a:extLst>
          </p:cNvPr>
          <p:cNvSpPr txBox="1"/>
          <p:nvPr userDrawn="1"/>
        </p:nvSpPr>
        <p:spPr>
          <a:xfrm>
            <a:off x="3530754" y="878151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3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90BE465-B899-3E6D-0C41-38619AD6FD56}"/>
              </a:ext>
            </a:extLst>
          </p:cNvPr>
          <p:cNvSpPr txBox="1">
            <a:spLocks/>
          </p:cNvSpPr>
          <p:nvPr userDrawn="1"/>
        </p:nvSpPr>
        <p:spPr>
          <a:xfrm>
            <a:off x="1380103" y="926676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1CCDF1-4D9F-FD06-DBF6-B9A4F15DB5F3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65711" y="-32888919"/>
            <a:ext cx="2914996" cy="49570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E61940-C368-65E9-169B-641FBFA2440C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259" y="-32888919"/>
            <a:ext cx="2914996" cy="49570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AD18C74-11E0-0B43-30B7-986B8B1C026D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733227" y="19569153"/>
            <a:ext cx="2914996" cy="49570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ABCB572-C6FD-6D8D-7BAA-A821B8A50B03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259" y="19569152"/>
            <a:ext cx="2914996" cy="495700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0FEFD0AD-8054-692D-16BB-81F79DABAC3C}"/>
              </a:ext>
            </a:extLst>
          </p:cNvPr>
          <p:cNvSpPr txBox="1">
            <a:spLocks/>
          </p:cNvSpPr>
          <p:nvPr userDrawn="1"/>
        </p:nvSpPr>
        <p:spPr>
          <a:xfrm>
            <a:off x="-677891" y="5720635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A9DB7F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A9DB7F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2111DF-BE73-E487-D7BC-34A5F0371CA0}"/>
              </a:ext>
            </a:extLst>
          </p:cNvPr>
          <p:cNvSpPr txBox="1"/>
          <p:nvPr userDrawn="1"/>
        </p:nvSpPr>
        <p:spPr>
          <a:xfrm>
            <a:off x="-3496167" y="2549368"/>
            <a:ext cx="4434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srgbClr val="FFFFFF">
                      <a:alpha val="6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cs typeface="#9Slide05 Bodega Script" pitchFamily="2" charset="0"/>
                <a:sym typeface="Arial"/>
              </a:rPr>
              <a:t>Măng</a:t>
            </a: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srgbClr val="FFFFFF">
                      <a:alpha val="6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cs typeface="#9Slide05 Bodega Script" pitchFamily="2" charset="0"/>
                <a:sym typeface="Arial"/>
              </a:rPr>
              <a:t> Non</a:t>
            </a:r>
            <a:endParaRPr kumimoji="0" lang="id-ID" sz="4000" b="0" i="0" u="none" strike="noStrike" kern="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srgbClr val="FFFFFF">
                    <a:alpha val="63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cs typeface="#9Slide05 Bodega Script" pitchFamily="2" charset="0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81B02F-849C-079E-89CD-C51B8FD29AF3}"/>
              </a:ext>
            </a:extLst>
          </p:cNvPr>
          <p:cNvSpPr txBox="1"/>
          <p:nvPr userDrawn="1"/>
        </p:nvSpPr>
        <p:spPr>
          <a:xfrm>
            <a:off x="9354400" y="377285"/>
            <a:ext cx="3662637" cy="10464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kumimoji="0" lang="id-ID" sz="2133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449718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  <p:sldLayoutId id="2147483713" r:id="rId19"/>
    <p:sldLayoutId id="2147483714" r:id="rId20"/>
    <p:sldLayoutId id="2147483715" r:id="rId21"/>
    <p:sldLayoutId id="2147483716" r:id="rId22"/>
    <p:sldLayoutId id="2147483717" r:id="rId23"/>
    <p:sldLayoutId id="2147483718" r:id="rId24"/>
    <p:sldLayoutId id="2147483719" r:id="rId25"/>
    <p:sldLayoutId id="2147483720" r:id="rId26"/>
    <p:sldLayoutId id="2147483721" r:id="rId27"/>
    <p:sldLayoutId id="2147483722" r:id="rId28"/>
    <p:sldLayoutId id="2147483723" r:id="rId29"/>
    <p:sldLayoutId id="2147483724" r:id="rId30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837600" y="776233"/>
            <a:ext cx="6516800" cy="4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Patrick Hand"/>
              <a:buNone/>
              <a:defRPr sz="32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B366A4-F2A7-BB9D-A1FD-9B255826A6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736274" y="-294766"/>
            <a:ext cx="2914996" cy="30898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54C1B2-17BF-E30C-884E-6196D85C7D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21594" y="7038621"/>
            <a:ext cx="2432012" cy="2669980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B6E26C61-EF43-036D-74D8-0344771559D5}"/>
              </a:ext>
            </a:extLst>
          </p:cNvPr>
          <p:cNvSpPr txBox="1"/>
          <p:nvPr userDrawn="1"/>
        </p:nvSpPr>
        <p:spPr>
          <a:xfrm>
            <a:off x="3530754" y="878151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3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90BE465-B899-3E6D-0C41-38619AD6FD56}"/>
              </a:ext>
            </a:extLst>
          </p:cNvPr>
          <p:cNvSpPr txBox="1">
            <a:spLocks/>
          </p:cNvSpPr>
          <p:nvPr userDrawn="1"/>
        </p:nvSpPr>
        <p:spPr>
          <a:xfrm>
            <a:off x="1380103" y="926676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1CCDF1-4D9F-FD06-DBF6-B9A4F15DB5F3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65711" y="-32888919"/>
            <a:ext cx="2914996" cy="49570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E61940-C368-65E9-169B-641FBFA2440C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259" y="-32888919"/>
            <a:ext cx="2914996" cy="49570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AD18C74-11E0-0B43-30B7-986B8B1C026D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733227" y="19569153"/>
            <a:ext cx="2914996" cy="49570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ABCB572-C6FD-6D8D-7BAA-A821B8A50B03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259" y="19569152"/>
            <a:ext cx="2914996" cy="495700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0FEFD0AD-8054-692D-16BB-81F79DABAC3C}"/>
              </a:ext>
            </a:extLst>
          </p:cNvPr>
          <p:cNvSpPr txBox="1">
            <a:spLocks/>
          </p:cNvSpPr>
          <p:nvPr userDrawn="1"/>
        </p:nvSpPr>
        <p:spPr>
          <a:xfrm>
            <a:off x="-677891" y="5720635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A9DB7F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A9DB7F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2111DF-BE73-E487-D7BC-34A5F0371CA0}"/>
              </a:ext>
            </a:extLst>
          </p:cNvPr>
          <p:cNvSpPr txBox="1"/>
          <p:nvPr userDrawn="1"/>
        </p:nvSpPr>
        <p:spPr>
          <a:xfrm>
            <a:off x="-3496167" y="2549368"/>
            <a:ext cx="4434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srgbClr val="FFFFFF">
                      <a:alpha val="6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cs typeface="#9Slide05 Bodega Script" pitchFamily="2" charset="0"/>
                <a:sym typeface="Arial"/>
              </a:rPr>
              <a:t>Măng</a:t>
            </a: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srgbClr val="FFFFFF">
                      <a:alpha val="6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cs typeface="#9Slide05 Bodega Script" pitchFamily="2" charset="0"/>
                <a:sym typeface="Arial"/>
              </a:rPr>
              <a:t> Non</a:t>
            </a:r>
            <a:endParaRPr kumimoji="0" lang="id-ID" sz="4000" b="0" i="0" u="none" strike="noStrike" kern="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srgbClr val="FFFFFF">
                    <a:alpha val="63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cs typeface="#9Slide05 Bodega Script" pitchFamily="2" charset="0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81B02F-849C-079E-89CD-C51B8FD29AF3}"/>
              </a:ext>
            </a:extLst>
          </p:cNvPr>
          <p:cNvSpPr txBox="1"/>
          <p:nvPr userDrawn="1"/>
        </p:nvSpPr>
        <p:spPr>
          <a:xfrm>
            <a:off x="9354400" y="377285"/>
            <a:ext cx="3662637" cy="10464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kumimoji="0" lang="id-ID" sz="2133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671363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  <p:sldLayoutId id="2147483743" r:id="rId18"/>
    <p:sldLayoutId id="2147483744" r:id="rId19"/>
    <p:sldLayoutId id="2147483746" r:id="rId20"/>
    <p:sldLayoutId id="2147483747" r:id="rId21"/>
    <p:sldLayoutId id="2147483748" r:id="rId22"/>
    <p:sldLayoutId id="2147483749" r:id="rId23"/>
    <p:sldLayoutId id="2147483750" r:id="rId24"/>
    <p:sldLayoutId id="2147483751" r:id="rId25"/>
    <p:sldLayoutId id="2147483752" r:id="rId26"/>
    <p:sldLayoutId id="2147483753" r:id="rId27"/>
    <p:sldLayoutId id="2147483754" r:id="rId28"/>
    <p:sldLayoutId id="2147483755" r:id="rId29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837600" y="776233"/>
            <a:ext cx="6516800" cy="4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Patrick Hand"/>
              <a:buNone/>
              <a:defRPr sz="32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B366A4-F2A7-BB9D-A1FD-9B255826A6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736274" y="-294766"/>
            <a:ext cx="2914996" cy="30898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54C1B2-17BF-E30C-884E-6196D85C7D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21594" y="7038621"/>
            <a:ext cx="2432012" cy="2669980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B6E26C61-EF43-036D-74D8-0344771559D5}"/>
              </a:ext>
            </a:extLst>
          </p:cNvPr>
          <p:cNvSpPr txBox="1"/>
          <p:nvPr userDrawn="1"/>
        </p:nvSpPr>
        <p:spPr>
          <a:xfrm>
            <a:off x="3530754" y="878151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3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90BE465-B899-3E6D-0C41-38619AD6FD56}"/>
              </a:ext>
            </a:extLst>
          </p:cNvPr>
          <p:cNvSpPr txBox="1">
            <a:spLocks/>
          </p:cNvSpPr>
          <p:nvPr userDrawn="1"/>
        </p:nvSpPr>
        <p:spPr>
          <a:xfrm>
            <a:off x="1380103" y="926676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1CCDF1-4D9F-FD06-DBF6-B9A4F15DB5F3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65711" y="-32888919"/>
            <a:ext cx="2914996" cy="49570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E61940-C368-65E9-169B-641FBFA2440C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259" y="-32888919"/>
            <a:ext cx="2914996" cy="49570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AD18C74-11E0-0B43-30B7-986B8B1C026D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733227" y="19569153"/>
            <a:ext cx="2914996" cy="49570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ABCB572-C6FD-6D8D-7BAA-A821B8A50B03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259" y="19569152"/>
            <a:ext cx="2914996" cy="495700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0FEFD0AD-8054-692D-16BB-81F79DABAC3C}"/>
              </a:ext>
            </a:extLst>
          </p:cNvPr>
          <p:cNvSpPr txBox="1">
            <a:spLocks/>
          </p:cNvSpPr>
          <p:nvPr userDrawn="1"/>
        </p:nvSpPr>
        <p:spPr>
          <a:xfrm>
            <a:off x="-677891" y="5720635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A9DB7F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A9DB7F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2111DF-BE73-E487-D7BC-34A5F0371CA0}"/>
              </a:ext>
            </a:extLst>
          </p:cNvPr>
          <p:cNvSpPr txBox="1"/>
          <p:nvPr userDrawn="1"/>
        </p:nvSpPr>
        <p:spPr>
          <a:xfrm>
            <a:off x="-3496167" y="2549368"/>
            <a:ext cx="4434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srgbClr val="FFFFFF">
                      <a:alpha val="6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cs typeface="#9Slide05 Bodega Script" pitchFamily="2" charset="0"/>
                <a:sym typeface="Arial"/>
              </a:rPr>
              <a:t>Măng</a:t>
            </a: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srgbClr val="FFFFFF">
                      <a:alpha val="6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cs typeface="#9Slide05 Bodega Script" pitchFamily="2" charset="0"/>
                <a:sym typeface="Arial"/>
              </a:rPr>
              <a:t> Non</a:t>
            </a:r>
            <a:endParaRPr kumimoji="0" lang="id-ID" sz="4000" b="0" i="0" u="none" strike="noStrike" kern="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srgbClr val="FFFFFF">
                    <a:alpha val="63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cs typeface="#9Slide05 Bodega Script" pitchFamily="2" charset="0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81B02F-849C-079E-89CD-C51B8FD29AF3}"/>
              </a:ext>
            </a:extLst>
          </p:cNvPr>
          <p:cNvSpPr txBox="1"/>
          <p:nvPr userDrawn="1"/>
        </p:nvSpPr>
        <p:spPr>
          <a:xfrm>
            <a:off x="9354400" y="377285"/>
            <a:ext cx="3662637" cy="10464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kumimoji="0" lang="id-ID" sz="2133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144521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  <p:sldLayoutId id="2147483774" r:id="rId18"/>
    <p:sldLayoutId id="2147483775" r:id="rId19"/>
    <p:sldLayoutId id="2147483776" r:id="rId20"/>
    <p:sldLayoutId id="2147483777" r:id="rId21"/>
    <p:sldLayoutId id="2147483778" r:id="rId22"/>
    <p:sldLayoutId id="2147483779" r:id="rId23"/>
    <p:sldLayoutId id="2147483780" r:id="rId24"/>
    <p:sldLayoutId id="2147483781" r:id="rId25"/>
    <p:sldLayoutId id="2147483782" r:id="rId26"/>
    <p:sldLayoutId id="2147483783" r:id="rId27"/>
    <p:sldLayoutId id="2147483784" r:id="rId28"/>
    <p:sldLayoutId id="2147483785" r:id="rId29"/>
    <p:sldLayoutId id="2147483786" r:id="rId30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837600" y="776233"/>
            <a:ext cx="6516800" cy="4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Patrick Hand"/>
              <a:buNone/>
              <a:defRPr sz="32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B366A4-F2A7-BB9D-A1FD-9B255826A6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736274" y="-294766"/>
            <a:ext cx="2914996" cy="30898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54C1B2-17BF-E30C-884E-6196D85C7D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21594" y="7038621"/>
            <a:ext cx="2432012" cy="2669980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B6E26C61-EF43-036D-74D8-0344771559D5}"/>
              </a:ext>
            </a:extLst>
          </p:cNvPr>
          <p:cNvSpPr txBox="1"/>
          <p:nvPr userDrawn="1"/>
        </p:nvSpPr>
        <p:spPr>
          <a:xfrm>
            <a:off x="3530754" y="878151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3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90BE465-B899-3E6D-0C41-38619AD6FD56}"/>
              </a:ext>
            </a:extLst>
          </p:cNvPr>
          <p:cNvSpPr txBox="1">
            <a:spLocks/>
          </p:cNvSpPr>
          <p:nvPr userDrawn="1"/>
        </p:nvSpPr>
        <p:spPr>
          <a:xfrm>
            <a:off x="1380103" y="926676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1CCDF1-4D9F-FD06-DBF6-B9A4F15DB5F3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65711" y="-32888919"/>
            <a:ext cx="2914996" cy="49570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E61940-C368-65E9-169B-641FBFA2440C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259" y="-32888919"/>
            <a:ext cx="2914996" cy="49570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AD18C74-11E0-0B43-30B7-986B8B1C026D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733227" y="19569153"/>
            <a:ext cx="2914996" cy="49570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ABCB572-C6FD-6D8D-7BAA-A821B8A50B03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259" y="19569152"/>
            <a:ext cx="2914996" cy="495700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0FEFD0AD-8054-692D-16BB-81F79DABAC3C}"/>
              </a:ext>
            </a:extLst>
          </p:cNvPr>
          <p:cNvSpPr txBox="1">
            <a:spLocks/>
          </p:cNvSpPr>
          <p:nvPr userDrawn="1"/>
        </p:nvSpPr>
        <p:spPr>
          <a:xfrm>
            <a:off x="-677891" y="5720635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A9DB7F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A9DB7F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2111DF-BE73-E487-D7BC-34A5F0371CA0}"/>
              </a:ext>
            </a:extLst>
          </p:cNvPr>
          <p:cNvSpPr txBox="1"/>
          <p:nvPr userDrawn="1"/>
        </p:nvSpPr>
        <p:spPr>
          <a:xfrm>
            <a:off x="-3496167" y="2549368"/>
            <a:ext cx="4434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srgbClr val="FFFFFF">
                      <a:alpha val="6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cs typeface="#9Slide05 Bodega Script" pitchFamily="2" charset="0"/>
                <a:sym typeface="Arial"/>
              </a:rPr>
              <a:t>Măng</a:t>
            </a: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srgbClr val="FFFFFF">
                      <a:alpha val="6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cs typeface="#9Slide05 Bodega Script" pitchFamily="2" charset="0"/>
                <a:sym typeface="Arial"/>
              </a:rPr>
              <a:t> Non</a:t>
            </a:r>
            <a:endParaRPr kumimoji="0" lang="id-ID" sz="4000" b="0" i="0" u="none" strike="noStrike" kern="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srgbClr val="FFFFFF">
                    <a:alpha val="63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cs typeface="#9Slide05 Bodega Script" pitchFamily="2" charset="0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81B02F-849C-079E-89CD-C51B8FD29AF3}"/>
              </a:ext>
            </a:extLst>
          </p:cNvPr>
          <p:cNvSpPr txBox="1"/>
          <p:nvPr userDrawn="1"/>
        </p:nvSpPr>
        <p:spPr>
          <a:xfrm>
            <a:off x="9354400" y="377285"/>
            <a:ext cx="3662637" cy="10464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kumimoji="0" lang="id-ID" sz="2133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805131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  <p:sldLayoutId id="2147483800" r:id="rId13"/>
    <p:sldLayoutId id="2147483801" r:id="rId14"/>
    <p:sldLayoutId id="2147483802" r:id="rId15"/>
    <p:sldLayoutId id="2147483803" r:id="rId16"/>
    <p:sldLayoutId id="2147483804" r:id="rId17"/>
    <p:sldLayoutId id="2147483805" r:id="rId18"/>
    <p:sldLayoutId id="2147483806" r:id="rId19"/>
    <p:sldLayoutId id="2147483807" r:id="rId20"/>
    <p:sldLayoutId id="2147483808" r:id="rId21"/>
    <p:sldLayoutId id="2147483809" r:id="rId22"/>
    <p:sldLayoutId id="2147483810" r:id="rId23"/>
    <p:sldLayoutId id="2147483811" r:id="rId24"/>
    <p:sldLayoutId id="2147483812" r:id="rId25"/>
    <p:sldLayoutId id="2147483813" r:id="rId26"/>
    <p:sldLayoutId id="2147483814" r:id="rId27"/>
    <p:sldLayoutId id="2147483815" r:id="rId28"/>
    <p:sldLayoutId id="2147483816" r:id="rId29"/>
    <p:sldLayoutId id="2147483817" r:id="rId30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837600" y="776233"/>
            <a:ext cx="6516800" cy="4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Patrick Hand"/>
              <a:buNone/>
              <a:defRPr sz="32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B366A4-F2A7-BB9D-A1FD-9B255826A6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736274" y="-294766"/>
            <a:ext cx="2914996" cy="30898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54C1B2-17BF-E30C-884E-6196D85C7D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21594" y="7038621"/>
            <a:ext cx="2432012" cy="2669980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B6E26C61-EF43-036D-74D8-0344771559D5}"/>
              </a:ext>
            </a:extLst>
          </p:cNvPr>
          <p:cNvSpPr txBox="1"/>
          <p:nvPr userDrawn="1"/>
        </p:nvSpPr>
        <p:spPr>
          <a:xfrm>
            <a:off x="3530754" y="878151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3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90BE465-B899-3E6D-0C41-38619AD6FD56}"/>
              </a:ext>
            </a:extLst>
          </p:cNvPr>
          <p:cNvSpPr txBox="1">
            <a:spLocks/>
          </p:cNvSpPr>
          <p:nvPr userDrawn="1"/>
        </p:nvSpPr>
        <p:spPr>
          <a:xfrm>
            <a:off x="1380103" y="926676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1CCDF1-4D9F-FD06-DBF6-B9A4F15DB5F3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65711" y="-32888919"/>
            <a:ext cx="2914996" cy="49570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E61940-C368-65E9-169B-641FBFA2440C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259" y="-32888919"/>
            <a:ext cx="2914996" cy="49570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AD18C74-11E0-0B43-30B7-986B8B1C026D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733227" y="19569153"/>
            <a:ext cx="2914996" cy="49570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ABCB572-C6FD-6D8D-7BAA-A821B8A50B03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259" y="19569152"/>
            <a:ext cx="2914996" cy="495700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0FEFD0AD-8054-692D-16BB-81F79DABAC3C}"/>
              </a:ext>
            </a:extLst>
          </p:cNvPr>
          <p:cNvSpPr txBox="1">
            <a:spLocks/>
          </p:cNvSpPr>
          <p:nvPr userDrawn="1"/>
        </p:nvSpPr>
        <p:spPr>
          <a:xfrm>
            <a:off x="-677891" y="5720635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A9DB7F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A9DB7F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2111DF-BE73-E487-D7BC-34A5F0371CA0}"/>
              </a:ext>
            </a:extLst>
          </p:cNvPr>
          <p:cNvSpPr txBox="1"/>
          <p:nvPr userDrawn="1"/>
        </p:nvSpPr>
        <p:spPr>
          <a:xfrm>
            <a:off x="-3496167" y="2549368"/>
            <a:ext cx="4434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srgbClr val="FFFFFF">
                      <a:alpha val="6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cs typeface="#9Slide05 Bodega Script" pitchFamily="2" charset="0"/>
                <a:sym typeface="Arial"/>
              </a:rPr>
              <a:t>Măng</a:t>
            </a: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srgbClr val="FFFFFF">
                      <a:alpha val="6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cs typeface="#9Slide05 Bodega Script" pitchFamily="2" charset="0"/>
                <a:sym typeface="Arial"/>
              </a:rPr>
              <a:t> Non</a:t>
            </a:r>
            <a:endParaRPr kumimoji="0" lang="id-ID" sz="4000" b="0" i="0" u="none" strike="noStrike" kern="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srgbClr val="FFFFFF">
                    <a:alpha val="63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cs typeface="#9Slide05 Bodega Script" pitchFamily="2" charset="0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81B02F-849C-079E-89CD-C51B8FD29AF3}"/>
              </a:ext>
            </a:extLst>
          </p:cNvPr>
          <p:cNvSpPr txBox="1"/>
          <p:nvPr userDrawn="1"/>
        </p:nvSpPr>
        <p:spPr>
          <a:xfrm>
            <a:off x="9354400" y="377285"/>
            <a:ext cx="3662637" cy="10464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kumimoji="0" lang="id-ID" sz="2133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60377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3" r:id="rId15"/>
    <p:sldLayoutId id="2147483834" r:id="rId16"/>
    <p:sldLayoutId id="2147483835" r:id="rId17"/>
    <p:sldLayoutId id="2147483836" r:id="rId18"/>
    <p:sldLayoutId id="2147483837" r:id="rId19"/>
    <p:sldLayoutId id="2147483838" r:id="rId20"/>
    <p:sldLayoutId id="2147483839" r:id="rId21"/>
    <p:sldLayoutId id="2147483840" r:id="rId22"/>
    <p:sldLayoutId id="2147483841" r:id="rId23"/>
    <p:sldLayoutId id="2147483842" r:id="rId24"/>
    <p:sldLayoutId id="2147483843" r:id="rId25"/>
    <p:sldLayoutId id="2147483844" r:id="rId26"/>
    <p:sldLayoutId id="2147483845" r:id="rId27"/>
    <p:sldLayoutId id="2147483846" r:id="rId28"/>
    <p:sldLayoutId id="2147483847" r:id="rId29"/>
    <p:sldLayoutId id="2147483848" r:id="rId30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png"/><Relationship Id="rId3" Type="http://schemas.openxmlformats.org/officeDocument/2006/relationships/image" Target="../media/image4.jpg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0" Type="http://schemas.microsoft.com/office/2007/relationships/hdphoto" Target="../media/hdphoto1.wdp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10" Type="http://schemas.openxmlformats.org/officeDocument/2006/relationships/image" Target="../media/image24.png"/><Relationship Id="rId4" Type="http://schemas.openxmlformats.org/officeDocument/2006/relationships/image" Target="../media/image12.png"/><Relationship Id="rId9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9.xml"/><Relationship Id="rId3" Type="http://schemas.openxmlformats.org/officeDocument/2006/relationships/slide" Target="slide5.xml"/><Relationship Id="rId7" Type="http://schemas.openxmlformats.org/officeDocument/2006/relationships/image" Target="../media/image28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slide" Target="slide6.xml"/><Relationship Id="rId11" Type="http://schemas.openxmlformats.org/officeDocument/2006/relationships/image" Target="../media/image30.png"/><Relationship Id="rId5" Type="http://schemas.openxmlformats.org/officeDocument/2006/relationships/image" Target="../media/image27.png"/><Relationship Id="rId10" Type="http://schemas.openxmlformats.org/officeDocument/2006/relationships/slide" Target="slide7.xml"/><Relationship Id="rId4" Type="http://schemas.openxmlformats.org/officeDocument/2006/relationships/image" Target="../media/image26.png"/><Relationship Id="rId9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slide" Target="slide4.xml"/><Relationship Id="rId3" Type="http://schemas.microsoft.com/office/2007/relationships/media" Target="../media/media2.mp3"/><Relationship Id="rId7" Type="http://schemas.openxmlformats.org/officeDocument/2006/relationships/image" Target="../media/image32.png"/><Relationship Id="rId12" Type="http://schemas.openxmlformats.org/officeDocument/2006/relationships/image" Target="../media/image3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5.xml"/><Relationship Id="rId11" Type="http://schemas.openxmlformats.org/officeDocument/2006/relationships/image" Target="../media/image35.png"/><Relationship Id="rId5" Type="http://schemas.openxmlformats.org/officeDocument/2006/relationships/slideLayout" Target="../slideLayouts/slideLayout46.xml"/><Relationship Id="rId10" Type="http://schemas.openxmlformats.org/officeDocument/2006/relationships/image" Target="../media/image34.png"/><Relationship Id="rId4" Type="http://schemas.openxmlformats.org/officeDocument/2006/relationships/audio" Target="../media/media2.mp3"/><Relationship Id="rId9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microsoft.com/office/2007/relationships/media" Target="../media/media2.mp3"/><Relationship Id="rId7" Type="http://schemas.openxmlformats.org/officeDocument/2006/relationships/image" Target="../media/image33.png"/><Relationship Id="rId12" Type="http://schemas.openxmlformats.org/officeDocument/2006/relationships/slide" Target="slide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2.png"/><Relationship Id="rId11" Type="http://schemas.openxmlformats.org/officeDocument/2006/relationships/image" Target="../media/image28.png"/><Relationship Id="rId5" Type="http://schemas.openxmlformats.org/officeDocument/2006/relationships/slideLayout" Target="../slideLayouts/slideLayout99.xml"/><Relationship Id="rId10" Type="http://schemas.openxmlformats.org/officeDocument/2006/relationships/image" Target="../media/image36.png"/><Relationship Id="rId4" Type="http://schemas.openxmlformats.org/officeDocument/2006/relationships/audio" Target="../media/media2.mp3"/><Relationship Id="rId9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microsoft.com/office/2007/relationships/media" Target="../media/media2.mp3"/><Relationship Id="rId7" Type="http://schemas.openxmlformats.org/officeDocument/2006/relationships/image" Target="../media/image33.png"/><Relationship Id="rId12" Type="http://schemas.openxmlformats.org/officeDocument/2006/relationships/slide" Target="slide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2.png"/><Relationship Id="rId11" Type="http://schemas.openxmlformats.org/officeDocument/2006/relationships/image" Target="../media/image30.png"/><Relationship Id="rId5" Type="http://schemas.openxmlformats.org/officeDocument/2006/relationships/slideLayout" Target="../slideLayouts/slideLayout129.xml"/><Relationship Id="rId10" Type="http://schemas.openxmlformats.org/officeDocument/2006/relationships/image" Target="../media/image36.png"/><Relationship Id="rId4" Type="http://schemas.openxmlformats.org/officeDocument/2006/relationships/audio" Target="../media/media2.mp3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microsoft.com/office/2007/relationships/media" Target="../media/media2.mp3"/><Relationship Id="rId7" Type="http://schemas.openxmlformats.org/officeDocument/2006/relationships/image" Target="../media/image33.png"/><Relationship Id="rId12" Type="http://schemas.openxmlformats.org/officeDocument/2006/relationships/slide" Target="slide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2.png"/><Relationship Id="rId11" Type="http://schemas.openxmlformats.org/officeDocument/2006/relationships/image" Target="../media/image29.png"/><Relationship Id="rId5" Type="http://schemas.openxmlformats.org/officeDocument/2006/relationships/slideLayout" Target="../slideLayouts/slideLayout133.xml"/><Relationship Id="rId10" Type="http://schemas.openxmlformats.org/officeDocument/2006/relationships/image" Target="../media/image36.png"/><Relationship Id="rId4" Type="http://schemas.openxmlformats.org/officeDocument/2006/relationships/audio" Target="../media/media2.mp3"/><Relationship Id="rId9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84" t="11959" r="11818"/>
          <a:stretch/>
        </p:blipFill>
        <p:spPr>
          <a:xfrm>
            <a:off x="1420972" y="412372"/>
            <a:ext cx="10350500" cy="6044380"/>
          </a:xfrm>
          <a:prstGeom prst="rect">
            <a:avLst/>
          </a:prstGeom>
        </p:spPr>
      </p:pic>
      <p:grpSp>
        <p:nvGrpSpPr>
          <p:cNvPr id="52" name="组合 51">
            <a:extLst>
              <a:ext uri="{FF2B5EF4-FFF2-40B4-BE49-F238E27FC236}">
                <a16:creationId xmlns:a16="http://schemas.microsoft.com/office/drawing/2014/main" id="{514C8EED-8ACE-F2C4-7AB0-0CFA60E0B2F9}"/>
              </a:ext>
            </a:extLst>
          </p:cNvPr>
          <p:cNvGrpSpPr/>
          <p:nvPr/>
        </p:nvGrpSpPr>
        <p:grpSpPr>
          <a:xfrm>
            <a:off x="3371367" y="5005004"/>
            <a:ext cx="5864285" cy="1604989"/>
            <a:chOff x="3606799" y="3165544"/>
            <a:chExt cx="5864285" cy="1604989"/>
          </a:xfrm>
        </p:grpSpPr>
        <p:sp>
          <p:nvSpPr>
            <p:cNvPr id="23" name="矩形: 圆角 22">
              <a:extLst>
                <a:ext uri="{FF2B5EF4-FFF2-40B4-BE49-F238E27FC236}">
                  <a16:creationId xmlns:a16="http://schemas.microsoft.com/office/drawing/2014/main" id="{732047CB-9E5F-FF0A-22B4-8D64CBB01C3D}"/>
                </a:ext>
              </a:extLst>
            </p:cNvPr>
            <p:cNvSpPr/>
            <p:nvPr/>
          </p:nvSpPr>
          <p:spPr>
            <a:xfrm>
              <a:off x="3606799" y="3812769"/>
              <a:ext cx="4978400" cy="523220"/>
            </a:xfrm>
            <a:prstGeom prst="roundRect">
              <a:avLst>
                <a:gd name="adj" fmla="val 50000"/>
              </a:avLst>
            </a:prstGeom>
            <a:solidFill>
              <a:srgbClr val="FFC0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n w="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字魂162号-元气酪酪体" panose="00000500000000000000" pitchFamily="2" charset="-122"/>
                <a:ea typeface="字魂162号-元气酪酪体" panose="00000500000000000000" pitchFamily="2" charset="-122"/>
                <a:cs typeface="字体管家棉花糖" panose="00020600040101010101" charset="-122"/>
                <a:sym typeface="+mn-ea"/>
              </a:endParaRPr>
            </a:p>
          </p:txBody>
        </p:sp>
        <p:pic>
          <p:nvPicPr>
            <p:cNvPr id="51" name="图片 50">
              <a:extLst>
                <a:ext uri="{FF2B5EF4-FFF2-40B4-BE49-F238E27FC236}">
                  <a16:creationId xmlns:a16="http://schemas.microsoft.com/office/drawing/2014/main" id="{068E6151-850B-ED2C-5D88-E1BB01669A5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6095" y="3165544"/>
              <a:ext cx="1604989" cy="1604989"/>
            </a:xfrm>
            <a:prstGeom prst="rect">
              <a:avLst/>
            </a:prstGeom>
          </p:spPr>
        </p:pic>
      </p:grpSp>
      <p:pic>
        <p:nvPicPr>
          <p:cNvPr id="54" name="图片 53">
            <a:extLst>
              <a:ext uri="{FF2B5EF4-FFF2-40B4-BE49-F238E27FC236}">
                <a16:creationId xmlns:a16="http://schemas.microsoft.com/office/drawing/2014/main" id="{9F6D768A-BF3F-D1AA-1652-D36EFC8D80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395" y="4074379"/>
            <a:ext cx="4059807" cy="405980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7E96C052-9917-2FE7-A31E-3EC932B0F61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3340" y="2906698"/>
            <a:ext cx="3161336" cy="3161336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205060" y="-280201"/>
            <a:ext cx="4619311" cy="4619311"/>
          </a:xfrm>
          <a:prstGeom prst="rect">
            <a:avLst/>
          </a:prstGeom>
        </p:spPr>
      </p:pic>
      <p:pic>
        <p:nvPicPr>
          <p:cNvPr id="62" name="图片 61">
            <a:extLst>
              <a:ext uri="{FF2B5EF4-FFF2-40B4-BE49-F238E27FC236}">
                <a16:creationId xmlns:a16="http://schemas.microsoft.com/office/drawing/2014/main" id="{1EE7C8CB-BDA3-BE81-B6C5-2E1D69EBB69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74" t="5212" r="63318" b="67851"/>
          <a:stretch/>
        </p:blipFill>
        <p:spPr>
          <a:xfrm>
            <a:off x="3371367" y="5499833"/>
            <a:ext cx="1376878" cy="1110160"/>
          </a:xfrm>
          <a:prstGeom prst="rect">
            <a:avLst/>
          </a:prstGeom>
        </p:spPr>
      </p:pic>
      <p:grpSp>
        <p:nvGrpSpPr>
          <p:cNvPr id="66" name="组合 65">
            <a:extLst>
              <a:ext uri="{FF2B5EF4-FFF2-40B4-BE49-F238E27FC236}">
                <a16:creationId xmlns:a16="http://schemas.microsoft.com/office/drawing/2014/main" id="{B1EAD35E-A6A9-1409-C3E1-5FAE61B5ACF3}"/>
              </a:ext>
            </a:extLst>
          </p:cNvPr>
          <p:cNvGrpSpPr/>
          <p:nvPr/>
        </p:nvGrpSpPr>
        <p:grpSpPr>
          <a:xfrm>
            <a:off x="8236467" y="3278909"/>
            <a:ext cx="3984357" cy="3463837"/>
            <a:chOff x="8236467" y="3278909"/>
            <a:chExt cx="3984357" cy="3463837"/>
          </a:xfrm>
        </p:grpSpPr>
        <p:pic>
          <p:nvPicPr>
            <p:cNvPr id="65" name="图片 64">
              <a:extLst>
                <a:ext uri="{FF2B5EF4-FFF2-40B4-BE49-F238E27FC236}">
                  <a16:creationId xmlns:a16="http://schemas.microsoft.com/office/drawing/2014/main" id="{770CB4B2-3A9C-E7EB-E8E7-36A5EE93D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67476EE9-09E3-ED15-5951-44DCF49E4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sp>
        <p:nvSpPr>
          <p:cNvPr id="18" name="Google Shape;1910;p31">
            <a:extLst>
              <a:ext uri="{FF2B5EF4-FFF2-40B4-BE49-F238E27FC236}">
                <a16:creationId xmlns:a16="http://schemas.microsoft.com/office/drawing/2014/main" id="{E4CC77B8-F17E-79E4-B3C9-5B07D794B153}"/>
              </a:ext>
            </a:extLst>
          </p:cNvPr>
          <p:cNvSpPr txBox="1">
            <a:spLocks/>
          </p:cNvSpPr>
          <p:nvPr/>
        </p:nvSpPr>
        <p:spPr>
          <a:xfrm rot="20963174">
            <a:off x="6864220" y="2128254"/>
            <a:ext cx="3724803" cy="2037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numCol="1" anchor="ctr" anchorCtr="0">
            <a:prstTxWarp prst="textArchUp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Chango"/>
              <a:buNone/>
              <a:defRPr sz="3500" b="0" i="0" u="none" strike="noStrike" cap="none">
                <a:solidFill>
                  <a:schemeClr val="accent5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E77"/>
              </a:buClr>
              <a:buSzPts val="3600"/>
              <a:buFont typeface="Chango"/>
              <a:buNone/>
              <a:tabLst/>
              <a:defRPr/>
            </a:pPr>
            <a:r>
              <a:rPr kumimoji="0" lang="vi-VN" sz="6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sym typeface="Chango"/>
              </a:rPr>
              <a:t>Toán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sym typeface="Chango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" y="-74414"/>
            <a:ext cx="1523956" cy="15088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04595" y="1758025"/>
            <a:ext cx="8480271" cy="354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107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  <p:extLst mod="1">
    <p:ext uri="{E180D4A7-C9FB-4DFB-919C-405C955672EB}">
      <p14:showEvtLst xmlns:p14="http://schemas.microsoft.com/office/powerpoint/2010/main">
        <p14:playEvt time="1" objId="4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07FB4F63-BB19-856C-83E4-BE0B640B40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98315" y="2396785"/>
            <a:ext cx="5056150" cy="5056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503" y="2869272"/>
            <a:ext cx="7189386" cy="3823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图片 15">
            <a:extLst>
              <a:ext uri="{FF2B5EF4-FFF2-40B4-BE49-F238E27FC236}">
                <a16:creationId xmlns:a16="http://schemas.microsoft.com/office/drawing/2014/main" id="{55597F47-C6A7-F922-8B99-B667402ACEF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63" b="29507"/>
          <a:stretch/>
        </p:blipFill>
        <p:spPr>
          <a:xfrm flipH="1">
            <a:off x="-340423" y="798139"/>
            <a:ext cx="6536047" cy="266803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5227" y="1381526"/>
            <a:ext cx="4716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 bạn, Trái Đất</a:t>
            </a:r>
          </a:p>
          <a:p>
            <a:pPr algn="ctr"/>
            <a:r>
              <a:rPr lang="vi-VN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cách Mặt Trời bao nhiêu km?</a:t>
            </a:r>
            <a:endParaRPr lang="en-US" sz="2400" b="1" dirty="0">
              <a:solidFill>
                <a:srgbClr val="002060"/>
              </a:solidFill>
              <a:latin typeface="Californian FB" panose="0207040306080B030204" pitchFamily="18" charset="0"/>
              <a:ea typeface="Cambria" panose="02040503050406030204" pitchFamily="18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55597F47-C6A7-F922-8B99-B667402ACEF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63" b="29507"/>
          <a:stretch/>
        </p:blipFill>
        <p:spPr>
          <a:xfrm flipH="1">
            <a:off x="6352674" y="673404"/>
            <a:ext cx="5753883" cy="233653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268242" y="1258416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28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Trái Đất cách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 </a:t>
            </a:r>
            <a:r>
              <a:rPr lang="vi-VN" sz="28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Trời </a:t>
            </a:r>
          </a:p>
          <a:p>
            <a:pPr algn="ctr"/>
            <a:r>
              <a:rPr lang="vi-VN" sz="28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khoảng  </a:t>
            </a:r>
            <a:r>
              <a:rPr lang="vi-VN" sz="2800" b="1" dirty="0" smtClean="0">
                <a:solidFill>
                  <a:srgbClr val="C15E3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149 697 876</a:t>
            </a:r>
            <a:r>
              <a:rPr lang="vi-VN" sz="28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km.</a:t>
            </a:r>
            <a:endParaRPr lang="en-US" sz="2800" b="1" dirty="0">
              <a:solidFill>
                <a:srgbClr val="002060"/>
              </a:solidFill>
              <a:latin typeface="Californian FB" panose="0207040306080B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6335" y="1659798"/>
            <a:ext cx="4716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này đọc như thế nào? </a:t>
            </a:r>
          </a:p>
          <a:p>
            <a:pPr algn="ctr"/>
            <a:r>
              <a:rPr lang="vi-VN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Gồm những hàng, lớp nào nhỉ?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2" name="图片 15">
            <a:extLst>
              <a:ext uri="{FF2B5EF4-FFF2-40B4-BE49-F238E27FC236}">
                <a16:creationId xmlns:a16="http://schemas.microsoft.com/office/drawing/2014/main" id="{55597F47-C6A7-F922-8B99-B667402ACEF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63" b="29507"/>
          <a:stretch/>
        </p:blipFill>
        <p:spPr>
          <a:xfrm flipH="1">
            <a:off x="-382639" y="808834"/>
            <a:ext cx="6536047" cy="266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416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矩形: 圆角 35">
            <a:extLst>
              <a:ext uri="{FF2B5EF4-FFF2-40B4-BE49-F238E27FC236}">
                <a16:creationId xmlns:a16="http://schemas.microsoft.com/office/drawing/2014/main" id="{5C031FD2-B058-6638-CA55-E76D5B7CD1F6}"/>
              </a:ext>
            </a:extLst>
          </p:cNvPr>
          <p:cNvSpPr/>
          <p:nvPr/>
        </p:nvSpPr>
        <p:spPr>
          <a:xfrm>
            <a:off x="4143436" y="1021950"/>
            <a:ext cx="3820389" cy="718052"/>
          </a:xfrm>
          <a:prstGeom prst="roundRect">
            <a:avLst>
              <a:gd name="adj" fmla="val 50000"/>
            </a:avLst>
          </a:prstGeom>
          <a:solidFill>
            <a:srgbClr val="FFC0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n w="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字魂162号-元气酪酪体" panose="00000500000000000000" pitchFamily="2" charset="-122"/>
              <a:ea typeface="字魂162号-元气酪酪体" panose="00000500000000000000" pitchFamily="2" charset="-122"/>
              <a:cs typeface="字体管家棉花糖" panose="00020600040101010101" charset="-122"/>
              <a:sym typeface="+mn-ea"/>
            </a:endParaRPr>
          </a:p>
        </p:txBody>
      </p:sp>
      <p:grpSp>
        <p:nvGrpSpPr>
          <p:cNvPr id="21" name="Group 18"/>
          <p:cNvGrpSpPr/>
          <p:nvPr/>
        </p:nvGrpSpPr>
        <p:grpSpPr>
          <a:xfrm>
            <a:off x="10709953" y="1959671"/>
            <a:ext cx="1041875" cy="1040504"/>
            <a:chOff x="0" y="0"/>
            <a:chExt cx="6350000" cy="6350000"/>
          </a:xfrm>
        </p:grpSpPr>
        <p:sp>
          <p:nvSpPr>
            <p:cNvPr id="23" name="Freeform 1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A09BFF"/>
            </a:solidFill>
          </p:spPr>
        </p:sp>
      </p:grpSp>
      <p:sp>
        <p:nvSpPr>
          <p:cNvPr id="24" name="TextBox 20"/>
          <p:cNvSpPr txBox="1"/>
          <p:nvPr/>
        </p:nvSpPr>
        <p:spPr>
          <a:xfrm>
            <a:off x="10906883" y="2233091"/>
            <a:ext cx="583663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375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6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grpSp>
        <p:nvGrpSpPr>
          <p:cNvPr id="25" name="Group 26"/>
          <p:cNvGrpSpPr/>
          <p:nvPr/>
        </p:nvGrpSpPr>
        <p:grpSpPr>
          <a:xfrm>
            <a:off x="8524624" y="1939853"/>
            <a:ext cx="1032598" cy="1031240"/>
            <a:chOff x="0" y="0"/>
            <a:chExt cx="6350000" cy="6350000"/>
          </a:xfrm>
        </p:grpSpPr>
        <p:sp>
          <p:nvSpPr>
            <p:cNvPr id="29" name="Freeform 2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CCEE9"/>
            </a:solidFill>
          </p:spPr>
        </p:sp>
      </p:grpSp>
      <p:grpSp>
        <p:nvGrpSpPr>
          <p:cNvPr id="30" name="Group 34"/>
          <p:cNvGrpSpPr/>
          <p:nvPr/>
        </p:nvGrpSpPr>
        <p:grpSpPr>
          <a:xfrm>
            <a:off x="9639761" y="1945753"/>
            <a:ext cx="1037226" cy="1035862"/>
            <a:chOff x="0" y="0"/>
            <a:chExt cx="6350000" cy="6350000"/>
          </a:xfrm>
        </p:grpSpPr>
        <p:sp>
          <p:nvSpPr>
            <p:cNvPr id="31" name="Freeform 3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BD6F"/>
            </a:solidFill>
          </p:spPr>
        </p:sp>
      </p:grpSp>
      <p:sp>
        <p:nvSpPr>
          <p:cNvPr id="32" name="TextBox 20">
            <a:extLst>
              <a:ext uri="{FF2B5EF4-FFF2-40B4-BE49-F238E27FC236}">
                <a16:creationId xmlns:a16="http://schemas.microsoft.com/office/drawing/2014/main" id="{8A88E43A-9DBE-42CA-B3B4-6D302533F7CB}"/>
              </a:ext>
            </a:extLst>
          </p:cNvPr>
          <p:cNvSpPr txBox="1"/>
          <p:nvPr/>
        </p:nvSpPr>
        <p:spPr>
          <a:xfrm>
            <a:off x="9858686" y="2220027"/>
            <a:ext cx="583663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375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7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sp>
        <p:nvSpPr>
          <p:cNvPr id="33" name="TextBox 20">
            <a:extLst>
              <a:ext uri="{FF2B5EF4-FFF2-40B4-BE49-F238E27FC236}">
                <a16:creationId xmlns:a16="http://schemas.microsoft.com/office/drawing/2014/main" id="{05CE3392-8639-47A4-A87D-9D6EA5262AD6}"/>
              </a:ext>
            </a:extLst>
          </p:cNvPr>
          <p:cNvSpPr txBox="1"/>
          <p:nvPr/>
        </p:nvSpPr>
        <p:spPr>
          <a:xfrm>
            <a:off x="8723002" y="2282320"/>
            <a:ext cx="583663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375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8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6B94192-0601-4FFF-A619-25D15CF27FFA}"/>
              </a:ext>
            </a:extLst>
          </p:cNvPr>
          <p:cNvSpPr txBox="1"/>
          <p:nvPr/>
        </p:nvSpPr>
        <p:spPr>
          <a:xfrm>
            <a:off x="4383004" y="961239"/>
            <a:ext cx="339067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149 597 876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sp>
        <p:nvSpPr>
          <p:cNvPr id="36" name="Callout: Up Arrow 44">
            <a:extLst>
              <a:ext uri="{FF2B5EF4-FFF2-40B4-BE49-F238E27FC236}">
                <a16:creationId xmlns:a16="http://schemas.microsoft.com/office/drawing/2014/main" id="{49328A3C-0163-4C9D-A7C8-28C3978AE54C}"/>
              </a:ext>
            </a:extLst>
          </p:cNvPr>
          <p:cNvSpPr/>
          <p:nvPr/>
        </p:nvSpPr>
        <p:spPr>
          <a:xfrm>
            <a:off x="7172410" y="3160196"/>
            <a:ext cx="1118036" cy="2566074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347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Hàng</a:t>
            </a: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nghìn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6E79C"/>
              </a:highlight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sp>
        <p:nvSpPr>
          <p:cNvPr id="37" name="Callout: Up Arrow 45">
            <a:extLst>
              <a:ext uri="{FF2B5EF4-FFF2-40B4-BE49-F238E27FC236}">
                <a16:creationId xmlns:a16="http://schemas.microsoft.com/office/drawing/2014/main" id="{573B645F-1BF3-4B60-BB9C-34D550626787}"/>
              </a:ext>
            </a:extLst>
          </p:cNvPr>
          <p:cNvSpPr/>
          <p:nvPr/>
        </p:nvSpPr>
        <p:spPr>
          <a:xfrm>
            <a:off x="4682586" y="3112527"/>
            <a:ext cx="1137361" cy="2600295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347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Hàng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trăm</a:t>
            </a:r>
            <a:r>
              <a:rPr kumimoji="0" lang="vi-VN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nghìn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sp>
        <p:nvSpPr>
          <p:cNvPr id="38" name="Callout: Up Arrow 46">
            <a:extLst>
              <a:ext uri="{FF2B5EF4-FFF2-40B4-BE49-F238E27FC236}">
                <a16:creationId xmlns:a16="http://schemas.microsoft.com/office/drawing/2014/main" id="{6E6618C0-849F-4F00-A321-7224BA6F8D3C}"/>
              </a:ext>
            </a:extLst>
          </p:cNvPr>
          <p:cNvSpPr/>
          <p:nvPr/>
        </p:nvSpPr>
        <p:spPr>
          <a:xfrm>
            <a:off x="5972464" y="3146748"/>
            <a:ext cx="1104678" cy="2566074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347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Hàng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chục</a:t>
            </a:r>
            <a:r>
              <a:rPr kumimoji="0" lang="vi-VN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nghìn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grpSp>
        <p:nvGrpSpPr>
          <p:cNvPr id="39" name="Group 18">
            <a:extLst>
              <a:ext uri="{FF2B5EF4-FFF2-40B4-BE49-F238E27FC236}">
                <a16:creationId xmlns:a16="http://schemas.microsoft.com/office/drawing/2014/main" id="{18AA5B04-07E2-4FCF-ABDE-49DE20C50BF1}"/>
              </a:ext>
            </a:extLst>
          </p:cNvPr>
          <p:cNvGrpSpPr/>
          <p:nvPr/>
        </p:nvGrpSpPr>
        <p:grpSpPr>
          <a:xfrm>
            <a:off x="7131357" y="1978872"/>
            <a:ext cx="1041875" cy="1040504"/>
            <a:chOff x="0" y="0"/>
            <a:chExt cx="6350000" cy="63500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0" name="Freeform 19">
              <a:extLst>
                <a:ext uri="{FF2B5EF4-FFF2-40B4-BE49-F238E27FC236}">
                  <a16:creationId xmlns:a16="http://schemas.microsoft.com/office/drawing/2014/main" id="{5D9567E8-CDC3-4CC9-A85F-A7D9C83350CB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41" name="TextBox 20">
            <a:extLst>
              <a:ext uri="{FF2B5EF4-FFF2-40B4-BE49-F238E27FC236}">
                <a16:creationId xmlns:a16="http://schemas.microsoft.com/office/drawing/2014/main" id="{2B977839-A7FA-468B-B28A-340CA87C67DB}"/>
              </a:ext>
            </a:extLst>
          </p:cNvPr>
          <p:cNvSpPr txBox="1"/>
          <p:nvPr/>
        </p:nvSpPr>
        <p:spPr>
          <a:xfrm>
            <a:off x="7313595" y="2258847"/>
            <a:ext cx="583663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375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9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grpSp>
        <p:nvGrpSpPr>
          <p:cNvPr id="42" name="Group 26">
            <a:extLst>
              <a:ext uri="{FF2B5EF4-FFF2-40B4-BE49-F238E27FC236}">
                <a16:creationId xmlns:a16="http://schemas.microsoft.com/office/drawing/2014/main" id="{EB3EE76E-6F03-42A8-A9C9-6CA742A8933E}"/>
              </a:ext>
            </a:extLst>
          </p:cNvPr>
          <p:cNvGrpSpPr/>
          <p:nvPr/>
        </p:nvGrpSpPr>
        <p:grpSpPr>
          <a:xfrm>
            <a:off x="4845357" y="1989774"/>
            <a:ext cx="1032598" cy="1031240"/>
            <a:chOff x="0" y="0"/>
            <a:chExt cx="6350000" cy="635000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43" name="Freeform 27">
              <a:extLst>
                <a:ext uri="{FF2B5EF4-FFF2-40B4-BE49-F238E27FC236}">
                  <a16:creationId xmlns:a16="http://schemas.microsoft.com/office/drawing/2014/main" id="{03C621DB-1939-495C-9D5E-4FAD6AC024A9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44" name="Group 34">
            <a:extLst>
              <a:ext uri="{FF2B5EF4-FFF2-40B4-BE49-F238E27FC236}">
                <a16:creationId xmlns:a16="http://schemas.microsoft.com/office/drawing/2014/main" id="{5B194701-6282-4B3C-8EB1-5119C31B7ED3}"/>
              </a:ext>
            </a:extLst>
          </p:cNvPr>
          <p:cNvGrpSpPr/>
          <p:nvPr/>
        </p:nvGrpSpPr>
        <p:grpSpPr>
          <a:xfrm>
            <a:off x="6013232" y="1987463"/>
            <a:ext cx="1037226" cy="1035862"/>
            <a:chOff x="0" y="0"/>
            <a:chExt cx="6350000" cy="6350000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46" name="Freeform 35">
              <a:extLst>
                <a:ext uri="{FF2B5EF4-FFF2-40B4-BE49-F238E27FC236}">
                  <a16:creationId xmlns:a16="http://schemas.microsoft.com/office/drawing/2014/main" id="{1A00592D-BC88-4634-935E-E6AFEC0E01B7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47" name="TextBox 20">
            <a:extLst>
              <a:ext uri="{FF2B5EF4-FFF2-40B4-BE49-F238E27FC236}">
                <a16:creationId xmlns:a16="http://schemas.microsoft.com/office/drawing/2014/main" id="{F388B823-3E34-4ACE-92C8-E59A5E040DD9}"/>
              </a:ext>
            </a:extLst>
          </p:cNvPr>
          <p:cNvSpPr txBox="1"/>
          <p:nvPr/>
        </p:nvSpPr>
        <p:spPr>
          <a:xfrm>
            <a:off x="6259748" y="2272476"/>
            <a:ext cx="583663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375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9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sp>
        <p:nvSpPr>
          <p:cNvPr id="48" name="TextBox 20">
            <a:extLst>
              <a:ext uri="{FF2B5EF4-FFF2-40B4-BE49-F238E27FC236}">
                <a16:creationId xmlns:a16="http://schemas.microsoft.com/office/drawing/2014/main" id="{FFAF3B8C-ABDC-432D-B7DD-9F883EE8B316}"/>
              </a:ext>
            </a:extLst>
          </p:cNvPr>
          <p:cNvSpPr txBox="1"/>
          <p:nvPr/>
        </p:nvSpPr>
        <p:spPr>
          <a:xfrm>
            <a:off x="5077924" y="2282290"/>
            <a:ext cx="583663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375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5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pic>
        <p:nvPicPr>
          <p:cNvPr id="49" name="9Slide.vn 2">
            <a:extLst>
              <a:ext uri="{FF2B5EF4-FFF2-40B4-BE49-F238E27FC236}">
                <a16:creationId xmlns:a16="http://schemas.microsoft.com/office/drawing/2014/main" id="{EAFF34A5-C0B6-4A83-A96F-36A72E206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5118" y="5809666"/>
            <a:ext cx="3931522" cy="910997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F7CA1203-6334-42F0-B3E6-91A44F7C6BF3}"/>
              </a:ext>
            </a:extLst>
          </p:cNvPr>
          <p:cNvSpPr txBox="1"/>
          <p:nvPr/>
        </p:nvSpPr>
        <p:spPr>
          <a:xfrm>
            <a:off x="4926976" y="5954888"/>
            <a:ext cx="32268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Lớp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nghìn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pic>
        <p:nvPicPr>
          <p:cNvPr id="51" name="9Slide.vn 1">
            <a:extLst>
              <a:ext uri="{FF2B5EF4-FFF2-40B4-BE49-F238E27FC236}">
                <a16:creationId xmlns:a16="http://schemas.microsoft.com/office/drawing/2014/main" id="{8ABFEA3A-393B-4340-B082-24BE3958BC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4015" y="5726270"/>
            <a:ext cx="4031008" cy="989116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E18DD247-9C6D-4846-B552-3934949C1200}"/>
              </a:ext>
            </a:extLst>
          </p:cNvPr>
          <p:cNvSpPr txBox="1"/>
          <p:nvPr/>
        </p:nvSpPr>
        <p:spPr>
          <a:xfrm>
            <a:off x="7837304" y="5968336"/>
            <a:ext cx="46927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Lớp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đơn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vị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sp>
        <p:nvSpPr>
          <p:cNvPr id="55" name="Callout: Up Arrow 44">
            <a:extLst>
              <a:ext uri="{FF2B5EF4-FFF2-40B4-BE49-F238E27FC236}">
                <a16:creationId xmlns:a16="http://schemas.microsoft.com/office/drawing/2014/main" id="{49328A3C-0163-4C9D-A7C8-28C3978AE54C}"/>
              </a:ext>
            </a:extLst>
          </p:cNvPr>
          <p:cNvSpPr/>
          <p:nvPr/>
        </p:nvSpPr>
        <p:spPr>
          <a:xfrm>
            <a:off x="10690527" y="3193683"/>
            <a:ext cx="1097075" cy="2450046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347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Hàng</a:t>
            </a: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đơn vị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6E79C"/>
              </a:highlight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sp>
        <p:nvSpPr>
          <p:cNvPr id="56" name="Callout: Up Arrow 45">
            <a:extLst>
              <a:ext uri="{FF2B5EF4-FFF2-40B4-BE49-F238E27FC236}">
                <a16:creationId xmlns:a16="http://schemas.microsoft.com/office/drawing/2014/main" id="{573B645F-1BF3-4B60-BB9C-34D550626787}"/>
              </a:ext>
            </a:extLst>
          </p:cNvPr>
          <p:cNvSpPr/>
          <p:nvPr/>
        </p:nvSpPr>
        <p:spPr>
          <a:xfrm>
            <a:off x="8473197" y="3186288"/>
            <a:ext cx="1096233" cy="2496965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347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Hàng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trăm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sp>
        <p:nvSpPr>
          <p:cNvPr id="57" name="Callout: Up Arrow 46">
            <a:extLst>
              <a:ext uri="{FF2B5EF4-FFF2-40B4-BE49-F238E27FC236}">
                <a16:creationId xmlns:a16="http://schemas.microsoft.com/office/drawing/2014/main" id="{6E6618C0-849F-4F00-A321-7224BA6F8D3C}"/>
              </a:ext>
            </a:extLst>
          </p:cNvPr>
          <p:cNvSpPr/>
          <p:nvPr/>
        </p:nvSpPr>
        <p:spPr>
          <a:xfrm>
            <a:off x="9590483" y="3198021"/>
            <a:ext cx="1073407" cy="2485232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347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Hàng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chục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sp>
        <p:nvSpPr>
          <p:cNvPr id="58" name="Callout: Up Arrow 44">
            <a:extLst>
              <a:ext uri="{FF2B5EF4-FFF2-40B4-BE49-F238E27FC236}">
                <a16:creationId xmlns:a16="http://schemas.microsoft.com/office/drawing/2014/main" id="{49328A3C-0163-4C9D-A7C8-28C3978AE54C}"/>
              </a:ext>
            </a:extLst>
          </p:cNvPr>
          <p:cNvSpPr/>
          <p:nvPr/>
        </p:nvSpPr>
        <p:spPr>
          <a:xfrm>
            <a:off x="3283335" y="3102840"/>
            <a:ext cx="1118036" cy="2566074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347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Hàng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</a:t>
            </a: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6E79C"/>
                </a:highlight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triệu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6E79C"/>
              </a:highlight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sp>
        <p:nvSpPr>
          <p:cNvPr id="59" name="Callout: Up Arrow 45">
            <a:extLst>
              <a:ext uri="{FF2B5EF4-FFF2-40B4-BE49-F238E27FC236}">
                <a16:creationId xmlns:a16="http://schemas.microsoft.com/office/drawing/2014/main" id="{573B645F-1BF3-4B60-BB9C-34D550626787}"/>
              </a:ext>
            </a:extLst>
          </p:cNvPr>
          <p:cNvSpPr/>
          <p:nvPr/>
        </p:nvSpPr>
        <p:spPr>
          <a:xfrm>
            <a:off x="793511" y="3055171"/>
            <a:ext cx="1137361" cy="2600295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347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Hàng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trăm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6E79C"/>
                </a:highlight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triệu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6E79C"/>
              </a:highlight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sp>
        <p:nvSpPr>
          <p:cNvPr id="60" name="Callout: Up Arrow 46">
            <a:extLst>
              <a:ext uri="{FF2B5EF4-FFF2-40B4-BE49-F238E27FC236}">
                <a16:creationId xmlns:a16="http://schemas.microsoft.com/office/drawing/2014/main" id="{6E6618C0-849F-4F00-A321-7224BA6F8D3C}"/>
              </a:ext>
            </a:extLst>
          </p:cNvPr>
          <p:cNvSpPr/>
          <p:nvPr/>
        </p:nvSpPr>
        <p:spPr>
          <a:xfrm>
            <a:off x="2083389" y="3089392"/>
            <a:ext cx="1104678" cy="2566074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347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Hàng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chục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6E79C"/>
                </a:highlight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triệu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6E79C"/>
              </a:highlight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pic>
        <p:nvPicPr>
          <p:cNvPr id="61" name="9Slide.vn 2">
            <a:extLst>
              <a:ext uri="{FF2B5EF4-FFF2-40B4-BE49-F238E27FC236}">
                <a16:creationId xmlns:a16="http://schemas.microsoft.com/office/drawing/2014/main" id="{EAFF34A5-C0B6-4A83-A96F-36A72E206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822" y="5780474"/>
            <a:ext cx="3931522" cy="910997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F7CA1203-6334-42F0-B3E6-91A44F7C6BF3}"/>
              </a:ext>
            </a:extLst>
          </p:cNvPr>
          <p:cNvSpPr txBox="1"/>
          <p:nvPr/>
        </p:nvSpPr>
        <p:spPr>
          <a:xfrm>
            <a:off x="867683" y="5971245"/>
            <a:ext cx="32268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Lớp triệu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grpSp>
        <p:nvGrpSpPr>
          <p:cNvPr id="66" name="Group 26">
            <a:extLst>
              <a:ext uri="{FF2B5EF4-FFF2-40B4-BE49-F238E27FC236}">
                <a16:creationId xmlns:a16="http://schemas.microsoft.com/office/drawing/2014/main" id="{EB3EE76E-6F03-42A8-A9C9-6CA742A8933E}"/>
              </a:ext>
            </a:extLst>
          </p:cNvPr>
          <p:cNvGrpSpPr/>
          <p:nvPr/>
        </p:nvGrpSpPr>
        <p:grpSpPr>
          <a:xfrm>
            <a:off x="3365270" y="1994424"/>
            <a:ext cx="1032598" cy="1031240"/>
            <a:chOff x="0" y="0"/>
            <a:chExt cx="6350000" cy="6350000"/>
          </a:xfrm>
          <a:solidFill>
            <a:srgbClr val="F5B64A"/>
          </a:solidFill>
        </p:grpSpPr>
        <p:sp>
          <p:nvSpPr>
            <p:cNvPr id="67" name="Freeform 27">
              <a:extLst>
                <a:ext uri="{FF2B5EF4-FFF2-40B4-BE49-F238E27FC236}">
                  <a16:creationId xmlns:a16="http://schemas.microsoft.com/office/drawing/2014/main" id="{03C621DB-1939-495C-9D5E-4FAD6AC024A9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68" name="TextBox 20">
            <a:extLst>
              <a:ext uri="{FF2B5EF4-FFF2-40B4-BE49-F238E27FC236}">
                <a16:creationId xmlns:a16="http://schemas.microsoft.com/office/drawing/2014/main" id="{FFAF3B8C-ABDC-432D-B7DD-9F883EE8B316}"/>
              </a:ext>
            </a:extLst>
          </p:cNvPr>
          <p:cNvSpPr txBox="1"/>
          <p:nvPr/>
        </p:nvSpPr>
        <p:spPr>
          <a:xfrm>
            <a:off x="3579563" y="2254781"/>
            <a:ext cx="583663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375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9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grpSp>
        <p:nvGrpSpPr>
          <p:cNvPr id="69" name="Group 26">
            <a:extLst>
              <a:ext uri="{FF2B5EF4-FFF2-40B4-BE49-F238E27FC236}">
                <a16:creationId xmlns:a16="http://schemas.microsoft.com/office/drawing/2014/main" id="{EB3EE76E-6F03-42A8-A9C9-6CA742A8933E}"/>
              </a:ext>
            </a:extLst>
          </p:cNvPr>
          <p:cNvGrpSpPr/>
          <p:nvPr/>
        </p:nvGrpSpPr>
        <p:grpSpPr>
          <a:xfrm>
            <a:off x="2149100" y="1992085"/>
            <a:ext cx="1032598" cy="1031240"/>
            <a:chOff x="0" y="0"/>
            <a:chExt cx="6350000" cy="6350000"/>
          </a:xfrm>
          <a:solidFill>
            <a:srgbClr val="F4CFB4"/>
          </a:solidFill>
        </p:grpSpPr>
        <p:sp>
          <p:nvSpPr>
            <p:cNvPr id="70" name="Freeform 27">
              <a:extLst>
                <a:ext uri="{FF2B5EF4-FFF2-40B4-BE49-F238E27FC236}">
                  <a16:creationId xmlns:a16="http://schemas.microsoft.com/office/drawing/2014/main" id="{03C621DB-1939-495C-9D5E-4FAD6AC024A9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71" name="TextBox 20">
            <a:extLst>
              <a:ext uri="{FF2B5EF4-FFF2-40B4-BE49-F238E27FC236}">
                <a16:creationId xmlns:a16="http://schemas.microsoft.com/office/drawing/2014/main" id="{FFAF3B8C-ABDC-432D-B7DD-9F883EE8B316}"/>
              </a:ext>
            </a:extLst>
          </p:cNvPr>
          <p:cNvSpPr txBox="1"/>
          <p:nvPr/>
        </p:nvSpPr>
        <p:spPr>
          <a:xfrm>
            <a:off x="2363393" y="2252442"/>
            <a:ext cx="583663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375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4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grpSp>
        <p:nvGrpSpPr>
          <p:cNvPr id="72" name="Group 26">
            <a:extLst>
              <a:ext uri="{FF2B5EF4-FFF2-40B4-BE49-F238E27FC236}">
                <a16:creationId xmlns:a16="http://schemas.microsoft.com/office/drawing/2014/main" id="{EB3EE76E-6F03-42A8-A9C9-6CA742A8933E}"/>
              </a:ext>
            </a:extLst>
          </p:cNvPr>
          <p:cNvGrpSpPr/>
          <p:nvPr/>
        </p:nvGrpSpPr>
        <p:grpSpPr>
          <a:xfrm>
            <a:off x="847934" y="1959671"/>
            <a:ext cx="1032598" cy="1031240"/>
            <a:chOff x="0" y="0"/>
            <a:chExt cx="6350000" cy="6350000"/>
          </a:xfrm>
          <a:solidFill>
            <a:srgbClr val="F0B9B8"/>
          </a:solidFill>
        </p:grpSpPr>
        <p:sp>
          <p:nvSpPr>
            <p:cNvPr id="73" name="Freeform 27">
              <a:extLst>
                <a:ext uri="{FF2B5EF4-FFF2-40B4-BE49-F238E27FC236}">
                  <a16:creationId xmlns:a16="http://schemas.microsoft.com/office/drawing/2014/main" id="{03C621DB-1939-495C-9D5E-4FAD6AC024A9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74" name="TextBox 20">
            <a:extLst>
              <a:ext uri="{FF2B5EF4-FFF2-40B4-BE49-F238E27FC236}">
                <a16:creationId xmlns:a16="http://schemas.microsoft.com/office/drawing/2014/main" id="{FFAF3B8C-ABDC-432D-B7DD-9F883EE8B316}"/>
              </a:ext>
            </a:extLst>
          </p:cNvPr>
          <p:cNvSpPr txBox="1"/>
          <p:nvPr/>
        </p:nvSpPr>
        <p:spPr>
          <a:xfrm>
            <a:off x="1062227" y="2220028"/>
            <a:ext cx="583663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375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1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208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24" grpId="0"/>
      <p:bldP spid="32" grpId="0"/>
      <p:bldP spid="33" grpId="0"/>
      <p:bldP spid="35" grpId="0"/>
      <p:bldP spid="36" grpId="0" animBg="1"/>
      <p:bldP spid="37" grpId="0" animBg="1"/>
      <p:bldP spid="38" grpId="0" animBg="1"/>
      <p:bldP spid="41" grpId="0"/>
      <p:bldP spid="47" grpId="0"/>
      <p:bldP spid="48" grpId="0"/>
      <p:bldP spid="50" grpId="0"/>
      <p:bldP spid="52" grpId="0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2" grpId="0"/>
      <p:bldP spid="68" grpId="0"/>
      <p:bldP spid="71" grpId="0"/>
      <p:bldP spid="7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84" t="11959" r="11818"/>
          <a:stretch/>
        </p:blipFill>
        <p:spPr>
          <a:xfrm>
            <a:off x="-243791" y="43659"/>
            <a:ext cx="12616702" cy="6356271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205060" y="-280201"/>
            <a:ext cx="4619311" cy="4619311"/>
          </a:xfrm>
          <a:prstGeom prst="rect">
            <a:avLst/>
          </a:prstGeom>
        </p:spPr>
      </p:pic>
      <p:grpSp>
        <p:nvGrpSpPr>
          <p:cNvPr id="66" name="组合 65">
            <a:extLst>
              <a:ext uri="{FF2B5EF4-FFF2-40B4-BE49-F238E27FC236}">
                <a16:creationId xmlns:a16="http://schemas.microsoft.com/office/drawing/2014/main" id="{B1EAD35E-A6A9-1409-C3E1-5FAE61B5ACF3}"/>
              </a:ext>
            </a:extLst>
          </p:cNvPr>
          <p:cNvGrpSpPr/>
          <p:nvPr/>
        </p:nvGrpSpPr>
        <p:grpSpPr>
          <a:xfrm>
            <a:off x="-243791" y="3221795"/>
            <a:ext cx="3556291" cy="3463837"/>
            <a:chOff x="8075634" y="3278909"/>
            <a:chExt cx="3556291" cy="3463837"/>
          </a:xfrm>
        </p:grpSpPr>
        <p:pic>
          <p:nvPicPr>
            <p:cNvPr id="65" name="图片 64">
              <a:extLst>
                <a:ext uri="{FF2B5EF4-FFF2-40B4-BE49-F238E27FC236}">
                  <a16:creationId xmlns:a16="http://schemas.microsoft.com/office/drawing/2014/main" id="{770CB4B2-3A9C-E7EB-E8E7-36A5EE93D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5634" y="3278909"/>
              <a:ext cx="2836772" cy="2836772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67476EE9-09E3-ED15-5951-44DCF49E4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79FFEEAC-F5AF-9168-C72D-0D368C74B63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628" y="4072685"/>
            <a:ext cx="3170827" cy="3170827"/>
          </a:xfrm>
          <a:prstGeom prst="rect">
            <a:avLst/>
          </a:prstGeom>
        </p:spPr>
      </p:pic>
      <p:sp>
        <p:nvSpPr>
          <p:cNvPr id="23" name="矩形: 圆角 35">
            <a:extLst>
              <a:ext uri="{FF2B5EF4-FFF2-40B4-BE49-F238E27FC236}">
                <a16:creationId xmlns:a16="http://schemas.microsoft.com/office/drawing/2014/main" id="{5C031FD2-B058-6638-CA55-E76D5B7CD1F6}"/>
              </a:ext>
            </a:extLst>
          </p:cNvPr>
          <p:cNvSpPr/>
          <p:nvPr/>
        </p:nvSpPr>
        <p:spPr>
          <a:xfrm>
            <a:off x="45718" y="2269131"/>
            <a:ext cx="3766860" cy="636025"/>
          </a:xfrm>
          <a:prstGeom prst="roundRect">
            <a:avLst>
              <a:gd name="adj" fmla="val 50000"/>
            </a:avLst>
          </a:prstGeom>
          <a:solidFill>
            <a:srgbClr val="FFC0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n w="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字魂162号-元气酪酪体" panose="00000500000000000000" pitchFamily="2" charset="-122"/>
              <a:ea typeface="字魂162号-元气酪酪体" panose="00000500000000000000" pitchFamily="2" charset="-122"/>
              <a:cs typeface="字体管家棉花糖" panose="00020600040101010101" charset="-122"/>
              <a:sym typeface="+mn-ea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6B94192-0601-4FFF-A619-25D15CF27FFA}"/>
              </a:ext>
            </a:extLst>
          </p:cNvPr>
          <p:cNvSpPr txBox="1"/>
          <p:nvPr/>
        </p:nvSpPr>
        <p:spPr>
          <a:xfrm>
            <a:off x="103807" y="2321696"/>
            <a:ext cx="353975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Số 149 597 876 gồm: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563245" y="275243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43559" y="2156382"/>
            <a:ext cx="8337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dirty="0" smtClean="0">
                <a:latin typeface="Cambria" panose="02040503050406030204" pitchFamily="18" charset="0"/>
                <a:ea typeface="Cambria" panose="02040503050406030204" pitchFamily="18" charset="0"/>
              </a:rPr>
              <a:t>1 trăm triệu, 4 chục triệu, 9 triệu, 5 trăm nghìn, </a:t>
            </a:r>
          </a:p>
          <a:p>
            <a:pPr algn="ctr"/>
            <a:r>
              <a:rPr lang="vi-VN" sz="3000" dirty="0"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  <a:r>
              <a:rPr lang="vi-VN" sz="3000" dirty="0" smtClean="0">
                <a:latin typeface="Cambria" panose="02040503050406030204" pitchFamily="18" charset="0"/>
                <a:ea typeface="Cambria" panose="02040503050406030204" pitchFamily="18" charset="0"/>
              </a:rPr>
              <a:t> mươi nghìn, 7 nghìn, 8 trăm, 7 chục và 6 đơn vị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128455" y="3681632"/>
            <a:ext cx="86780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Đọc là: Một trăm bốn mươi chín triệu năm trăm chín mươi bảy nghìn tám trăm bảy mươi sáu</a:t>
            </a:r>
            <a:r>
              <a:rPr lang="vi-VN" sz="30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463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1" grpId="0"/>
      <p:bldP spid="4" grpId="0"/>
      <p:bldP spid="32" grpId="0"/>
    </p:bldLst>
  </p:timing>
  <p:extLst mod="1">
    <p:ext uri="{E180D4A7-C9FB-4DFB-919C-405C955672EB}">
      <p14:showEvtLst xmlns:p14="http://schemas.microsoft.com/office/powerpoint/2010/main">
        <p14:playEvt time="1" objId="42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84" t="11959" r="11818"/>
          <a:stretch/>
        </p:blipFill>
        <p:spPr>
          <a:xfrm>
            <a:off x="-243791" y="43659"/>
            <a:ext cx="12616702" cy="6356271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114393" y="-395704"/>
            <a:ext cx="4619311" cy="4619311"/>
          </a:xfrm>
          <a:prstGeom prst="rect">
            <a:avLst/>
          </a:prstGeom>
        </p:spPr>
      </p:pic>
      <p:grpSp>
        <p:nvGrpSpPr>
          <p:cNvPr id="66" name="组合 65">
            <a:extLst>
              <a:ext uri="{FF2B5EF4-FFF2-40B4-BE49-F238E27FC236}">
                <a16:creationId xmlns:a16="http://schemas.microsoft.com/office/drawing/2014/main" id="{B1EAD35E-A6A9-1409-C3E1-5FAE61B5ACF3}"/>
              </a:ext>
            </a:extLst>
          </p:cNvPr>
          <p:cNvGrpSpPr/>
          <p:nvPr/>
        </p:nvGrpSpPr>
        <p:grpSpPr>
          <a:xfrm>
            <a:off x="-243791" y="3221795"/>
            <a:ext cx="3556291" cy="3463837"/>
            <a:chOff x="8075634" y="3278909"/>
            <a:chExt cx="3556291" cy="3463837"/>
          </a:xfrm>
        </p:grpSpPr>
        <p:pic>
          <p:nvPicPr>
            <p:cNvPr id="65" name="图片 64">
              <a:extLst>
                <a:ext uri="{FF2B5EF4-FFF2-40B4-BE49-F238E27FC236}">
                  <a16:creationId xmlns:a16="http://schemas.microsoft.com/office/drawing/2014/main" id="{770CB4B2-3A9C-E7EB-E8E7-36A5EE93D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5634" y="3278909"/>
              <a:ext cx="2836772" cy="2836772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67476EE9-09E3-ED15-5951-44DCF49E4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79FFEEAC-F5AF-9168-C72D-0D368C74B63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628" y="4072685"/>
            <a:ext cx="3170827" cy="31708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563245" y="275243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936816" y="2037734"/>
            <a:ext cx="804672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804500" y="1944741"/>
            <a:ext cx="0" cy="18288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881954" y="1943138"/>
            <a:ext cx="0" cy="18288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142288" y="1988057"/>
            <a:ext cx="0" cy="18288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652878" y="1943138"/>
            <a:ext cx="0" cy="18288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824136" y="2180776"/>
            <a:ext cx="2279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999 999 997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72630" y="2194825"/>
            <a:ext cx="2087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999 999 998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04720" y="2185626"/>
            <a:ext cx="2080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999 999 999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215470" y="2155794"/>
            <a:ext cx="2592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1 000 000 000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97553" y="2894663"/>
            <a:ext cx="5517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Số liền sau số 999 999 999 là số nào?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39422" y="3540717"/>
            <a:ext cx="85576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Số liền sau số 999 999 999 là số </a:t>
            </a:r>
            <a:r>
              <a:rPr lang="vi-VN" sz="3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1 000 000 000</a:t>
            </a:r>
            <a:endParaRPr lang="en-US" sz="3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62446" y="3488412"/>
            <a:ext cx="556876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Số </a:t>
            </a:r>
            <a:r>
              <a:rPr lang="vi-VN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1 000 000 </a:t>
            </a:r>
            <a:r>
              <a:rPr lang="vi-VN" sz="3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000 </a:t>
            </a:r>
            <a:r>
              <a:rPr lang="vi-VN" sz="3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đọc là: </a:t>
            </a:r>
            <a:r>
              <a:rPr lang="vi-VN" sz="3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 tỉ</a:t>
            </a:r>
            <a:endParaRPr lang="en-US" sz="3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9286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4" grpId="0"/>
      <p:bldP spid="25" grpId="0"/>
      <p:bldP spid="26" grpId="0"/>
      <p:bldP spid="27" grpId="0"/>
      <p:bldP spid="27" grpId="1"/>
      <p:bldP spid="28" grpId="0"/>
      <p:bldP spid="28" grpId="1"/>
      <p:bldP spid="12" grpId="0"/>
    </p:bldLst>
  </p:timing>
  <p:extLst mod="1">
    <p:ext uri="{E180D4A7-C9FB-4DFB-919C-405C955672EB}">
      <p14:showEvtLst xmlns:p14="http://schemas.microsoft.com/office/powerpoint/2010/main">
        <p14:playEvt time="1" objId="42"/>
      </p14:showEvt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84" t="11959" r="11818"/>
          <a:stretch/>
        </p:blipFill>
        <p:spPr>
          <a:xfrm>
            <a:off x="891409" y="482600"/>
            <a:ext cx="10350500" cy="604438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205060" y="-280201"/>
            <a:ext cx="4619311" cy="4619311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id="{812F7956-7370-9BB9-D4F0-B034500A7A21}"/>
              </a:ext>
            </a:extLst>
          </p:cNvPr>
          <p:cNvGrpSpPr/>
          <p:nvPr/>
        </p:nvGrpSpPr>
        <p:grpSpPr>
          <a:xfrm>
            <a:off x="8236467" y="3278909"/>
            <a:ext cx="3984357" cy="3463837"/>
            <a:chOff x="8236467" y="3278909"/>
            <a:chExt cx="3984357" cy="3463837"/>
          </a:xfrm>
        </p:grpSpPr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11460383-D6A0-7500-04DF-C37AAF542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13C10393-FAAC-3C1D-2502-0FBB1A453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89ECAD52-5337-7F1F-A73B-4C736FA8A53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25741" y="3426445"/>
            <a:ext cx="3395457" cy="339545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62384" y="1938399"/>
            <a:ext cx="6267231" cy="298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634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" objId="42"/>
      </p14:showEvt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1">
            <a:extLst>
              <a:ext uri="{FF2B5EF4-FFF2-40B4-BE49-F238E27FC236}">
                <a16:creationId xmlns:a16="http://schemas.microsoft.com/office/drawing/2014/main" id="{DE44C76A-A692-0314-728C-F65AE42DBDD2}"/>
              </a:ext>
            </a:extLst>
          </p:cNvPr>
          <p:cNvSpPr/>
          <p:nvPr/>
        </p:nvSpPr>
        <p:spPr bwMode="auto">
          <a:xfrm>
            <a:off x="474765" y="1261863"/>
            <a:ext cx="11370102" cy="932432"/>
          </a:xfrm>
          <a:prstGeom prst="roundRect">
            <a:avLst>
              <a:gd name="adj" fmla="val 6422"/>
            </a:avLst>
          </a:prstGeom>
          <a:noFill/>
          <a:ln w="38100">
            <a:solidFill>
              <a:srgbClr val="7030A0"/>
            </a:solidFill>
            <a:prstDash val="dash"/>
          </a:ln>
        </p:spPr>
        <p:txBody>
          <a:bodyPr wrap="square" bIns="4572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1. Đọc 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 dân (theo Tổng hợp dữ liệu của Ban Dân số năm 2019) của mỗi nước dưới đây.</a:t>
            </a:r>
            <a:endParaRPr kumimoji="0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印品囧囧体（非商用）" panose="02000500000000000000" charset="-122"/>
              <a:sym typeface="+mn-e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8" r="72747" b="6256"/>
          <a:stretch/>
        </p:blipFill>
        <p:spPr>
          <a:xfrm>
            <a:off x="474765" y="2871403"/>
            <a:ext cx="3217253" cy="20154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070382" y="4953042"/>
            <a:ext cx="218086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Nhật Bản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76359" y="3478654"/>
            <a:ext cx="77397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 dân ở Nhật Bản năm 2019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là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kumimoji="0" lang="vi-VN" sz="3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một trăm hai mươi sáu triệu bốn trăm bảy mươi sáu nghìn bốn trăm </a:t>
            </a:r>
            <a:r>
              <a:rPr kumimoji="0" lang="vi-VN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sáu </a:t>
            </a:r>
            <a:r>
              <a:rPr kumimoji="0" lang="vi-VN" sz="3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mươi mốt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người.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96857" y="2798606"/>
            <a:ext cx="3098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8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126 476 461</a:t>
            </a:r>
            <a:endParaRPr lang="en-US" sz="38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7566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5" grpId="0"/>
      <p:bldP spid="7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1">
            <a:extLst>
              <a:ext uri="{FF2B5EF4-FFF2-40B4-BE49-F238E27FC236}">
                <a16:creationId xmlns:a16="http://schemas.microsoft.com/office/drawing/2014/main" id="{DE44C76A-A692-0314-728C-F65AE42DBDD2}"/>
              </a:ext>
            </a:extLst>
          </p:cNvPr>
          <p:cNvSpPr/>
          <p:nvPr/>
        </p:nvSpPr>
        <p:spPr bwMode="auto">
          <a:xfrm>
            <a:off x="474765" y="1261863"/>
            <a:ext cx="11370102" cy="932432"/>
          </a:xfrm>
          <a:prstGeom prst="roundRect">
            <a:avLst>
              <a:gd name="adj" fmla="val 6422"/>
            </a:avLst>
          </a:prstGeom>
          <a:noFill/>
          <a:ln w="38100">
            <a:solidFill>
              <a:srgbClr val="7030A0"/>
            </a:solidFill>
            <a:prstDash val="dash"/>
          </a:ln>
        </p:spPr>
        <p:txBody>
          <a:bodyPr wrap="square" bIns="45720" anchor="ctr" anchorCtr="0">
            <a:noAutofit/>
          </a:bodyPr>
          <a:lstStyle/>
          <a:p>
            <a:pPr lvl="0" algn="ctr">
              <a:buClrTx/>
              <a:buSzTx/>
              <a:buFontTx/>
            </a:pPr>
            <a:r>
              <a:rPr lang="vi-VN" sz="3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1. Đọc </a:t>
            </a:r>
            <a:r>
              <a:rPr lang="vi-VN" sz="3000" b="1" dirty="0">
                <a:latin typeface="Cambria" panose="02040503050406030204" pitchFamily="18" charset="0"/>
                <a:ea typeface="Cambria" panose="02040503050406030204" pitchFamily="18" charset="0"/>
              </a:rPr>
              <a:t>số dân (theo Tổng hợp dữ liệu của Ban Dân số năm 2019) của mỗi nước dưới đây.</a:t>
            </a:r>
            <a:endParaRPr sz="3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印品囧囧体（非商用）" panose="02000500000000000000" charset="-122"/>
              <a:sym typeface="+mn-ea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80" r="36852"/>
          <a:stretch/>
        </p:blipFill>
        <p:spPr>
          <a:xfrm>
            <a:off x="610238" y="2774827"/>
            <a:ext cx="3216051" cy="226233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336257" y="5083151"/>
            <a:ext cx="21808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 smtClean="0">
                <a:latin typeface="Cambria" panose="02040503050406030204" pitchFamily="18" charset="0"/>
                <a:ea typeface="Cambria" panose="02040503050406030204" pitchFamily="18" charset="0"/>
              </a:rPr>
              <a:t>Việt Nam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6201" y="3328825"/>
            <a:ext cx="77171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Số dân ở Việt Nam năm 2019 </a:t>
            </a:r>
            <a:r>
              <a:rPr lang="vi-VN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là: </a:t>
            </a:r>
            <a:r>
              <a:rPr lang="vi-VN" sz="36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 </a:t>
            </a:r>
            <a:r>
              <a:rPr lang="vi-VN" sz="36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mươi bảy triệu ba trăm ba mươi tám nghìn </a:t>
            </a:r>
            <a:r>
              <a:rPr lang="vi-VN" sz="36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 </a:t>
            </a:r>
            <a:r>
              <a:rPr lang="vi-VN" sz="36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 </a:t>
            </a:r>
            <a:r>
              <a:rPr lang="vi-VN" sz="36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bảy </a:t>
            </a:r>
            <a:r>
              <a:rPr lang="vi-VN" sz="36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mươi chín</a:t>
            </a: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người.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59816" y="2774827"/>
            <a:ext cx="5443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97 338 579 người</a:t>
            </a:r>
            <a:endParaRPr lang="en-US" sz="36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341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1">
            <a:extLst>
              <a:ext uri="{FF2B5EF4-FFF2-40B4-BE49-F238E27FC236}">
                <a16:creationId xmlns:a16="http://schemas.microsoft.com/office/drawing/2014/main" id="{DE44C76A-A692-0314-728C-F65AE42DBDD2}"/>
              </a:ext>
            </a:extLst>
          </p:cNvPr>
          <p:cNvSpPr/>
          <p:nvPr/>
        </p:nvSpPr>
        <p:spPr bwMode="auto">
          <a:xfrm>
            <a:off x="474765" y="1261863"/>
            <a:ext cx="11370102" cy="932432"/>
          </a:xfrm>
          <a:prstGeom prst="roundRect">
            <a:avLst>
              <a:gd name="adj" fmla="val 6422"/>
            </a:avLst>
          </a:prstGeom>
          <a:noFill/>
          <a:ln w="38100">
            <a:solidFill>
              <a:srgbClr val="7030A0"/>
            </a:solidFill>
            <a:prstDash val="dash"/>
          </a:ln>
        </p:spPr>
        <p:txBody>
          <a:bodyPr wrap="square" bIns="4572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1. Đọc 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 dân (theo Tổng hợp dữ liệu của Ban Dân số năm 2019) của mỗi nước dưới đây.</a:t>
            </a:r>
            <a:endParaRPr kumimoji="0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印品囧囧体（非商用）" panose="02000500000000000000" charset="-122"/>
              <a:sym typeface="+mn-e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36" r="845"/>
          <a:stretch/>
        </p:blipFill>
        <p:spPr>
          <a:xfrm>
            <a:off x="725868" y="2742095"/>
            <a:ext cx="3519460" cy="237261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150733" y="5199378"/>
            <a:ext cx="34887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In-đô-nê-xi-a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96431" y="3395462"/>
            <a:ext cx="72545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Số dân ở In-đô-nê-xi-a năm 2019 </a:t>
            </a:r>
            <a:r>
              <a:rPr lang="vi-VN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là:</a:t>
            </a: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vi-VN" sz="32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</a:t>
            </a:r>
            <a:r>
              <a:rPr lang="vi-VN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 bảy mươi ba </a:t>
            </a:r>
            <a:r>
              <a:rPr lang="vi-VN" sz="32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 năm trăm hai </a:t>
            </a:r>
            <a:r>
              <a:rPr lang="vi-VN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mươi ba nghìn </a:t>
            </a:r>
            <a:r>
              <a:rPr lang="vi-VN" sz="32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sáu </a:t>
            </a:r>
            <a:r>
              <a:rPr lang="vi-VN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 </a:t>
            </a:r>
            <a:r>
              <a:rPr lang="vi-VN" sz="32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mười lăm</a:t>
            </a: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vi-VN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35674" y="2791875"/>
            <a:ext cx="416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273 523 615 người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201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3" grpId="0"/>
      <p:bldP spid="2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1">
            <a:extLst>
              <a:ext uri="{FF2B5EF4-FFF2-40B4-BE49-F238E27FC236}">
                <a16:creationId xmlns:a16="http://schemas.microsoft.com/office/drawing/2014/main" id="{DE44C76A-A692-0314-728C-F65AE42DBDD2}"/>
              </a:ext>
            </a:extLst>
          </p:cNvPr>
          <p:cNvSpPr/>
          <p:nvPr/>
        </p:nvSpPr>
        <p:spPr bwMode="auto">
          <a:xfrm>
            <a:off x="2125132" y="415109"/>
            <a:ext cx="8429379" cy="905603"/>
          </a:xfrm>
          <a:prstGeom prst="roundRect">
            <a:avLst>
              <a:gd name="adj" fmla="val 6422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  <a:prstDash val="dash"/>
          </a:ln>
        </p:spPr>
        <p:txBody>
          <a:bodyPr wrap="square" bIns="45720" anchor="ctr" anchorCtr="0">
            <a:noAutofit/>
          </a:bodyPr>
          <a:lstStyle/>
          <a:p>
            <a:pPr lvl="0" algn="ctr"/>
            <a:r>
              <a:rPr lang="vi-VN" sz="4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sz="40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kumimoji="0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印品囧囧体（非商用）" panose="02000500000000000000" charset="-122"/>
              <a:sym typeface="+mn-e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641" y="1797949"/>
            <a:ext cx="9919724" cy="30870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110" y="4839061"/>
            <a:ext cx="1147278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109 140 903 = 100 000 000 + 9 000 000 + 100 000 + 40 000 + 900 + 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110" y="5467342"/>
            <a:ext cx="992221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  3 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045 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302   = 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3 000 000 + 40 000 + 5 000 + 300 + 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546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oup 136">
            <a:extLst>
              <a:ext uri="{FF2B5EF4-FFF2-40B4-BE49-F238E27FC236}">
                <a16:creationId xmlns:a16="http://schemas.microsoft.com/office/drawing/2014/main" id="{40862FB7-9F3C-4F68-8D76-01BD7923A6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1330525"/>
              </p:ext>
            </p:extLst>
          </p:nvPr>
        </p:nvGraphicFramePr>
        <p:xfrm>
          <a:off x="367990" y="2898927"/>
          <a:ext cx="11473814" cy="2767408"/>
        </p:xfrm>
        <a:graphic>
          <a:graphicData uri="http://schemas.openxmlformats.org/drawingml/2006/table">
            <a:tbl>
              <a:tblPr/>
              <a:tblGrid>
                <a:gridCol w="2016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1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4534">
                  <a:extLst>
                    <a:ext uri="{9D8B030D-6E8A-4147-A177-3AD203B41FA5}">
                      <a16:colId xmlns:a16="http://schemas.microsoft.com/office/drawing/2014/main" val="3029120153"/>
                    </a:ext>
                  </a:extLst>
                </a:gridCol>
                <a:gridCol w="21335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873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30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</a:p>
                  </a:txBody>
                  <a:tcPr marT="45734" marB="4573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3000" b="1" i="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63 7</a:t>
                      </a:r>
                      <a:r>
                        <a:rPr lang="en-US" sz="3000" b="1" i="0" u="sng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8</a:t>
                      </a:r>
                      <a:r>
                        <a:rPr lang="en-US" sz="3000" b="1" i="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2 910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3000" b="1" i="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8</a:t>
                      </a:r>
                      <a:r>
                        <a:rPr lang="en-US" sz="3000" b="1" i="0" u="sng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3</a:t>
                      </a:r>
                      <a:r>
                        <a:rPr lang="en-US" sz="3000" b="1" i="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9 000 038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3000" b="1" i="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9 300 0</a:t>
                      </a:r>
                      <a:r>
                        <a:rPr lang="en-US" sz="3000" b="1" i="0" u="sng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3</a:t>
                      </a:r>
                      <a:r>
                        <a:rPr lang="en-US" sz="3000" b="1" i="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7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i="0" u="sng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2</a:t>
                      </a:r>
                      <a:r>
                        <a:rPr lang="en-US" sz="3000" b="1" i="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39 111 003</a:t>
                      </a:r>
                      <a:endParaRPr kumimoji="0" lang="en-US" sz="30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73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0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498855"/>
                  </a:ext>
                </a:extLst>
              </a:tr>
            </a:tbl>
          </a:graphicData>
        </a:graphic>
      </p:graphicFrame>
      <p:sp>
        <p:nvSpPr>
          <p:cNvPr id="14" name="Text Box 120">
            <a:extLst>
              <a:ext uri="{FF2B5EF4-FFF2-40B4-BE49-F238E27FC236}">
                <a16:creationId xmlns:a16="http://schemas.microsoft.com/office/drawing/2014/main" id="{7F8C1FEC-11DE-4F45-9D6A-59884D209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125" y="4157234"/>
            <a:ext cx="219032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 số gạch chân thuộc hàng, lớp</a:t>
            </a:r>
            <a:endParaRPr kumimoji="0" lang="en-US" altLang="en-US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73">
            <a:extLst>
              <a:ext uri="{FF2B5EF4-FFF2-40B4-BE49-F238E27FC236}">
                <a16:creationId xmlns:a16="http://schemas.microsoft.com/office/drawing/2014/main" id="{9346DB84-5A91-4BF6-B39E-4F82A8D71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565" y="1139623"/>
            <a:ext cx="1210056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lvl="0" algn="ctr" defTabSz="609630" eaLnBrk="1" hangingPunct="1">
              <a:spcBef>
                <a:spcPct val="50000"/>
              </a:spcBef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</a:t>
            </a: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r>
              <a:rPr kumimoji="0" lang="vi-V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 chữ số được gạch chân dưới đây thuộc </a:t>
            </a:r>
            <a:r>
              <a:rPr lang="vi-VN" sz="40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 </a:t>
            </a:r>
            <a:r>
              <a:rPr lang="vi-VN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nào, lớp nào?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94481" y="4378241"/>
            <a:ext cx="2620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Hàng chục triệu, lớp triệu</a:t>
            </a:r>
            <a:endParaRPr lang="en-US" sz="2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413452" y="4372086"/>
            <a:ext cx="25742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Hàng chục nghìn, lớp nghìn</a:t>
            </a:r>
            <a:endParaRPr lang="en-US" sz="2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185298" y="4384396"/>
            <a:ext cx="2307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Hàng chục, </a:t>
            </a:r>
          </a:p>
          <a:p>
            <a:pPr algn="ctr"/>
            <a:r>
              <a:rPr lang="vi-VN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lớp đơn vị</a:t>
            </a:r>
            <a:endParaRPr lang="en-US" sz="2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329600" y="4404749"/>
            <a:ext cx="2675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Hàng trăm triệu,</a:t>
            </a:r>
          </a:p>
          <a:p>
            <a:pPr algn="ctr"/>
            <a:r>
              <a:rPr lang="vi-VN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lớp triệu</a:t>
            </a:r>
            <a:endParaRPr lang="en-US" sz="2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627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8" grpId="0"/>
      <p:bldP spid="39" grpId="0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AF946AC-E53A-CD39-4EFF-B51975F082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668" y="513537"/>
            <a:ext cx="3327645" cy="33276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18945" y="2548467"/>
            <a:ext cx="86021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thù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- HS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cấu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phạm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vi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chung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tư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duy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quyết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giao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trách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nhiệm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5169" y="407865"/>
            <a:ext cx="6542419" cy="289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465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84" t="11959" r="11818"/>
          <a:stretch/>
        </p:blipFill>
        <p:spPr>
          <a:xfrm>
            <a:off x="673382" y="404255"/>
            <a:ext cx="10350500" cy="604438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203321" y="-335814"/>
            <a:ext cx="4619311" cy="4619311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id="{812F7956-7370-9BB9-D4F0-B034500A7A21}"/>
              </a:ext>
            </a:extLst>
          </p:cNvPr>
          <p:cNvGrpSpPr/>
          <p:nvPr/>
        </p:nvGrpSpPr>
        <p:grpSpPr>
          <a:xfrm>
            <a:off x="8236467" y="3278909"/>
            <a:ext cx="3984357" cy="3463837"/>
            <a:chOff x="8236467" y="3278909"/>
            <a:chExt cx="3984357" cy="3463837"/>
          </a:xfrm>
        </p:grpSpPr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11460383-D6A0-7500-04DF-C37AAF542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13C10393-FAAC-3C1D-2502-0FBB1A453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36496" y="1718922"/>
            <a:ext cx="5633192" cy="3151905"/>
          </a:xfrm>
          <a:prstGeom prst="rect">
            <a:avLst/>
          </a:prstGeom>
        </p:spPr>
      </p:pic>
      <p:pic>
        <p:nvPicPr>
          <p:cNvPr id="17" name="图片 3">
            <a:extLst>
              <a:ext uri="{FF2B5EF4-FFF2-40B4-BE49-F238E27FC236}">
                <a16:creationId xmlns:a16="http://schemas.microsoft.com/office/drawing/2014/main" id="{6A2457EB-267F-1864-E5A4-D0CC0AD4040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162" y="110144"/>
            <a:ext cx="7255860" cy="6334780"/>
          </a:xfrm>
          <a:prstGeom prst="rect">
            <a:avLst/>
          </a:prstGeom>
        </p:spPr>
      </p:pic>
      <p:pic>
        <p:nvPicPr>
          <p:cNvPr id="18" name="图片 3">
            <a:extLst>
              <a:ext uri="{FF2B5EF4-FFF2-40B4-BE49-F238E27FC236}">
                <a16:creationId xmlns:a16="http://schemas.microsoft.com/office/drawing/2014/main" id="{89ECAD52-5337-7F1F-A73B-4C736FA8A53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2150" y="3353316"/>
            <a:ext cx="3395457" cy="339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095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" objId="42"/>
      </p14:showEvtLst>
    </p:ext>
  </p:extLs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874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84" t="11959" r="11818"/>
          <a:stretch/>
        </p:blipFill>
        <p:spPr>
          <a:xfrm>
            <a:off x="891409" y="482600"/>
            <a:ext cx="10350500" cy="604438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205060" y="-280201"/>
            <a:ext cx="4619311" cy="4619311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id="{812F7956-7370-9BB9-D4F0-B034500A7A21}"/>
              </a:ext>
            </a:extLst>
          </p:cNvPr>
          <p:cNvGrpSpPr/>
          <p:nvPr/>
        </p:nvGrpSpPr>
        <p:grpSpPr>
          <a:xfrm>
            <a:off x="8236467" y="3278909"/>
            <a:ext cx="3984357" cy="3463837"/>
            <a:chOff x="8236467" y="3278909"/>
            <a:chExt cx="3984357" cy="3463837"/>
          </a:xfrm>
        </p:grpSpPr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11460383-D6A0-7500-04DF-C37AAF542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13C10393-FAAC-3C1D-2502-0FBB1A453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89ECAD52-5337-7F1F-A73B-4C736FA8A53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25741" y="3426445"/>
            <a:ext cx="3395457" cy="33954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2461" y="1604675"/>
            <a:ext cx="7321735" cy="358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11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" objId="42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39" name="Google Shape;7539;p59"/>
          <p:cNvGrpSpPr/>
          <p:nvPr/>
        </p:nvGrpSpPr>
        <p:grpSpPr>
          <a:xfrm>
            <a:off x="5858122" y="1582727"/>
            <a:ext cx="779428" cy="582667"/>
            <a:chOff x="-522075" y="3957700"/>
            <a:chExt cx="429800" cy="321300"/>
          </a:xfrm>
        </p:grpSpPr>
        <p:sp>
          <p:nvSpPr>
            <p:cNvPr id="7540" name="Google Shape;7540;p59"/>
            <p:cNvSpPr/>
            <p:nvPr/>
          </p:nvSpPr>
          <p:spPr>
            <a:xfrm>
              <a:off x="-492700" y="3957700"/>
              <a:ext cx="362050" cy="228425"/>
            </a:xfrm>
            <a:custGeom>
              <a:avLst/>
              <a:gdLst/>
              <a:ahLst/>
              <a:cxnLst/>
              <a:rect l="l" t="t" r="r" b="b"/>
              <a:pathLst>
                <a:path w="14482" h="9137" extrusionOk="0">
                  <a:moveTo>
                    <a:pt x="7468" y="1"/>
                  </a:moveTo>
                  <a:lnTo>
                    <a:pt x="7165" y="20"/>
                  </a:lnTo>
                  <a:lnTo>
                    <a:pt x="6862" y="58"/>
                  </a:lnTo>
                  <a:lnTo>
                    <a:pt x="6559" y="96"/>
                  </a:lnTo>
                  <a:lnTo>
                    <a:pt x="6255" y="153"/>
                  </a:lnTo>
                  <a:lnTo>
                    <a:pt x="5952" y="228"/>
                  </a:lnTo>
                  <a:lnTo>
                    <a:pt x="5668" y="304"/>
                  </a:lnTo>
                  <a:lnTo>
                    <a:pt x="5365" y="399"/>
                  </a:lnTo>
                  <a:lnTo>
                    <a:pt x="5080" y="513"/>
                  </a:lnTo>
                  <a:lnTo>
                    <a:pt x="4796" y="626"/>
                  </a:lnTo>
                  <a:lnTo>
                    <a:pt x="4531" y="759"/>
                  </a:lnTo>
                  <a:lnTo>
                    <a:pt x="4265" y="892"/>
                  </a:lnTo>
                  <a:lnTo>
                    <a:pt x="4000" y="1043"/>
                  </a:lnTo>
                  <a:lnTo>
                    <a:pt x="3735" y="1195"/>
                  </a:lnTo>
                  <a:lnTo>
                    <a:pt x="3488" y="1366"/>
                  </a:lnTo>
                  <a:lnTo>
                    <a:pt x="3242" y="1555"/>
                  </a:lnTo>
                  <a:lnTo>
                    <a:pt x="3014" y="1745"/>
                  </a:lnTo>
                  <a:lnTo>
                    <a:pt x="2787" y="1953"/>
                  </a:lnTo>
                  <a:lnTo>
                    <a:pt x="2578" y="2162"/>
                  </a:lnTo>
                  <a:lnTo>
                    <a:pt x="2389" y="2370"/>
                  </a:lnTo>
                  <a:lnTo>
                    <a:pt x="2199" y="2598"/>
                  </a:lnTo>
                  <a:lnTo>
                    <a:pt x="2010" y="2844"/>
                  </a:lnTo>
                  <a:lnTo>
                    <a:pt x="1839" y="3090"/>
                  </a:lnTo>
                  <a:lnTo>
                    <a:pt x="1688" y="3337"/>
                  </a:lnTo>
                  <a:lnTo>
                    <a:pt x="1555" y="3602"/>
                  </a:lnTo>
                  <a:lnTo>
                    <a:pt x="1441" y="3886"/>
                  </a:lnTo>
                  <a:lnTo>
                    <a:pt x="1328" y="4171"/>
                  </a:lnTo>
                  <a:lnTo>
                    <a:pt x="1233" y="4455"/>
                  </a:lnTo>
                  <a:lnTo>
                    <a:pt x="1157" y="4739"/>
                  </a:lnTo>
                  <a:lnTo>
                    <a:pt x="1081" y="5043"/>
                  </a:lnTo>
                  <a:lnTo>
                    <a:pt x="1043" y="5365"/>
                  </a:lnTo>
                  <a:lnTo>
                    <a:pt x="1024" y="5687"/>
                  </a:lnTo>
                  <a:lnTo>
                    <a:pt x="911" y="5687"/>
                  </a:lnTo>
                  <a:lnTo>
                    <a:pt x="854" y="5706"/>
                  </a:lnTo>
                  <a:lnTo>
                    <a:pt x="816" y="5725"/>
                  </a:lnTo>
                  <a:lnTo>
                    <a:pt x="797" y="5763"/>
                  </a:lnTo>
                  <a:lnTo>
                    <a:pt x="778" y="5801"/>
                  </a:lnTo>
                  <a:lnTo>
                    <a:pt x="607" y="5839"/>
                  </a:lnTo>
                  <a:lnTo>
                    <a:pt x="437" y="5914"/>
                  </a:lnTo>
                  <a:lnTo>
                    <a:pt x="304" y="5990"/>
                  </a:lnTo>
                  <a:lnTo>
                    <a:pt x="209" y="6104"/>
                  </a:lnTo>
                  <a:lnTo>
                    <a:pt x="115" y="6237"/>
                  </a:lnTo>
                  <a:lnTo>
                    <a:pt x="58" y="6369"/>
                  </a:lnTo>
                  <a:lnTo>
                    <a:pt x="20" y="6521"/>
                  </a:lnTo>
                  <a:lnTo>
                    <a:pt x="1" y="6692"/>
                  </a:lnTo>
                  <a:lnTo>
                    <a:pt x="20" y="6862"/>
                  </a:lnTo>
                  <a:lnTo>
                    <a:pt x="39" y="7033"/>
                  </a:lnTo>
                  <a:lnTo>
                    <a:pt x="77" y="7184"/>
                  </a:lnTo>
                  <a:lnTo>
                    <a:pt x="152" y="7355"/>
                  </a:lnTo>
                  <a:lnTo>
                    <a:pt x="228" y="7507"/>
                  </a:lnTo>
                  <a:lnTo>
                    <a:pt x="304" y="7658"/>
                  </a:lnTo>
                  <a:lnTo>
                    <a:pt x="418" y="7791"/>
                  </a:lnTo>
                  <a:lnTo>
                    <a:pt x="532" y="7924"/>
                  </a:lnTo>
                  <a:lnTo>
                    <a:pt x="664" y="8018"/>
                  </a:lnTo>
                  <a:lnTo>
                    <a:pt x="797" y="8113"/>
                  </a:lnTo>
                  <a:lnTo>
                    <a:pt x="1081" y="8284"/>
                  </a:lnTo>
                  <a:lnTo>
                    <a:pt x="1403" y="8416"/>
                  </a:lnTo>
                  <a:lnTo>
                    <a:pt x="1726" y="8530"/>
                  </a:lnTo>
                  <a:lnTo>
                    <a:pt x="2067" y="8625"/>
                  </a:lnTo>
                  <a:lnTo>
                    <a:pt x="2408" y="8701"/>
                  </a:lnTo>
                  <a:lnTo>
                    <a:pt x="3033" y="8852"/>
                  </a:lnTo>
                  <a:lnTo>
                    <a:pt x="3431" y="8928"/>
                  </a:lnTo>
                  <a:lnTo>
                    <a:pt x="3829" y="8985"/>
                  </a:lnTo>
                  <a:lnTo>
                    <a:pt x="4227" y="9042"/>
                  </a:lnTo>
                  <a:lnTo>
                    <a:pt x="4607" y="9080"/>
                  </a:lnTo>
                  <a:lnTo>
                    <a:pt x="5403" y="9137"/>
                  </a:lnTo>
                  <a:lnTo>
                    <a:pt x="7014" y="9137"/>
                  </a:lnTo>
                  <a:lnTo>
                    <a:pt x="7810" y="9080"/>
                  </a:lnTo>
                  <a:lnTo>
                    <a:pt x="8587" y="9023"/>
                  </a:lnTo>
                  <a:lnTo>
                    <a:pt x="9364" y="8928"/>
                  </a:lnTo>
                  <a:lnTo>
                    <a:pt x="10160" y="8795"/>
                  </a:lnTo>
                  <a:lnTo>
                    <a:pt x="10918" y="8644"/>
                  </a:lnTo>
                  <a:lnTo>
                    <a:pt x="11695" y="8473"/>
                  </a:lnTo>
                  <a:lnTo>
                    <a:pt x="12434" y="8265"/>
                  </a:lnTo>
                  <a:lnTo>
                    <a:pt x="12984" y="8094"/>
                  </a:lnTo>
                  <a:lnTo>
                    <a:pt x="13249" y="7980"/>
                  </a:lnTo>
                  <a:lnTo>
                    <a:pt x="13515" y="7867"/>
                  </a:lnTo>
                  <a:lnTo>
                    <a:pt x="13780" y="7715"/>
                  </a:lnTo>
                  <a:lnTo>
                    <a:pt x="14007" y="7544"/>
                  </a:lnTo>
                  <a:lnTo>
                    <a:pt x="14216" y="7355"/>
                  </a:lnTo>
                  <a:lnTo>
                    <a:pt x="14311" y="7241"/>
                  </a:lnTo>
                  <a:lnTo>
                    <a:pt x="14386" y="7127"/>
                  </a:lnTo>
                  <a:lnTo>
                    <a:pt x="14443" y="6976"/>
                  </a:lnTo>
                  <a:lnTo>
                    <a:pt x="14481" y="6824"/>
                  </a:lnTo>
                  <a:lnTo>
                    <a:pt x="14462" y="6673"/>
                  </a:lnTo>
                  <a:lnTo>
                    <a:pt x="14424" y="6540"/>
                  </a:lnTo>
                  <a:lnTo>
                    <a:pt x="14349" y="6407"/>
                  </a:lnTo>
                  <a:lnTo>
                    <a:pt x="14254" y="6275"/>
                  </a:lnTo>
                  <a:lnTo>
                    <a:pt x="14140" y="6180"/>
                  </a:lnTo>
                  <a:lnTo>
                    <a:pt x="14007" y="6104"/>
                  </a:lnTo>
                  <a:lnTo>
                    <a:pt x="13932" y="6085"/>
                  </a:lnTo>
                  <a:lnTo>
                    <a:pt x="13875" y="6104"/>
                  </a:lnTo>
                  <a:lnTo>
                    <a:pt x="13818" y="6123"/>
                  </a:lnTo>
                  <a:lnTo>
                    <a:pt x="13780" y="6161"/>
                  </a:lnTo>
                  <a:lnTo>
                    <a:pt x="13761" y="6218"/>
                  </a:lnTo>
                  <a:lnTo>
                    <a:pt x="13742" y="6275"/>
                  </a:lnTo>
                  <a:lnTo>
                    <a:pt x="13761" y="6312"/>
                  </a:lnTo>
                  <a:lnTo>
                    <a:pt x="13780" y="6369"/>
                  </a:lnTo>
                  <a:lnTo>
                    <a:pt x="13837" y="6407"/>
                  </a:lnTo>
                  <a:lnTo>
                    <a:pt x="13875" y="6616"/>
                  </a:lnTo>
                  <a:lnTo>
                    <a:pt x="13894" y="6805"/>
                  </a:lnTo>
                  <a:lnTo>
                    <a:pt x="13894" y="6957"/>
                  </a:lnTo>
                  <a:lnTo>
                    <a:pt x="13856" y="7109"/>
                  </a:lnTo>
                  <a:lnTo>
                    <a:pt x="13780" y="7241"/>
                  </a:lnTo>
                  <a:lnTo>
                    <a:pt x="13704" y="7336"/>
                  </a:lnTo>
                  <a:lnTo>
                    <a:pt x="13571" y="7431"/>
                  </a:lnTo>
                  <a:lnTo>
                    <a:pt x="13439" y="7488"/>
                  </a:lnTo>
                  <a:lnTo>
                    <a:pt x="13173" y="7620"/>
                  </a:lnTo>
                  <a:lnTo>
                    <a:pt x="12889" y="7734"/>
                  </a:lnTo>
                  <a:lnTo>
                    <a:pt x="12340" y="7924"/>
                  </a:lnTo>
                  <a:lnTo>
                    <a:pt x="11979" y="8037"/>
                  </a:lnTo>
                  <a:lnTo>
                    <a:pt x="11600" y="8132"/>
                  </a:lnTo>
                  <a:lnTo>
                    <a:pt x="10842" y="8284"/>
                  </a:lnTo>
                  <a:lnTo>
                    <a:pt x="9932" y="8454"/>
                  </a:lnTo>
                  <a:lnTo>
                    <a:pt x="9004" y="8587"/>
                  </a:lnTo>
                  <a:lnTo>
                    <a:pt x="8075" y="8701"/>
                  </a:lnTo>
                  <a:lnTo>
                    <a:pt x="7146" y="8757"/>
                  </a:lnTo>
                  <a:lnTo>
                    <a:pt x="6635" y="8795"/>
                  </a:lnTo>
                  <a:lnTo>
                    <a:pt x="6123" y="8795"/>
                  </a:lnTo>
                  <a:lnTo>
                    <a:pt x="5459" y="8776"/>
                  </a:lnTo>
                  <a:lnTo>
                    <a:pt x="4777" y="8739"/>
                  </a:lnTo>
                  <a:lnTo>
                    <a:pt x="4114" y="8663"/>
                  </a:lnTo>
                  <a:lnTo>
                    <a:pt x="3450" y="8568"/>
                  </a:lnTo>
                  <a:lnTo>
                    <a:pt x="3052" y="8492"/>
                  </a:lnTo>
                  <a:lnTo>
                    <a:pt x="2673" y="8397"/>
                  </a:lnTo>
                  <a:lnTo>
                    <a:pt x="1934" y="8189"/>
                  </a:lnTo>
                  <a:lnTo>
                    <a:pt x="1669" y="8113"/>
                  </a:lnTo>
                  <a:lnTo>
                    <a:pt x="1441" y="8018"/>
                  </a:lnTo>
                  <a:lnTo>
                    <a:pt x="1195" y="7905"/>
                  </a:lnTo>
                  <a:lnTo>
                    <a:pt x="967" y="7791"/>
                  </a:lnTo>
                  <a:lnTo>
                    <a:pt x="873" y="7734"/>
                  </a:lnTo>
                  <a:lnTo>
                    <a:pt x="778" y="7639"/>
                  </a:lnTo>
                  <a:lnTo>
                    <a:pt x="683" y="7544"/>
                  </a:lnTo>
                  <a:lnTo>
                    <a:pt x="588" y="7412"/>
                  </a:lnTo>
                  <a:lnTo>
                    <a:pt x="513" y="7298"/>
                  </a:lnTo>
                  <a:lnTo>
                    <a:pt x="437" y="7146"/>
                  </a:lnTo>
                  <a:lnTo>
                    <a:pt x="380" y="7014"/>
                  </a:lnTo>
                  <a:lnTo>
                    <a:pt x="342" y="6862"/>
                  </a:lnTo>
                  <a:lnTo>
                    <a:pt x="323" y="6729"/>
                  </a:lnTo>
                  <a:lnTo>
                    <a:pt x="323" y="6597"/>
                  </a:lnTo>
                  <a:lnTo>
                    <a:pt x="342" y="6483"/>
                  </a:lnTo>
                  <a:lnTo>
                    <a:pt x="399" y="6369"/>
                  </a:lnTo>
                  <a:lnTo>
                    <a:pt x="475" y="6275"/>
                  </a:lnTo>
                  <a:lnTo>
                    <a:pt x="588" y="6199"/>
                  </a:lnTo>
                  <a:lnTo>
                    <a:pt x="740" y="6161"/>
                  </a:lnTo>
                  <a:lnTo>
                    <a:pt x="948" y="6142"/>
                  </a:lnTo>
                  <a:lnTo>
                    <a:pt x="1024" y="6142"/>
                  </a:lnTo>
                  <a:lnTo>
                    <a:pt x="1062" y="6104"/>
                  </a:lnTo>
                  <a:lnTo>
                    <a:pt x="1100" y="6066"/>
                  </a:lnTo>
                  <a:lnTo>
                    <a:pt x="1119" y="6028"/>
                  </a:lnTo>
                  <a:lnTo>
                    <a:pt x="1290" y="6047"/>
                  </a:lnTo>
                  <a:lnTo>
                    <a:pt x="1460" y="6085"/>
                  </a:lnTo>
                  <a:lnTo>
                    <a:pt x="1631" y="6142"/>
                  </a:lnTo>
                  <a:lnTo>
                    <a:pt x="1801" y="6218"/>
                  </a:lnTo>
                  <a:lnTo>
                    <a:pt x="2143" y="6388"/>
                  </a:lnTo>
                  <a:lnTo>
                    <a:pt x="2446" y="6540"/>
                  </a:lnTo>
                  <a:lnTo>
                    <a:pt x="3128" y="6805"/>
                  </a:lnTo>
                  <a:lnTo>
                    <a:pt x="3829" y="7033"/>
                  </a:lnTo>
                  <a:lnTo>
                    <a:pt x="4190" y="7146"/>
                  </a:lnTo>
                  <a:lnTo>
                    <a:pt x="4550" y="7241"/>
                  </a:lnTo>
                  <a:lnTo>
                    <a:pt x="5289" y="7393"/>
                  </a:lnTo>
                  <a:lnTo>
                    <a:pt x="6028" y="7507"/>
                  </a:lnTo>
                  <a:lnTo>
                    <a:pt x="6767" y="7601"/>
                  </a:lnTo>
                  <a:lnTo>
                    <a:pt x="7374" y="7639"/>
                  </a:lnTo>
                  <a:lnTo>
                    <a:pt x="7999" y="7658"/>
                  </a:lnTo>
                  <a:lnTo>
                    <a:pt x="8587" y="7639"/>
                  </a:lnTo>
                  <a:lnTo>
                    <a:pt x="9174" y="7601"/>
                  </a:lnTo>
                  <a:lnTo>
                    <a:pt x="9762" y="7544"/>
                  </a:lnTo>
                  <a:lnTo>
                    <a:pt x="10349" y="7450"/>
                  </a:lnTo>
                  <a:lnTo>
                    <a:pt x="10937" y="7336"/>
                  </a:lnTo>
                  <a:lnTo>
                    <a:pt x="11506" y="7203"/>
                  </a:lnTo>
                  <a:lnTo>
                    <a:pt x="12074" y="7052"/>
                  </a:lnTo>
                  <a:lnTo>
                    <a:pt x="12643" y="6862"/>
                  </a:lnTo>
                  <a:lnTo>
                    <a:pt x="12700" y="6824"/>
                  </a:lnTo>
                  <a:lnTo>
                    <a:pt x="12738" y="6786"/>
                  </a:lnTo>
                  <a:lnTo>
                    <a:pt x="12756" y="6729"/>
                  </a:lnTo>
                  <a:lnTo>
                    <a:pt x="12756" y="6673"/>
                  </a:lnTo>
                  <a:lnTo>
                    <a:pt x="12738" y="6616"/>
                  </a:lnTo>
                  <a:lnTo>
                    <a:pt x="12700" y="6559"/>
                  </a:lnTo>
                  <a:lnTo>
                    <a:pt x="12662" y="6540"/>
                  </a:lnTo>
                  <a:lnTo>
                    <a:pt x="12605" y="6521"/>
                  </a:lnTo>
                  <a:lnTo>
                    <a:pt x="12548" y="6521"/>
                  </a:lnTo>
                  <a:lnTo>
                    <a:pt x="11979" y="6710"/>
                  </a:lnTo>
                  <a:lnTo>
                    <a:pt x="11411" y="6862"/>
                  </a:lnTo>
                  <a:lnTo>
                    <a:pt x="10842" y="6995"/>
                  </a:lnTo>
                  <a:lnTo>
                    <a:pt x="10255" y="7109"/>
                  </a:lnTo>
                  <a:lnTo>
                    <a:pt x="9667" y="7184"/>
                  </a:lnTo>
                  <a:lnTo>
                    <a:pt x="9098" y="7241"/>
                  </a:lnTo>
                  <a:lnTo>
                    <a:pt x="8511" y="7279"/>
                  </a:lnTo>
                  <a:lnTo>
                    <a:pt x="7923" y="7298"/>
                  </a:lnTo>
                  <a:lnTo>
                    <a:pt x="7203" y="7279"/>
                  </a:lnTo>
                  <a:lnTo>
                    <a:pt x="6483" y="7222"/>
                  </a:lnTo>
                  <a:lnTo>
                    <a:pt x="6085" y="7184"/>
                  </a:lnTo>
                  <a:lnTo>
                    <a:pt x="5687" y="7109"/>
                  </a:lnTo>
                  <a:lnTo>
                    <a:pt x="5289" y="7052"/>
                  </a:lnTo>
                  <a:lnTo>
                    <a:pt x="4910" y="6957"/>
                  </a:lnTo>
                  <a:lnTo>
                    <a:pt x="4133" y="6767"/>
                  </a:lnTo>
                  <a:lnTo>
                    <a:pt x="3356" y="6521"/>
                  </a:lnTo>
                  <a:lnTo>
                    <a:pt x="3128" y="6426"/>
                  </a:lnTo>
                  <a:lnTo>
                    <a:pt x="2882" y="6312"/>
                  </a:lnTo>
                  <a:lnTo>
                    <a:pt x="2389" y="6066"/>
                  </a:lnTo>
                  <a:lnTo>
                    <a:pt x="2124" y="5952"/>
                  </a:lnTo>
                  <a:lnTo>
                    <a:pt x="1877" y="5839"/>
                  </a:lnTo>
                  <a:lnTo>
                    <a:pt x="1631" y="5763"/>
                  </a:lnTo>
                  <a:lnTo>
                    <a:pt x="1365" y="5706"/>
                  </a:lnTo>
                  <a:lnTo>
                    <a:pt x="1384" y="5403"/>
                  </a:lnTo>
                  <a:lnTo>
                    <a:pt x="1422" y="5118"/>
                  </a:lnTo>
                  <a:lnTo>
                    <a:pt x="1479" y="4834"/>
                  </a:lnTo>
                  <a:lnTo>
                    <a:pt x="1555" y="4569"/>
                  </a:lnTo>
                  <a:lnTo>
                    <a:pt x="1631" y="4303"/>
                  </a:lnTo>
                  <a:lnTo>
                    <a:pt x="1726" y="4038"/>
                  </a:lnTo>
                  <a:lnTo>
                    <a:pt x="1839" y="3792"/>
                  </a:lnTo>
                  <a:lnTo>
                    <a:pt x="1972" y="3564"/>
                  </a:lnTo>
                  <a:lnTo>
                    <a:pt x="2105" y="3318"/>
                  </a:lnTo>
                  <a:lnTo>
                    <a:pt x="2237" y="3109"/>
                  </a:lnTo>
                  <a:lnTo>
                    <a:pt x="2408" y="2882"/>
                  </a:lnTo>
                  <a:lnTo>
                    <a:pt x="2578" y="2673"/>
                  </a:lnTo>
                  <a:lnTo>
                    <a:pt x="2749" y="2484"/>
                  </a:lnTo>
                  <a:lnTo>
                    <a:pt x="2939" y="2294"/>
                  </a:lnTo>
                  <a:lnTo>
                    <a:pt x="3128" y="2105"/>
                  </a:lnTo>
                  <a:lnTo>
                    <a:pt x="3337" y="1934"/>
                  </a:lnTo>
                  <a:lnTo>
                    <a:pt x="3545" y="1764"/>
                  </a:lnTo>
                  <a:lnTo>
                    <a:pt x="3773" y="1612"/>
                  </a:lnTo>
                  <a:lnTo>
                    <a:pt x="4227" y="1328"/>
                  </a:lnTo>
                  <a:lnTo>
                    <a:pt x="4720" y="1081"/>
                  </a:lnTo>
                  <a:lnTo>
                    <a:pt x="5232" y="873"/>
                  </a:lnTo>
                  <a:lnTo>
                    <a:pt x="5763" y="683"/>
                  </a:lnTo>
                  <a:lnTo>
                    <a:pt x="6293" y="532"/>
                  </a:lnTo>
                  <a:lnTo>
                    <a:pt x="6843" y="437"/>
                  </a:lnTo>
                  <a:lnTo>
                    <a:pt x="7393" y="361"/>
                  </a:lnTo>
                  <a:lnTo>
                    <a:pt x="7658" y="342"/>
                  </a:lnTo>
                  <a:lnTo>
                    <a:pt x="8208" y="342"/>
                  </a:lnTo>
                  <a:lnTo>
                    <a:pt x="8454" y="361"/>
                  </a:lnTo>
                  <a:lnTo>
                    <a:pt x="8719" y="399"/>
                  </a:lnTo>
                  <a:lnTo>
                    <a:pt x="8966" y="437"/>
                  </a:lnTo>
                  <a:lnTo>
                    <a:pt x="9231" y="494"/>
                  </a:lnTo>
                  <a:lnTo>
                    <a:pt x="9459" y="570"/>
                  </a:lnTo>
                  <a:lnTo>
                    <a:pt x="9705" y="645"/>
                  </a:lnTo>
                  <a:lnTo>
                    <a:pt x="9932" y="740"/>
                  </a:lnTo>
                  <a:lnTo>
                    <a:pt x="10179" y="854"/>
                  </a:lnTo>
                  <a:lnTo>
                    <a:pt x="10387" y="968"/>
                  </a:lnTo>
                  <a:lnTo>
                    <a:pt x="10615" y="1100"/>
                  </a:lnTo>
                  <a:lnTo>
                    <a:pt x="10823" y="1233"/>
                  </a:lnTo>
                  <a:lnTo>
                    <a:pt x="11032" y="1403"/>
                  </a:lnTo>
                  <a:lnTo>
                    <a:pt x="11240" y="1574"/>
                  </a:lnTo>
                  <a:lnTo>
                    <a:pt x="11430" y="1745"/>
                  </a:lnTo>
                  <a:lnTo>
                    <a:pt x="11619" y="1953"/>
                  </a:lnTo>
                  <a:lnTo>
                    <a:pt x="11979" y="2370"/>
                  </a:lnTo>
                  <a:lnTo>
                    <a:pt x="12150" y="2617"/>
                  </a:lnTo>
                  <a:lnTo>
                    <a:pt x="12321" y="2863"/>
                  </a:lnTo>
                  <a:lnTo>
                    <a:pt x="12491" y="3109"/>
                  </a:lnTo>
                  <a:lnTo>
                    <a:pt x="12643" y="3394"/>
                  </a:lnTo>
                  <a:lnTo>
                    <a:pt x="12775" y="3659"/>
                  </a:lnTo>
                  <a:lnTo>
                    <a:pt x="12908" y="3943"/>
                  </a:lnTo>
                  <a:lnTo>
                    <a:pt x="13003" y="4228"/>
                  </a:lnTo>
                  <a:lnTo>
                    <a:pt x="13098" y="4512"/>
                  </a:lnTo>
                  <a:lnTo>
                    <a:pt x="13154" y="4796"/>
                  </a:lnTo>
                  <a:lnTo>
                    <a:pt x="13192" y="5099"/>
                  </a:lnTo>
                  <a:lnTo>
                    <a:pt x="13211" y="5384"/>
                  </a:lnTo>
                  <a:lnTo>
                    <a:pt x="13192" y="5668"/>
                  </a:lnTo>
                  <a:lnTo>
                    <a:pt x="13154" y="5933"/>
                  </a:lnTo>
                  <a:lnTo>
                    <a:pt x="13060" y="6218"/>
                  </a:lnTo>
                  <a:lnTo>
                    <a:pt x="13060" y="6256"/>
                  </a:lnTo>
                  <a:lnTo>
                    <a:pt x="13060" y="6294"/>
                  </a:lnTo>
                  <a:lnTo>
                    <a:pt x="13098" y="6369"/>
                  </a:lnTo>
                  <a:lnTo>
                    <a:pt x="13154" y="6407"/>
                  </a:lnTo>
                  <a:lnTo>
                    <a:pt x="13230" y="6426"/>
                  </a:lnTo>
                  <a:lnTo>
                    <a:pt x="13287" y="6426"/>
                  </a:lnTo>
                  <a:lnTo>
                    <a:pt x="13325" y="6407"/>
                  </a:lnTo>
                  <a:lnTo>
                    <a:pt x="13363" y="6369"/>
                  </a:lnTo>
                  <a:lnTo>
                    <a:pt x="13401" y="6312"/>
                  </a:lnTo>
                  <a:lnTo>
                    <a:pt x="13496" y="6028"/>
                  </a:lnTo>
                  <a:lnTo>
                    <a:pt x="13553" y="5725"/>
                  </a:lnTo>
                  <a:lnTo>
                    <a:pt x="13571" y="5441"/>
                  </a:lnTo>
                  <a:lnTo>
                    <a:pt x="13553" y="5137"/>
                  </a:lnTo>
                  <a:lnTo>
                    <a:pt x="13534" y="4853"/>
                  </a:lnTo>
                  <a:lnTo>
                    <a:pt x="13477" y="4569"/>
                  </a:lnTo>
                  <a:lnTo>
                    <a:pt x="13382" y="4284"/>
                  </a:lnTo>
                  <a:lnTo>
                    <a:pt x="13287" y="4000"/>
                  </a:lnTo>
                  <a:lnTo>
                    <a:pt x="13173" y="3716"/>
                  </a:lnTo>
                  <a:lnTo>
                    <a:pt x="13041" y="3450"/>
                  </a:lnTo>
                  <a:lnTo>
                    <a:pt x="12889" y="3166"/>
                  </a:lnTo>
                  <a:lnTo>
                    <a:pt x="12738" y="2901"/>
                  </a:lnTo>
                  <a:lnTo>
                    <a:pt x="12396" y="2408"/>
                  </a:lnTo>
                  <a:lnTo>
                    <a:pt x="12055" y="1934"/>
                  </a:lnTo>
                  <a:lnTo>
                    <a:pt x="11866" y="1707"/>
                  </a:lnTo>
                  <a:lnTo>
                    <a:pt x="11657" y="1479"/>
                  </a:lnTo>
                  <a:lnTo>
                    <a:pt x="11449" y="1271"/>
                  </a:lnTo>
                  <a:lnTo>
                    <a:pt x="11221" y="1081"/>
                  </a:lnTo>
                  <a:lnTo>
                    <a:pt x="10994" y="911"/>
                  </a:lnTo>
                  <a:lnTo>
                    <a:pt x="10766" y="759"/>
                  </a:lnTo>
                  <a:lnTo>
                    <a:pt x="10520" y="626"/>
                  </a:lnTo>
                  <a:lnTo>
                    <a:pt x="10255" y="494"/>
                  </a:lnTo>
                  <a:lnTo>
                    <a:pt x="9989" y="380"/>
                  </a:lnTo>
                  <a:lnTo>
                    <a:pt x="9724" y="285"/>
                  </a:lnTo>
                  <a:lnTo>
                    <a:pt x="9459" y="209"/>
                  </a:lnTo>
                  <a:lnTo>
                    <a:pt x="9174" y="134"/>
                  </a:lnTo>
                  <a:lnTo>
                    <a:pt x="8890" y="77"/>
                  </a:lnTo>
                  <a:lnTo>
                    <a:pt x="8587" y="39"/>
                  </a:lnTo>
                  <a:lnTo>
                    <a:pt x="8283" y="20"/>
                  </a:lnTo>
                  <a:lnTo>
                    <a:pt x="7980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1" name="Google Shape;7541;p59"/>
            <p:cNvSpPr/>
            <p:nvPr/>
          </p:nvSpPr>
          <p:spPr>
            <a:xfrm>
              <a:off x="-492700" y="3957700"/>
              <a:ext cx="362050" cy="228425"/>
            </a:xfrm>
            <a:custGeom>
              <a:avLst/>
              <a:gdLst/>
              <a:ahLst/>
              <a:cxnLst/>
              <a:rect l="l" t="t" r="r" b="b"/>
              <a:pathLst>
                <a:path w="14482" h="9137" fill="none" extrusionOk="0">
                  <a:moveTo>
                    <a:pt x="7791" y="1"/>
                  </a:moveTo>
                  <a:lnTo>
                    <a:pt x="7791" y="1"/>
                  </a:lnTo>
                  <a:lnTo>
                    <a:pt x="7468" y="1"/>
                  </a:lnTo>
                  <a:lnTo>
                    <a:pt x="7165" y="20"/>
                  </a:lnTo>
                  <a:lnTo>
                    <a:pt x="6862" y="58"/>
                  </a:lnTo>
                  <a:lnTo>
                    <a:pt x="6559" y="96"/>
                  </a:lnTo>
                  <a:lnTo>
                    <a:pt x="6255" y="153"/>
                  </a:lnTo>
                  <a:lnTo>
                    <a:pt x="5952" y="228"/>
                  </a:lnTo>
                  <a:lnTo>
                    <a:pt x="5668" y="304"/>
                  </a:lnTo>
                  <a:lnTo>
                    <a:pt x="5365" y="399"/>
                  </a:lnTo>
                  <a:lnTo>
                    <a:pt x="5080" y="513"/>
                  </a:lnTo>
                  <a:lnTo>
                    <a:pt x="4796" y="626"/>
                  </a:lnTo>
                  <a:lnTo>
                    <a:pt x="4531" y="759"/>
                  </a:lnTo>
                  <a:lnTo>
                    <a:pt x="4265" y="892"/>
                  </a:lnTo>
                  <a:lnTo>
                    <a:pt x="4000" y="1043"/>
                  </a:lnTo>
                  <a:lnTo>
                    <a:pt x="3735" y="1195"/>
                  </a:lnTo>
                  <a:lnTo>
                    <a:pt x="3488" y="1366"/>
                  </a:lnTo>
                  <a:lnTo>
                    <a:pt x="3242" y="1555"/>
                  </a:lnTo>
                  <a:lnTo>
                    <a:pt x="3014" y="1745"/>
                  </a:lnTo>
                  <a:lnTo>
                    <a:pt x="2787" y="1953"/>
                  </a:lnTo>
                  <a:lnTo>
                    <a:pt x="2578" y="2162"/>
                  </a:lnTo>
                  <a:lnTo>
                    <a:pt x="2389" y="2370"/>
                  </a:lnTo>
                  <a:lnTo>
                    <a:pt x="2199" y="2598"/>
                  </a:lnTo>
                  <a:lnTo>
                    <a:pt x="2010" y="2844"/>
                  </a:lnTo>
                  <a:lnTo>
                    <a:pt x="1839" y="3090"/>
                  </a:lnTo>
                  <a:lnTo>
                    <a:pt x="1688" y="3337"/>
                  </a:lnTo>
                  <a:lnTo>
                    <a:pt x="1555" y="3602"/>
                  </a:lnTo>
                  <a:lnTo>
                    <a:pt x="1441" y="3886"/>
                  </a:lnTo>
                  <a:lnTo>
                    <a:pt x="1328" y="4171"/>
                  </a:lnTo>
                  <a:lnTo>
                    <a:pt x="1233" y="4455"/>
                  </a:lnTo>
                  <a:lnTo>
                    <a:pt x="1157" y="4739"/>
                  </a:lnTo>
                  <a:lnTo>
                    <a:pt x="1081" y="5043"/>
                  </a:lnTo>
                  <a:lnTo>
                    <a:pt x="1043" y="5365"/>
                  </a:lnTo>
                  <a:lnTo>
                    <a:pt x="1024" y="5687"/>
                  </a:lnTo>
                  <a:lnTo>
                    <a:pt x="1024" y="5687"/>
                  </a:lnTo>
                  <a:lnTo>
                    <a:pt x="911" y="5687"/>
                  </a:lnTo>
                  <a:lnTo>
                    <a:pt x="911" y="5687"/>
                  </a:lnTo>
                  <a:lnTo>
                    <a:pt x="854" y="5706"/>
                  </a:lnTo>
                  <a:lnTo>
                    <a:pt x="816" y="5725"/>
                  </a:lnTo>
                  <a:lnTo>
                    <a:pt x="797" y="5763"/>
                  </a:lnTo>
                  <a:lnTo>
                    <a:pt x="778" y="5801"/>
                  </a:lnTo>
                  <a:lnTo>
                    <a:pt x="778" y="5801"/>
                  </a:lnTo>
                  <a:lnTo>
                    <a:pt x="607" y="5839"/>
                  </a:lnTo>
                  <a:lnTo>
                    <a:pt x="437" y="5914"/>
                  </a:lnTo>
                  <a:lnTo>
                    <a:pt x="304" y="5990"/>
                  </a:lnTo>
                  <a:lnTo>
                    <a:pt x="209" y="6104"/>
                  </a:lnTo>
                  <a:lnTo>
                    <a:pt x="115" y="6237"/>
                  </a:lnTo>
                  <a:lnTo>
                    <a:pt x="58" y="6369"/>
                  </a:lnTo>
                  <a:lnTo>
                    <a:pt x="20" y="6521"/>
                  </a:lnTo>
                  <a:lnTo>
                    <a:pt x="1" y="6692"/>
                  </a:lnTo>
                  <a:lnTo>
                    <a:pt x="20" y="6862"/>
                  </a:lnTo>
                  <a:lnTo>
                    <a:pt x="39" y="7033"/>
                  </a:lnTo>
                  <a:lnTo>
                    <a:pt x="77" y="7184"/>
                  </a:lnTo>
                  <a:lnTo>
                    <a:pt x="152" y="7355"/>
                  </a:lnTo>
                  <a:lnTo>
                    <a:pt x="228" y="7507"/>
                  </a:lnTo>
                  <a:lnTo>
                    <a:pt x="304" y="7658"/>
                  </a:lnTo>
                  <a:lnTo>
                    <a:pt x="418" y="7791"/>
                  </a:lnTo>
                  <a:lnTo>
                    <a:pt x="532" y="7924"/>
                  </a:lnTo>
                  <a:lnTo>
                    <a:pt x="532" y="7924"/>
                  </a:lnTo>
                  <a:lnTo>
                    <a:pt x="664" y="8018"/>
                  </a:lnTo>
                  <a:lnTo>
                    <a:pt x="797" y="8113"/>
                  </a:lnTo>
                  <a:lnTo>
                    <a:pt x="1081" y="8284"/>
                  </a:lnTo>
                  <a:lnTo>
                    <a:pt x="1403" y="8416"/>
                  </a:lnTo>
                  <a:lnTo>
                    <a:pt x="1726" y="8530"/>
                  </a:lnTo>
                  <a:lnTo>
                    <a:pt x="2067" y="8625"/>
                  </a:lnTo>
                  <a:lnTo>
                    <a:pt x="2408" y="8701"/>
                  </a:lnTo>
                  <a:lnTo>
                    <a:pt x="3033" y="8852"/>
                  </a:lnTo>
                  <a:lnTo>
                    <a:pt x="3033" y="8852"/>
                  </a:lnTo>
                  <a:lnTo>
                    <a:pt x="3431" y="8928"/>
                  </a:lnTo>
                  <a:lnTo>
                    <a:pt x="3829" y="8985"/>
                  </a:lnTo>
                  <a:lnTo>
                    <a:pt x="4227" y="9042"/>
                  </a:lnTo>
                  <a:lnTo>
                    <a:pt x="4607" y="9080"/>
                  </a:lnTo>
                  <a:lnTo>
                    <a:pt x="5403" y="9137"/>
                  </a:lnTo>
                  <a:lnTo>
                    <a:pt x="6199" y="9137"/>
                  </a:lnTo>
                  <a:lnTo>
                    <a:pt x="6199" y="9137"/>
                  </a:lnTo>
                  <a:lnTo>
                    <a:pt x="6255" y="9137"/>
                  </a:lnTo>
                  <a:lnTo>
                    <a:pt x="6255" y="9137"/>
                  </a:lnTo>
                  <a:lnTo>
                    <a:pt x="7014" y="9137"/>
                  </a:lnTo>
                  <a:lnTo>
                    <a:pt x="7810" y="9080"/>
                  </a:lnTo>
                  <a:lnTo>
                    <a:pt x="8587" y="9023"/>
                  </a:lnTo>
                  <a:lnTo>
                    <a:pt x="9364" y="8928"/>
                  </a:lnTo>
                  <a:lnTo>
                    <a:pt x="10160" y="8795"/>
                  </a:lnTo>
                  <a:lnTo>
                    <a:pt x="10918" y="8644"/>
                  </a:lnTo>
                  <a:lnTo>
                    <a:pt x="11695" y="8473"/>
                  </a:lnTo>
                  <a:lnTo>
                    <a:pt x="12434" y="8265"/>
                  </a:lnTo>
                  <a:lnTo>
                    <a:pt x="12434" y="8265"/>
                  </a:lnTo>
                  <a:lnTo>
                    <a:pt x="12984" y="8094"/>
                  </a:lnTo>
                  <a:lnTo>
                    <a:pt x="13249" y="7980"/>
                  </a:lnTo>
                  <a:lnTo>
                    <a:pt x="13515" y="7867"/>
                  </a:lnTo>
                  <a:lnTo>
                    <a:pt x="13780" y="7715"/>
                  </a:lnTo>
                  <a:lnTo>
                    <a:pt x="14007" y="7544"/>
                  </a:lnTo>
                  <a:lnTo>
                    <a:pt x="14216" y="7355"/>
                  </a:lnTo>
                  <a:lnTo>
                    <a:pt x="14311" y="7241"/>
                  </a:lnTo>
                  <a:lnTo>
                    <a:pt x="14386" y="7127"/>
                  </a:lnTo>
                  <a:lnTo>
                    <a:pt x="14386" y="7127"/>
                  </a:lnTo>
                  <a:lnTo>
                    <a:pt x="14443" y="6976"/>
                  </a:lnTo>
                  <a:lnTo>
                    <a:pt x="14481" y="6824"/>
                  </a:lnTo>
                  <a:lnTo>
                    <a:pt x="14462" y="6673"/>
                  </a:lnTo>
                  <a:lnTo>
                    <a:pt x="14424" y="6540"/>
                  </a:lnTo>
                  <a:lnTo>
                    <a:pt x="14349" y="6407"/>
                  </a:lnTo>
                  <a:lnTo>
                    <a:pt x="14254" y="6275"/>
                  </a:lnTo>
                  <a:lnTo>
                    <a:pt x="14140" y="6180"/>
                  </a:lnTo>
                  <a:lnTo>
                    <a:pt x="14007" y="6104"/>
                  </a:lnTo>
                  <a:lnTo>
                    <a:pt x="14007" y="6104"/>
                  </a:lnTo>
                  <a:lnTo>
                    <a:pt x="13932" y="6085"/>
                  </a:lnTo>
                  <a:lnTo>
                    <a:pt x="13932" y="6085"/>
                  </a:lnTo>
                  <a:lnTo>
                    <a:pt x="13875" y="6104"/>
                  </a:lnTo>
                  <a:lnTo>
                    <a:pt x="13818" y="6123"/>
                  </a:lnTo>
                  <a:lnTo>
                    <a:pt x="13780" y="6161"/>
                  </a:lnTo>
                  <a:lnTo>
                    <a:pt x="13761" y="6218"/>
                  </a:lnTo>
                  <a:lnTo>
                    <a:pt x="13742" y="6275"/>
                  </a:lnTo>
                  <a:lnTo>
                    <a:pt x="13761" y="6312"/>
                  </a:lnTo>
                  <a:lnTo>
                    <a:pt x="13780" y="6369"/>
                  </a:lnTo>
                  <a:lnTo>
                    <a:pt x="13837" y="6407"/>
                  </a:lnTo>
                  <a:lnTo>
                    <a:pt x="13837" y="6407"/>
                  </a:lnTo>
                  <a:lnTo>
                    <a:pt x="13875" y="6616"/>
                  </a:lnTo>
                  <a:lnTo>
                    <a:pt x="13894" y="6805"/>
                  </a:lnTo>
                  <a:lnTo>
                    <a:pt x="13894" y="6957"/>
                  </a:lnTo>
                  <a:lnTo>
                    <a:pt x="13856" y="7109"/>
                  </a:lnTo>
                  <a:lnTo>
                    <a:pt x="13780" y="7241"/>
                  </a:lnTo>
                  <a:lnTo>
                    <a:pt x="13704" y="7336"/>
                  </a:lnTo>
                  <a:lnTo>
                    <a:pt x="13571" y="7431"/>
                  </a:lnTo>
                  <a:lnTo>
                    <a:pt x="13439" y="7488"/>
                  </a:lnTo>
                  <a:lnTo>
                    <a:pt x="13439" y="7488"/>
                  </a:lnTo>
                  <a:lnTo>
                    <a:pt x="13173" y="7620"/>
                  </a:lnTo>
                  <a:lnTo>
                    <a:pt x="12889" y="7734"/>
                  </a:lnTo>
                  <a:lnTo>
                    <a:pt x="12340" y="7924"/>
                  </a:lnTo>
                  <a:lnTo>
                    <a:pt x="12340" y="7924"/>
                  </a:lnTo>
                  <a:lnTo>
                    <a:pt x="11979" y="8037"/>
                  </a:lnTo>
                  <a:lnTo>
                    <a:pt x="11600" y="8132"/>
                  </a:lnTo>
                  <a:lnTo>
                    <a:pt x="10842" y="8284"/>
                  </a:lnTo>
                  <a:lnTo>
                    <a:pt x="10842" y="8284"/>
                  </a:lnTo>
                  <a:lnTo>
                    <a:pt x="9932" y="8454"/>
                  </a:lnTo>
                  <a:lnTo>
                    <a:pt x="9004" y="8587"/>
                  </a:lnTo>
                  <a:lnTo>
                    <a:pt x="8075" y="8701"/>
                  </a:lnTo>
                  <a:lnTo>
                    <a:pt x="7146" y="8757"/>
                  </a:lnTo>
                  <a:lnTo>
                    <a:pt x="7146" y="8757"/>
                  </a:lnTo>
                  <a:lnTo>
                    <a:pt x="6635" y="8795"/>
                  </a:lnTo>
                  <a:lnTo>
                    <a:pt x="6123" y="8795"/>
                  </a:lnTo>
                  <a:lnTo>
                    <a:pt x="6123" y="8795"/>
                  </a:lnTo>
                  <a:lnTo>
                    <a:pt x="5459" y="8776"/>
                  </a:lnTo>
                  <a:lnTo>
                    <a:pt x="4777" y="8739"/>
                  </a:lnTo>
                  <a:lnTo>
                    <a:pt x="4114" y="8663"/>
                  </a:lnTo>
                  <a:lnTo>
                    <a:pt x="3450" y="8568"/>
                  </a:lnTo>
                  <a:lnTo>
                    <a:pt x="3450" y="8568"/>
                  </a:lnTo>
                  <a:lnTo>
                    <a:pt x="3052" y="8492"/>
                  </a:lnTo>
                  <a:lnTo>
                    <a:pt x="2673" y="8397"/>
                  </a:lnTo>
                  <a:lnTo>
                    <a:pt x="1934" y="8189"/>
                  </a:lnTo>
                  <a:lnTo>
                    <a:pt x="1934" y="8189"/>
                  </a:lnTo>
                  <a:lnTo>
                    <a:pt x="1669" y="8113"/>
                  </a:lnTo>
                  <a:lnTo>
                    <a:pt x="1441" y="8018"/>
                  </a:lnTo>
                  <a:lnTo>
                    <a:pt x="1195" y="7905"/>
                  </a:lnTo>
                  <a:lnTo>
                    <a:pt x="967" y="7791"/>
                  </a:lnTo>
                  <a:lnTo>
                    <a:pt x="967" y="7791"/>
                  </a:lnTo>
                  <a:lnTo>
                    <a:pt x="873" y="7734"/>
                  </a:lnTo>
                  <a:lnTo>
                    <a:pt x="778" y="7639"/>
                  </a:lnTo>
                  <a:lnTo>
                    <a:pt x="683" y="7544"/>
                  </a:lnTo>
                  <a:lnTo>
                    <a:pt x="588" y="7412"/>
                  </a:lnTo>
                  <a:lnTo>
                    <a:pt x="513" y="7298"/>
                  </a:lnTo>
                  <a:lnTo>
                    <a:pt x="437" y="7146"/>
                  </a:lnTo>
                  <a:lnTo>
                    <a:pt x="380" y="7014"/>
                  </a:lnTo>
                  <a:lnTo>
                    <a:pt x="342" y="6862"/>
                  </a:lnTo>
                  <a:lnTo>
                    <a:pt x="323" y="6729"/>
                  </a:lnTo>
                  <a:lnTo>
                    <a:pt x="323" y="6597"/>
                  </a:lnTo>
                  <a:lnTo>
                    <a:pt x="342" y="6483"/>
                  </a:lnTo>
                  <a:lnTo>
                    <a:pt x="399" y="6369"/>
                  </a:lnTo>
                  <a:lnTo>
                    <a:pt x="475" y="6275"/>
                  </a:lnTo>
                  <a:lnTo>
                    <a:pt x="588" y="6199"/>
                  </a:lnTo>
                  <a:lnTo>
                    <a:pt x="740" y="6161"/>
                  </a:lnTo>
                  <a:lnTo>
                    <a:pt x="948" y="6142"/>
                  </a:lnTo>
                  <a:lnTo>
                    <a:pt x="948" y="6142"/>
                  </a:lnTo>
                  <a:lnTo>
                    <a:pt x="967" y="6142"/>
                  </a:lnTo>
                  <a:lnTo>
                    <a:pt x="967" y="6142"/>
                  </a:lnTo>
                  <a:lnTo>
                    <a:pt x="967" y="6142"/>
                  </a:lnTo>
                  <a:lnTo>
                    <a:pt x="967" y="6142"/>
                  </a:lnTo>
                  <a:lnTo>
                    <a:pt x="1024" y="6142"/>
                  </a:lnTo>
                  <a:lnTo>
                    <a:pt x="1062" y="6104"/>
                  </a:lnTo>
                  <a:lnTo>
                    <a:pt x="1100" y="6066"/>
                  </a:lnTo>
                  <a:lnTo>
                    <a:pt x="1119" y="6028"/>
                  </a:lnTo>
                  <a:lnTo>
                    <a:pt x="1119" y="6028"/>
                  </a:lnTo>
                  <a:lnTo>
                    <a:pt x="1290" y="6047"/>
                  </a:lnTo>
                  <a:lnTo>
                    <a:pt x="1460" y="6085"/>
                  </a:lnTo>
                  <a:lnTo>
                    <a:pt x="1631" y="6142"/>
                  </a:lnTo>
                  <a:lnTo>
                    <a:pt x="1801" y="6218"/>
                  </a:lnTo>
                  <a:lnTo>
                    <a:pt x="2143" y="6388"/>
                  </a:lnTo>
                  <a:lnTo>
                    <a:pt x="2446" y="6540"/>
                  </a:lnTo>
                  <a:lnTo>
                    <a:pt x="2446" y="6540"/>
                  </a:lnTo>
                  <a:lnTo>
                    <a:pt x="3128" y="6805"/>
                  </a:lnTo>
                  <a:lnTo>
                    <a:pt x="3829" y="7033"/>
                  </a:lnTo>
                  <a:lnTo>
                    <a:pt x="3829" y="7033"/>
                  </a:lnTo>
                  <a:lnTo>
                    <a:pt x="4190" y="7146"/>
                  </a:lnTo>
                  <a:lnTo>
                    <a:pt x="4550" y="7241"/>
                  </a:lnTo>
                  <a:lnTo>
                    <a:pt x="5289" y="7393"/>
                  </a:lnTo>
                  <a:lnTo>
                    <a:pt x="6028" y="7507"/>
                  </a:lnTo>
                  <a:lnTo>
                    <a:pt x="6767" y="7601"/>
                  </a:lnTo>
                  <a:lnTo>
                    <a:pt x="6767" y="7601"/>
                  </a:lnTo>
                  <a:lnTo>
                    <a:pt x="7374" y="7639"/>
                  </a:lnTo>
                  <a:lnTo>
                    <a:pt x="7999" y="7658"/>
                  </a:lnTo>
                  <a:lnTo>
                    <a:pt x="7999" y="7658"/>
                  </a:lnTo>
                  <a:lnTo>
                    <a:pt x="8587" y="7639"/>
                  </a:lnTo>
                  <a:lnTo>
                    <a:pt x="9174" y="7601"/>
                  </a:lnTo>
                  <a:lnTo>
                    <a:pt x="9762" y="7544"/>
                  </a:lnTo>
                  <a:lnTo>
                    <a:pt x="10349" y="7450"/>
                  </a:lnTo>
                  <a:lnTo>
                    <a:pt x="10937" y="7336"/>
                  </a:lnTo>
                  <a:lnTo>
                    <a:pt x="11506" y="7203"/>
                  </a:lnTo>
                  <a:lnTo>
                    <a:pt x="12074" y="7052"/>
                  </a:lnTo>
                  <a:lnTo>
                    <a:pt x="12643" y="6862"/>
                  </a:lnTo>
                  <a:lnTo>
                    <a:pt x="12643" y="6862"/>
                  </a:lnTo>
                  <a:lnTo>
                    <a:pt x="12700" y="6824"/>
                  </a:lnTo>
                  <a:lnTo>
                    <a:pt x="12738" y="6786"/>
                  </a:lnTo>
                  <a:lnTo>
                    <a:pt x="12756" y="6729"/>
                  </a:lnTo>
                  <a:lnTo>
                    <a:pt x="12756" y="6673"/>
                  </a:lnTo>
                  <a:lnTo>
                    <a:pt x="12738" y="6616"/>
                  </a:lnTo>
                  <a:lnTo>
                    <a:pt x="12700" y="6559"/>
                  </a:lnTo>
                  <a:lnTo>
                    <a:pt x="12662" y="6540"/>
                  </a:lnTo>
                  <a:lnTo>
                    <a:pt x="12605" y="6521"/>
                  </a:lnTo>
                  <a:lnTo>
                    <a:pt x="12605" y="6521"/>
                  </a:lnTo>
                  <a:lnTo>
                    <a:pt x="12548" y="6521"/>
                  </a:lnTo>
                  <a:lnTo>
                    <a:pt x="12548" y="6521"/>
                  </a:lnTo>
                  <a:lnTo>
                    <a:pt x="11979" y="6710"/>
                  </a:lnTo>
                  <a:lnTo>
                    <a:pt x="11411" y="6862"/>
                  </a:lnTo>
                  <a:lnTo>
                    <a:pt x="10842" y="6995"/>
                  </a:lnTo>
                  <a:lnTo>
                    <a:pt x="10255" y="7109"/>
                  </a:lnTo>
                  <a:lnTo>
                    <a:pt x="9667" y="7184"/>
                  </a:lnTo>
                  <a:lnTo>
                    <a:pt x="9098" y="7241"/>
                  </a:lnTo>
                  <a:lnTo>
                    <a:pt x="8511" y="7279"/>
                  </a:lnTo>
                  <a:lnTo>
                    <a:pt x="7923" y="7298"/>
                  </a:lnTo>
                  <a:lnTo>
                    <a:pt x="7923" y="7298"/>
                  </a:lnTo>
                  <a:lnTo>
                    <a:pt x="7203" y="7279"/>
                  </a:lnTo>
                  <a:lnTo>
                    <a:pt x="6483" y="7222"/>
                  </a:lnTo>
                  <a:lnTo>
                    <a:pt x="6483" y="7222"/>
                  </a:lnTo>
                  <a:lnTo>
                    <a:pt x="6085" y="7184"/>
                  </a:lnTo>
                  <a:lnTo>
                    <a:pt x="5687" y="7109"/>
                  </a:lnTo>
                  <a:lnTo>
                    <a:pt x="5289" y="7052"/>
                  </a:lnTo>
                  <a:lnTo>
                    <a:pt x="4910" y="6957"/>
                  </a:lnTo>
                  <a:lnTo>
                    <a:pt x="4133" y="6767"/>
                  </a:lnTo>
                  <a:lnTo>
                    <a:pt x="3356" y="6521"/>
                  </a:lnTo>
                  <a:lnTo>
                    <a:pt x="3356" y="6521"/>
                  </a:lnTo>
                  <a:lnTo>
                    <a:pt x="3128" y="6426"/>
                  </a:lnTo>
                  <a:lnTo>
                    <a:pt x="2882" y="6312"/>
                  </a:lnTo>
                  <a:lnTo>
                    <a:pt x="2389" y="6066"/>
                  </a:lnTo>
                  <a:lnTo>
                    <a:pt x="2124" y="5952"/>
                  </a:lnTo>
                  <a:lnTo>
                    <a:pt x="1877" y="5839"/>
                  </a:lnTo>
                  <a:lnTo>
                    <a:pt x="1631" y="5763"/>
                  </a:lnTo>
                  <a:lnTo>
                    <a:pt x="1365" y="5706"/>
                  </a:lnTo>
                  <a:lnTo>
                    <a:pt x="1365" y="5706"/>
                  </a:lnTo>
                  <a:lnTo>
                    <a:pt x="1384" y="5403"/>
                  </a:lnTo>
                  <a:lnTo>
                    <a:pt x="1422" y="5118"/>
                  </a:lnTo>
                  <a:lnTo>
                    <a:pt x="1479" y="4834"/>
                  </a:lnTo>
                  <a:lnTo>
                    <a:pt x="1555" y="4569"/>
                  </a:lnTo>
                  <a:lnTo>
                    <a:pt x="1631" y="4303"/>
                  </a:lnTo>
                  <a:lnTo>
                    <a:pt x="1726" y="4038"/>
                  </a:lnTo>
                  <a:lnTo>
                    <a:pt x="1839" y="3792"/>
                  </a:lnTo>
                  <a:lnTo>
                    <a:pt x="1972" y="3564"/>
                  </a:lnTo>
                  <a:lnTo>
                    <a:pt x="2105" y="3318"/>
                  </a:lnTo>
                  <a:lnTo>
                    <a:pt x="2237" y="3109"/>
                  </a:lnTo>
                  <a:lnTo>
                    <a:pt x="2408" y="2882"/>
                  </a:lnTo>
                  <a:lnTo>
                    <a:pt x="2578" y="2673"/>
                  </a:lnTo>
                  <a:lnTo>
                    <a:pt x="2749" y="2484"/>
                  </a:lnTo>
                  <a:lnTo>
                    <a:pt x="2939" y="2294"/>
                  </a:lnTo>
                  <a:lnTo>
                    <a:pt x="3128" y="2105"/>
                  </a:lnTo>
                  <a:lnTo>
                    <a:pt x="3337" y="1934"/>
                  </a:lnTo>
                  <a:lnTo>
                    <a:pt x="3545" y="1764"/>
                  </a:lnTo>
                  <a:lnTo>
                    <a:pt x="3773" y="1612"/>
                  </a:lnTo>
                  <a:lnTo>
                    <a:pt x="4227" y="1328"/>
                  </a:lnTo>
                  <a:lnTo>
                    <a:pt x="4720" y="1081"/>
                  </a:lnTo>
                  <a:lnTo>
                    <a:pt x="5232" y="873"/>
                  </a:lnTo>
                  <a:lnTo>
                    <a:pt x="5763" y="683"/>
                  </a:lnTo>
                  <a:lnTo>
                    <a:pt x="6293" y="532"/>
                  </a:lnTo>
                  <a:lnTo>
                    <a:pt x="6843" y="437"/>
                  </a:lnTo>
                  <a:lnTo>
                    <a:pt x="7393" y="361"/>
                  </a:lnTo>
                  <a:lnTo>
                    <a:pt x="7393" y="361"/>
                  </a:lnTo>
                  <a:lnTo>
                    <a:pt x="7658" y="342"/>
                  </a:lnTo>
                  <a:lnTo>
                    <a:pt x="7942" y="342"/>
                  </a:lnTo>
                  <a:lnTo>
                    <a:pt x="7942" y="342"/>
                  </a:lnTo>
                  <a:lnTo>
                    <a:pt x="8208" y="342"/>
                  </a:lnTo>
                  <a:lnTo>
                    <a:pt x="8454" y="361"/>
                  </a:lnTo>
                  <a:lnTo>
                    <a:pt x="8719" y="399"/>
                  </a:lnTo>
                  <a:lnTo>
                    <a:pt x="8966" y="437"/>
                  </a:lnTo>
                  <a:lnTo>
                    <a:pt x="9231" y="494"/>
                  </a:lnTo>
                  <a:lnTo>
                    <a:pt x="9459" y="570"/>
                  </a:lnTo>
                  <a:lnTo>
                    <a:pt x="9705" y="645"/>
                  </a:lnTo>
                  <a:lnTo>
                    <a:pt x="9932" y="740"/>
                  </a:lnTo>
                  <a:lnTo>
                    <a:pt x="10179" y="854"/>
                  </a:lnTo>
                  <a:lnTo>
                    <a:pt x="10387" y="968"/>
                  </a:lnTo>
                  <a:lnTo>
                    <a:pt x="10615" y="1100"/>
                  </a:lnTo>
                  <a:lnTo>
                    <a:pt x="10823" y="1233"/>
                  </a:lnTo>
                  <a:lnTo>
                    <a:pt x="11032" y="1403"/>
                  </a:lnTo>
                  <a:lnTo>
                    <a:pt x="11240" y="1574"/>
                  </a:lnTo>
                  <a:lnTo>
                    <a:pt x="11430" y="1745"/>
                  </a:lnTo>
                  <a:lnTo>
                    <a:pt x="11619" y="1953"/>
                  </a:lnTo>
                  <a:lnTo>
                    <a:pt x="11619" y="1953"/>
                  </a:lnTo>
                  <a:lnTo>
                    <a:pt x="11979" y="2370"/>
                  </a:lnTo>
                  <a:lnTo>
                    <a:pt x="12150" y="2617"/>
                  </a:lnTo>
                  <a:lnTo>
                    <a:pt x="12321" y="2863"/>
                  </a:lnTo>
                  <a:lnTo>
                    <a:pt x="12491" y="3109"/>
                  </a:lnTo>
                  <a:lnTo>
                    <a:pt x="12643" y="3394"/>
                  </a:lnTo>
                  <a:lnTo>
                    <a:pt x="12775" y="3659"/>
                  </a:lnTo>
                  <a:lnTo>
                    <a:pt x="12908" y="3943"/>
                  </a:lnTo>
                  <a:lnTo>
                    <a:pt x="13003" y="4228"/>
                  </a:lnTo>
                  <a:lnTo>
                    <a:pt x="13098" y="4512"/>
                  </a:lnTo>
                  <a:lnTo>
                    <a:pt x="13154" y="4796"/>
                  </a:lnTo>
                  <a:lnTo>
                    <a:pt x="13192" y="5099"/>
                  </a:lnTo>
                  <a:lnTo>
                    <a:pt x="13211" y="5384"/>
                  </a:lnTo>
                  <a:lnTo>
                    <a:pt x="13192" y="5668"/>
                  </a:lnTo>
                  <a:lnTo>
                    <a:pt x="13154" y="5933"/>
                  </a:lnTo>
                  <a:lnTo>
                    <a:pt x="13060" y="6218"/>
                  </a:lnTo>
                  <a:lnTo>
                    <a:pt x="13060" y="6218"/>
                  </a:lnTo>
                  <a:lnTo>
                    <a:pt x="13060" y="6256"/>
                  </a:lnTo>
                  <a:lnTo>
                    <a:pt x="13060" y="6294"/>
                  </a:lnTo>
                  <a:lnTo>
                    <a:pt x="13098" y="6369"/>
                  </a:lnTo>
                  <a:lnTo>
                    <a:pt x="13154" y="6407"/>
                  </a:lnTo>
                  <a:lnTo>
                    <a:pt x="13230" y="6426"/>
                  </a:lnTo>
                  <a:lnTo>
                    <a:pt x="13230" y="6426"/>
                  </a:lnTo>
                  <a:lnTo>
                    <a:pt x="13287" y="6426"/>
                  </a:lnTo>
                  <a:lnTo>
                    <a:pt x="13325" y="6407"/>
                  </a:lnTo>
                  <a:lnTo>
                    <a:pt x="13363" y="6369"/>
                  </a:lnTo>
                  <a:lnTo>
                    <a:pt x="13401" y="6312"/>
                  </a:lnTo>
                  <a:lnTo>
                    <a:pt x="13401" y="6312"/>
                  </a:lnTo>
                  <a:lnTo>
                    <a:pt x="13496" y="6028"/>
                  </a:lnTo>
                  <a:lnTo>
                    <a:pt x="13553" y="5725"/>
                  </a:lnTo>
                  <a:lnTo>
                    <a:pt x="13571" y="5441"/>
                  </a:lnTo>
                  <a:lnTo>
                    <a:pt x="13553" y="5137"/>
                  </a:lnTo>
                  <a:lnTo>
                    <a:pt x="13534" y="4853"/>
                  </a:lnTo>
                  <a:lnTo>
                    <a:pt x="13477" y="4569"/>
                  </a:lnTo>
                  <a:lnTo>
                    <a:pt x="13382" y="4284"/>
                  </a:lnTo>
                  <a:lnTo>
                    <a:pt x="13287" y="4000"/>
                  </a:lnTo>
                  <a:lnTo>
                    <a:pt x="13173" y="3716"/>
                  </a:lnTo>
                  <a:lnTo>
                    <a:pt x="13041" y="3450"/>
                  </a:lnTo>
                  <a:lnTo>
                    <a:pt x="12889" y="3166"/>
                  </a:lnTo>
                  <a:lnTo>
                    <a:pt x="12738" y="2901"/>
                  </a:lnTo>
                  <a:lnTo>
                    <a:pt x="12396" y="2408"/>
                  </a:lnTo>
                  <a:lnTo>
                    <a:pt x="12055" y="1934"/>
                  </a:lnTo>
                  <a:lnTo>
                    <a:pt x="12055" y="1934"/>
                  </a:lnTo>
                  <a:lnTo>
                    <a:pt x="11866" y="1707"/>
                  </a:lnTo>
                  <a:lnTo>
                    <a:pt x="11657" y="1479"/>
                  </a:lnTo>
                  <a:lnTo>
                    <a:pt x="11449" y="1271"/>
                  </a:lnTo>
                  <a:lnTo>
                    <a:pt x="11221" y="1081"/>
                  </a:lnTo>
                  <a:lnTo>
                    <a:pt x="10994" y="911"/>
                  </a:lnTo>
                  <a:lnTo>
                    <a:pt x="10766" y="759"/>
                  </a:lnTo>
                  <a:lnTo>
                    <a:pt x="10520" y="626"/>
                  </a:lnTo>
                  <a:lnTo>
                    <a:pt x="10255" y="494"/>
                  </a:lnTo>
                  <a:lnTo>
                    <a:pt x="9989" y="380"/>
                  </a:lnTo>
                  <a:lnTo>
                    <a:pt x="9724" y="285"/>
                  </a:lnTo>
                  <a:lnTo>
                    <a:pt x="9459" y="209"/>
                  </a:lnTo>
                  <a:lnTo>
                    <a:pt x="9174" y="134"/>
                  </a:lnTo>
                  <a:lnTo>
                    <a:pt x="8890" y="77"/>
                  </a:lnTo>
                  <a:lnTo>
                    <a:pt x="8587" y="39"/>
                  </a:lnTo>
                  <a:lnTo>
                    <a:pt x="8283" y="20"/>
                  </a:lnTo>
                  <a:lnTo>
                    <a:pt x="7980" y="1"/>
                  </a:lnTo>
                  <a:lnTo>
                    <a:pt x="7980" y="1"/>
                  </a:lnTo>
                  <a:lnTo>
                    <a:pt x="7791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2" name="Google Shape;7542;p59"/>
            <p:cNvSpPr/>
            <p:nvPr/>
          </p:nvSpPr>
          <p:spPr>
            <a:xfrm>
              <a:off x="-522075" y="4131125"/>
              <a:ext cx="429800" cy="96700"/>
            </a:xfrm>
            <a:custGeom>
              <a:avLst/>
              <a:gdLst/>
              <a:ahLst/>
              <a:cxnLst/>
              <a:rect l="l" t="t" r="r" b="b"/>
              <a:pathLst>
                <a:path w="17192" h="3868" extrusionOk="0">
                  <a:moveTo>
                    <a:pt x="16016" y="1"/>
                  </a:moveTo>
                  <a:lnTo>
                    <a:pt x="15959" y="20"/>
                  </a:lnTo>
                  <a:lnTo>
                    <a:pt x="15903" y="58"/>
                  </a:lnTo>
                  <a:lnTo>
                    <a:pt x="15865" y="96"/>
                  </a:lnTo>
                  <a:lnTo>
                    <a:pt x="15846" y="153"/>
                  </a:lnTo>
                  <a:lnTo>
                    <a:pt x="15846" y="209"/>
                  </a:lnTo>
                  <a:lnTo>
                    <a:pt x="15865" y="266"/>
                  </a:lnTo>
                  <a:lnTo>
                    <a:pt x="15903" y="323"/>
                  </a:lnTo>
                  <a:lnTo>
                    <a:pt x="15978" y="342"/>
                  </a:lnTo>
                  <a:lnTo>
                    <a:pt x="16130" y="399"/>
                  </a:lnTo>
                  <a:lnTo>
                    <a:pt x="16282" y="475"/>
                  </a:lnTo>
                  <a:lnTo>
                    <a:pt x="16395" y="570"/>
                  </a:lnTo>
                  <a:lnTo>
                    <a:pt x="16509" y="664"/>
                  </a:lnTo>
                  <a:lnTo>
                    <a:pt x="16604" y="778"/>
                  </a:lnTo>
                  <a:lnTo>
                    <a:pt x="16680" y="892"/>
                  </a:lnTo>
                  <a:lnTo>
                    <a:pt x="16737" y="1005"/>
                  </a:lnTo>
                  <a:lnTo>
                    <a:pt x="16756" y="1138"/>
                  </a:lnTo>
                  <a:lnTo>
                    <a:pt x="16774" y="1252"/>
                  </a:lnTo>
                  <a:lnTo>
                    <a:pt x="16756" y="1366"/>
                  </a:lnTo>
                  <a:lnTo>
                    <a:pt x="16718" y="1498"/>
                  </a:lnTo>
                  <a:lnTo>
                    <a:pt x="16661" y="1593"/>
                  </a:lnTo>
                  <a:lnTo>
                    <a:pt x="16566" y="1688"/>
                  </a:lnTo>
                  <a:lnTo>
                    <a:pt x="16433" y="1783"/>
                  </a:lnTo>
                  <a:lnTo>
                    <a:pt x="16282" y="1858"/>
                  </a:lnTo>
                  <a:lnTo>
                    <a:pt x="16092" y="1896"/>
                  </a:lnTo>
                  <a:lnTo>
                    <a:pt x="15713" y="1991"/>
                  </a:lnTo>
                  <a:lnTo>
                    <a:pt x="15315" y="2105"/>
                  </a:lnTo>
                  <a:lnTo>
                    <a:pt x="14557" y="2351"/>
                  </a:lnTo>
                  <a:lnTo>
                    <a:pt x="14083" y="2522"/>
                  </a:lnTo>
                  <a:lnTo>
                    <a:pt x="13628" y="2730"/>
                  </a:lnTo>
                  <a:lnTo>
                    <a:pt x="13477" y="2787"/>
                  </a:lnTo>
                  <a:lnTo>
                    <a:pt x="13363" y="2825"/>
                  </a:lnTo>
                  <a:lnTo>
                    <a:pt x="13230" y="2844"/>
                  </a:lnTo>
                  <a:lnTo>
                    <a:pt x="13116" y="2844"/>
                  </a:lnTo>
                  <a:lnTo>
                    <a:pt x="12908" y="2825"/>
                  </a:lnTo>
                  <a:lnTo>
                    <a:pt x="12718" y="2787"/>
                  </a:lnTo>
                  <a:lnTo>
                    <a:pt x="12301" y="2673"/>
                  </a:lnTo>
                  <a:lnTo>
                    <a:pt x="12112" y="2635"/>
                  </a:lnTo>
                  <a:lnTo>
                    <a:pt x="11771" y="2635"/>
                  </a:lnTo>
                  <a:lnTo>
                    <a:pt x="11619" y="2654"/>
                  </a:lnTo>
                  <a:lnTo>
                    <a:pt x="11449" y="2692"/>
                  </a:lnTo>
                  <a:lnTo>
                    <a:pt x="11297" y="2730"/>
                  </a:lnTo>
                  <a:lnTo>
                    <a:pt x="11013" y="2863"/>
                  </a:lnTo>
                  <a:lnTo>
                    <a:pt x="10728" y="2996"/>
                  </a:lnTo>
                  <a:lnTo>
                    <a:pt x="10425" y="3166"/>
                  </a:lnTo>
                  <a:lnTo>
                    <a:pt x="10122" y="3280"/>
                  </a:lnTo>
                  <a:lnTo>
                    <a:pt x="9970" y="3318"/>
                  </a:lnTo>
                  <a:lnTo>
                    <a:pt x="9838" y="3356"/>
                  </a:lnTo>
                  <a:lnTo>
                    <a:pt x="9686" y="3375"/>
                  </a:lnTo>
                  <a:lnTo>
                    <a:pt x="9288" y="3375"/>
                  </a:lnTo>
                  <a:lnTo>
                    <a:pt x="9023" y="3337"/>
                  </a:lnTo>
                  <a:lnTo>
                    <a:pt x="8492" y="3242"/>
                  </a:lnTo>
                  <a:lnTo>
                    <a:pt x="8226" y="3204"/>
                  </a:lnTo>
                  <a:lnTo>
                    <a:pt x="7961" y="3185"/>
                  </a:lnTo>
                  <a:lnTo>
                    <a:pt x="7923" y="3185"/>
                  </a:lnTo>
                  <a:lnTo>
                    <a:pt x="7734" y="3204"/>
                  </a:lnTo>
                  <a:lnTo>
                    <a:pt x="7563" y="3242"/>
                  </a:lnTo>
                  <a:lnTo>
                    <a:pt x="7393" y="3299"/>
                  </a:lnTo>
                  <a:lnTo>
                    <a:pt x="7222" y="3356"/>
                  </a:lnTo>
                  <a:lnTo>
                    <a:pt x="6957" y="3450"/>
                  </a:lnTo>
                  <a:lnTo>
                    <a:pt x="6843" y="3469"/>
                  </a:lnTo>
                  <a:lnTo>
                    <a:pt x="6748" y="3488"/>
                  </a:lnTo>
                  <a:lnTo>
                    <a:pt x="6672" y="3469"/>
                  </a:lnTo>
                  <a:lnTo>
                    <a:pt x="6578" y="3450"/>
                  </a:lnTo>
                  <a:lnTo>
                    <a:pt x="6502" y="3432"/>
                  </a:lnTo>
                  <a:lnTo>
                    <a:pt x="6445" y="3375"/>
                  </a:lnTo>
                  <a:lnTo>
                    <a:pt x="6293" y="3261"/>
                  </a:lnTo>
                  <a:lnTo>
                    <a:pt x="6142" y="3128"/>
                  </a:lnTo>
                  <a:lnTo>
                    <a:pt x="5990" y="3052"/>
                  </a:lnTo>
                  <a:lnTo>
                    <a:pt x="5857" y="2996"/>
                  </a:lnTo>
                  <a:lnTo>
                    <a:pt x="5687" y="2958"/>
                  </a:lnTo>
                  <a:lnTo>
                    <a:pt x="5383" y="2958"/>
                  </a:lnTo>
                  <a:lnTo>
                    <a:pt x="5232" y="2977"/>
                  </a:lnTo>
                  <a:lnTo>
                    <a:pt x="4948" y="3033"/>
                  </a:lnTo>
                  <a:lnTo>
                    <a:pt x="4682" y="3109"/>
                  </a:lnTo>
                  <a:lnTo>
                    <a:pt x="4436" y="3185"/>
                  </a:lnTo>
                  <a:lnTo>
                    <a:pt x="4133" y="3261"/>
                  </a:lnTo>
                  <a:lnTo>
                    <a:pt x="4000" y="3280"/>
                  </a:lnTo>
                  <a:lnTo>
                    <a:pt x="3753" y="3280"/>
                  </a:lnTo>
                  <a:lnTo>
                    <a:pt x="3640" y="3261"/>
                  </a:lnTo>
                  <a:lnTo>
                    <a:pt x="3526" y="3223"/>
                  </a:lnTo>
                  <a:lnTo>
                    <a:pt x="3431" y="3185"/>
                  </a:lnTo>
                  <a:lnTo>
                    <a:pt x="3337" y="3109"/>
                  </a:lnTo>
                  <a:lnTo>
                    <a:pt x="3261" y="3015"/>
                  </a:lnTo>
                  <a:lnTo>
                    <a:pt x="3185" y="2920"/>
                  </a:lnTo>
                  <a:lnTo>
                    <a:pt x="3109" y="2787"/>
                  </a:lnTo>
                  <a:lnTo>
                    <a:pt x="3014" y="2635"/>
                  </a:lnTo>
                  <a:lnTo>
                    <a:pt x="2901" y="2522"/>
                  </a:lnTo>
                  <a:lnTo>
                    <a:pt x="2749" y="2408"/>
                  </a:lnTo>
                  <a:lnTo>
                    <a:pt x="2597" y="2313"/>
                  </a:lnTo>
                  <a:lnTo>
                    <a:pt x="2503" y="2256"/>
                  </a:lnTo>
                  <a:lnTo>
                    <a:pt x="2408" y="2218"/>
                  </a:lnTo>
                  <a:lnTo>
                    <a:pt x="2180" y="2143"/>
                  </a:lnTo>
                  <a:lnTo>
                    <a:pt x="1953" y="2105"/>
                  </a:lnTo>
                  <a:lnTo>
                    <a:pt x="1725" y="2067"/>
                  </a:lnTo>
                  <a:lnTo>
                    <a:pt x="1460" y="2048"/>
                  </a:lnTo>
                  <a:lnTo>
                    <a:pt x="1290" y="2010"/>
                  </a:lnTo>
                  <a:lnTo>
                    <a:pt x="1138" y="1972"/>
                  </a:lnTo>
                  <a:lnTo>
                    <a:pt x="1005" y="1915"/>
                  </a:lnTo>
                  <a:lnTo>
                    <a:pt x="873" y="1839"/>
                  </a:lnTo>
                  <a:lnTo>
                    <a:pt x="759" y="1764"/>
                  </a:lnTo>
                  <a:lnTo>
                    <a:pt x="683" y="1669"/>
                  </a:lnTo>
                  <a:lnTo>
                    <a:pt x="607" y="1574"/>
                  </a:lnTo>
                  <a:lnTo>
                    <a:pt x="550" y="1479"/>
                  </a:lnTo>
                  <a:lnTo>
                    <a:pt x="531" y="1366"/>
                  </a:lnTo>
                  <a:lnTo>
                    <a:pt x="531" y="1252"/>
                  </a:lnTo>
                  <a:lnTo>
                    <a:pt x="550" y="1157"/>
                  </a:lnTo>
                  <a:lnTo>
                    <a:pt x="588" y="1043"/>
                  </a:lnTo>
                  <a:lnTo>
                    <a:pt x="683" y="949"/>
                  </a:lnTo>
                  <a:lnTo>
                    <a:pt x="778" y="835"/>
                  </a:lnTo>
                  <a:lnTo>
                    <a:pt x="929" y="740"/>
                  </a:lnTo>
                  <a:lnTo>
                    <a:pt x="1100" y="664"/>
                  </a:lnTo>
                  <a:lnTo>
                    <a:pt x="1157" y="645"/>
                  </a:lnTo>
                  <a:lnTo>
                    <a:pt x="1176" y="607"/>
                  </a:lnTo>
                  <a:lnTo>
                    <a:pt x="1214" y="570"/>
                  </a:lnTo>
                  <a:lnTo>
                    <a:pt x="1233" y="513"/>
                  </a:lnTo>
                  <a:lnTo>
                    <a:pt x="1233" y="475"/>
                  </a:lnTo>
                  <a:lnTo>
                    <a:pt x="1214" y="418"/>
                  </a:lnTo>
                  <a:lnTo>
                    <a:pt x="1195" y="380"/>
                  </a:lnTo>
                  <a:lnTo>
                    <a:pt x="1138" y="342"/>
                  </a:lnTo>
                  <a:lnTo>
                    <a:pt x="854" y="190"/>
                  </a:lnTo>
                  <a:lnTo>
                    <a:pt x="816" y="172"/>
                  </a:lnTo>
                  <a:lnTo>
                    <a:pt x="759" y="153"/>
                  </a:lnTo>
                  <a:lnTo>
                    <a:pt x="721" y="172"/>
                  </a:lnTo>
                  <a:lnTo>
                    <a:pt x="664" y="190"/>
                  </a:lnTo>
                  <a:lnTo>
                    <a:pt x="626" y="228"/>
                  </a:lnTo>
                  <a:lnTo>
                    <a:pt x="607" y="285"/>
                  </a:lnTo>
                  <a:lnTo>
                    <a:pt x="588" y="342"/>
                  </a:lnTo>
                  <a:lnTo>
                    <a:pt x="607" y="399"/>
                  </a:lnTo>
                  <a:lnTo>
                    <a:pt x="626" y="437"/>
                  </a:lnTo>
                  <a:lnTo>
                    <a:pt x="683" y="475"/>
                  </a:lnTo>
                  <a:lnTo>
                    <a:pt x="702" y="494"/>
                  </a:lnTo>
                  <a:lnTo>
                    <a:pt x="531" y="607"/>
                  </a:lnTo>
                  <a:lnTo>
                    <a:pt x="380" y="740"/>
                  </a:lnTo>
                  <a:lnTo>
                    <a:pt x="247" y="892"/>
                  </a:lnTo>
                  <a:lnTo>
                    <a:pt x="133" y="1043"/>
                  </a:lnTo>
                  <a:lnTo>
                    <a:pt x="58" y="1214"/>
                  </a:lnTo>
                  <a:lnTo>
                    <a:pt x="20" y="1290"/>
                  </a:lnTo>
                  <a:lnTo>
                    <a:pt x="1" y="1385"/>
                  </a:lnTo>
                  <a:lnTo>
                    <a:pt x="1" y="1479"/>
                  </a:lnTo>
                  <a:lnTo>
                    <a:pt x="20" y="1574"/>
                  </a:lnTo>
                  <a:lnTo>
                    <a:pt x="39" y="1669"/>
                  </a:lnTo>
                  <a:lnTo>
                    <a:pt x="77" y="1745"/>
                  </a:lnTo>
                  <a:lnTo>
                    <a:pt x="190" y="1934"/>
                  </a:lnTo>
                  <a:lnTo>
                    <a:pt x="323" y="2067"/>
                  </a:lnTo>
                  <a:lnTo>
                    <a:pt x="475" y="2181"/>
                  </a:lnTo>
                  <a:lnTo>
                    <a:pt x="645" y="2256"/>
                  </a:lnTo>
                  <a:lnTo>
                    <a:pt x="816" y="2313"/>
                  </a:lnTo>
                  <a:lnTo>
                    <a:pt x="1005" y="2351"/>
                  </a:lnTo>
                  <a:lnTo>
                    <a:pt x="1403" y="2408"/>
                  </a:lnTo>
                  <a:lnTo>
                    <a:pt x="1801" y="2446"/>
                  </a:lnTo>
                  <a:lnTo>
                    <a:pt x="1991" y="2484"/>
                  </a:lnTo>
                  <a:lnTo>
                    <a:pt x="2180" y="2522"/>
                  </a:lnTo>
                  <a:lnTo>
                    <a:pt x="2351" y="2598"/>
                  </a:lnTo>
                  <a:lnTo>
                    <a:pt x="2522" y="2692"/>
                  </a:lnTo>
                  <a:lnTo>
                    <a:pt x="2673" y="2806"/>
                  </a:lnTo>
                  <a:lnTo>
                    <a:pt x="2806" y="2958"/>
                  </a:lnTo>
                  <a:lnTo>
                    <a:pt x="2957" y="3185"/>
                  </a:lnTo>
                  <a:lnTo>
                    <a:pt x="3071" y="3375"/>
                  </a:lnTo>
                  <a:lnTo>
                    <a:pt x="3147" y="3450"/>
                  </a:lnTo>
                  <a:lnTo>
                    <a:pt x="3223" y="3507"/>
                  </a:lnTo>
                  <a:lnTo>
                    <a:pt x="3337" y="3564"/>
                  </a:lnTo>
                  <a:lnTo>
                    <a:pt x="3469" y="3621"/>
                  </a:lnTo>
                  <a:lnTo>
                    <a:pt x="3621" y="3659"/>
                  </a:lnTo>
                  <a:lnTo>
                    <a:pt x="3772" y="3678"/>
                  </a:lnTo>
                  <a:lnTo>
                    <a:pt x="3905" y="3678"/>
                  </a:lnTo>
                  <a:lnTo>
                    <a:pt x="4038" y="3659"/>
                  </a:lnTo>
                  <a:lnTo>
                    <a:pt x="4284" y="3602"/>
                  </a:lnTo>
                  <a:lnTo>
                    <a:pt x="4777" y="3450"/>
                  </a:lnTo>
                  <a:lnTo>
                    <a:pt x="5099" y="3356"/>
                  </a:lnTo>
                  <a:lnTo>
                    <a:pt x="5270" y="3337"/>
                  </a:lnTo>
                  <a:lnTo>
                    <a:pt x="5573" y="3337"/>
                  </a:lnTo>
                  <a:lnTo>
                    <a:pt x="5687" y="3356"/>
                  </a:lnTo>
                  <a:lnTo>
                    <a:pt x="5819" y="3394"/>
                  </a:lnTo>
                  <a:lnTo>
                    <a:pt x="5952" y="3432"/>
                  </a:lnTo>
                  <a:lnTo>
                    <a:pt x="6009" y="3469"/>
                  </a:lnTo>
                  <a:lnTo>
                    <a:pt x="6066" y="3507"/>
                  </a:lnTo>
                  <a:lnTo>
                    <a:pt x="6161" y="3621"/>
                  </a:lnTo>
                  <a:lnTo>
                    <a:pt x="6274" y="3735"/>
                  </a:lnTo>
                  <a:lnTo>
                    <a:pt x="6331" y="3773"/>
                  </a:lnTo>
                  <a:lnTo>
                    <a:pt x="6388" y="3811"/>
                  </a:lnTo>
                  <a:lnTo>
                    <a:pt x="6540" y="3848"/>
                  </a:lnTo>
                  <a:lnTo>
                    <a:pt x="6710" y="3867"/>
                  </a:lnTo>
                  <a:lnTo>
                    <a:pt x="6862" y="3848"/>
                  </a:lnTo>
                  <a:lnTo>
                    <a:pt x="7013" y="3811"/>
                  </a:lnTo>
                  <a:lnTo>
                    <a:pt x="7317" y="3716"/>
                  </a:lnTo>
                  <a:lnTo>
                    <a:pt x="7639" y="3602"/>
                  </a:lnTo>
                  <a:lnTo>
                    <a:pt x="7791" y="3564"/>
                  </a:lnTo>
                  <a:lnTo>
                    <a:pt x="7961" y="3526"/>
                  </a:lnTo>
                  <a:lnTo>
                    <a:pt x="8113" y="3526"/>
                  </a:lnTo>
                  <a:lnTo>
                    <a:pt x="8321" y="3545"/>
                  </a:lnTo>
                  <a:lnTo>
                    <a:pt x="8511" y="3564"/>
                  </a:lnTo>
                  <a:lnTo>
                    <a:pt x="8928" y="3640"/>
                  </a:lnTo>
                  <a:lnTo>
                    <a:pt x="9326" y="3716"/>
                  </a:lnTo>
                  <a:lnTo>
                    <a:pt x="9534" y="3754"/>
                  </a:lnTo>
                  <a:lnTo>
                    <a:pt x="9932" y="3754"/>
                  </a:lnTo>
                  <a:lnTo>
                    <a:pt x="10084" y="3716"/>
                  </a:lnTo>
                  <a:lnTo>
                    <a:pt x="10236" y="3678"/>
                  </a:lnTo>
                  <a:lnTo>
                    <a:pt x="10368" y="3621"/>
                  </a:lnTo>
                  <a:lnTo>
                    <a:pt x="10653" y="3469"/>
                  </a:lnTo>
                  <a:lnTo>
                    <a:pt x="10918" y="3299"/>
                  </a:lnTo>
                  <a:lnTo>
                    <a:pt x="11145" y="3166"/>
                  </a:lnTo>
                  <a:lnTo>
                    <a:pt x="11354" y="3090"/>
                  </a:lnTo>
                  <a:lnTo>
                    <a:pt x="11581" y="3052"/>
                  </a:lnTo>
                  <a:lnTo>
                    <a:pt x="11790" y="3033"/>
                  </a:lnTo>
                  <a:lnTo>
                    <a:pt x="11922" y="3033"/>
                  </a:lnTo>
                  <a:lnTo>
                    <a:pt x="12074" y="3052"/>
                  </a:lnTo>
                  <a:lnTo>
                    <a:pt x="12377" y="3109"/>
                  </a:lnTo>
                  <a:lnTo>
                    <a:pt x="13022" y="3280"/>
                  </a:lnTo>
                  <a:lnTo>
                    <a:pt x="13135" y="3299"/>
                  </a:lnTo>
                  <a:lnTo>
                    <a:pt x="13287" y="3280"/>
                  </a:lnTo>
                  <a:lnTo>
                    <a:pt x="13439" y="3242"/>
                  </a:lnTo>
                  <a:lnTo>
                    <a:pt x="13609" y="3166"/>
                  </a:lnTo>
                  <a:lnTo>
                    <a:pt x="13799" y="3090"/>
                  </a:lnTo>
                  <a:lnTo>
                    <a:pt x="14102" y="2920"/>
                  </a:lnTo>
                  <a:lnTo>
                    <a:pt x="14348" y="2806"/>
                  </a:lnTo>
                  <a:lnTo>
                    <a:pt x="14879" y="2598"/>
                  </a:lnTo>
                  <a:lnTo>
                    <a:pt x="15410" y="2446"/>
                  </a:lnTo>
                  <a:lnTo>
                    <a:pt x="15959" y="2294"/>
                  </a:lnTo>
                  <a:lnTo>
                    <a:pt x="16509" y="2181"/>
                  </a:lnTo>
                  <a:lnTo>
                    <a:pt x="16699" y="2124"/>
                  </a:lnTo>
                  <a:lnTo>
                    <a:pt x="16812" y="2086"/>
                  </a:lnTo>
                  <a:lnTo>
                    <a:pt x="16907" y="2029"/>
                  </a:lnTo>
                  <a:lnTo>
                    <a:pt x="16983" y="1972"/>
                  </a:lnTo>
                  <a:lnTo>
                    <a:pt x="17059" y="1896"/>
                  </a:lnTo>
                  <a:lnTo>
                    <a:pt x="17116" y="1820"/>
                  </a:lnTo>
                  <a:lnTo>
                    <a:pt x="17154" y="1707"/>
                  </a:lnTo>
                  <a:lnTo>
                    <a:pt x="17191" y="1555"/>
                  </a:lnTo>
                  <a:lnTo>
                    <a:pt x="17191" y="1422"/>
                  </a:lnTo>
                  <a:lnTo>
                    <a:pt x="17191" y="1271"/>
                  </a:lnTo>
                  <a:lnTo>
                    <a:pt x="17173" y="1138"/>
                  </a:lnTo>
                  <a:lnTo>
                    <a:pt x="17135" y="1005"/>
                  </a:lnTo>
                  <a:lnTo>
                    <a:pt x="17097" y="873"/>
                  </a:lnTo>
                  <a:lnTo>
                    <a:pt x="17040" y="759"/>
                  </a:lnTo>
                  <a:lnTo>
                    <a:pt x="16964" y="645"/>
                  </a:lnTo>
                  <a:lnTo>
                    <a:pt x="16888" y="532"/>
                  </a:lnTo>
                  <a:lnTo>
                    <a:pt x="16793" y="437"/>
                  </a:lnTo>
                  <a:lnTo>
                    <a:pt x="16699" y="342"/>
                  </a:lnTo>
                  <a:lnTo>
                    <a:pt x="16585" y="247"/>
                  </a:lnTo>
                  <a:lnTo>
                    <a:pt x="16471" y="172"/>
                  </a:lnTo>
                  <a:lnTo>
                    <a:pt x="16339" y="115"/>
                  </a:lnTo>
                  <a:lnTo>
                    <a:pt x="16206" y="58"/>
                  </a:lnTo>
                  <a:lnTo>
                    <a:pt x="16073" y="20"/>
                  </a:lnTo>
                  <a:lnTo>
                    <a:pt x="16016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3" name="Google Shape;7543;p59"/>
            <p:cNvSpPr/>
            <p:nvPr/>
          </p:nvSpPr>
          <p:spPr>
            <a:xfrm>
              <a:off x="-522075" y="4131125"/>
              <a:ext cx="429800" cy="96700"/>
            </a:xfrm>
            <a:custGeom>
              <a:avLst/>
              <a:gdLst/>
              <a:ahLst/>
              <a:cxnLst/>
              <a:rect l="l" t="t" r="r" b="b"/>
              <a:pathLst>
                <a:path w="17192" h="3868" fill="none" extrusionOk="0">
                  <a:moveTo>
                    <a:pt x="16016" y="1"/>
                  </a:moveTo>
                  <a:lnTo>
                    <a:pt x="16016" y="1"/>
                  </a:lnTo>
                  <a:lnTo>
                    <a:pt x="15959" y="20"/>
                  </a:lnTo>
                  <a:lnTo>
                    <a:pt x="15903" y="58"/>
                  </a:lnTo>
                  <a:lnTo>
                    <a:pt x="15865" y="96"/>
                  </a:lnTo>
                  <a:lnTo>
                    <a:pt x="15846" y="153"/>
                  </a:lnTo>
                  <a:lnTo>
                    <a:pt x="15846" y="209"/>
                  </a:lnTo>
                  <a:lnTo>
                    <a:pt x="15865" y="266"/>
                  </a:lnTo>
                  <a:lnTo>
                    <a:pt x="15903" y="323"/>
                  </a:lnTo>
                  <a:lnTo>
                    <a:pt x="15978" y="342"/>
                  </a:lnTo>
                  <a:lnTo>
                    <a:pt x="15978" y="342"/>
                  </a:lnTo>
                  <a:lnTo>
                    <a:pt x="16130" y="399"/>
                  </a:lnTo>
                  <a:lnTo>
                    <a:pt x="16282" y="475"/>
                  </a:lnTo>
                  <a:lnTo>
                    <a:pt x="16395" y="570"/>
                  </a:lnTo>
                  <a:lnTo>
                    <a:pt x="16509" y="664"/>
                  </a:lnTo>
                  <a:lnTo>
                    <a:pt x="16604" y="778"/>
                  </a:lnTo>
                  <a:lnTo>
                    <a:pt x="16680" y="892"/>
                  </a:lnTo>
                  <a:lnTo>
                    <a:pt x="16737" y="1005"/>
                  </a:lnTo>
                  <a:lnTo>
                    <a:pt x="16756" y="1138"/>
                  </a:lnTo>
                  <a:lnTo>
                    <a:pt x="16774" y="1252"/>
                  </a:lnTo>
                  <a:lnTo>
                    <a:pt x="16756" y="1366"/>
                  </a:lnTo>
                  <a:lnTo>
                    <a:pt x="16718" y="1498"/>
                  </a:lnTo>
                  <a:lnTo>
                    <a:pt x="16661" y="1593"/>
                  </a:lnTo>
                  <a:lnTo>
                    <a:pt x="16566" y="1688"/>
                  </a:lnTo>
                  <a:lnTo>
                    <a:pt x="16433" y="1783"/>
                  </a:lnTo>
                  <a:lnTo>
                    <a:pt x="16282" y="1858"/>
                  </a:lnTo>
                  <a:lnTo>
                    <a:pt x="16092" y="1896"/>
                  </a:lnTo>
                  <a:lnTo>
                    <a:pt x="16092" y="1896"/>
                  </a:lnTo>
                  <a:lnTo>
                    <a:pt x="15713" y="1991"/>
                  </a:lnTo>
                  <a:lnTo>
                    <a:pt x="15315" y="2105"/>
                  </a:lnTo>
                  <a:lnTo>
                    <a:pt x="14557" y="2351"/>
                  </a:lnTo>
                  <a:lnTo>
                    <a:pt x="14557" y="2351"/>
                  </a:lnTo>
                  <a:lnTo>
                    <a:pt x="14083" y="2522"/>
                  </a:lnTo>
                  <a:lnTo>
                    <a:pt x="13628" y="2730"/>
                  </a:lnTo>
                  <a:lnTo>
                    <a:pt x="13628" y="2730"/>
                  </a:lnTo>
                  <a:lnTo>
                    <a:pt x="13477" y="2787"/>
                  </a:lnTo>
                  <a:lnTo>
                    <a:pt x="13363" y="2825"/>
                  </a:lnTo>
                  <a:lnTo>
                    <a:pt x="13230" y="2844"/>
                  </a:lnTo>
                  <a:lnTo>
                    <a:pt x="13116" y="2844"/>
                  </a:lnTo>
                  <a:lnTo>
                    <a:pt x="13116" y="2844"/>
                  </a:lnTo>
                  <a:lnTo>
                    <a:pt x="12908" y="2825"/>
                  </a:lnTo>
                  <a:lnTo>
                    <a:pt x="12718" y="2787"/>
                  </a:lnTo>
                  <a:lnTo>
                    <a:pt x="12301" y="2673"/>
                  </a:lnTo>
                  <a:lnTo>
                    <a:pt x="12301" y="2673"/>
                  </a:lnTo>
                  <a:lnTo>
                    <a:pt x="12112" y="2635"/>
                  </a:lnTo>
                  <a:lnTo>
                    <a:pt x="11922" y="2635"/>
                  </a:lnTo>
                  <a:lnTo>
                    <a:pt x="11922" y="2635"/>
                  </a:lnTo>
                  <a:lnTo>
                    <a:pt x="11771" y="2635"/>
                  </a:lnTo>
                  <a:lnTo>
                    <a:pt x="11619" y="2654"/>
                  </a:lnTo>
                  <a:lnTo>
                    <a:pt x="11449" y="2692"/>
                  </a:lnTo>
                  <a:lnTo>
                    <a:pt x="11297" y="2730"/>
                  </a:lnTo>
                  <a:lnTo>
                    <a:pt x="11013" y="2863"/>
                  </a:lnTo>
                  <a:lnTo>
                    <a:pt x="10728" y="2996"/>
                  </a:lnTo>
                  <a:lnTo>
                    <a:pt x="10728" y="2996"/>
                  </a:lnTo>
                  <a:lnTo>
                    <a:pt x="10425" y="3166"/>
                  </a:lnTo>
                  <a:lnTo>
                    <a:pt x="10122" y="3280"/>
                  </a:lnTo>
                  <a:lnTo>
                    <a:pt x="9970" y="3318"/>
                  </a:lnTo>
                  <a:lnTo>
                    <a:pt x="9838" y="3356"/>
                  </a:lnTo>
                  <a:lnTo>
                    <a:pt x="9686" y="3375"/>
                  </a:lnTo>
                  <a:lnTo>
                    <a:pt x="9515" y="3375"/>
                  </a:lnTo>
                  <a:lnTo>
                    <a:pt x="9515" y="3375"/>
                  </a:lnTo>
                  <a:lnTo>
                    <a:pt x="9288" y="3375"/>
                  </a:lnTo>
                  <a:lnTo>
                    <a:pt x="9023" y="3337"/>
                  </a:lnTo>
                  <a:lnTo>
                    <a:pt x="9023" y="3337"/>
                  </a:lnTo>
                  <a:lnTo>
                    <a:pt x="8492" y="3242"/>
                  </a:lnTo>
                  <a:lnTo>
                    <a:pt x="8226" y="3204"/>
                  </a:lnTo>
                  <a:lnTo>
                    <a:pt x="7961" y="3185"/>
                  </a:lnTo>
                  <a:lnTo>
                    <a:pt x="7961" y="3185"/>
                  </a:lnTo>
                  <a:lnTo>
                    <a:pt x="7923" y="3185"/>
                  </a:lnTo>
                  <a:lnTo>
                    <a:pt x="7923" y="3185"/>
                  </a:lnTo>
                  <a:lnTo>
                    <a:pt x="7734" y="3204"/>
                  </a:lnTo>
                  <a:lnTo>
                    <a:pt x="7563" y="3242"/>
                  </a:lnTo>
                  <a:lnTo>
                    <a:pt x="7393" y="3299"/>
                  </a:lnTo>
                  <a:lnTo>
                    <a:pt x="7222" y="3356"/>
                  </a:lnTo>
                  <a:lnTo>
                    <a:pt x="7222" y="3356"/>
                  </a:lnTo>
                  <a:lnTo>
                    <a:pt x="6957" y="3450"/>
                  </a:lnTo>
                  <a:lnTo>
                    <a:pt x="6843" y="3469"/>
                  </a:lnTo>
                  <a:lnTo>
                    <a:pt x="6748" y="3488"/>
                  </a:lnTo>
                  <a:lnTo>
                    <a:pt x="6748" y="3488"/>
                  </a:lnTo>
                  <a:lnTo>
                    <a:pt x="6672" y="3469"/>
                  </a:lnTo>
                  <a:lnTo>
                    <a:pt x="6578" y="3450"/>
                  </a:lnTo>
                  <a:lnTo>
                    <a:pt x="6502" y="3432"/>
                  </a:lnTo>
                  <a:lnTo>
                    <a:pt x="6445" y="3375"/>
                  </a:lnTo>
                  <a:lnTo>
                    <a:pt x="6293" y="3261"/>
                  </a:lnTo>
                  <a:lnTo>
                    <a:pt x="6142" y="3128"/>
                  </a:lnTo>
                  <a:lnTo>
                    <a:pt x="6142" y="3128"/>
                  </a:lnTo>
                  <a:lnTo>
                    <a:pt x="5990" y="3052"/>
                  </a:lnTo>
                  <a:lnTo>
                    <a:pt x="5857" y="2996"/>
                  </a:lnTo>
                  <a:lnTo>
                    <a:pt x="5687" y="2958"/>
                  </a:lnTo>
                  <a:lnTo>
                    <a:pt x="5535" y="2958"/>
                  </a:lnTo>
                  <a:lnTo>
                    <a:pt x="5535" y="2958"/>
                  </a:lnTo>
                  <a:lnTo>
                    <a:pt x="5383" y="2958"/>
                  </a:lnTo>
                  <a:lnTo>
                    <a:pt x="5232" y="2977"/>
                  </a:lnTo>
                  <a:lnTo>
                    <a:pt x="4948" y="3033"/>
                  </a:lnTo>
                  <a:lnTo>
                    <a:pt x="4682" y="3109"/>
                  </a:lnTo>
                  <a:lnTo>
                    <a:pt x="4436" y="3185"/>
                  </a:lnTo>
                  <a:lnTo>
                    <a:pt x="4436" y="3185"/>
                  </a:lnTo>
                  <a:lnTo>
                    <a:pt x="4133" y="3261"/>
                  </a:lnTo>
                  <a:lnTo>
                    <a:pt x="4000" y="3280"/>
                  </a:lnTo>
                  <a:lnTo>
                    <a:pt x="3867" y="3280"/>
                  </a:lnTo>
                  <a:lnTo>
                    <a:pt x="3867" y="3280"/>
                  </a:lnTo>
                  <a:lnTo>
                    <a:pt x="3753" y="3280"/>
                  </a:lnTo>
                  <a:lnTo>
                    <a:pt x="3640" y="3261"/>
                  </a:lnTo>
                  <a:lnTo>
                    <a:pt x="3526" y="3223"/>
                  </a:lnTo>
                  <a:lnTo>
                    <a:pt x="3431" y="3185"/>
                  </a:lnTo>
                  <a:lnTo>
                    <a:pt x="3337" y="3109"/>
                  </a:lnTo>
                  <a:lnTo>
                    <a:pt x="3261" y="3015"/>
                  </a:lnTo>
                  <a:lnTo>
                    <a:pt x="3185" y="2920"/>
                  </a:lnTo>
                  <a:lnTo>
                    <a:pt x="3109" y="2787"/>
                  </a:lnTo>
                  <a:lnTo>
                    <a:pt x="3109" y="2787"/>
                  </a:lnTo>
                  <a:lnTo>
                    <a:pt x="3014" y="2635"/>
                  </a:lnTo>
                  <a:lnTo>
                    <a:pt x="2901" y="2522"/>
                  </a:lnTo>
                  <a:lnTo>
                    <a:pt x="2749" y="2408"/>
                  </a:lnTo>
                  <a:lnTo>
                    <a:pt x="2597" y="2313"/>
                  </a:lnTo>
                  <a:lnTo>
                    <a:pt x="2597" y="2313"/>
                  </a:lnTo>
                  <a:lnTo>
                    <a:pt x="2503" y="2256"/>
                  </a:lnTo>
                  <a:lnTo>
                    <a:pt x="2408" y="2218"/>
                  </a:lnTo>
                  <a:lnTo>
                    <a:pt x="2180" y="2143"/>
                  </a:lnTo>
                  <a:lnTo>
                    <a:pt x="1953" y="2105"/>
                  </a:lnTo>
                  <a:lnTo>
                    <a:pt x="1725" y="2067"/>
                  </a:lnTo>
                  <a:lnTo>
                    <a:pt x="1725" y="2067"/>
                  </a:lnTo>
                  <a:lnTo>
                    <a:pt x="1460" y="2048"/>
                  </a:lnTo>
                  <a:lnTo>
                    <a:pt x="1460" y="2048"/>
                  </a:lnTo>
                  <a:lnTo>
                    <a:pt x="1290" y="2010"/>
                  </a:lnTo>
                  <a:lnTo>
                    <a:pt x="1138" y="1972"/>
                  </a:lnTo>
                  <a:lnTo>
                    <a:pt x="1005" y="1915"/>
                  </a:lnTo>
                  <a:lnTo>
                    <a:pt x="873" y="1839"/>
                  </a:lnTo>
                  <a:lnTo>
                    <a:pt x="759" y="1764"/>
                  </a:lnTo>
                  <a:lnTo>
                    <a:pt x="683" y="1669"/>
                  </a:lnTo>
                  <a:lnTo>
                    <a:pt x="607" y="1574"/>
                  </a:lnTo>
                  <a:lnTo>
                    <a:pt x="550" y="1479"/>
                  </a:lnTo>
                  <a:lnTo>
                    <a:pt x="531" y="1366"/>
                  </a:lnTo>
                  <a:lnTo>
                    <a:pt x="531" y="1252"/>
                  </a:lnTo>
                  <a:lnTo>
                    <a:pt x="550" y="1157"/>
                  </a:lnTo>
                  <a:lnTo>
                    <a:pt x="588" y="1043"/>
                  </a:lnTo>
                  <a:lnTo>
                    <a:pt x="683" y="949"/>
                  </a:lnTo>
                  <a:lnTo>
                    <a:pt x="778" y="835"/>
                  </a:lnTo>
                  <a:lnTo>
                    <a:pt x="929" y="740"/>
                  </a:lnTo>
                  <a:lnTo>
                    <a:pt x="1100" y="664"/>
                  </a:lnTo>
                  <a:lnTo>
                    <a:pt x="1100" y="664"/>
                  </a:lnTo>
                  <a:lnTo>
                    <a:pt x="1157" y="645"/>
                  </a:lnTo>
                  <a:lnTo>
                    <a:pt x="1176" y="607"/>
                  </a:lnTo>
                  <a:lnTo>
                    <a:pt x="1214" y="570"/>
                  </a:lnTo>
                  <a:lnTo>
                    <a:pt x="1233" y="513"/>
                  </a:lnTo>
                  <a:lnTo>
                    <a:pt x="1233" y="475"/>
                  </a:lnTo>
                  <a:lnTo>
                    <a:pt x="1214" y="418"/>
                  </a:lnTo>
                  <a:lnTo>
                    <a:pt x="1195" y="380"/>
                  </a:lnTo>
                  <a:lnTo>
                    <a:pt x="1138" y="342"/>
                  </a:lnTo>
                  <a:lnTo>
                    <a:pt x="1138" y="342"/>
                  </a:lnTo>
                  <a:lnTo>
                    <a:pt x="854" y="190"/>
                  </a:lnTo>
                  <a:lnTo>
                    <a:pt x="854" y="190"/>
                  </a:lnTo>
                  <a:lnTo>
                    <a:pt x="816" y="172"/>
                  </a:lnTo>
                  <a:lnTo>
                    <a:pt x="759" y="153"/>
                  </a:lnTo>
                  <a:lnTo>
                    <a:pt x="759" y="153"/>
                  </a:lnTo>
                  <a:lnTo>
                    <a:pt x="721" y="172"/>
                  </a:lnTo>
                  <a:lnTo>
                    <a:pt x="664" y="190"/>
                  </a:lnTo>
                  <a:lnTo>
                    <a:pt x="626" y="228"/>
                  </a:lnTo>
                  <a:lnTo>
                    <a:pt x="607" y="285"/>
                  </a:lnTo>
                  <a:lnTo>
                    <a:pt x="588" y="342"/>
                  </a:lnTo>
                  <a:lnTo>
                    <a:pt x="607" y="399"/>
                  </a:lnTo>
                  <a:lnTo>
                    <a:pt x="626" y="437"/>
                  </a:lnTo>
                  <a:lnTo>
                    <a:pt x="683" y="475"/>
                  </a:lnTo>
                  <a:lnTo>
                    <a:pt x="702" y="494"/>
                  </a:lnTo>
                  <a:lnTo>
                    <a:pt x="702" y="494"/>
                  </a:lnTo>
                  <a:lnTo>
                    <a:pt x="531" y="607"/>
                  </a:lnTo>
                  <a:lnTo>
                    <a:pt x="380" y="740"/>
                  </a:lnTo>
                  <a:lnTo>
                    <a:pt x="247" y="892"/>
                  </a:lnTo>
                  <a:lnTo>
                    <a:pt x="133" y="1043"/>
                  </a:lnTo>
                  <a:lnTo>
                    <a:pt x="58" y="1214"/>
                  </a:lnTo>
                  <a:lnTo>
                    <a:pt x="20" y="1290"/>
                  </a:lnTo>
                  <a:lnTo>
                    <a:pt x="1" y="1385"/>
                  </a:lnTo>
                  <a:lnTo>
                    <a:pt x="1" y="1479"/>
                  </a:lnTo>
                  <a:lnTo>
                    <a:pt x="20" y="1574"/>
                  </a:lnTo>
                  <a:lnTo>
                    <a:pt x="39" y="1669"/>
                  </a:lnTo>
                  <a:lnTo>
                    <a:pt x="77" y="1745"/>
                  </a:lnTo>
                  <a:lnTo>
                    <a:pt x="77" y="1745"/>
                  </a:lnTo>
                  <a:lnTo>
                    <a:pt x="190" y="1934"/>
                  </a:lnTo>
                  <a:lnTo>
                    <a:pt x="323" y="2067"/>
                  </a:lnTo>
                  <a:lnTo>
                    <a:pt x="475" y="2181"/>
                  </a:lnTo>
                  <a:lnTo>
                    <a:pt x="645" y="2256"/>
                  </a:lnTo>
                  <a:lnTo>
                    <a:pt x="816" y="2313"/>
                  </a:lnTo>
                  <a:lnTo>
                    <a:pt x="1005" y="2351"/>
                  </a:lnTo>
                  <a:lnTo>
                    <a:pt x="1403" y="2408"/>
                  </a:lnTo>
                  <a:lnTo>
                    <a:pt x="1801" y="2446"/>
                  </a:lnTo>
                  <a:lnTo>
                    <a:pt x="1991" y="2484"/>
                  </a:lnTo>
                  <a:lnTo>
                    <a:pt x="2180" y="2522"/>
                  </a:lnTo>
                  <a:lnTo>
                    <a:pt x="2351" y="2598"/>
                  </a:lnTo>
                  <a:lnTo>
                    <a:pt x="2522" y="2692"/>
                  </a:lnTo>
                  <a:lnTo>
                    <a:pt x="2673" y="2806"/>
                  </a:lnTo>
                  <a:lnTo>
                    <a:pt x="2806" y="2958"/>
                  </a:lnTo>
                  <a:lnTo>
                    <a:pt x="2806" y="2958"/>
                  </a:lnTo>
                  <a:lnTo>
                    <a:pt x="2957" y="3185"/>
                  </a:lnTo>
                  <a:lnTo>
                    <a:pt x="3071" y="3375"/>
                  </a:lnTo>
                  <a:lnTo>
                    <a:pt x="3147" y="3450"/>
                  </a:lnTo>
                  <a:lnTo>
                    <a:pt x="3223" y="3507"/>
                  </a:lnTo>
                  <a:lnTo>
                    <a:pt x="3337" y="3564"/>
                  </a:lnTo>
                  <a:lnTo>
                    <a:pt x="3469" y="3621"/>
                  </a:lnTo>
                  <a:lnTo>
                    <a:pt x="3469" y="3621"/>
                  </a:lnTo>
                  <a:lnTo>
                    <a:pt x="3621" y="3659"/>
                  </a:lnTo>
                  <a:lnTo>
                    <a:pt x="3772" y="3678"/>
                  </a:lnTo>
                  <a:lnTo>
                    <a:pt x="3772" y="3678"/>
                  </a:lnTo>
                  <a:lnTo>
                    <a:pt x="3905" y="3678"/>
                  </a:lnTo>
                  <a:lnTo>
                    <a:pt x="4038" y="3659"/>
                  </a:lnTo>
                  <a:lnTo>
                    <a:pt x="4284" y="3602"/>
                  </a:lnTo>
                  <a:lnTo>
                    <a:pt x="4777" y="3450"/>
                  </a:lnTo>
                  <a:lnTo>
                    <a:pt x="4777" y="3450"/>
                  </a:lnTo>
                  <a:lnTo>
                    <a:pt x="5099" y="3356"/>
                  </a:lnTo>
                  <a:lnTo>
                    <a:pt x="5270" y="3337"/>
                  </a:lnTo>
                  <a:lnTo>
                    <a:pt x="5440" y="3337"/>
                  </a:lnTo>
                  <a:lnTo>
                    <a:pt x="5440" y="3337"/>
                  </a:lnTo>
                  <a:lnTo>
                    <a:pt x="5573" y="3337"/>
                  </a:lnTo>
                  <a:lnTo>
                    <a:pt x="5687" y="3356"/>
                  </a:lnTo>
                  <a:lnTo>
                    <a:pt x="5819" y="3394"/>
                  </a:lnTo>
                  <a:lnTo>
                    <a:pt x="5952" y="3432"/>
                  </a:lnTo>
                  <a:lnTo>
                    <a:pt x="5952" y="3432"/>
                  </a:lnTo>
                  <a:lnTo>
                    <a:pt x="6009" y="3469"/>
                  </a:lnTo>
                  <a:lnTo>
                    <a:pt x="6066" y="3507"/>
                  </a:lnTo>
                  <a:lnTo>
                    <a:pt x="6161" y="3621"/>
                  </a:lnTo>
                  <a:lnTo>
                    <a:pt x="6274" y="3735"/>
                  </a:lnTo>
                  <a:lnTo>
                    <a:pt x="6331" y="3773"/>
                  </a:lnTo>
                  <a:lnTo>
                    <a:pt x="6388" y="3811"/>
                  </a:lnTo>
                  <a:lnTo>
                    <a:pt x="6388" y="3811"/>
                  </a:lnTo>
                  <a:lnTo>
                    <a:pt x="6540" y="3848"/>
                  </a:lnTo>
                  <a:lnTo>
                    <a:pt x="6710" y="3867"/>
                  </a:lnTo>
                  <a:lnTo>
                    <a:pt x="6710" y="3867"/>
                  </a:lnTo>
                  <a:lnTo>
                    <a:pt x="6862" y="3848"/>
                  </a:lnTo>
                  <a:lnTo>
                    <a:pt x="7013" y="3811"/>
                  </a:lnTo>
                  <a:lnTo>
                    <a:pt x="7317" y="3716"/>
                  </a:lnTo>
                  <a:lnTo>
                    <a:pt x="7639" y="3602"/>
                  </a:lnTo>
                  <a:lnTo>
                    <a:pt x="7791" y="3564"/>
                  </a:lnTo>
                  <a:lnTo>
                    <a:pt x="7961" y="3526"/>
                  </a:lnTo>
                  <a:lnTo>
                    <a:pt x="7961" y="3526"/>
                  </a:lnTo>
                  <a:lnTo>
                    <a:pt x="8113" y="3526"/>
                  </a:lnTo>
                  <a:lnTo>
                    <a:pt x="8113" y="3526"/>
                  </a:lnTo>
                  <a:lnTo>
                    <a:pt x="8321" y="3545"/>
                  </a:lnTo>
                  <a:lnTo>
                    <a:pt x="8511" y="3564"/>
                  </a:lnTo>
                  <a:lnTo>
                    <a:pt x="8928" y="3640"/>
                  </a:lnTo>
                  <a:lnTo>
                    <a:pt x="9326" y="3716"/>
                  </a:lnTo>
                  <a:lnTo>
                    <a:pt x="9534" y="3754"/>
                  </a:lnTo>
                  <a:lnTo>
                    <a:pt x="9724" y="3754"/>
                  </a:lnTo>
                  <a:lnTo>
                    <a:pt x="9724" y="3754"/>
                  </a:lnTo>
                  <a:lnTo>
                    <a:pt x="9781" y="3754"/>
                  </a:lnTo>
                  <a:lnTo>
                    <a:pt x="9781" y="3754"/>
                  </a:lnTo>
                  <a:lnTo>
                    <a:pt x="9932" y="3754"/>
                  </a:lnTo>
                  <a:lnTo>
                    <a:pt x="10084" y="3716"/>
                  </a:lnTo>
                  <a:lnTo>
                    <a:pt x="10236" y="3678"/>
                  </a:lnTo>
                  <a:lnTo>
                    <a:pt x="10368" y="3621"/>
                  </a:lnTo>
                  <a:lnTo>
                    <a:pt x="10653" y="3469"/>
                  </a:lnTo>
                  <a:lnTo>
                    <a:pt x="10918" y="3299"/>
                  </a:lnTo>
                  <a:lnTo>
                    <a:pt x="10918" y="3299"/>
                  </a:lnTo>
                  <a:lnTo>
                    <a:pt x="11145" y="3166"/>
                  </a:lnTo>
                  <a:lnTo>
                    <a:pt x="11354" y="3090"/>
                  </a:lnTo>
                  <a:lnTo>
                    <a:pt x="11581" y="3052"/>
                  </a:lnTo>
                  <a:lnTo>
                    <a:pt x="11790" y="3033"/>
                  </a:lnTo>
                  <a:lnTo>
                    <a:pt x="11790" y="3033"/>
                  </a:lnTo>
                  <a:lnTo>
                    <a:pt x="11922" y="3033"/>
                  </a:lnTo>
                  <a:lnTo>
                    <a:pt x="12074" y="3052"/>
                  </a:lnTo>
                  <a:lnTo>
                    <a:pt x="12377" y="3109"/>
                  </a:lnTo>
                  <a:lnTo>
                    <a:pt x="13022" y="3280"/>
                  </a:lnTo>
                  <a:lnTo>
                    <a:pt x="13022" y="3280"/>
                  </a:lnTo>
                  <a:lnTo>
                    <a:pt x="13135" y="3299"/>
                  </a:lnTo>
                  <a:lnTo>
                    <a:pt x="13135" y="3299"/>
                  </a:lnTo>
                  <a:lnTo>
                    <a:pt x="13287" y="3280"/>
                  </a:lnTo>
                  <a:lnTo>
                    <a:pt x="13439" y="3242"/>
                  </a:lnTo>
                  <a:lnTo>
                    <a:pt x="13609" y="3166"/>
                  </a:lnTo>
                  <a:lnTo>
                    <a:pt x="13799" y="3090"/>
                  </a:lnTo>
                  <a:lnTo>
                    <a:pt x="14102" y="2920"/>
                  </a:lnTo>
                  <a:lnTo>
                    <a:pt x="14348" y="2806"/>
                  </a:lnTo>
                  <a:lnTo>
                    <a:pt x="14348" y="2806"/>
                  </a:lnTo>
                  <a:lnTo>
                    <a:pt x="14879" y="2598"/>
                  </a:lnTo>
                  <a:lnTo>
                    <a:pt x="15410" y="2446"/>
                  </a:lnTo>
                  <a:lnTo>
                    <a:pt x="15959" y="2294"/>
                  </a:lnTo>
                  <a:lnTo>
                    <a:pt x="16509" y="2181"/>
                  </a:lnTo>
                  <a:lnTo>
                    <a:pt x="16509" y="2181"/>
                  </a:lnTo>
                  <a:lnTo>
                    <a:pt x="16699" y="2124"/>
                  </a:lnTo>
                  <a:lnTo>
                    <a:pt x="16812" y="2086"/>
                  </a:lnTo>
                  <a:lnTo>
                    <a:pt x="16907" y="2029"/>
                  </a:lnTo>
                  <a:lnTo>
                    <a:pt x="16983" y="1972"/>
                  </a:lnTo>
                  <a:lnTo>
                    <a:pt x="17059" y="1896"/>
                  </a:lnTo>
                  <a:lnTo>
                    <a:pt x="17116" y="1820"/>
                  </a:lnTo>
                  <a:lnTo>
                    <a:pt x="17154" y="1707"/>
                  </a:lnTo>
                  <a:lnTo>
                    <a:pt x="17154" y="1707"/>
                  </a:lnTo>
                  <a:lnTo>
                    <a:pt x="17191" y="1555"/>
                  </a:lnTo>
                  <a:lnTo>
                    <a:pt x="17191" y="1422"/>
                  </a:lnTo>
                  <a:lnTo>
                    <a:pt x="17191" y="1271"/>
                  </a:lnTo>
                  <a:lnTo>
                    <a:pt x="17173" y="1138"/>
                  </a:lnTo>
                  <a:lnTo>
                    <a:pt x="17135" y="1005"/>
                  </a:lnTo>
                  <a:lnTo>
                    <a:pt x="17097" y="873"/>
                  </a:lnTo>
                  <a:lnTo>
                    <a:pt x="17040" y="759"/>
                  </a:lnTo>
                  <a:lnTo>
                    <a:pt x="16964" y="645"/>
                  </a:lnTo>
                  <a:lnTo>
                    <a:pt x="16888" y="532"/>
                  </a:lnTo>
                  <a:lnTo>
                    <a:pt x="16793" y="437"/>
                  </a:lnTo>
                  <a:lnTo>
                    <a:pt x="16699" y="342"/>
                  </a:lnTo>
                  <a:lnTo>
                    <a:pt x="16585" y="247"/>
                  </a:lnTo>
                  <a:lnTo>
                    <a:pt x="16471" y="172"/>
                  </a:lnTo>
                  <a:lnTo>
                    <a:pt x="16339" y="115"/>
                  </a:lnTo>
                  <a:lnTo>
                    <a:pt x="16206" y="58"/>
                  </a:lnTo>
                  <a:lnTo>
                    <a:pt x="16073" y="20"/>
                  </a:lnTo>
                  <a:lnTo>
                    <a:pt x="16073" y="20"/>
                  </a:lnTo>
                  <a:lnTo>
                    <a:pt x="16016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4" name="Google Shape;7544;p59"/>
            <p:cNvSpPr/>
            <p:nvPr/>
          </p:nvSpPr>
          <p:spPr>
            <a:xfrm>
              <a:off x="-475625" y="4193675"/>
              <a:ext cx="327900" cy="85325"/>
            </a:xfrm>
            <a:custGeom>
              <a:avLst/>
              <a:gdLst/>
              <a:ahLst/>
              <a:cxnLst/>
              <a:rect l="l" t="t" r="r" b="b"/>
              <a:pathLst>
                <a:path w="13116" h="3413" extrusionOk="0">
                  <a:moveTo>
                    <a:pt x="171" y="1"/>
                  </a:moveTo>
                  <a:lnTo>
                    <a:pt x="114" y="20"/>
                  </a:lnTo>
                  <a:lnTo>
                    <a:pt x="76" y="39"/>
                  </a:lnTo>
                  <a:lnTo>
                    <a:pt x="38" y="77"/>
                  </a:lnTo>
                  <a:lnTo>
                    <a:pt x="19" y="133"/>
                  </a:lnTo>
                  <a:lnTo>
                    <a:pt x="0" y="399"/>
                  </a:lnTo>
                  <a:lnTo>
                    <a:pt x="0" y="645"/>
                  </a:lnTo>
                  <a:lnTo>
                    <a:pt x="19" y="892"/>
                  </a:lnTo>
                  <a:lnTo>
                    <a:pt x="76" y="1119"/>
                  </a:lnTo>
                  <a:lnTo>
                    <a:pt x="152" y="1328"/>
                  </a:lnTo>
                  <a:lnTo>
                    <a:pt x="265" y="1517"/>
                  </a:lnTo>
                  <a:lnTo>
                    <a:pt x="379" y="1707"/>
                  </a:lnTo>
                  <a:lnTo>
                    <a:pt x="512" y="1877"/>
                  </a:lnTo>
                  <a:lnTo>
                    <a:pt x="682" y="2029"/>
                  </a:lnTo>
                  <a:lnTo>
                    <a:pt x="853" y="2180"/>
                  </a:lnTo>
                  <a:lnTo>
                    <a:pt x="1062" y="2313"/>
                  </a:lnTo>
                  <a:lnTo>
                    <a:pt x="1270" y="2427"/>
                  </a:lnTo>
                  <a:lnTo>
                    <a:pt x="1479" y="2560"/>
                  </a:lnTo>
                  <a:lnTo>
                    <a:pt x="1725" y="2654"/>
                  </a:lnTo>
                  <a:lnTo>
                    <a:pt x="1952" y="2749"/>
                  </a:lnTo>
                  <a:lnTo>
                    <a:pt x="2218" y="2844"/>
                  </a:lnTo>
                  <a:lnTo>
                    <a:pt x="2729" y="2995"/>
                  </a:lnTo>
                  <a:lnTo>
                    <a:pt x="3260" y="3109"/>
                  </a:lnTo>
                  <a:lnTo>
                    <a:pt x="3810" y="3204"/>
                  </a:lnTo>
                  <a:lnTo>
                    <a:pt x="4340" y="3280"/>
                  </a:lnTo>
                  <a:lnTo>
                    <a:pt x="4852" y="3337"/>
                  </a:lnTo>
                  <a:lnTo>
                    <a:pt x="5345" y="3375"/>
                  </a:lnTo>
                  <a:lnTo>
                    <a:pt x="6179" y="3412"/>
                  </a:lnTo>
                  <a:lnTo>
                    <a:pt x="6558" y="3412"/>
                  </a:lnTo>
                  <a:lnTo>
                    <a:pt x="7108" y="3393"/>
                  </a:lnTo>
                  <a:lnTo>
                    <a:pt x="7657" y="3356"/>
                  </a:lnTo>
                  <a:lnTo>
                    <a:pt x="8207" y="3299"/>
                  </a:lnTo>
                  <a:lnTo>
                    <a:pt x="8738" y="3223"/>
                  </a:lnTo>
                  <a:lnTo>
                    <a:pt x="9287" y="3109"/>
                  </a:lnTo>
                  <a:lnTo>
                    <a:pt x="9818" y="2976"/>
                  </a:lnTo>
                  <a:lnTo>
                    <a:pt x="10349" y="2825"/>
                  </a:lnTo>
                  <a:lnTo>
                    <a:pt x="10860" y="2654"/>
                  </a:lnTo>
                  <a:lnTo>
                    <a:pt x="11258" y="2503"/>
                  </a:lnTo>
                  <a:lnTo>
                    <a:pt x="11675" y="2332"/>
                  </a:lnTo>
                  <a:lnTo>
                    <a:pt x="12073" y="2124"/>
                  </a:lnTo>
                  <a:lnTo>
                    <a:pt x="12263" y="2010"/>
                  </a:lnTo>
                  <a:lnTo>
                    <a:pt x="12434" y="1877"/>
                  </a:lnTo>
                  <a:lnTo>
                    <a:pt x="12585" y="1745"/>
                  </a:lnTo>
                  <a:lnTo>
                    <a:pt x="12737" y="1593"/>
                  </a:lnTo>
                  <a:lnTo>
                    <a:pt x="12870" y="1422"/>
                  </a:lnTo>
                  <a:lnTo>
                    <a:pt x="12964" y="1252"/>
                  </a:lnTo>
                  <a:lnTo>
                    <a:pt x="13059" y="1062"/>
                  </a:lnTo>
                  <a:lnTo>
                    <a:pt x="13097" y="854"/>
                  </a:lnTo>
                  <a:lnTo>
                    <a:pt x="13116" y="626"/>
                  </a:lnTo>
                  <a:lnTo>
                    <a:pt x="13116" y="399"/>
                  </a:lnTo>
                  <a:lnTo>
                    <a:pt x="13078" y="323"/>
                  </a:lnTo>
                  <a:lnTo>
                    <a:pt x="13040" y="266"/>
                  </a:lnTo>
                  <a:lnTo>
                    <a:pt x="12983" y="228"/>
                  </a:lnTo>
                  <a:lnTo>
                    <a:pt x="12851" y="228"/>
                  </a:lnTo>
                  <a:lnTo>
                    <a:pt x="12794" y="266"/>
                  </a:lnTo>
                  <a:lnTo>
                    <a:pt x="12756" y="323"/>
                  </a:lnTo>
                  <a:lnTo>
                    <a:pt x="12756" y="399"/>
                  </a:lnTo>
                  <a:lnTo>
                    <a:pt x="12775" y="513"/>
                  </a:lnTo>
                  <a:lnTo>
                    <a:pt x="12775" y="645"/>
                  </a:lnTo>
                  <a:lnTo>
                    <a:pt x="12756" y="759"/>
                  </a:lnTo>
                  <a:lnTo>
                    <a:pt x="12737" y="873"/>
                  </a:lnTo>
                  <a:lnTo>
                    <a:pt x="12661" y="1081"/>
                  </a:lnTo>
                  <a:lnTo>
                    <a:pt x="12528" y="1271"/>
                  </a:lnTo>
                  <a:lnTo>
                    <a:pt x="12396" y="1460"/>
                  </a:lnTo>
                  <a:lnTo>
                    <a:pt x="12206" y="1612"/>
                  </a:lnTo>
                  <a:lnTo>
                    <a:pt x="12017" y="1763"/>
                  </a:lnTo>
                  <a:lnTo>
                    <a:pt x="11789" y="1896"/>
                  </a:lnTo>
                  <a:lnTo>
                    <a:pt x="11562" y="2010"/>
                  </a:lnTo>
                  <a:lnTo>
                    <a:pt x="11315" y="2124"/>
                  </a:lnTo>
                  <a:lnTo>
                    <a:pt x="10823" y="2313"/>
                  </a:lnTo>
                  <a:lnTo>
                    <a:pt x="10349" y="2465"/>
                  </a:lnTo>
                  <a:lnTo>
                    <a:pt x="9932" y="2597"/>
                  </a:lnTo>
                  <a:lnTo>
                    <a:pt x="9515" y="2711"/>
                  </a:lnTo>
                  <a:lnTo>
                    <a:pt x="9079" y="2806"/>
                  </a:lnTo>
                  <a:lnTo>
                    <a:pt x="8643" y="2882"/>
                  </a:lnTo>
                  <a:lnTo>
                    <a:pt x="8226" y="2939"/>
                  </a:lnTo>
                  <a:lnTo>
                    <a:pt x="7790" y="2995"/>
                  </a:lnTo>
                  <a:lnTo>
                    <a:pt x="7354" y="3033"/>
                  </a:lnTo>
                  <a:lnTo>
                    <a:pt x="6918" y="3052"/>
                  </a:lnTo>
                  <a:lnTo>
                    <a:pt x="6331" y="3052"/>
                  </a:lnTo>
                  <a:lnTo>
                    <a:pt x="5553" y="3033"/>
                  </a:lnTo>
                  <a:lnTo>
                    <a:pt x="5099" y="3014"/>
                  </a:lnTo>
                  <a:lnTo>
                    <a:pt x="4606" y="2976"/>
                  </a:lnTo>
                  <a:lnTo>
                    <a:pt x="4075" y="2901"/>
                  </a:lnTo>
                  <a:lnTo>
                    <a:pt x="3563" y="2825"/>
                  </a:lnTo>
                  <a:lnTo>
                    <a:pt x="3033" y="2711"/>
                  </a:lnTo>
                  <a:lnTo>
                    <a:pt x="2540" y="2578"/>
                  </a:lnTo>
                  <a:lnTo>
                    <a:pt x="2047" y="2427"/>
                  </a:lnTo>
                  <a:lnTo>
                    <a:pt x="1820" y="2332"/>
                  </a:lnTo>
                  <a:lnTo>
                    <a:pt x="1611" y="2218"/>
                  </a:lnTo>
                  <a:lnTo>
                    <a:pt x="1403" y="2124"/>
                  </a:lnTo>
                  <a:lnTo>
                    <a:pt x="1213" y="1991"/>
                  </a:lnTo>
                  <a:lnTo>
                    <a:pt x="1043" y="1877"/>
                  </a:lnTo>
                  <a:lnTo>
                    <a:pt x="872" y="1726"/>
                  </a:lnTo>
                  <a:lnTo>
                    <a:pt x="739" y="1574"/>
                  </a:lnTo>
                  <a:lnTo>
                    <a:pt x="607" y="1422"/>
                  </a:lnTo>
                  <a:lnTo>
                    <a:pt x="512" y="1252"/>
                  </a:lnTo>
                  <a:lnTo>
                    <a:pt x="436" y="1062"/>
                  </a:lnTo>
                  <a:lnTo>
                    <a:pt x="379" y="873"/>
                  </a:lnTo>
                  <a:lnTo>
                    <a:pt x="341" y="664"/>
                  </a:lnTo>
                  <a:lnTo>
                    <a:pt x="341" y="456"/>
                  </a:lnTo>
                  <a:lnTo>
                    <a:pt x="360" y="228"/>
                  </a:lnTo>
                  <a:lnTo>
                    <a:pt x="360" y="171"/>
                  </a:lnTo>
                  <a:lnTo>
                    <a:pt x="360" y="133"/>
                  </a:lnTo>
                  <a:lnTo>
                    <a:pt x="303" y="58"/>
                  </a:lnTo>
                  <a:lnTo>
                    <a:pt x="247" y="20"/>
                  </a:lnTo>
                  <a:lnTo>
                    <a:pt x="171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5" name="Google Shape;7545;p59"/>
            <p:cNvSpPr/>
            <p:nvPr/>
          </p:nvSpPr>
          <p:spPr>
            <a:xfrm>
              <a:off x="-475625" y="4193675"/>
              <a:ext cx="327900" cy="85325"/>
            </a:xfrm>
            <a:custGeom>
              <a:avLst/>
              <a:gdLst/>
              <a:ahLst/>
              <a:cxnLst/>
              <a:rect l="l" t="t" r="r" b="b"/>
              <a:pathLst>
                <a:path w="13116" h="3413" fill="none" extrusionOk="0">
                  <a:moveTo>
                    <a:pt x="171" y="1"/>
                  </a:moveTo>
                  <a:lnTo>
                    <a:pt x="171" y="1"/>
                  </a:lnTo>
                  <a:lnTo>
                    <a:pt x="114" y="20"/>
                  </a:lnTo>
                  <a:lnTo>
                    <a:pt x="76" y="39"/>
                  </a:lnTo>
                  <a:lnTo>
                    <a:pt x="38" y="77"/>
                  </a:lnTo>
                  <a:lnTo>
                    <a:pt x="19" y="133"/>
                  </a:lnTo>
                  <a:lnTo>
                    <a:pt x="19" y="133"/>
                  </a:lnTo>
                  <a:lnTo>
                    <a:pt x="0" y="399"/>
                  </a:lnTo>
                  <a:lnTo>
                    <a:pt x="0" y="645"/>
                  </a:lnTo>
                  <a:lnTo>
                    <a:pt x="19" y="892"/>
                  </a:lnTo>
                  <a:lnTo>
                    <a:pt x="76" y="1119"/>
                  </a:lnTo>
                  <a:lnTo>
                    <a:pt x="152" y="1328"/>
                  </a:lnTo>
                  <a:lnTo>
                    <a:pt x="265" y="1517"/>
                  </a:lnTo>
                  <a:lnTo>
                    <a:pt x="379" y="1707"/>
                  </a:lnTo>
                  <a:lnTo>
                    <a:pt x="512" y="1877"/>
                  </a:lnTo>
                  <a:lnTo>
                    <a:pt x="682" y="2029"/>
                  </a:lnTo>
                  <a:lnTo>
                    <a:pt x="853" y="2180"/>
                  </a:lnTo>
                  <a:lnTo>
                    <a:pt x="1062" y="2313"/>
                  </a:lnTo>
                  <a:lnTo>
                    <a:pt x="1270" y="2427"/>
                  </a:lnTo>
                  <a:lnTo>
                    <a:pt x="1479" y="2560"/>
                  </a:lnTo>
                  <a:lnTo>
                    <a:pt x="1725" y="2654"/>
                  </a:lnTo>
                  <a:lnTo>
                    <a:pt x="1952" y="2749"/>
                  </a:lnTo>
                  <a:lnTo>
                    <a:pt x="2218" y="2844"/>
                  </a:lnTo>
                  <a:lnTo>
                    <a:pt x="2729" y="2995"/>
                  </a:lnTo>
                  <a:lnTo>
                    <a:pt x="3260" y="3109"/>
                  </a:lnTo>
                  <a:lnTo>
                    <a:pt x="3810" y="3204"/>
                  </a:lnTo>
                  <a:lnTo>
                    <a:pt x="4340" y="3280"/>
                  </a:lnTo>
                  <a:lnTo>
                    <a:pt x="4852" y="3337"/>
                  </a:lnTo>
                  <a:lnTo>
                    <a:pt x="5345" y="3375"/>
                  </a:lnTo>
                  <a:lnTo>
                    <a:pt x="6179" y="3412"/>
                  </a:lnTo>
                  <a:lnTo>
                    <a:pt x="6179" y="3412"/>
                  </a:lnTo>
                  <a:lnTo>
                    <a:pt x="6558" y="3412"/>
                  </a:lnTo>
                  <a:lnTo>
                    <a:pt x="6558" y="3412"/>
                  </a:lnTo>
                  <a:lnTo>
                    <a:pt x="7108" y="3393"/>
                  </a:lnTo>
                  <a:lnTo>
                    <a:pt x="7657" y="3356"/>
                  </a:lnTo>
                  <a:lnTo>
                    <a:pt x="8207" y="3299"/>
                  </a:lnTo>
                  <a:lnTo>
                    <a:pt x="8738" y="3223"/>
                  </a:lnTo>
                  <a:lnTo>
                    <a:pt x="9287" y="3109"/>
                  </a:lnTo>
                  <a:lnTo>
                    <a:pt x="9818" y="2976"/>
                  </a:lnTo>
                  <a:lnTo>
                    <a:pt x="10349" y="2825"/>
                  </a:lnTo>
                  <a:lnTo>
                    <a:pt x="10860" y="2654"/>
                  </a:lnTo>
                  <a:lnTo>
                    <a:pt x="10860" y="2654"/>
                  </a:lnTo>
                  <a:lnTo>
                    <a:pt x="11258" y="2503"/>
                  </a:lnTo>
                  <a:lnTo>
                    <a:pt x="11675" y="2332"/>
                  </a:lnTo>
                  <a:lnTo>
                    <a:pt x="12073" y="2124"/>
                  </a:lnTo>
                  <a:lnTo>
                    <a:pt x="12263" y="2010"/>
                  </a:lnTo>
                  <a:lnTo>
                    <a:pt x="12434" y="1877"/>
                  </a:lnTo>
                  <a:lnTo>
                    <a:pt x="12585" y="1745"/>
                  </a:lnTo>
                  <a:lnTo>
                    <a:pt x="12737" y="1593"/>
                  </a:lnTo>
                  <a:lnTo>
                    <a:pt x="12870" y="1422"/>
                  </a:lnTo>
                  <a:lnTo>
                    <a:pt x="12964" y="1252"/>
                  </a:lnTo>
                  <a:lnTo>
                    <a:pt x="13059" y="1062"/>
                  </a:lnTo>
                  <a:lnTo>
                    <a:pt x="13097" y="854"/>
                  </a:lnTo>
                  <a:lnTo>
                    <a:pt x="13116" y="626"/>
                  </a:lnTo>
                  <a:lnTo>
                    <a:pt x="13116" y="399"/>
                  </a:lnTo>
                  <a:lnTo>
                    <a:pt x="13116" y="399"/>
                  </a:lnTo>
                  <a:lnTo>
                    <a:pt x="13078" y="323"/>
                  </a:lnTo>
                  <a:lnTo>
                    <a:pt x="13040" y="266"/>
                  </a:lnTo>
                  <a:lnTo>
                    <a:pt x="12983" y="228"/>
                  </a:lnTo>
                  <a:lnTo>
                    <a:pt x="12907" y="228"/>
                  </a:lnTo>
                  <a:lnTo>
                    <a:pt x="12907" y="228"/>
                  </a:lnTo>
                  <a:lnTo>
                    <a:pt x="12851" y="228"/>
                  </a:lnTo>
                  <a:lnTo>
                    <a:pt x="12794" y="266"/>
                  </a:lnTo>
                  <a:lnTo>
                    <a:pt x="12756" y="323"/>
                  </a:lnTo>
                  <a:lnTo>
                    <a:pt x="12756" y="399"/>
                  </a:lnTo>
                  <a:lnTo>
                    <a:pt x="12756" y="399"/>
                  </a:lnTo>
                  <a:lnTo>
                    <a:pt x="12775" y="513"/>
                  </a:lnTo>
                  <a:lnTo>
                    <a:pt x="12775" y="645"/>
                  </a:lnTo>
                  <a:lnTo>
                    <a:pt x="12756" y="759"/>
                  </a:lnTo>
                  <a:lnTo>
                    <a:pt x="12737" y="873"/>
                  </a:lnTo>
                  <a:lnTo>
                    <a:pt x="12661" y="1081"/>
                  </a:lnTo>
                  <a:lnTo>
                    <a:pt x="12528" y="1271"/>
                  </a:lnTo>
                  <a:lnTo>
                    <a:pt x="12396" y="1460"/>
                  </a:lnTo>
                  <a:lnTo>
                    <a:pt x="12206" y="1612"/>
                  </a:lnTo>
                  <a:lnTo>
                    <a:pt x="12017" y="1763"/>
                  </a:lnTo>
                  <a:lnTo>
                    <a:pt x="11789" y="1896"/>
                  </a:lnTo>
                  <a:lnTo>
                    <a:pt x="11562" y="2010"/>
                  </a:lnTo>
                  <a:lnTo>
                    <a:pt x="11315" y="2124"/>
                  </a:lnTo>
                  <a:lnTo>
                    <a:pt x="10823" y="2313"/>
                  </a:lnTo>
                  <a:lnTo>
                    <a:pt x="10349" y="2465"/>
                  </a:lnTo>
                  <a:lnTo>
                    <a:pt x="9932" y="2597"/>
                  </a:lnTo>
                  <a:lnTo>
                    <a:pt x="9932" y="2597"/>
                  </a:lnTo>
                  <a:lnTo>
                    <a:pt x="9515" y="2711"/>
                  </a:lnTo>
                  <a:lnTo>
                    <a:pt x="9079" y="2806"/>
                  </a:lnTo>
                  <a:lnTo>
                    <a:pt x="8643" y="2882"/>
                  </a:lnTo>
                  <a:lnTo>
                    <a:pt x="8226" y="2939"/>
                  </a:lnTo>
                  <a:lnTo>
                    <a:pt x="7790" y="2995"/>
                  </a:lnTo>
                  <a:lnTo>
                    <a:pt x="7354" y="3033"/>
                  </a:lnTo>
                  <a:lnTo>
                    <a:pt x="6918" y="3052"/>
                  </a:lnTo>
                  <a:lnTo>
                    <a:pt x="6482" y="3052"/>
                  </a:lnTo>
                  <a:lnTo>
                    <a:pt x="6482" y="3052"/>
                  </a:lnTo>
                  <a:lnTo>
                    <a:pt x="6331" y="3052"/>
                  </a:lnTo>
                  <a:lnTo>
                    <a:pt x="6331" y="3052"/>
                  </a:lnTo>
                  <a:lnTo>
                    <a:pt x="5553" y="3033"/>
                  </a:lnTo>
                  <a:lnTo>
                    <a:pt x="5099" y="3014"/>
                  </a:lnTo>
                  <a:lnTo>
                    <a:pt x="4606" y="2976"/>
                  </a:lnTo>
                  <a:lnTo>
                    <a:pt x="4075" y="2901"/>
                  </a:lnTo>
                  <a:lnTo>
                    <a:pt x="3563" y="2825"/>
                  </a:lnTo>
                  <a:lnTo>
                    <a:pt x="3033" y="2711"/>
                  </a:lnTo>
                  <a:lnTo>
                    <a:pt x="2540" y="2578"/>
                  </a:lnTo>
                  <a:lnTo>
                    <a:pt x="2047" y="2427"/>
                  </a:lnTo>
                  <a:lnTo>
                    <a:pt x="1820" y="2332"/>
                  </a:lnTo>
                  <a:lnTo>
                    <a:pt x="1611" y="2218"/>
                  </a:lnTo>
                  <a:lnTo>
                    <a:pt x="1403" y="2124"/>
                  </a:lnTo>
                  <a:lnTo>
                    <a:pt x="1213" y="1991"/>
                  </a:lnTo>
                  <a:lnTo>
                    <a:pt x="1043" y="1877"/>
                  </a:lnTo>
                  <a:lnTo>
                    <a:pt x="872" y="1726"/>
                  </a:lnTo>
                  <a:lnTo>
                    <a:pt x="739" y="1574"/>
                  </a:lnTo>
                  <a:lnTo>
                    <a:pt x="607" y="1422"/>
                  </a:lnTo>
                  <a:lnTo>
                    <a:pt x="512" y="1252"/>
                  </a:lnTo>
                  <a:lnTo>
                    <a:pt x="436" y="1062"/>
                  </a:lnTo>
                  <a:lnTo>
                    <a:pt x="379" y="873"/>
                  </a:lnTo>
                  <a:lnTo>
                    <a:pt x="341" y="664"/>
                  </a:lnTo>
                  <a:lnTo>
                    <a:pt x="341" y="456"/>
                  </a:lnTo>
                  <a:lnTo>
                    <a:pt x="360" y="228"/>
                  </a:lnTo>
                  <a:lnTo>
                    <a:pt x="360" y="228"/>
                  </a:lnTo>
                  <a:lnTo>
                    <a:pt x="360" y="171"/>
                  </a:lnTo>
                  <a:lnTo>
                    <a:pt x="360" y="133"/>
                  </a:lnTo>
                  <a:lnTo>
                    <a:pt x="303" y="58"/>
                  </a:lnTo>
                  <a:lnTo>
                    <a:pt x="247" y="20"/>
                  </a:lnTo>
                  <a:lnTo>
                    <a:pt x="171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6" name="Google Shape;7546;p59"/>
            <p:cNvSpPr/>
            <p:nvPr/>
          </p:nvSpPr>
          <p:spPr>
            <a:xfrm>
              <a:off x="-277575" y="3989450"/>
              <a:ext cx="17550" cy="13300"/>
            </a:xfrm>
            <a:custGeom>
              <a:avLst/>
              <a:gdLst/>
              <a:ahLst/>
              <a:cxnLst/>
              <a:rect l="l" t="t" r="r" b="b"/>
              <a:pathLst>
                <a:path w="702" h="532" extrusionOk="0">
                  <a:moveTo>
                    <a:pt x="171" y="1"/>
                  </a:moveTo>
                  <a:lnTo>
                    <a:pt x="114" y="20"/>
                  </a:lnTo>
                  <a:lnTo>
                    <a:pt x="58" y="58"/>
                  </a:lnTo>
                  <a:lnTo>
                    <a:pt x="20" y="115"/>
                  </a:lnTo>
                  <a:lnTo>
                    <a:pt x="1" y="171"/>
                  </a:lnTo>
                  <a:lnTo>
                    <a:pt x="20" y="247"/>
                  </a:lnTo>
                  <a:lnTo>
                    <a:pt x="58" y="304"/>
                  </a:lnTo>
                  <a:lnTo>
                    <a:pt x="114" y="342"/>
                  </a:lnTo>
                  <a:lnTo>
                    <a:pt x="190" y="361"/>
                  </a:lnTo>
                  <a:lnTo>
                    <a:pt x="247" y="361"/>
                  </a:lnTo>
                  <a:lnTo>
                    <a:pt x="304" y="399"/>
                  </a:lnTo>
                  <a:lnTo>
                    <a:pt x="418" y="475"/>
                  </a:lnTo>
                  <a:lnTo>
                    <a:pt x="475" y="513"/>
                  </a:lnTo>
                  <a:lnTo>
                    <a:pt x="531" y="532"/>
                  </a:lnTo>
                  <a:lnTo>
                    <a:pt x="569" y="513"/>
                  </a:lnTo>
                  <a:lnTo>
                    <a:pt x="626" y="494"/>
                  </a:lnTo>
                  <a:lnTo>
                    <a:pt x="664" y="456"/>
                  </a:lnTo>
                  <a:lnTo>
                    <a:pt x="683" y="418"/>
                  </a:lnTo>
                  <a:lnTo>
                    <a:pt x="702" y="380"/>
                  </a:lnTo>
                  <a:lnTo>
                    <a:pt x="702" y="323"/>
                  </a:lnTo>
                  <a:lnTo>
                    <a:pt x="683" y="266"/>
                  </a:lnTo>
                  <a:lnTo>
                    <a:pt x="664" y="228"/>
                  </a:lnTo>
                  <a:lnTo>
                    <a:pt x="550" y="133"/>
                  </a:lnTo>
                  <a:lnTo>
                    <a:pt x="437" y="77"/>
                  </a:lnTo>
                  <a:lnTo>
                    <a:pt x="323" y="20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7" name="Google Shape;7547;p59"/>
            <p:cNvSpPr/>
            <p:nvPr/>
          </p:nvSpPr>
          <p:spPr>
            <a:xfrm>
              <a:off x="-277575" y="3989450"/>
              <a:ext cx="17550" cy="13300"/>
            </a:xfrm>
            <a:custGeom>
              <a:avLst/>
              <a:gdLst/>
              <a:ahLst/>
              <a:cxnLst/>
              <a:rect l="l" t="t" r="r" b="b"/>
              <a:pathLst>
                <a:path w="702" h="532" fill="none" extrusionOk="0">
                  <a:moveTo>
                    <a:pt x="171" y="1"/>
                  </a:moveTo>
                  <a:lnTo>
                    <a:pt x="171" y="1"/>
                  </a:lnTo>
                  <a:lnTo>
                    <a:pt x="114" y="20"/>
                  </a:lnTo>
                  <a:lnTo>
                    <a:pt x="58" y="58"/>
                  </a:lnTo>
                  <a:lnTo>
                    <a:pt x="20" y="115"/>
                  </a:lnTo>
                  <a:lnTo>
                    <a:pt x="1" y="171"/>
                  </a:lnTo>
                  <a:lnTo>
                    <a:pt x="1" y="171"/>
                  </a:lnTo>
                  <a:lnTo>
                    <a:pt x="20" y="247"/>
                  </a:lnTo>
                  <a:lnTo>
                    <a:pt x="58" y="304"/>
                  </a:lnTo>
                  <a:lnTo>
                    <a:pt x="114" y="342"/>
                  </a:lnTo>
                  <a:lnTo>
                    <a:pt x="190" y="361"/>
                  </a:lnTo>
                  <a:lnTo>
                    <a:pt x="190" y="361"/>
                  </a:lnTo>
                  <a:lnTo>
                    <a:pt x="247" y="361"/>
                  </a:lnTo>
                  <a:lnTo>
                    <a:pt x="304" y="399"/>
                  </a:lnTo>
                  <a:lnTo>
                    <a:pt x="418" y="475"/>
                  </a:lnTo>
                  <a:lnTo>
                    <a:pt x="418" y="475"/>
                  </a:lnTo>
                  <a:lnTo>
                    <a:pt x="475" y="513"/>
                  </a:lnTo>
                  <a:lnTo>
                    <a:pt x="531" y="532"/>
                  </a:lnTo>
                  <a:lnTo>
                    <a:pt x="531" y="532"/>
                  </a:lnTo>
                  <a:lnTo>
                    <a:pt x="569" y="513"/>
                  </a:lnTo>
                  <a:lnTo>
                    <a:pt x="626" y="494"/>
                  </a:lnTo>
                  <a:lnTo>
                    <a:pt x="664" y="456"/>
                  </a:lnTo>
                  <a:lnTo>
                    <a:pt x="683" y="418"/>
                  </a:lnTo>
                  <a:lnTo>
                    <a:pt x="702" y="380"/>
                  </a:lnTo>
                  <a:lnTo>
                    <a:pt x="702" y="323"/>
                  </a:lnTo>
                  <a:lnTo>
                    <a:pt x="683" y="266"/>
                  </a:lnTo>
                  <a:lnTo>
                    <a:pt x="664" y="228"/>
                  </a:lnTo>
                  <a:lnTo>
                    <a:pt x="664" y="228"/>
                  </a:lnTo>
                  <a:lnTo>
                    <a:pt x="550" y="133"/>
                  </a:lnTo>
                  <a:lnTo>
                    <a:pt x="437" y="77"/>
                  </a:lnTo>
                  <a:lnTo>
                    <a:pt x="323" y="20"/>
                  </a:lnTo>
                  <a:lnTo>
                    <a:pt x="190" y="1"/>
                  </a:lnTo>
                  <a:lnTo>
                    <a:pt x="190" y="1"/>
                  </a:lnTo>
                  <a:lnTo>
                    <a:pt x="171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8" name="Google Shape;7548;p59"/>
            <p:cNvSpPr/>
            <p:nvPr/>
          </p:nvSpPr>
          <p:spPr>
            <a:xfrm>
              <a:off x="-255300" y="4043000"/>
              <a:ext cx="19925" cy="10450"/>
            </a:xfrm>
            <a:custGeom>
              <a:avLst/>
              <a:gdLst/>
              <a:ahLst/>
              <a:cxnLst/>
              <a:rect l="l" t="t" r="r" b="b"/>
              <a:pathLst>
                <a:path w="797" h="418" extrusionOk="0">
                  <a:moveTo>
                    <a:pt x="171" y="1"/>
                  </a:moveTo>
                  <a:lnTo>
                    <a:pt x="114" y="20"/>
                  </a:lnTo>
                  <a:lnTo>
                    <a:pt x="57" y="38"/>
                  </a:lnTo>
                  <a:lnTo>
                    <a:pt x="19" y="76"/>
                  </a:lnTo>
                  <a:lnTo>
                    <a:pt x="0" y="133"/>
                  </a:lnTo>
                  <a:lnTo>
                    <a:pt x="0" y="190"/>
                  </a:lnTo>
                  <a:lnTo>
                    <a:pt x="19" y="266"/>
                  </a:lnTo>
                  <a:lnTo>
                    <a:pt x="57" y="323"/>
                  </a:lnTo>
                  <a:lnTo>
                    <a:pt x="114" y="342"/>
                  </a:lnTo>
                  <a:lnTo>
                    <a:pt x="588" y="418"/>
                  </a:lnTo>
                  <a:lnTo>
                    <a:pt x="683" y="418"/>
                  </a:lnTo>
                  <a:lnTo>
                    <a:pt x="740" y="399"/>
                  </a:lnTo>
                  <a:lnTo>
                    <a:pt x="778" y="361"/>
                  </a:lnTo>
                  <a:lnTo>
                    <a:pt x="797" y="304"/>
                  </a:lnTo>
                  <a:lnTo>
                    <a:pt x="797" y="228"/>
                  </a:lnTo>
                  <a:lnTo>
                    <a:pt x="778" y="171"/>
                  </a:lnTo>
                  <a:lnTo>
                    <a:pt x="740" y="114"/>
                  </a:lnTo>
                  <a:lnTo>
                    <a:pt x="683" y="76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9" name="Google Shape;7549;p59"/>
            <p:cNvSpPr/>
            <p:nvPr/>
          </p:nvSpPr>
          <p:spPr>
            <a:xfrm>
              <a:off x="-255300" y="4043000"/>
              <a:ext cx="19925" cy="10450"/>
            </a:xfrm>
            <a:custGeom>
              <a:avLst/>
              <a:gdLst/>
              <a:ahLst/>
              <a:cxnLst/>
              <a:rect l="l" t="t" r="r" b="b"/>
              <a:pathLst>
                <a:path w="797" h="418" fill="none" extrusionOk="0">
                  <a:moveTo>
                    <a:pt x="171" y="1"/>
                  </a:moveTo>
                  <a:lnTo>
                    <a:pt x="171" y="1"/>
                  </a:lnTo>
                  <a:lnTo>
                    <a:pt x="114" y="20"/>
                  </a:lnTo>
                  <a:lnTo>
                    <a:pt x="57" y="38"/>
                  </a:lnTo>
                  <a:lnTo>
                    <a:pt x="19" y="76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0" y="190"/>
                  </a:lnTo>
                  <a:lnTo>
                    <a:pt x="19" y="266"/>
                  </a:lnTo>
                  <a:lnTo>
                    <a:pt x="57" y="323"/>
                  </a:lnTo>
                  <a:lnTo>
                    <a:pt x="114" y="342"/>
                  </a:lnTo>
                  <a:lnTo>
                    <a:pt x="114" y="342"/>
                  </a:lnTo>
                  <a:lnTo>
                    <a:pt x="588" y="418"/>
                  </a:lnTo>
                  <a:lnTo>
                    <a:pt x="588" y="418"/>
                  </a:lnTo>
                  <a:lnTo>
                    <a:pt x="626" y="418"/>
                  </a:lnTo>
                  <a:lnTo>
                    <a:pt x="626" y="418"/>
                  </a:lnTo>
                  <a:lnTo>
                    <a:pt x="683" y="418"/>
                  </a:lnTo>
                  <a:lnTo>
                    <a:pt x="740" y="399"/>
                  </a:lnTo>
                  <a:lnTo>
                    <a:pt x="778" y="361"/>
                  </a:lnTo>
                  <a:lnTo>
                    <a:pt x="797" y="304"/>
                  </a:lnTo>
                  <a:lnTo>
                    <a:pt x="797" y="304"/>
                  </a:lnTo>
                  <a:lnTo>
                    <a:pt x="797" y="228"/>
                  </a:lnTo>
                  <a:lnTo>
                    <a:pt x="778" y="171"/>
                  </a:lnTo>
                  <a:lnTo>
                    <a:pt x="740" y="114"/>
                  </a:lnTo>
                  <a:lnTo>
                    <a:pt x="683" y="76"/>
                  </a:lnTo>
                  <a:lnTo>
                    <a:pt x="683" y="76"/>
                  </a:lnTo>
                  <a:lnTo>
                    <a:pt x="209" y="1"/>
                  </a:lnTo>
                  <a:lnTo>
                    <a:pt x="209" y="1"/>
                  </a:lnTo>
                  <a:lnTo>
                    <a:pt x="171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50" name="Google Shape;7550;p59"/>
            <p:cNvSpPr/>
            <p:nvPr/>
          </p:nvSpPr>
          <p:spPr>
            <a:xfrm>
              <a:off x="-223550" y="4008400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133" y="1"/>
                  </a:moveTo>
                  <a:lnTo>
                    <a:pt x="95" y="20"/>
                  </a:lnTo>
                  <a:lnTo>
                    <a:pt x="57" y="58"/>
                  </a:lnTo>
                  <a:lnTo>
                    <a:pt x="19" y="96"/>
                  </a:lnTo>
                  <a:lnTo>
                    <a:pt x="0" y="153"/>
                  </a:lnTo>
                  <a:lnTo>
                    <a:pt x="0" y="190"/>
                  </a:lnTo>
                  <a:lnTo>
                    <a:pt x="19" y="247"/>
                  </a:lnTo>
                  <a:lnTo>
                    <a:pt x="57" y="304"/>
                  </a:lnTo>
                  <a:lnTo>
                    <a:pt x="171" y="418"/>
                  </a:lnTo>
                  <a:lnTo>
                    <a:pt x="228" y="456"/>
                  </a:lnTo>
                  <a:lnTo>
                    <a:pt x="342" y="456"/>
                  </a:lnTo>
                  <a:lnTo>
                    <a:pt x="379" y="437"/>
                  </a:lnTo>
                  <a:lnTo>
                    <a:pt x="417" y="399"/>
                  </a:lnTo>
                  <a:lnTo>
                    <a:pt x="455" y="361"/>
                  </a:lnTo>
                  <a:lnTo>
                    <a:pt x="455" y="323"/>
                  </a:lnTo>
                  <a:lnTo>
                    <a:pt x="474" y="266"/>
                  </a:lnTo>
                  <a:lnTo>
                    <a:pt x="455" y="209"/>
                  </a:lnTo>
                  <a:lnTo>
                    <a:pt x="417" y="172"/>
                  </a:lnTo>
                  <a:lnTo>
                    <a:pt x="304" y="58"/>
                  </a:lnTo>
                  <a:lnTo>
                    <a:pt x="247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51" name="Google Shape;7551;p59"/>
            <p:cNvSpPr/>
            <p:nvPr/>
          </p:nvSpPr>
          <p:spPr>
            <a:xfrm>
              <a:off x="-223550" y="4008400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fill="none" extrusionOk="0">
                  <a:moveTo>
                    <a:pt x="190" y="1"/>
                  </a:moveTo>
                  <a:lnTo>
                    <a:pt x="190" y="1"/>
                  </a:lnTo>
                  <a:lnTo>
                    <a:pt x="133" y="1"/>
                  </a:lnTo>
                  <a:lnTo>
                    <a:pt x="95" y="20"/>
                  </a:lnTo>
                  <a:lnTo>
                    <a:pt x="57" y="58"/>
                  </a:lnTo>
                  <a:lnTo>
                    <a:pt x="19" y="96"/>
                  </a:lnTo>
                  <a:lnTo>
                    <a:pt x="0" y="153"/>
                  </a:lnTo>
                  <a:lnTo>
                    <a:pt x="0" y="190"/>
                  </a:lnTo>
                  <a:lnTo>
                    <a:pt x="19" y="247"/>
                  </a:lnTo>
                  <a:lnTo>
                    <a:pt x="57" y="304"/>
                  </a:lnTo>
                  <a:lnTo>
                    <a:pt x="57" y="304"/>
                  </a:lnTo>
                  <a:lnTo>
                    <a:pt x="171" y="418"/>
                  </a:lnTo>
                  <a:lnTo>
                    <a:pt x="171" y="418"/>
                  </a:lnTo>
                  <a:lnTo>
                    <a:pt x="228" y="456"/>
                  </a:lnTo>
                  <a:lnTo>
                    <a:pt x="285" y="456"/>
                  </a:lnTo>
                  <a:lnTo>
                    <a:pt x="285" y="456"/>
                  </a:lnTo>
                  <a:lnTo>
                    <a:pt x="342" y="456"/>
                  </a:lnTo>
                  <a:lnTo>
                    <a:pt x="379" y="437"/>
                  </a:lnTo>
                  <a:lnTo>
                    <a:pt x="417" y="399"/>
                  </a:lnTo>
                  <a:lnTo>
                    <a:pt x="455" y="361"/>
                  </a:lnTo>
                  <a:lnTo>
                    <a:pt x="455" y="323"/>
                  </a:lnTo>
                  <a:lnTo>
                    <a:pt x="474" y="266"/>
                  </a:lnTo>
                  <a:lnTo>
                    <a:pt x="455" y="209"/>
                  </a:lnTo>
                  <a:lnTo>
                    <a:pt x="417" y="172"/>
                  </a:lnTo>
                  <a:lnTo>
                    <a:pt x="417" y="172"/>
                  </a:lnTo>
                  <a:lnTo>
                    <a:pt x="304" y="58"/>
                  </a:lnTo>
                  <a:lnTo>
                    <a:pt x="304" y="58"/>
                  </a:lnTo>
                  <a:lnTo>
                    <a:pt x="247" y="1"/>
                  </a:lnTo>
                  <a:lnTo>
                    <a:pt x="190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552" name="Google Shape;7552;p59"/>
          <p:cNvGrpSpPr/>
          <p:nvPr/>
        </p:nvGrpSpPr>
        <p:grpSpPr>
          <a:xfrm>
            <a:off x="1398890" y="1172168"/>
            <a:ext cx="633308" cy="867064"/>
            <a:chOff x="1060100" y="3348113"/>
            <a:chExt cx="349225" cy="478125"/>
          </a:xfrm>
        </p:grpSpPr>
        <p:sp>
          <p:nvSpPr>
            <p:cNvPr id="7553" name="Google Shape;7553;p59"/>
            <p:cNvSpPr/>
            <p:nvPr/>
          </p:nvSpPr>
          <p:spPr>
            <a:xfrm>
              <a:off x="1060100" y="3348113"/>
              <a:ext cx="349225" cy="478125"/>
            </a:xfrm>
            <a:custGeom>
              <a:avLst/>
              <a:gdLst/>
              <a:ahLst/>
              <a:cxnLst/>
              <a:rect l="l" t="t" r="r" b="b"/>
              <a:pathLst>
                <a:path w="13969" h="19125" extrusionOk="0">
                  <a:moveTo>
                    <a:pt x="7657" y="417"/>
                  </a:moveTo>
                  <a:lnTo>
                    <a:pt x="8188" y="834"/>
                  </a:lnTo>
                  <a:lnTo>
                    <a:pt x="8017" y="1005"/>
                  </a:lnTo>
                  <a:lnTo>
                    <a:pt x="7809" y="1176"/>
                  </a:lnTo>
                  <a:lnTo>
                    <a:pt x="7771" y="1213"/>
                  </a:lnTo>
                  <a:lnTo>
                    <a:pt x="7714" y="1232"/>
                  </a:lnTo>
                  <a:lnTo>
                    <a:pt x="7581" y="1251"/>
                  </a:lnTo>
                  <a:lnTo>
                    <a:pt x="7411" y="1232"/>
                  </a:lnTo>
                  <a:lnTo>
                    <a:pt x="7259" y="1195"/>
                  </a:lnTo>
                  <a:lnTo>
                    <a:pt x="6937" y="1100"/>
                  </a:lnTo>
                  <a:lnTo>
                    <a:pt x="7657" y="417"/>
                  </a:lnTo>
                  <a:close/>
                  <a:moveTo>
                    <a:pt x="10500" y="342"/>
                  </a:moveTo>
                  <a:lnTo>
                    <a:pt x="10614" y="361"/>
                  </a:lnTo>
                  <a:lnTo>
                    <a:pt x="10747" y="380"/>
                  </a:lnTo>
                  <a:lnTo>
                    <a:pt x="10823" y="398"/>
                  </a:lnTo>
                  <a:lnTo>
                    <a:pt x="10898" y="436"/>
                  </a:lnTo>
                  <a:lnTo>
                    <a:pt x="10955" y="474"/>
                  </a:lnTo>
                  <a:lnTo>
                    <a:pt x="10993" y="512"/>
                  </a:lnTo>
                  <a:lnTo>
                    <a:pt x="11069" y="626"/>
                  </a:lnTo>
                  <a:lnTo>
                    <a:pt x="11107" y="759"/>
                  </a:lnTo>
                  <a:lnTo>
                    <a:pt x="11126" y="910"/>
                  </a:lnTo>
                  <a:lnTo>
                    <a:pt x="11126" y="1043"/>
                  </a:lnTo>
                  <a:lnTo>
                    <a:pt x="11145" y="1346"/>
                  </a:lnTo>
                  <a:lnTo>
                    <a:pt x="11221" y="1725"/>
                  </a:lnTo>
                  <a:lnTo>
                    <a:pt x="11221" y="1725"/>
                  </a:lnTo>
                  <a:lnTo>
                    <a:pt x="11069" y="1630"/>
                  </a:lnTo>
                  <a:lnTo>
                    <a:pt x="10917" y="1536"/>
                  </a:lnTo>
                  <a:lnTo>
                    <a:pt x="10747" y="1441"/>
                  </a:lnTo>
                  <a:lnTo>
                    <a:pt x="10652" y="1422"/>
                  </a:lnTo>
                  <a:lnTo>
                    <a:pt x="10576" y="1403"/>
                  </a:lnTo>
                  <a:lnTo>
                    <a:pt x="10424" y="342"/>
                  </a:lnTo>
                  <a:close/>
                  <a:moveTo>
                    <a:pt x="10121" y="493"/>
                  </a:moveTo>
                  <a:lnTo>
                    <a:pt x="10254" y="1479"/>
                  </a:lnTo>
                  <a:lnTo>
                    <a:pt x="10102" y="1555"/>
                  </a:lnTo>
                  <a:lnTo>
                    <a:pt x="9932" y="1649"/>
                  </a:lnTo>
                  <a:lnTo>
                    <a:pt x="9628" y="1858"/>
                  </a:lnTo>
                  <a:lnTo>
                    <a:pt x="9553" y="1706"/>
                  </a:lnTo>
                  <a:lnTo>
                    <a:pt x="9496" y="1536"/>
                  </a:lnTo>
                  <a:lnTo>
                    <a:pt x="9515" y="1517"/>
                  </a:lnTo>
                  <a:lnTo>
                    <a:pt x="9534" y="1460"/>
                  </a:lnTo>
                  <a:lnTo>
                    <a:pt x="9553" y="1422"/>
                  </a:lnTo>
                  <a:lnTo>
                    <a:pt x="9553" y="1365"/>
                  </a:lnTo>
                  <a:lnTo>
                    <a:pt x="9534" y="1327"/>
                  </a:lnTo>
                  <a:lnTo>
                    <a:pt x="9496" y="1289"/>
                  </a:lnTo>
                  <a:lnTo>
                    <a:pt x="9458" y="1270"/>
                  </a:lnTo>
                  <a:lnTo>
                    <a:pt x="9401" y="1251"/>
                  </a:lnTo>
                  <a:lnTo>
                    <a:pt x="9401" y="1157"/>
                  </a:lnTo>
                  <a:lnTo>
                    <a:pt x="9401" y="1062"/>
                  </a:lnTo>
                  <a:lnTo>
                    <a:pt x="9420" y="986"/>
                  </a:lnTo>
                  <a:lnTo>
                    <a:pt x="9458" y="910"/>
                  </a:lnTo>
                  <a:lnTo>
                    <a:pt x="9515" y="834"/>
                  </a:lnTo>
                  <a:lnTo>
                    <a:pt x="9591" y="778"/>
                  </a:lnTo>
                  <a:lnTo>
                    <a:pt x="9685" y="721"/>
                  </a:lnTo>
                  <a:lnTo>
                    <a:pt x="9799" y="683"/>
                  </a:lnTo>
                  <a:lnTo>
                    <a:pt x="9894" y="645"/>
                  </a:lnTo>
                  <a:lnTo>
                    <a:pt x="10008" y="588"/>
                  </a:lnTo>
                  <a:lnTo>
                    <a:pt x="10121" y="493"/>
                  </a:lnTo>
                  <a:close/>
                  <a:moveTo>
                    <a:pt x="4966" y="1574"/>
                  </a:moveTo>
                  <a:lnTo>
                    <a:pt x="5099" y="1593"/>
                  </a:lnTo>
                  <a:lnTo>
                    <a:pt x="5364" y="1649"/>
                  </a:lnTo>
                  <a:lnTo>
                    <a:pt x="4852" y="2464"/>
                  </a:lnTo>
                  <a:lnTo>
                    <a:pt x="4682" y="2370"/>
                  </a:lnTo>
                  <a:lnTo>
                    <a:pt x="4511" y="2275"/>
                  </a:lnTo>
                  <a:lnTo>
                    <a:pt x="4321" y="2218"/>
                  </a:lnTo>
                  <a:lnTo>
                    <a:pt x="4132" y="2142"/>
                  </a:lnTo>
                  <a:lnTo>
                    <a:pt x="4189" y="2010"/>
                  </a:lnTo>
                  <a:lnTo>
                    <a:pt x="4246" y="1896"/>
                  </a:lnTo>
                  <a:lnTo>
                    <a:pt x="4359" y="1763"/>
                  </a:lnTo>
                  <a:lnTo>
                    <a:pt x="4492" y="1668"/>
                  </a:lnTo>
                  <a:lnTo>
                    <a:pt x="4568" y="1612"/>
                  </a:lnTo>
                  <a:lnTo>
                    <a:pt x="4663" y="1593"/>
                  </a:lnTo>
                  <a:lnTo>
                    <a:pt x="4738" y="1574"/>
                  </a:lnTo>
                  <a:close/>
                  <a:moveTo>
                    <a:pt x="10576" y="1782"/>
                  </a:moveTo>
                  <a:lnTo>
                    <a:pt x="10652" y="1801"/>
                  </a:lnTo>
                  <a:lnTo>
                    <a:pt x="10728" y="1820"/>
                  </a:lnTo>
                  <a:lnTo>
                    <a:pt x="11145" y="2066"/>
                  </a:lnTo>
                  <a:lnTo>
                    <a:pt x="11164" y="2085"/>
                  </a:lnTo>
                  <a:lnTo>
                    <a:pt x="11164" y="2123"/>
                  </a:lnTo>
                  <a:lnTo>
                    <a:pt x="11126" y="2180"/>
                  </a:lnTo>
                  <a:lnTo>
                    <a:pt x="11050" y="2275"/>
                  </a:lnTo>
                  <a:lnTo>
                    <a:pt x="10974" y="2351"/>
                  </a:lnTo>
                  <a:lnTo>
                    <a:pt x="10785" y="2521"/>
                  </a:lnTo>
                  <a:lnTo>
                    <a:pt x="10690" y="2597"/>
                  </a:lnTo>
                  <a:lnTo>
                    <a:pt x="10671" y="2616"/>
                  </a:lnTo>
                  <a:lnTo>
                    <a:pt x="10273" y="2389"/>
                  </a:lnTo>
                  <a:lnTo>
                    <a:pt x="10026" y="2256"/>
                  </a:lnTo>
                  <a:lnTo>
                    <a:pt x="9894" y="2199"/>
                  </a:lnTo>
                  <a:lnTo>
                    <a:pt x="9761" y="2161"/>
                  </a:lnTo>
                  <a:lnTo>
                    <a:pt x="10026" y="1972"/>
                  </a:lnTo>
                  <a:lnTo>
                    <a:pt x="10178" y="1877"/>
                  </a:lnTo>
                  <a:lnTo>
                    <a:pt x="10330" y="1820"/>
                  </a:lnTo>
                  <a:lnTo>
                    <a:pt x="10368" y="1839"/>
                  </a:lnTo>
                  <a:lnTo>
                    <a:pt x="10424" y="1858"/>
                  </a:lnTo>
                  <a:lnTo>
                    <a:pt x="10519" y="1839"/>
                  </a:lnTo>
                  <a:lnTo>
                    <a:pt x="10576" y="1782"/>
                  </a:lnTo>
                  <a:close/>
                  <a:moveTo>
                    <a:pt x="6842" y="1422"/>
                  </a:moveTo>
                  <a:lnTo>
                    <a:pt x="7164" y="1517"/>
                  </a:lnTo>
                  <a:lnTo>
                    <a:pt x="7316" y="1555"/>
                  </a:lnTo>
                  <a:lnTo>
                    <a:pt x="7468" y="1574"/>
                  </a:lnTo>
                  <a:lnTo>
                    <a:pt x="7619" y="2332"/>
                  </a:lnTo>
                  <a:lnTo>
                    <a:pt x="7714" y="2749"/>
                  </a:lnTo>
                  <a:lnTo>
                    <a:pt x="7752" y="2843"/>
                  </a:lnTo>
                  <a:lnTo>
                    <a:pt x="7506" y="2862"/>
                  </a:lnTo>
                  <a:lnTo>
                    <a:pt x="7430" y="2881"/>
                  </a:lnTo>
                  <a:lnTo>
                    <a:pt x="7392" y="2938"/>
                  </a:lnTo>
                  <a:lnTo>
                    <a:pt x="7316" y="2938"/>
                  </a:lnTo>
                  <a:lnTo>
                    <a:pt x="7335" y="2900"/>
                  </a:lnTo>
                  <a:lnTo>
                    <a:pt x="7335" y="2843"/>
                  </a:lnTo>
                  <a:lnTo>
                    <a:pt x="7316" y="2654"/>
                  </a:lnTo>
                  <a:lnTo>
                    <a:pt x="7259" y="2483"/>
                  </a:lnTo>
                  <a:lnTo>
                    <a:pt x="7183" y="2294"/>
                  </a:lnTo>
                  <a:lnTo>
                    <a:pt x="7108" y="2123"/>
                  </a:lnTo>
                  <a:lnTo>
                    <a:pt x="7013" y="1953"/>
                  </a:lnTo>
                  <a:lnTo>
                    <a:pt x="6937" y="1763"/>
                  </a:lnTo>
                  <a:lnTo>
                    <a:pt x="6880" y="1593"/>
                  </a:lnTo>
                  <a:lnTo>
                    <a:pt x="6842" y="1422"/>
                  </a:lnTo>
                  <a:close/>
                  <a:moveTo>
                    <a:pt x="6558" y="2066"/>
                  </a:moveTo>
                  <a:lnTo>
                    <a:pt x="6766" y="2085"/>
                  </a:lnTo>
                  <a:lnTo>
                    <a:pt x="6842" y="2275"/>
                  </a:lnTo>
                  <a:lnTo>
                    <a:pt x="6918" y="2464"/>
                  </a:lnTo>
                  <a:lnTo>
                    <a:pt x="6975" y="2654"/>
                  </a:lnTo>
                  <a:lnTo>
                    <a:pt x="7013" y="2843"/>
                  </a:lnTo>
                  <a:lnTo>
                    <a:pt x="7013" y="2900"/>
                  </a:lnTo>
                  <a:lnTo>
                    <a:pt x="7032" y="2938"/>
                  </a:lnTo>
                  <a:lnTo>
                    <a:pt x="7070" y="2976"/>
                  </a:lnTo>
                  <a:lnTo>
                    <a:pt x="7108" y="2995"/>
                  </a:lnTo>
                  <a:lnTo>
                    <a:pt x="6501" y="3128"/>
                  </a:lnTo>
                  <a:lnTo>
                    <a:pt x="6368" y="2616"/>
                  </a:lnTo>
                  <a:lnTo>
                    <a:pt x="6236" y="2104"/>
                  </a:lnTo>
                  <a:lnTo>
                    <a:pt x="6406" y="2085"/>
                  </a:lnTo>
                  <a:lnTo>
                    <a:pt x="6558" y="2066"/>
                  </a:lnTo>
                  <a:close/>
                  <a:moveTo>
                    <a:pt x="8321" y="1176"/>
                  </a:moveTo>
                  <a:lnTo>
                    <a:pt x="8643" y="2218"/>
                  </a:lnTo>
                  <a:lnTo>
                    <a:pt x="8927" y="3260"/>
                  </a:lnTo>
                  <a:lnTo>
                    <a:pt x="8851" y="3147"/>
                  </a:lnTo>
                  <a:lnTo>
                    <a:pt x="8776" y="3033"/>
                  </a:lnTo>
                  <a:lnTo>
                    <a:pt x="8719" y="2976"/>
                  </a:lnTo>
                  <a:lnTo>
                    <a:pt x="8643" y="2938"/>
                  </a:lnTo>
                  <a:lnTo>
                    <a:pt x="8472" y="2862"/>
                  </a:lnTo>
                  <a:lnTo>
                    <a:pt x="8302" y="2843"/>
                  </a:lnTo>
                  <a:lnTo>
                    <a:pt x="8112" y="2825"/>
                  </a:lnTo>
                  <a:lnTo>
                    <a:pt x="8093" y="2825"/>
                  </a:lnTo>
                  <a:lnTo>
                    <a:pt x="8093" y="2806"/>
                  </a:lnTo>
                  <a:lnTo>
                    <a:pt x="8036" y="2673"/>
                  </a:lnTo>
                  <a:lnTo>
                    <a:pt x="7979" y="2502"/>
                  </a:lnTo>
                  <a:lnTo>
                    <a:pt x="7904" y="2180"/>
                  </a:lnTo>
                  <a:lnTo>
                    <a:pt x="7790" y="1536"/>
                  </a:lnTo>
                  <a:lnTo>
                    <a:pt x="7942" y="1460"/>
                  </a:lnTo>
                  <a:lnTo>
                    <a:pt x="8074" y="1384"/>
                  </a:lnTo>
                  <a:lnTo>
                    <a:pt x="8207" y="1270"/>
                  </a:lnTo>
                  <a:lnTo>
                    <a:pt x="8321" y="1176"/>
                  </a:lnTo>
                  <a:close/>
                  <a:moveTo>
                    <a:pt x="9155" y="1574"/>
                  </a:moveTo>
                  <a:lnTo>
                    <a:pt x="9249" y="1839"/>
                  </a:lnTo>
                  <a:lnTo>
                    <a:pt x="9382" y="2085"/>
                  </a:lnTo>
                  <a:lnTo>
                    <a:pt x="9420" y="2142"/>
                  </a:lnTo>
                  <a:lnTo>
                    <a:pt x="9458" y="2161"/>
                  </a:lnTo>
                  <a:lnTo>
                    <a:pt x="9401" y="2199"/>
                  </a:lnTo>
                  <a:lnTo>
                    <a:pt x="9363" y="2256"/>
                  </a:lnTo>
                  <a:lnTo>
                    <a:pt x="9325" y="2351"/>
                  </a:lnTo>
                  <a:lnTo>
                    <a:pt x="9287" y="2483"/>
                  </a:lnTo>
                  <a:lnTo>
                    <a:pt x="9287" y="2616"/>
                  </a:lnTo>
                  <a:lnTo>
                    <a:pt x="9306" y="2768"/>
                  </a:lnTo>
                  <a:lnTo>
                    <a:pt x="9325" y="3071"/>
                  </a:lnTo>
                  <a:lnTo>
                    <a:pt x="9344" y="3317"/>
                  </a:lnTo>
                  <a:lnTo>
                    <a:pt x="9363" y="3658"/>
                  </a:lnTo>
                  <a:lnTo>
                    <a:pt x="9363" y="3658"/>
                  </a:lnTo>
                  <a:lnTo>
                    <a:pt x="9098" y="2616"/>
                  </a:lnTo>
                  <a:lnTo>
                    <a:pt x="8794" y="1574"/>
                  </a:lnTo>
                  <a:close/>
                  <a:moveTo>
                    <a:pt x="12320" y="1915"/>
                  </a:moveTo>
                  <a:lnTo>
                    <a:pt x="12490" y="1972"/>
                  </a:lnTo>
                  <a:lnTo>
                    <a:pt x="12642" y="2028"/>
                  </a:lnTo>
                  <a:lnTo>
                    <a:pt x="12794" y="2123"/>
                  </a:lnTo>
                  <a:lnTo>
                    <a:pt x="12718" y="2256"/>
                  </a:lnTo>
                  <a:lnTo>
                    <a:pt x="12642" y="2389"/>
                  </a:lnTo>
                  <a:lnTo>
                    <a:pt x="12528" y="2692"/>
                  </a:lnTo>
                  <a:lnTo>
                    <a:pt x="12377" y="3071"/>
                  </a:lnTo>
                  <a:lnTo>
                    <a:pt x="12206" y="3431"/>
                  </a:lnTo>
                  <a:lnTo>
                    <a:pt x="12017" y="3810"/>
                  </a:lnTo>
                  <a:lnTo>
                    <a:pt x="11827" y="4170"/>
                  </a:lnTo>
                  <a:lnTo>
                    <a:pt x="11808" y="3848"/>
                  </a:lnTo>
                  <a:lnTo>
                    <a:pt x="11808" y="3526"/>
                  </a:lnTo>
                  <a:lnTo>
                    <a:pt x="11789" y="3185"/>
                  </a:lnTo>
                  <a:lnTo>
                    <a:pt x="11770" y="2843"/>
                  </a:lnTo>
                  <a:lnTo>
                    <a:pt x="11808" y="2843"/>
                  </a:lnTo>
                  <a:lnTo>
                    <a:pt x="11846" y="2825"/>
                  </a:lnTo>
                  <a:lnTo>
                    <a:pt x="11865" y="2787"/>
                  </a:lnTo>
                  <a:lnTo>
                    <a:pt x="11903" y="2768"/>
                  </a:lnTo>
                  <a:lnTo>
                    <a:pt x="11922" y="2730"/>
                  </a:lnTo>
                  <a:lnTo>
                    <a:pt x="12017" y="2313"/>
                  </a:lnTo>
                  <a:lnTo>
                    <a:pt x="12149" y="1915"/>
                  </a:lnTo>
                  <a:close/>
                  <a:moveTo>
                    <a:pt x="5686" y="1725"/>
                  </a:moveTo>
                  <a:lnTo>
                    <a:pt x="5838" y="1744"/>
                  </a:lnTo>
                  <a:lnTo>
                    <a:pt x="5989" y="2483"/>
                  </a:lnTo>
                  <a:lnTo>
                    <a:pt x="6179" y="3204"/>
                  </a:lnTo>
                  <a:lnTo>
                    <a:pt x="6122" y="3242"/>
                  </a:lnTo>
                  <a:lnTo>
                    <a:pt x="6103" y="3279"/>
                  </a:lnTo>
                  <a:lnTo>
                    <a:pt x="6084" y="3336"/>
                  </a:lnTo>
                  <a:lnTo>
                    <a:pt x="6084" y="3393"/>
                  </a:lnTo>
                  <a:lnTo>
                    <a:pt x="6122" y="3640"/>
                  </a:lnTo>
                  <a:lnTo>
                    <a:pt x="6198" y="3886"/>
                  </a:lnTo>
                  <a:lnTo>
                    <a:pt x="6350" y="4341"/>
                  </a:lnTo>
                  <a:lnTo>
                    <a:pt x="5762" y="4227"/>
                  </a:lnTo>
                  <a:lnTo>
                    <a:pt x="5705" y="4227"/>
                  </a:lnTo>
                  <a:lnTo>
                    <a:pt x="5061" y="2749"/>
                  </a:lnTo>
                  <a:lnTo>
                    <a:pt x="5667" y="1782"/>
                  </a:lnTo>
                  <a:lnTo>
                    <a:pt x="5686" y="1725"/>
                  </a:lnTo>
                  <a:close/>
                  <a:moveTo>
                    <a:pt x="9060" y="3848"/>
                  </a:moveTo>
                  <a:lnTo>
                    <a:pt x="9230" y="4530"/>
                  </a:lnTo>
                  <a:lnTo>
                    <a:pt x="9136" y="4265"/>
                  </a:lnTo>
                  <a:lnTo>
                    <a:pt x="9098" y="4057"/>
                  </a:lnTo>
                  <a:lnTo>
                    <a:pt x="9060" y="3848"/>
                  </a:lnTo>
                  <a:close/>
                  <a:moveTo>
                    <a:pt x="2199" y="4682"/>
                  </a:moveTo>
                  <a:lnTo>
                    <a:pt x="2331" y="5307"/>
                  </a:lnTo>
                  <a:lnTo>
                    <a:pt x="2293" y="5307"/>
                  </a:lnTo>
                  <a:lnTo>
                    <a:pt x="2104" y="5383"/>
                  </a:lnTo>
                  <a:lnTo>
                    <a:pt x="2047" y="5232"/>
                  </a:lnTo>
                  <a:lnTo>
                    <a:pt x="1971" y="5080"/>
                  </a:lnTo>
                  <a:lnTo>
                    <a:pt x="1876" y="4947"/>
                  </a:lnTo>
                  <a:lnTo>
                    <a:pt x="1782" y="4815"/>
                  </a:lnTo>
                  <a:lnTo>
                    <a:pt x="2066" y="4777"/>
                  </a:lnTo>
                  <a:lnTo>
                    <a:pt x="2123" y="4758"/>
                  </a:lnTo>
                  <a:lnTo>
                    <a:pt x="2161" y="4739"/>
                  </a:lnTo>
                  <a:lnTo>
                    <a:pt x="2199" y="4682"/>
                  </a:lnTo>
                  <a:close/>
                  <a:moveTo>
                    <a:pt x="13286" y="2427"/>
                  </a:moveTo>
                  <a:lnTo>
                    <a:pt x="13381" y="2464"/>
                  </a:lnTo>
                  <a:lnTo>
                    <a:pt x="13495" y="2540"/>
                  </a:lnTo>
                  <a:lnTo>
                    <a:pt x="13533" y="2578"/>
                  </a:lnTo>
                  <a:lnTo>
                    <a:pt x="13552" y="2635"/>
                  </a:lnTo>
                  <a:lnTo>
                    <a:pt x="13552" y="2711"/>
                  </a:lnTo>
                  <a:lnTo>
                    <a:pt x="13533" y="2806"/>
                  </a:lnTo>
                  <a:lnTo>
                    <a:pt x="13476" y="2900"/>
                  </a:lnTo>
                  <a:lnTo>
                    <a:pt x="13419" y="2995"/>
                  </a:lnTo>
                  <a:lnTo>
                    <a:pt x="13343" y="3090"/>
                  </a:lnTo>
                  <a:lnTo>
                    <a:pt x="13268" y="3204"/>
                  </a:lnTo>
                  <a:lnTo>
                    <a:pt x="13078" y="3602"/>
                  </a:lnTo>
                  <a:lnTo>
                    <a:pt x="12926" y="4000"/>
                  </a:lnTo>
                  <a:lnTo>
                    <a:pt x="12775" y="4417"/>
                  </a:lnTo>
                  <a:lnTo>
                    <a:pt x="12623" y="4853"/>
                  </a:lnTo>
                  <a:lnTo>
                    <a:pt x="12377" y="5724"/>
                  </a:lnTo>
                  <a:lnTo>
                    <a:pt x="12149" y="6577"/>
                  </a:lnTo>
                  <a:lnTo>
                    <a:pt x="12130" y="6577"/>
                  </a:lnTo>
                  <a:lnTo>
                    <a:pt x="12092" y="6350"/>
                  </a:lnTo>
                  <a:lnTo>
                    <a:pt x="12073" y="6103"/>
                  </a:lnTo>
                  <a:lnTo>
                    <a:pt x="12036" y="5611"/>
                  </a:lnTo>
                  <a:lnTo>
                    <a:pt x="11998" y="5137"/>
                  </a:lnTo>
                  <a:lnTo>
                    <a:pt x="11979" y="4890"/>
                  </a:lnTo>
                  <a:lnTo>
                    <a:pt x="11922" y="4644"/>
                  </a:lnTo>
                  <a:lnTo>
                    <a:pt x="11960" y="4606"/>
                  </a:lnTo>
                  <a:lnTo>
                    <a:pt x="12168" y="4227"/>
                  </a:lnTo>
                  <a:lnTo>
                    <a:pt x="12358" y="3848"/>
                  </a:lnTo>
                  <a:lnTo>
                    <a:pt x="12547" y="3469"/>
                  </a:lnTo>
                  <a:lnTo>
                    <a:pt x="12718" y="3071"/>
                  </a:lnTo>
                  <a:lnTo>
                    <a:pt x="12794" y="2900"/>
                  </a:lnTo>
                  <a:lnTo>
                    <a:pt x="12888" y="2692"/>
                  </a:lnTo>
                  <a:lnTo>
                    <a:pt x="12945" y="2578"/>
                  </a:lnTo>
                  <a:lnTo>
                    <a:pt x="13021" y="2502"/>
                  </a:lnTo>
                  <a:lnTo>
                    <a:pt x="13116" y="2445"/>
                  </a:lnTo>
                  <a:lnTo>
                    <a:pt x="13211" y="2427"/>
                  </a:lnTo>
                  <a:close/>
                  <a:moveTo>
                    <a:pt x="4132" y="2483"/>
                  </a:moveTo>
                  <a:lnTo>
                    <a:pt x="4303" y="2559"/>
                  </a:lnTo>
                  <a:lnTo>
                    <a:pt x="4454" y="2616"/>
                  </a:lnTo>
                  <a:lnTo>
                    <a:pt x="4625" y="2711"/>
                  </a:lnTo>
                  <a:lnTo>
                    <a:pt x="4776" y="2806"/>
                  </a:lnTo>
                  <a:lnTo>
                    <a:pt x="4757" y="2862"/>
                  </a:lnTo>
                  <a:lnTo>
                    <a:pt x="4776" y="2919"/>
                  </a:lnTo>
                  <a:lnTo>
                    <a:pt x="5535" y="4644"/>
                  </a:lnTo>
                  <a:lnTo>
                    <a:pt x="5535" y="4663"/>
                  </a:lnTo>
                  <a:lnTo>
                    <a:pt x="5497" y="5232"/>
                  </a:lnTo>
                  <a:lnTo>
                    <a:pt x="5440" y="5781"/>
                  </a:lnTo>
                  <a:lnTo>
                    <a:pt x="5364" y="6331"/>
                  </a:lnTo>
                  <a:lnTo>
                    <a:pt x="5269" y="6900"/>
                  </a:lnTo>
                  <a:lnTo>
                    <a:pt x="5193" y="5914"/>
                  </a:lnTo>
                  <a:lnTo>
                    <a:pt x="5099" y="4947"/>
                  </a:lnTo>
                  <a:lnTo>
                    <a:pt x="5061" y="4379"/>
                  </a:lnTo>
                  <a:lnTo>
                    <a:pt x="5042" y="4208"/>
                  </a:lnTo>
                  <a:lnTo>
                    <a:pt x="5023" y="4075"/>
                  </a:lnTo>
                  <a:lnTo>
                    <a:pt x="4985" y="3943"/>
                  </a:lnTo>
                  <a:lnTo>
                    <a:pt x="4928" y="3867"/>
                  </a:lnTo>
                  <a:lnTo>
                    <a:pt x="4814" y="3772"/>
                  </a:lnTo>
                  <a:lnTo>
                    <a:pt x="4663" y="3696"/>
                  </a:lnTo>
                  <a:lnTo>
                    <a:pt x="4682" y="3621"/>
                  </a:lnTo>
                  <a:lnTo>
                    <a:pt x="4663" y="3583"/>
                  </a:lnTo>
                  <a:lnTo>
                    <a:pt x="4644" y="3545"/>
                  </a:lnTo>
                  <a:lnTo>
                    <a:pt x="4473" y="3317"/>
                  </a:lnTo>
                  <a:lnTo>
                    <a:pt x="4321" y="3052"/>
                  </a:lnTo>
                  <a:lnTo>
                    <a:pt x="4189" y="2768"/>
                  </a:lnTo>
                  <a:lnTo>
                    <a:pt x="4151" y="2635"/>
                  </a:lnTo>
                  <a:lnTo>
                    <a:pt x="4132" y="2483"/>
                  </a:lnTo>
                  <a:close/>
                  <a:moveTo>
                    <a:pt x="11315" y="2502"/>
                  </a:moveTo>
                  <a:lnTo>
                    <a:pt x="11334" y="2521"/>
                  </a:lnTo>
                  <a:lnTo>
                    <a:pt x="11372" y="2597"/>
                  </a:lnTo>
                  <a:lnTo>
                    <a:pt x="11391" y="2711"/>
                  </a:lnTo>
                  <a:lnTo>
                    <a:pt x="11372" y="2768"/>
                  </a:lnTo>
                  <a:lnTo>
                    <a:pt x="11372" y="2806"/>
                  </a:lnTo>
                  <a:lnTo>
                    <a:pt x="11391" y="2862"/>
                  </a:lnTo>
                  <a:lnTo>
                    <a:pt x="11429" y="2900"/>
                  </a:lnTo>
                  <a:lnTo>
                    <a:pt x="11448" y="3185"/>
                  </a:lnTo>
                  <a:lnTo>
                    <a:pt x="11448" y="3469"/>
                  </a:lnTo>
                  <a:lnTo>
                    <a:pt x="11448" y="3943"/>
                  </a:lnTo>
                  <a:lnTo>
                    <a:pt x="11467" y="4170"/>
                  </a:lnTo>
                  <a:lnTo>
                    <a:pt x="11524" y="4398"/>
                  </a:lnTo>
                  <a:lnTo>
                    <a:pt x="11638" y="4834"/>
                  </a:lnTo>
                  <a:lnTo>
                    <a:pt x="11694" y="5080"/>
                  </a:lnTo>
                  <a:lnTo>
                    <a:pt x="11732" y="5307"/>
                  </a:lnTo>
                  <a:lnTo>
                    <a:pt x="11751" y="5781"/>
                  </a:lnTo>
                  <a:lnTo>
                    <a:pt x="11770" y="6236"/>
                  </a:lnTo>
                  <a:lnTo>
                    <a:pt x="11789" y="6483"/>
                  </a:lnTo>
                  <a:lnTo>
                    <a:pt x="11808" y="6710"/>
                  </a:lnTo>
                  <a:lnTo>
                    <a:pt x="10898" y="7070"/>
                  </a:lnTo>
                  <a:lnTo>
                    <a:pt x="10785" y="2919"/>
                  </a:lnTo>
                  <a:lnTo>
                    <a:pt x="10823" y="2900"/>
                  </a:lnTo>
                  <a:lnTo>
                    <a:pt x="10860" y="2881"/>
                  </a:lnTo>
                  <a:lnTo>
                    <a:pt x="11069" y="2711"/>
                  </a:lnTo>
                  <a:lnTo>
                    <a:pt x="11202" y="2616"/>
                  </a:lnTo>
                  <a:lnTo>
                    <a:pt x="11315" y="2502"/>
                  </a:lnTo>
                  <a:close/>
                  <a:moveTo>
                    <a:pt x="9856" y="2616"/>
                  </a:moveTo>
                  <a:lnTo>
                    <a:pt x="9970" y="2654"/>
                  </a:lnTo>
                  <a:lnTo>
                    <a:pt x="10083" y="2711"/>
                  </a:lnTo>
                  <a:lnTo>
                    <a:pt x="10197" y="2768"/>
                  </a:lnTo>
                  <a:lnTo>
                    <a:pt x="10292" y="2843"/>
                  </a:lnTo>
                  <a:lnTo>
                    <a:pt x="10368" y="2919"/>
                  </a:lnTo>
                  <a:lnTo>
                    <a:pt x="10424" y="2995"/>
                  </a:lnTo>
                  <a:lnTo>
                    <a:pt x="10443" y="3071"/>
                  </a:lnTo>
                  <a:lnTo>
                    <a:pt x="10557" y="7089"/>
                  </a:lnTo>
                  <a:lnTo>
                    <a:pt x="10576" y="7146"/>
                  </a:lnTo>
                  <a:lnTo>
                    <a:pt x="10595" y="7184"/>
                  </a:lnTo>
                  <a:lnTo>
                    <a:pt x="10026" y="7373"/>
                  </a:lnTo>
                  <a:lnTo>
                    <a:pt x="9989" y="7108"/>
                  </a:lnTo>
                  <a:lnTo>
                    <a:pt x="9951" y="6824"/>
                  </a:lnTo>
                  <a:lnTo>
                    <a:pt x="9875" y="6558"/>
                  </a:lnTo>
                  <a:lnTo>
                    <a:pt x="9837" y="6312"/>
                  </a:lnTo>
                  <a:lnTo>
                    <a:pt x="9799" y="6122"/>
                  </a:lnTo>
                  <a:lnTo>
                    <a:pt x="9761" y="5952"/>
                  </a:lnTo>
                  <a:lnTo>
                    <a:pt x="9628" y="5592"/>
                  </a:lnTo>
                  <a:lnTo>
                    <a:pt x="9685" y="5573"/>
                  </a:lnTo>
                  <a:lnTo>
                    <a:pt x="9723" y="5535"/>
                  </a:lnTo>
                  <a:lnTo>
                    <a:pt x="9742" y="5497"/>
                  </a:lnTo>
                  <a:lnTo>
                    <a:pt x="9742" y="5440"/>
                  </a:lnTo>
                  <a:lnTo>
                    <a:pt x="9685" y="3621"/>
                  </a:lnTo>
                  <a:lnTo>
                    <a:pt x="9666" y="2711"/>
                  </a:lnTo>
                  <a:lnTo>
                    <a:pt x="9666" y="2654"/>
                  </a:lnTo>
                  <a:lnTo>
                    <a:pt x="9685" y="2635"/>
                  </a:lnTo>
                  <a:lnTo>
                    <a:pt x="9723" y="2616"/>
                  </a:lnTo>
                  <a:close/>
                  <a:moveTo>
                    <a:pt x="7998" y="3185"/>
                  </a:moveTo>
                  <a:lnTo>
                    <a:pt x="8112" y="3204"/>
                  </a:lnTo>
                  <a:lnTo>
                    <a:pt x="8226" y="3223"/>
                  </a:lnTo>
                  <a:lnTo>
                    <a:pt x="8340" y="3279"/>
                  </a:lnTo>
                  <a:lnTo>
                    <a:pt x="8434" y="3317"/>
                  </a:lnTo>
                  <a:lnTo>
                    <a:pt x="8510" y="3393"/>
                  </a:lnTo>
                  <a:lnTo>
                    <a:pt x="8586" y="3488"/>
                  </a:lnTo>
                  <a:lnTo>
                    <a:pt x="8643" y="3621"/>
                  </a:lnTo>
                  <a:lnTo>
                    <a:pt x="8700" y="3772"/>
                  </a:lnTo>
                  <a:lnTo>
                    <a:pt x="8870" y="4492"/>
                  </a:lnTo>
                  <a:lnTo>
                    <a:pt x="8965" y="4853"/>
                  </a:lnTo>
                  <a:lnTo>
                    <a:pt x="9079" y="5194"/>
                  </a:lnTo>
                  <a:lnTo>
                    <a:pt x="9174" y="5440"/>
                  </a:lnTo>
                  <a:lnTo>
                    <a:pt x="9287" y="5668"/>
                  </a:lnTo>
                  <a:lnTo>
                    <a:pt x="9401" y="5914"/>
                  </a:lnTo>
                  <a:lnTo>
                    <a:pt x="9477" y="6160"/>
                  </a:lnTo>
                  <a:lnTo>
                    <a:pt x="9553" y="6445"/>
                  </a:lnTo>
                  <a:lnTo>
                    <a:pt x="9628" y="6786"/>
                  </a:lnTo>
                  <a:lnTo>
                    <a:pt x="9685" y="7165"/>
                  </a:lnTo>
                  <a:lnTo>
                    <a:pt x="9685" y="7335"/>
                  </a:lnTo>
                  <a:lnTo>
                    <a:pt x="9685" y="7487"/>
                  </a:lnTo>
                  <a:lnTo>
                    <a:pt x="8776" y="7733"/>
                  </a:lnTo>
                  <a:lnTo>
                    <a:pt x="8776" y="7677"/>
                  </a:lnTo>
                  <a:lnTo>
                    <a:pt x="8757" y="7620"/>
                  </a:lnTo>
                  <a:lnTo>
                    <a:pt x="8624" y="6672"/>
                  </a:lnTo>
                  <a:lnTo>
                    <a:pt x="8548" y="6198"/>
                  </a:lnTo>
                  <a:lnTo>
                    <a:pt x="8453" y="5724"/>
                  </a:lnTo>
                  <a:lnTo>
                    <a:pt x="8359" y="5402"/>
                  </a:lnTo>
                  <a:lnTo>
                    <a:pt x="8264" y="5080"/>
                  </a:lnTo>
                  <a:lnTo>
                    <a:pt x="8036" y="4455"/>
                  </a:lnTo>
                  <a:lnTo>
                    <a:pt x="7923" y="4151"/>
                  </a:lnTo>
                  <a:lnTo>
                    <a:pt x="7809" y="3829"/>
                  </a:lnTo>
                  <a:lnTo>
                    <a:pt x="7733" y="3507"/>
                  </a:lnTo>
                  <a:lnTo>
                    <a:pt x="7676" y="3185"/>
                  </a:lnTo>
                  <a:lnTo>
                    <a:pt x="7809" y="3185"/>
                  </a:lnTo>
                  <a:lnTo>
                    <a:pt x="7847" y="3204"/>
                  </a:lnTo>
                  <a:lnTo>
                    <a:pt x="7885" y="3223"/>
                  </a:lnTo>
                  <a:lnTo>
                    <a:pt x="7904" y="3223"/>
                  </a:lnTo>
                  <a:lnTo>
                    <a:pt x="7998" y="3185"/>
                  </a:lnTo>
                  <a:close/>
                  <a:moveTo>
                    <a:pt x="7354" y="3279"/>
                  </a:moveTo>
                  <a:lnTo>
                    <a:pt x="7430" y="3715"/>
                  </a:lnTo>
                  <a:lnTo>
                    <a:pt x="7563" y="4132"/>
                  </a:lnTo>
                  <a:lnTo>
                    <a:pt x="7714" y="4568"/>
                  </a:lnTo>
                  <a:lnTo>
                    <a:pt x="7866" y="4985"/>
                  </a:lnTo>
                  <a:lnTo>
                    <a:pt x="7979" y="5307"/>
                  </a:lnTo>
                  <a:lnTo>
                    <a:pt x="8074" y="5611"/>
                  </a:lnTo>
                  <a:lnTo>
                    <a:pt x="8150" y="5933"/>
                  </a:lnTo>
                  <a:lnTo>
                    <a:pt x="8226" y="6255"/>
                  </a:lnTo>
                  <a:lnTo>
                    <a:pt x="8321" y="6918"/>
                  </a:lnTo>
                  <a:lnTo>
                    <a:pt x="8415" y="7563"/>
                  </a:lnTo>
                  <a:lnTo>
                    <a:pt x="8396" y="7601"/>
                  </a:lnTo>
                  <a:lnTo>
                    <a:pt x="8396" y="7639"/>
                  </a:lnTo>
                  <a:lnTo>
                    <a:pt x="8396" y="7677"/>
                  </a:lnTo>
                  <a:lnTo>
                    <a:pt x="8415" y="7733"/>
                  </a:lnTo>
                  <a:lnTo>
                    <a:pt x="8434" y="7809"/>
                  </a:lnTo>
                  <a:lnTo>
                    <a:pt x="8453" y="7828"/>
                  </a:lnTo>
                  <a:lnTo>
                    <a:pt x="7714" y="7999"/>
                  </a:lnTo>
                  <a:lnTo>
                    <a:pt x="7714" y="7961"/>
                  </a:lnTo>
                  <a:lnTo>
                    <a:pt x="7714" y="7904"/>
                  </a:lnTo>
                  <a:lnTo>
                    <a:pt x="7506" y="7335"/>
                  </a:lnTo>
                  <a:lnTo>
                    <a:pt x="7335" y="6767"/>
                  </a:lnTo>
                  <a:lnTo>
                    <a:pt x="7183" y="6179"/>
                  </a:lnTo>
                  <a:lnTo>
                    <a:pt x="7051" y="5592"/>
                  </a:lnTo>
                  <a:lnTo>
                    <a:pt x="6994" y="5326"/>
                  </a:lnTo>
                  <a:lnTo>
                    <a:pt x="6937" y="5061"/>
                  </a:lnTo>
                  <a:lnTo>
                    <a:pt x="6918" y="4872"/>
                  </a:lnTo>
                  <a:lnTo>
                    <a:pt x="6880" y="4720"/>
                  </a:lnTo>
                  <a:lnTo>
                    <a:pt x="6823" y="4587"/>
                  </a:lnTo>
                  <a:lnTo>
                    <a:pt x="6748" y="4492"/>
                  </a:lnTo>
                  <a:lnTo>
                    <a:pt x="6577" y="4000"/>
                  </a:lnTo>
                  <a:lnTo>
                    <a:pt x="6501" y="3734"/>
                  </a:lnTo>
                  <a:lnTo>
                    <a:pt x="6425" y="3488"/>
                  </a:lnTo>
                  <a:lnTo>
                    <a:pt x="7354" y="3279"/>
                  </a:lnTo>
                  <a:close/>
                  <a:moveTo>
                    <a:pt x="6842" y="6066"/>
                  </a:moveTo>
                  <a:lnTo>
                    <a:pt x="7089" y="7032"/>
                  </a:lnTo>
                  <a:lnTo>
                    <a:pt x="7240" y="7525"/>
                  </a:lnTo>
                  <a:lnTo>
                    <a:pt x="7392" y="7999"/>
                  </a:lnTo>
                  <a:lnTo>
                    <a:pt x="7430" y="8056"/>
                  </a:lnTo>
                  <a:lnTo>
                    <a:pt x="6880" y="8169"/>
                  </a:lnTo>
                  <a:lnTo>
                    <a:pt x="6350" y="8264"/>
                  </a:lnTo>
                  <a:lnTo>
                    <a:pt x="6501" y="7715"/>
                  </a:lnTo>
                  <a:lnTo>
                    <a:pt x="6634" y="7165"/>
                  </a:lnTo>
                  <a:lnTo>
                    <a:pt x="6748" y="6615"/>
                  </a:lnTo>
                  <a:lnTo>
                    <a:pt x="6842" y="6066"/>
                  </a:lnTo>
                  <a:close/>
                  <a:moveTo>
                    <a:pt x="5876" y="4587"/>
                  </a:moveTo>
                  <a:lnTo>
                    <a:pt x="6482" y="4720"/>
                  </a:lnTo>
                  <a:lnTo>
                    <a:pt x="6615" y="5156"/>
                  </a:lnTo>
                  <a:lnTo>
                    <a:pt x="6596" y="5516"/>
                  </a:lnTo>
                  <a:lnTo>
                    <a:pt x="6558" y="5762"/>
                  </a:lnTo>
                  <a:lnTo>
                    <a:pt x="6520" y="6085"/>
                  </a:lnTo>
                  <a:lnTo>
                    <a:pt x="6463" y="6407"/>
                  </a:lnTo>
                  <a:lnTo>
                    <a:pt x="6350" y="7051"/>
                  </a:lnTo>
                  <a:lnTo>
                    <a:pt x="6179" y="7696"/>
                  </a:lnTo>
                  <a:lnTo>
                    <a:pt x="5970" y="8321"/>
                  </a:lnTo>
                  <a:lnTo>
                    <a:pt x="5819" y="8340"/>
                  </a:lnTo>
                  <a:lnTo>
                    <a:pt x="5743" y="8359"/>
                  </a:lnTo>
                  <a:lnTo>
                    <a:pt x="5705" y="8416"/>
                  </a:lnTo>
                  <a:lnTo>
                    <a:pt x="5535" y="8397"/>
                  </a:lnTo>
                  <a:lnTo>
                    <a:pt x="5364" y="8378"/>
                  </a:lnTo>
                  <a:lnTo>
                    <a:pt x="5345" y="8378"/>
                  </a:lnTo>
                  <a:lnTo>
                    <a:pt x="5516" y="7449"/>
                  </a:lnTo>
                  <a:lnTo>
                    <a:pt x="5667" y="6502"/>
                  </a:lnTo>
                  <a:lnTo>
                    <a:pt x="5800" y="5554"/>
                  </a:lnTo>
                  <a:lnTo>
                    <a:pt x="5838" y="5061"/>
                  </a:lnTo>
                  <a:lnTo>
                    <a:pt x="5876" y="4587"/>
                  </a:lnTo>
                  <a:close/>
                  <a:moveTo>
                    <a:pt x="3886" y="3829"/>
                  </a:moveTo>
                  <a:lnTo>
                    <a:pt x="4132" y="3886"/>
                  </a:lnTo>
                  <a:lnTo>
                    <a:pt x="4246" y="3924"/>
                  </a:lnTo>
                  <a:lnTo>
                    <a:pt x="4378" y="3962"/>
                  </a:lnTo>
                  <a:lnTo>
                    <a:pt x="4492" y="4038"/>
                  </a:lnTo>
                  <a:lnTo>
                    <a:pt x="4587" y="4113"/>
                  </a:lnTo>
                  <a:lnTo>
                    <a:pt x="4644" y="4227"/>
                  </a:lnTo>
                  <a:lnTo>
                    <a:pt x="4701" y="4341"/>
                  </a:lnTo>
                  <a:lnTo>
                    <a:pt x="4795" y="5137"/>
                  </a:lnTo>
                  <a:lnTo>
                    <a:pt x="4871" y="5914"/>
                  </a:lnTo>
                  <a:lnTo>
                    <a:pt x="4928" y="6539"/>
                  </a:lnTo>
                  <a:lnTo>
                    <a:pt x="4966" y="7165"/>
                  </a:lnTo>
                  <a:lnTo>
                    <a:pt x="5004" y="8397"/>
                  </a:lnTo>
                  <a:lnTo>
                    <a:pt x="4473" y="8454"/>
                  </a:lnTo>
                  <a:lnTo>
                    <a:pt x="4397" y="8473"/>
                  </a:lnTo>
                  <a:lnTo>
                    <a:pt x="4340" y="7298"/>
                  </a:lnTo>
                  <a:lnTo>
                    <a:pt x="4227" y="6141"/>
                  </a:lnTo>
                  <a:lnTo>
                    <a:pt x="4075" y="4985"/>
                  </a:lnTo>
                  <a:lnTo>
                    <a:pt x="3886" y="3829"/>
                  </a:lnTo>
                  <a:close/>
                  <a:moveTo>
                    <a:pt x="3184" y="3962"/>
                  </a:moveTo>
                  <a:lnTo>
                    <a:pt x="3336" y="3981"/>
                  </a:lnTo>
                  <a:lnTo>
                    <a:pt x="3469" y="4019"/>
                  </a:lnTo>
                  <a:lnTo>
                    <a:pt x="3525" y="4057"/>
                  </a:lnTo>
                  <a:lnTo>
                    <a:pt x="3563" y="4094"/>
                  </a:lnTo>
                  <a:lnTo>
                    <a:pt x="3601" y="4151"/>
                  </a:lnTo>
                  <a:lnTo>
                    <a:pt x="3620" y="4208"/>
                  </a:lnTo>
                  <a:lnTo>
                    <a:pt x="3753" y="4966"/>
                  </a:lnTo>
                  <a:lnTo>
                    <a:pt x="3848" y="5743"/>
                  </a:lnTo>
                  <a:lnTo>
                    <a:pt x="3942" y="6426"/>
                  </a:lnTo>
                  <a:lnTo>
                    <a:pt x="3999" y="7108"/>
                  </a:lnTo>
                  <a:lnTo>
                    <a:pt x="4037" y="7809"/>
                  </a:lnTo>
                  <a:lnTo>
                    <a:pt x="4075" y="8492"/>
                  </a:lnTo>
                  <a:lnTo>
                    <a:pt x="3715" y="8511"/>
                  </a:lnTo>
                  <a:lnTo>
                    <a:pt x="3677" y="8321"/>
                  </a:lnTo>
                  <a:lnTo>
                    <a:pt x="3639" y="8132"/>
                  </a:lnTo>
                  <a:lnTo>
                    <a:pt x="3525" y="7752"/>
                  </a:lnTo>
                  <a:lnTo>
                    <a:pt x="3393" y="7392"/>
                  </a:lnTo>
                  <a:lnTo>
                    <a:pt x="3222" y="7013"/>
                  </a:lnTo>
                  <a:lnTo>
                    <a:pt x="3090" y="6691"/>
                  </a:lnTo>
                  <a:lnTo>
                    <a:pt x="2957" y="6369"/>
                  </a:lnTo>
                  <a:lnTo>
                    <a:pt x="2843" y="6047"/>
                  </a:lnTo>
                  <a:lnTo>
                    <a:pt x="2748" y="5705"/>
                  </a:lnTo>
                  <a:lnTo>
                    <a:pt x="2673" y="5383"/>
                  </a:lnTo>
                  <a:lnTo>
                    <a:pt x="2597" y="5042"/>
                  </a:lnTo>
                  <a:lnTo>
                    <a:pt x="2483" y="4360"/>
                  </a:lnTo>
                  <a:lnTo>
                    <a:pt x="2502" y="4284"/>
                  </a:lnTo>
                  <a:lnTo>
                    <a:pt x="2540" y="4208"/>
                  </a:lnTo>
                  <a:lnTo>
                    <a:pt x="2616" y="4132"/>
                  </a:lnTo>
                  <a:lnTo>
                    <a:pt x="2710" y="4075"/>
                  </a:lnTo>
                  <a:lnTo>
                    <a:pt x="2805" y="4019"/>
                  </a:lnTo>
                  <a:lnTo>
                    <a:pt x="2938" y="3981"/>
                  </a:lnTo>
                  <a:lnTo>
                    <a:pt x="3071" y="3962"/>
                  </a:lnTo>
                  <a:close/>
                  <a:moveTo>
                    <a:pt x="2388" y="5630"/>
                  </a:moveTo>
                  <a:lnTo>
                    <a:pt x="2521" y="6066"/>
                  </a:lnTo>
                  <a:lnTo>
                    <a:pt x="2616" y="6388"/>
                  </a:lnTo>
                  <a:lnTo>
                    <a:pt x="2748" y="6691"/>
                  </a:lnTo>
                  <a:lnTo>
                    <a:pt x="3014" y="7298"/>
                  </a:lnTo>
                  <a:lnTo>
                    <a:pt x="3127" y="7601"/>
                  </a:lnTo>
                  <a:lnTo>
                    <a:pt x="3241" y="7904"/>
                  </a:lnTo>
                  <a:lnTo>
                    <a:pt x="3336" y="8226"/>
                  </a:lnTo>
                  <a:lnTo>
                    <a:pt x="3374" y="8548"/>
                  </a:lnTo>
                  <a:lnTo>
                    <a:pt x="3014" y="8567"/>
                  </a:lnTo>
                  <a:lnTo>
                    <a:pt x="2995" y="8416"/>
                  </a:lnTo>
                  <a:lnTo>
                    <a:pt x="2957" y="8245"/>
                  </a:lnTo>
                  <a:lnTo>
                    <a:pt x="2900" y="8075"/>
                  </a:lnTo>
                  <a:lnTo>
                    <a:pt x="2824" y="7904"/>
                  </a:lnTo>
                  <a:lnTo>
                    <a:pt x="2597" y="7373"/>
                  </a:lnTo>
                  <a:lnTo>
                    <a:pt x="2445" y="6975"/>
                  </a:lnTo>
                  <a:lnTo>
                    <a:pt x="2293" y="6577"/>
                  </a:lnTo>
                  <a:lnTo>
                    <a:pt x="2199" y="6388"/>
                  </a:lnTo>
                  <a:lnTo>
                    <a:pt x="2104" y="6198"/>
                  </a:lnTo>
                  <a:lnTo>
                    <a:pt x="1990" y="6028"/>
                  </a:lnTo>
                  <a:lnTo>
                    <a:pt x="1839" y="5876"/>
                  </a:lnTo>
                  <a:lnTo>
                    <a:pt x="2104" y="5743"/>
                  </a:lnTo>
                  <a:lnTo>
                    <a:pt x="2388" y="5630"/>
                  </a:lnTo>
                  <a:close/>
                  <a:moveTo>
                    <a:pt x="1403" y="4853"/>
                  </a:moveTo>
                  <a:lnTo>
                    <a:pt x="1422" y="4872"/>
                  </a:lnTo>
                  <a:lnTo>
                    <a:pt x="1535" y="5023"/>
                  </a:lnTo>
                  <a:lnTo>
                    <a:pt x="1630" y="5156"/>
                  </a:lnTo>
                  <a:lnTo>
                    <a:pt x="1725" y="5326"/>
                  </a:lnTo>
                  <a:lnTo>
                    <a:pt x="1782" y="5478"/>
                  </a:lnTo>
                  <a:lnTo>
                    <a:pt x="1820" y="5516"/>
                  </a:lnTo>
                  <a:lnTo>
                    <a:pt x="1649" y="5611"/>
                  </a:lnTo>
                  <a:lnTo>
                    <a:pt x="1478" y="5724"/>
                  </a:lnTo>
                  <a:lnTo>
                    <a:pt x="1422" y="5781"/>
                  </a:lnTo>
                  <a:lnTo>
                    <a:pt x="1403" y="5857"/>
                  </a:lnTo>
                  <a:lnTo>
                    <a:pt x="1422" y="5933"/>
                  </a:lnTo>
                  <a:lnTo>
                    <a:pt x="1478" y="6009"/>
                  </a:lnTo>
                  <a:lnTo>
                    <a:pt x="1630" y="6122"/>
                  </a:lnTo>
                  <a:lnTo>
                    <a:pt x="1744" y="6255"/>
                  </a:lnTo>
                  <a:lnTo>
                    <a:pt x="1839" y="6407"/>
                  </a:lnTo>
                  <a:lnTo>
                    <a:pt x="1933" y="6558"/>
                  </a:lnTo>
                  <a:lnTo>
                    <a:pt x="2066" y="6881"/>
                  </a:lnTo>
                  <a:lnTo>
                    <a:pt x="2180" y="7222"/>
                  </a:lnTo>
                  <a:lnTo>
                    <a:pt x="2445" y="7923"/>
                  </a:lnTo>
                  <a:lnTo>
                    <a:pt x="2616" y="8359"/>
                  </a:lnTo>
                  <a:lnTo>
                    <a:pt x="2691" y="8548"/>
                  </a:lnTo>
                  <a:lnTo>
                    <a:pt x="2635" y="8605"/>
                  </a:lnTo>
                  <a:lnTo>
                    <a:pt x="2369" y="8624"/>
                  </a:lnTo>
                  <a:lnTo>
                    <a:pt x="2350" y="8530"/>
                  </a:lnTo>
                  <a:lnTo>
                    <a:pt x="2312" y="8454"/>
                  </a:lnTo>
                  <a:lnTo>
                    <a:pt x="2199" y="8283"/>
                  </a:lnTo>
                  <a:lnTo>
                    <a:pt x="1725" y="7563"/>
                  </a:lnTo>
                  <a:lnTo>
                    <a:pt x="1270" y="6843"/>
                  </a:lnTo>
                  <a:lnTo>
                    <a:pt x="853" y="6103"/>
                  </a:lnTo>
                  <a:lnTo>
                    <a:pt x="455" y="5345"/>
                  </a:lnTo>
                  <a:lnTo>
                    <a:pt x="436" y="5288"/>
                  </a:lnTo>
                  <a:lnTo>
                    <a:pt x="436" y="5251"/>
                  </a:lnTo>
                  <a:lnTo>
                    <a:pt x="455" y="5213"/>
                  </a:lnTo>
                  <a:lnTo>
                    <a:pt x="474" y="5175"/>
                  </a:lnTo>
                  <a:lnTo>
                    <a:pt x="569" y="5099"/>
                  </a:lnTo>
                  <a:lnTo>
                    <a:pt x="682" y="5042"/>
                  </a:lnTo>
                  <a:lnTo>
                    <a:pt x="853" y="4985"/>
                  </a:lnTo>
                  <a:lnTo>
                    <a:pt x="1024" y="4928"/>
                  </a:lnTo>
                  <a:lnTo>
                    <a:pt x="1403" y="4853"/>
                  </a:lnTo>
                  <a:close/>
                  <a:moveTo>
                    <a:pt x="12320" y="6862"/>
                  </a:moveTo>
                  <a:lnTo>
                    <a:pt x="12490" y="8738"/>
                  </a:lnTo>
                  <a:lnTo>
                    <a:pt x="12623" y="10614"/>
                  </a:lnTo>
                  <a:lnTo>
                    <a:pt x="12737" y="12491"/>
                  </a:lnTo>
                  <a:lnTo>
                    <a:pt x="12813" y="14386"/>
                  </a:lnTo>
                  <a:lnTo>
                    <a:pt x="12851" y="16319"/>
                  </a:lnTo>
                  <a:lnTo>
                    <a:pt x="12851" y="16452"/>
                  </a:lnTo>
                  <a:lnTo>
                    <a:pt x="12832" y="16566"/>
                  </a:lnTo>
                  <a:lnTo>
                    <a:pt x="12813" y="16680"/>
                  </a:lnTo>
                  <a:lnTo>
                    <a:pt x="12775" y="16774"/>
                  </a:lnTo>
                  <a:lnTo>
                    <a:pt x="12737" y="16869"/>
                  </a:lnTo>
                  <a:lnTo>
                    <a:pt x="12680" y="16945"/>
                  </a:lnTo>
                  <a:lnTo>
                    <a:pt x="12547" y="17097"/>
                  </a:lnTo>
                  <a:lnTo>
                    <a:pt x="12377" y="17229"/>
                  </a:lnTo>
                  <a:lnTo>
                    <a:pt x="12206" y="17324"/>
                  </a:lnTo>
                  <a:lnTo>
                    <a:pt x="11789" y="17551"/>
                  </a:lnTo>
                  <a:lnTo>
                    <a:pt x="11334" y="17779"/>
                  </a:lnTo>
                  <a:lnTo>
                    <a:pt x="10879" y="17987"/>
                  </a:lnTo>
                  <a:lnTo>
                    <a:pt x="10406" y="18177"/>
                  </a:lnTo>
                  <a:lnTo>
                    <a:pt x="9932" y="18328"/>
                  </a:lnTo>
                  <a:lnTo>
                    <a:pt x="9439" y="18461"/>
                  </a:lnTo>
                  <a:lnTo>
                    <a:pt x="8965" y="18556"/>
                  </a:lnTo>
                  <a:lnTo>
                    <a:pt x="8453" y="18651"/>
                  </a:lnTo>
                  <a:lnTo>
                    <a:pt x="7961" y="18708"/>
                  </a:lnTo>
                  <a:lnTo>
                    <a:pt x="7714" y="17779"/>
                  </a:lnTo>
                  <a:lnTo>
                    <a:pt x="7487" y="16850"/>
                  </a:lnTo>
                  <a:lnTo>
                    <a:pt x="7278" y="15902"/>
                  </a:lnTo>
                  <a:lnTo>
                    <a:pt x="7089" y="14955"/>
                  </a:lnTo>
                  <a:lnTo>
                    <a:pt x="6994" y="14462"/>
                  </a:lnTo>
                  <a:lnTo>
                    <a:pt x="6918" y="13969"/>
                  </a:lnTo>
                  <a:lnTo>
                    <a:pt x="6804" y="12965"/>
                  </a:lnTo>
                  <a:lnTo>
                    <a:pt x="6691" y="11979"/>
                  </a:lnTo>
                  <a:lnTo>
                    <a:pt x="6558" y="10975"/>
                  </a:lnTo>
                  <a:lnTo>
                    <a:pt x="6501" y="10520"/>
                  </a:lnTo>
                  <a:lnTo>
                    <a:pt x="6406" y="10065"/>
                  </a:lnTo>
                  <a:lnTo>
                    <a:pt x="6312" y="9610"/>
                  </a:lnTo>
                  <a:lnTo>
                    <a:pt x="6198" y="9174"/>
                  </a:lnTo>
                  <a:lnTo>
                    <a:pt x="6122" y="8928"/>
                  </a:lnTo>
                  <a:lnTo>
                    <a:pt x="6065" y="8776"/>
                  </a:lnTo>
                  <a:lnTo>
                    <a:pt x="6008" y="8643"/>
                  </a:lnTo>
                  <a:lnTo>
                    <a:pt x="6956" y="8492"/>
                  </a:lnTo>
                  <a:lnTo>
                    <a:pt x="7904" y="8283"/>
                  </a:lnTo>
                  <a:lnTo>
                    <a:pt x="8832" y="8056"/>
                  </a:lnTo>
                  <a:lnTo>
                    <a:pt x="9761" y="7790"/>
                  </a:lnTo>
                  <a:lnTo>
                    <a:pt x="9837" y="7809"/>
                  </a:lnTo>
                  <a:lnTo>
                    <a:pt x="9894" y="7790"/>
                  </a:lnTo>
                  <a:lnTo>
                    <a:pt x="9951" y="7733"/>
                  </a:lnTo>
                  <a:lnTo>
                    <a:pt x="10557" y="7544"/>
                  </a:lnTo>
                  <a:lnTo>
                    <a:pt x="11145" y="7335"/>
                  </a:lnTo>
                  <a:lnTo>
                    <a:pt x="11713" y="7108"/>
                  </a:lnTo>
                  <a:lnTo>
                    <a:pt x="12301" y="6862"/>
                  </a:lnTo>
                  <a:close/>
                  <a:moveTo>
                    <a:pt x="10500" y="0"/>
                  </a:moveTo>
                  <a:lnTo>
                    <a:pt x="10349" y="19"/>
                  </a:lnTo>
                  <a:lnTo>
                    <a:pt x="10197" y="38"/>
                  </a:lnTo>
                  <a:lnTo>
                    <a:pt x="10083" y="95"/>
                  </a:lnTo>
                  <a:lnTo>
                    <a:pt x="9970" y="171"/>
                  </a:lnTo>
                  <a:lnTo>
                    <a:pt x="9856" y="285"/>
                  </a:lnTo>
                  <a:lnTo>
                    <a:pt x="9799" y="342"/>
                  </a:lnTo>
                  <a:lnTo>
                    <a:pt x="9723" y="380"/>
                  </a:lnTo>
                  <a:lnTo>
                    <a:pt x="9553" y="436"/>
                  </a:lnTo>
                  <a:lnTo>
                    <a:pt x="9401" y="493"/>
                  </a:lnTo>
                  <a:lnTo>
                    <a:pt x="9325" y="550"/>
                  </a:lnTo>
                  <a:lnTo>
                    <a:pt x="9268" y="607"/>
                  </a:lnTo>
                  <a:lnTo>
                    <a:pt x="9174" y="759"/>
                  </a:lnTo>
                  <a:lnTo>
                    <a:pt x="9098" y="929"/>
                  </a:lnTo>
                  <a:lnTo>
                    <a:pt x="9079" y="1081"/>
                  </a:lnTo>
                  <a:lnTo>
                    <a:pt x="9079" y="1251"/>
                  </a:lnTo>
                  <a:lnTo>
                    <a:pt x="8738" y="1251"/>
                  </a:lnTo>
                  <a:lnTo>
                    <a:pt x="8700" y="1270"/>
                  </a:lnTo>
                  <a:lnTo>
                    <a:pt x="8586" y="910"/>
                  </a:lnTo>
                  <a:lnTo>
                    <a:pt x="8624" y="853"/>
                  </a:lnTo>
                  <a:lnTo>
                    <a:pt x="8605" y="778"/>
                  </a:lnTo>
                  <a:lnTo>
                    <a:pt x="8586" y="721"/>
                  </a:lnTo>
                  <a:lnTo>
                    <a:pt x="8529" y="664"/>
                  </a:lnTo>
                  <a:lnTo>
                    <a:pt x="7714" y="57"/>
                  </a:lnTo>
                  <a:lnTo>
                    <a:pt x="7676" y="38"/>
                  </a:lnTo>
                  <a:lnTo>
                    <a:pt x="7581" y="38"/>
                  </a:lnTo>
                  <a:lnTo>
                    <a:pt x="7525" y="76"/>
                  </a:lnTo>
                  <a:lnTo>
                    <a:pt x="6615" y="948"/>
                  </a:lnTo>
                  <a:lnTo>
                    <a:pt x="6577" y="986"/>
                  </a:lnTo>
                  <a:lnTo>
                    <a:pt x="6558" y="1005"/>
                  </a:lnTo>
                  <a:lnTo>
                    <a:pt x="6558" y="1081"/>
                  </a:lnTo>
                  <a:lnTo>
                    <a:pt x="6539" y="1138"/>
                  </a:lnTo>
                  <a:lnTo>
                    <a:pt x="6520" y="1308"/>
                  </a:lnTo>
                  <a:lnTo>
                    <a:pt x="6539" y="1460"/>
                  </a:lnTo>
                  <a:lnTo>
                    <a:pt x="6558" y="1612"/>
                  </a:lnTo>
                  <a:lnTo>
                    <a:pt x="6615" y="1744"/>
                  </a:lnTo>
                  <a:lnTo>
                    <a:pt x="6539" y="1744"/>
                  </a:lnTo>
                  <a:lnTo>
                    <a:pt x="6368" y="1763"/>
                  </a:lnTo>
                  <a:lnTo>
                    <a:pt x="6179" y="1782"/>
                  </a:lnTo>
                  <a:lnTo>
                    <a:pt x="6122" y="1536"/>
                  </a:lnTo>
                  <a:lnTo>
                    <a:pt x="6103" y="1479"/>
                  </a:lnTo>
                  <a:lnTo>
                    <a:pt x="6065" y="1441"/>
                  </a:lnTo>
                  <a:lnTo>
                    <a:pt x="6027" y="1422"/>
                  </a:lnTo>
                  <a:lnTo>
                    <a:pt x="5970" y="1403"/>
                  </a:lnTo>
                  <a:lnTo>
                    <a:pt x="5876" y="1422"/>
                  </a:lnTo>
                  <a:lnTo>
                    <a:pt x="5591" y="1384"/>
                  </a:lnTo>
                  <a:lnTo>
                    <a:pt x="5307" y="1346"/>
                  </a:lnTo>
                  <a:lnTo>
                    <a:pt x="5023" y="1289"/>
                  </a:lnTo>
                  <a:lnTo>
                    <a:pt x="4738" y="1270"/>
                  </a:lnTo>
                  <a:lnTo>
                    <a:pt x="4511" y="1289"/>
                  </a:lnTo>
                  <a:lnTo>
                    <a:pt x="4416" y="1327"/>
                  </a:lnTo>
                  <a:lnTo>
                    <a:pt x="4321" y="1365"/>
                  </a:lnTo>
                  <a:lnTo>
                    <a:pt x="4227" y="1422"/>
                  </a:lnTo>
                  <a:lnTo>
                    <a:pt x="4132" y="1498"/>
                  </a:lnTo>
                  <a:lnTo>
                    <a:pt x="4056" y="1593"/>
                  </a:lnTo>
                  <a:lnTo>
                    <a:pt x="3961" y="1706"/>
                  </a:lnTo>
                  <a:lnTo>
                    <a:pt x="3905" y="1820"/>
                  </a:lnTo>
                  <a:lnTo>
                    <a:pt x="3848" y="1934"/>
                  </a:lnTo>
                  <a:lnTo>
                    <a:pt x="3829" y="2047"/>
                  </a:lnTo>
                  <a:lnTo>
                    <a:pt x="3791" y="2180"/>
                  </a:lnTo>
                  <a:lnTo>
                    <a:pt x="3791" y="2294"/>
                  </a:lnTo>
                  <a:lnTo>
                    <a:pt x="3791" y="2408"/>
                  </a:lnTo>
                  <a:lnTo>
                    <a:pt x="3829" y="2654"/>
                  </a:lnTo>
                  <a:lnTo>
                    <a:pt x="3886" y="2900"/>
                  </a:lnTo>
                  <a:lnTo>
                    <a:pt x="3999" y="3128"/>
                  </a:lnTo>
                  <a:lnTo>
                    <a:pt x="4113" y="3355"/>
                  </a:lnTo>
                  <a:lnTo>
                    <a:pt x="4246" y="3564"/>
                  </a:lnTo>
                  <a:lnTo>
                    <a:pt x="4246" y="3564"/>
                  </a:lnTo>
                  <a:lnTo>
                    <a:pt x="3942" y="3507"/>
                  </a:lnTo>
                  <a:lnTo>
                    <a:pt x="3905" y="3488"/>
                  </a:lnTo>
                  <a:lnTo>
                    <a:pt x="3829" y="3507"/>
                  </a:lnTo>
                  <a:lnTo>
                    <a:pt x="3772" y="3564"/>
                  </a:lnTo>
                  <a:lnTo>
                    <a:pt x="3734" y="3621"/>
                  </a:lnTo>
                  <a:lnTo>
                    <a:pt x="3734" y="3677"/>
                  </a:lnTo>
                  <a:lnTo>
                    <a:pt x="3469" y="3677"/>
                  </a:lnTo>
                  <a:lnTo>
                    <a:pt x="3165" y="3696"/>
                  </a:lnTo>
                  <a:lnTo>
                    <a:pt x="2862" y="3734"/>
                  </a:lnTo>
                  <a:lnTo>
                    <a:pt x="2559" y="3810"/>
                  </a:lnTo>
                  <a:lnTo>
                    <a:pt x="2256" y="3905"/>
                  </a:lnTo>
                  <a:lnTo>
                    <a:pt x="2199" y="3943"/>
                  </a:lnTo>
                  <a:lnTo>
                    <a:pt x="2161" y="3981"/>
                  </a:lnTo>
                  <a:lnTo>
                    <a:pt x="2142" y="4019"/>
                  </a:lnTo>
                  <a:lnTo>
                    <a:pt x="2123" y="4075"/>
                  </a:lnTo>
                  <a:lnTo>
                    <a:pt x="2180" y="4492"/>
                  </a:lnTo>
                  <a:lnTo>
                    <a:pt x="2142" y="4455"/>
                  </a:lnTo>
                  <a:lnTo>
                    <a:pt x="2066" y="4455"/>
                  </a:lnTo>
                  <a:lnTo>
                    <a:pt x="1554" y="4492"/>
                  </a:lnTo>
                  <a:lnTo>
                    <a:pt x="1289" y="4530"/>
                  </a:lnTo>
                  <a:lnTo>
                    <a:pt x="1005" y="4568"/>
                  </a:lnTo>
                  <a:lnTo>
                    <a:pt x="739" y="4625"/>
                  </a:lnTo>
                  <a:lnTo>
                    <a:pt x="493" y="4720"/>
                  </a:lnTo>
                  <a:lnTo>
                    <a:pt x="246" y="4834"/>
                  </a:lnTo>
                  <a:lnTo>
                    <a:pt x="57" y="4966"/>
                  </a:lnTo>
                  <a:lnTo>
                    <a:pt x="19" y="5004"/>
                  </a:lnTo>
                  <a:lnTo>
                    <a:pt x="0" y="5042"/>
                  </a:lnTo>
                  <a:lnTo>
                    <a:pt x="0" y="5118"/>
                  </a:lnTo>
                  <a:lnTo>
                    <a:pt x="76" y="5345"/>
                  </a:lnTo>
                  <a:lnTo>
                    <a:pt x="152" y="5554"/>
                  </a:lnTo>
                  <a:lnTo>
                    <a:pt x="246" y="5762"/>
                  </a:lnTo>
                  <a:lnTo>
                    <a:pt x="360" y="5971"/>
                  </a:lnTo>
                  <a:lnTo>
                    <a:pt x="853" y="6767"/>
                  </a:lnTo>
                  <a:lnTo>
                    <a:pt x="1043" y="7146"/>
                  </a:lnTo>
                  <a:lnTo>
                    <a:pt x="1346" y="7696"/>
                  </a:lnTo>
                  <a:lnTo>
                    <a:pt x="1516" y="7980"/>
                  </a:lnTo>
                  <a:lnTo>
                    <a:pt x="1706" y="8207"/>
                  </a:lnTo>
                  <a:lnTo>
                    <a:pt x="1782" y="8321"/>
                  </a:lnTo>
                  <a:lnTo>
                    <a:pt x="1876" y="8397"/>
                  </a:lnTo>
                  <a:lnTo>
                    <a:pt x="1952" y="8454"/>
                  </a:lnTo>
                  <a:lnTo>
                    <a:pt x="2047" y="8492"/>
                  </a:lnTo>
                  <a:lnTo>
                    <a:pt x="2009" y="8530"/>
                  </a:lnTo>
                  <a:lnTo>
                    <a:pt x="2009" y="8605"/>
                  </a:lnTo>
                  <a:lnTo>
                    <a:pt x="2009" y="8681"/>
                  </a:lnTo>
                  <a:lnTo>
                    <a:pt x="2028" y="8738"/>
                  </a:lnTo>
                  <a:lnTo>
                    <a:pt x="2066" y="8776"/>
                  </a:lnTo>
                  <a:lnTo>
                    <a:pt x="2123" y="8814"/>
                  </a:lnTo>
                  <a:lnTo>
                    <a:pt x="2142" y="8871"/>
                  </a:lnTo>
                  <a:lnTo>
                    <a:pt x="2161" y="8909"/>
                  </a:lnTo>
                  <a:lnTo>
                    <a:pt x="2218" y="8947"/>
                  </a:lnTo>
                  <a:lnTo>
                    <a:pt x="2275" y="8965"/>
                  </a:lnTo>
                  <a:lnTo>
                    <a:pt x="2293" y="8965"/>
                  </a:lnTo>
                  <a:lnTo>
                    <a:pt x="3848" y="8833"/>
                  </a:lnTo>
                  <a:lnTo>
                    <a:pt x="4378" y="8757"/>
                  </a:lnTo>
                  <a:lnTo>
                    <a:pt x="4738" y="8719"/>
                  </a:lnTo>
                  <a:lnTo>
                    <a:pt x="5099" y="8700"/>
                  </a:lnTo>
                  <a:lnTo>
                    <a:pt x="5326" y="8719"/>
                  </a:lnTo>
                  <a:lnTo>
                    <a:pt x="5535" y="8757"/>
                  </a:lnTo>
                  <a:lnTo>
                    <a:pt x="5610" y="8795"/>
                  </a:lnTo>
                  <a:lnTo>
                    <a:pt x="5686" y="8833"/>
                  </a:lnTo>
                  <a:lnTo>
                    <a:pt x="5743" y="8890"/>
                  </a:lnTo>
                  <a:lnTo>
                    <a:pt x="5781" y="8965"/>
                  </a:lnTo>
                  <a:lnTo>
                    <a:pt x="5933" y="9382"/>
                  </a:lnTo>
                  <a:lnTo>
                    <a:pt x="6046" y="9818"/>
                  </a:lnTo>
                  <a:lnTo>
                    <a:pt x="6141" y="10273"/>
                  </a:lnTo>
                  <a:lnTo>
                    <a:pt x="6217" y="10728"/>
                  </a:lnTo>
                  <a:lnTo>
                    <a:pt x="6293" y="11183"/>
                  </a:lnTo>
                  <a:lnTo>
                    <a:pt x="6331" y="11657"/>
                  </a:lnTo>
                  <a:lnTo>
                    <a:pt x="6425" y="12548"/>
                  </a:lnTo>
                  <a:lnTo>
                    <a:pt x="6520" y="13344"/>
                  </a:lnTo>
                  <a:lnTo>
                    <a:pt x="6634" y="14121"/>
                  </a:lnTo>
                  <a:lnTo>
                    <a:pt x="6766" y="14879"/>
                  </a:lnTo>
                  <a:lnTo>
                    <a:pt x="6918" y="15656"/>
                  </a:lnTo>
                  <a:lnTo>
                    <a:pt x="7070" y="16414"/>
                  </a:lnTo>
                  <a:lnTo>
                    <a:pt x="7240" y="17191"/>
                  </a:lnTo>
                  <a:lnTo>
                    <a:pt x="7619" y="18708"/>
                  </a:lnTo>
                  <a:lnTo>
                    <a:pt x="6350" y="18328"/>
                  </a:lnTo>
                  <a:lnTo>
                    <a:pt x="6103" y="18234"/>
                  </a:lnTo>
                  <a:lnTo>
                    <a:pt x="5914" y="18158"/>
                  </a:lnTo>
                  <a:lnTo>
                    <a:pt x="5743" y="18082"/>
                  </a:lnTo>
                  <a:lnTo>
                    <a:pt x="5610" y="17968"/>
                  </a:lnTo>
                  <a:lnTo>
                    <a:pt x="5497" y="17836"/>
                  </a:lnTo>
                  <a:lnTo>
                    <a:pt x="5383" y="17684"/>
                  </a:lnTo>
                  <a:lnTo>
                    <a:pt x="5288" y="17495"/>
                  </a:lnTo>
                  <a:lnTo>
                    <a:pt x="5193" y="17267"/>
                  </a:lnTo>
                  <a:lnTo>
                    <a:pt x="4663" y="15789"/>
                  </a:lnTo>
                  <a:lnTo>
                    <a:pt x="4094" y="14329"/>
                  </a:lnTo>
                  <a:lnTo>
                    <a:pt x="3506" y="12870"/>
                  </a:lnTo>
                  <a:lnTo>
                    <a:pt x="2881" y="11410"/>
                  </a:lnTo>
                  <a:lnTo>
                    <a:pt x="2256" y="9970"/>
                  </a:lnTo>
                  <a:lnTo>
                    <a:pt x="1611" y="8530"/>
                  </a:lnTo>
                  <a:lnTo>
                    <a:pt x="1573" y="8492"/>
                  </a:lnTo>
                  <a:lnTo>
                    <a:pt x="1554" y="8454"/>
                  </a:lnTo>
                  <a:lnTo>
                    <a:pt x="1478" y="8435"/>
                  </a:lnTo>
                  <a:lnTo>
                    <a:pt x="1403" y="8454"/>
                  </a:lnTo>
                  <a:lnTo>
                    <a:pt x="1346" y="8511"/>
                  </a:lnTo>
                  <a:lnTo>
                    <a:pt x="1327" y="8548"/>
                  </a:lnTo>
                  <a:lnTo>
                    <a:pt x="1308" y="8586"/>
                  </a:lnTo>
                  <a:lnTo>
                    <a:pt x="1308" y="8643"/>
                  </a:lnTo>
                  <a:lnTo>
                    <a:pt x="1327" y="8681"/>
                  </a:lnTo>
                  <a:lnTo>
                    <a:pt x="2047" y="10330"/>
                  </a:lnTo>
                  <a:lnTo>
                    <a:pt x="2767" y="11979"/>
                  </a:lnTo>
                  <a:lnTo>
                    <a:pt x="3450" y="13628"/>
                  </a:lnTo>
                  <a:lnTo>
                    <a:pt x="4113" y="15296"/>
                  </a:lnTo>
                  <a:lnTo>
                    <a:pt x="4663" y="16755"/>
                  </a:lnTo>
                  <a:lnTo>
                    <a:pt x="4795" y="17134"/>
                  </a:lnTo>
                  <a:lnTo>
                    <a:pt x="4909" y="17532"/>
                  </a:lnTo>
                  <a:lnTo>
                    <a:pt x="5042" y="17930"/>
                  </a:lnTo>
                  <a:lnTo>
                    <a:pt x="5136" y="18101"/>
                  </a:lnTo>
                  <a:lnTo>
                    <a:pt x="5212" y="18272"/>
                  </a:lnTo>
                  <a:lnTo>
                    <a:pt x="5269" y="18347"/>
                  </a:lnTo>
                  <a:lnTo>
                    <a:pt x="5345" y="18385"/>
                  </a:lnTo>
                  <a:lnTo>
                    <a:pt x="5440" y="18423"/>
                  </a:lnTo>
                  <a:lnTo>
                    <a:pt x="5553" y="18461"/>
                  </a:lnTo>
                  <a:lnTo>
                    <a:pt x="5762" y="18499"/>
                  </a:lnTo>
                  <a:lnTo>
                    <a:pt x="5933" y="18537"/>
                  </a:lnTo>
                  <a:lnTo>
                    <a:pt x="7809" y="19125"/>
                  </a:lnTo>
                  <a:lnTo>
                    <a:pt x="7904" y="19125"/>
                  </a:lnTo>
                  <a:lnTo>
                    <a:pt x="7942" y="19087"/>
                  </a:lnTo>
                  <a:lnTo>
                    <a:pt x="7979" y="19068"/>
                  </a:lnTo>
                  <a:lnTo>
                    <a:pt x="7998" y="19030"/>
                  </a:lnTo>
                  <a:lnTo>
                    <a:pt x="8415" y="18973"/>
                  </a:lnTo>
                  <a:lnTo>
                    <a:pt x="8832" y="18916"/>
                  </a:lnTo>
                  <a:lnTo>
                    <a:pt x="9230" y="18840"/>
                  </a:lnTo>
                  <a:lnTo>
                    <a:pt x="9647" y="18745"/>
                  </a:lnTo>
                  <a:lnTo>
                    <a:pt x="10045" y="18632"/>
                  </a:lnTo>
                  <a:lnTo>
                    <a:pt x="10443" y="18518"/>
                  </a:lnTo>
                  <a:lnTo>
                    <a:pt x="10823" y="18366"/>
                  </a:lnTo>
                  <a:lnTo>
                    <a:pt x="11221" y="18196"/>
                  </a:lnTo>
                  <a:lnTo>
                    <a:pt x="11656" y="17987"/>
                  </a:lnTo>
                  <a:lnTo>
                    <a:pt x="12073" y="17779"/>
                  </a:lnTo>
                  <a:lnTo>
                    <a:pt x="12490" y="17532"/>
                  </a:lnTo>
                  <a:lnTo>
                    <a:pt x="12888" y="17267"/>
                  </a:lnTo>
                  <a:lnTo>
                    <a:pt x="13040" y="17153"/>
                  </a:lnTo>
                  <a:lnTo>
                    <a:pt x="13135" y="17021"/>
                  </a:lnTo>
                  <a:lnTo>
                    <a:pt x="13192" y="16869"/>
                  </a:lnTo>
                  <a:lnTo>
                    <a:pt x="13211" y="16717"/>
                  </a:lnTo>
                  <a:lnTo>
                    <a:pt x="13211" y="16566"/>
                  </a:lnTo>
                  <a:lnTo>
                    <a:pt x="13211" y="16395"/>
                  </a:lnTo>
                  <a:lnTo>
                    <a:pt x="13173" y="15997"/>
                  </a:lnTo>
                  <a:lnTo>
                    <a:pt x="13154" y="14822"/>
                  </a:lnTo>
                  <a:lnTo>
                    <a:pt x="13116" y="13647"/>
                  </a:lnTo>
                  <a:lnTo>
                    <a:pt x="13059" y="12472"/>
                  </a:lnTo>
                  <a:lnTo>
                    <a:pt x="13002" y="11316"/>
                  </a:lnTo>
                  <a:lnTo>
                    <a:pt x="12926" y="10141"/>
                  </a:lnTo>
                  <a:lnTo>
                    <a:pt x="12832" y="8965"/>
                  </a:lnTo>
                  <a:lnTo>
                    <a:pt x="12737" y="7790"/>
                  </a:lnTo>
                  <a:lnTo>
                    <a:pt x="12623" y="6634"/>
                  </a:lnTo>
                  <a:lnTo>
                    <a:pt x="12604" y="6577"/>
                  </a:lnTo>
                  <a:lnTo>
                    <a:pt x="12585" y="6539"/>
                  </a:lnTo>
                  <a:lnTo>
                    <a:pt x="12566" y="6502"/>
                  </a:lnTo>
                  <a:lnTo>
                    <a:pt x="12528" y="6483"/>
                  </a:lnTo>
                  <a:lnTo>
                    <a:pt x="12718" y="5800"/>
                  </a:lnTo>
                  <a:lnTo>
                    <a:pt x="12945" y="5118"/>
                  </a:lnTo>
                  <a:lnTo>
                    <a:pt x="13419" y="3772"/>
                  </a:lnTo>
                  <a:lnTo>
                    <a:pt x="13457" y="3640"/>
                  </a:lnTo>
                  <a:lnTo>
                    <a:pt x="13533" y="3507"/>
                  </a:lnTo>
                  <a:lnTo>
                    <a:pt x="13684" y="3260"/>
                  </a:lnTo>
                  <a:lnTo>
                    <a:pt x="13836" y="3014"/>
                  </a:lnTo>
                  <a:lnTo>
                    <a:pt x="13893" y="2881"/>
                  </a:lnTo>
                  <a:lnTo>
                    <a:pt x="13950" y="2749"/>
                  </a:lnTo>
                  <a:lnTo>
                    <a:pt x="13969" y="2654"/>
                  </a:lnTo>
                  <a:lnTo>
                    <a:pt x="13969" y="2559"/>
                  </a:lnTo>
                  <a:lnTo>
                    <a:pt x="13931" y="2445"/>
                  </a:lnTo>
                  <a:lnTo>
                    <a:pt x="13912" y="2408"/>
                  </a:lnTo>
                  <a:lnTo>
                    <a:pt x="13874" y="2370"/>
                  </a:lnTo>
                  <a:lnTo>
                    <a:pt x="13741" y="2275"/>
                  </a:lnTo>
                  <a:lnTo>
                    <a:pt x="13533" y="2161"/>
                  </a:lnTo>
                  <a:lnTo>
                    <a:pt x="13305" y="2047"/>
                  </a:lnTo>
                  <a:lnTo>
                    <a:pt x="13192" y="2010"/>
                  </a:lnTo>
                  <a:lnTo>
                    <a:pt x="13097" y="1991"/>
                  </a:lnTo>
                  <a:lnTo>
                    <a:pt x="13078" y="1934"/>
                  </a:lnTo>
                  <a:lnTo>
                    <a:pt x="13040" y="1896"/>
                  </a:lnTo>
                  <a:lnTo>
                    <a:pt x="12832" y="1763"/>
                  </a:lnTo>
                  <a:lnTo>
                    <a:pt x="12623" y="1668"/>
                  </a:lnTo>
                  <a:lnTo>
                    <a:pt x="12377" y="1593"/>
                  </a:lnTo>
                  <a:lnTo>
                    <a:pt x="12149" y="1574"/>
                  </a:lnTo>
                  <a:lnTo>
                    <a:pt x="12036" y="1574"/>
                  </a:lnTo>
                  <a:lnTo>
                    <a:pt x="11979" y="1593"/>
                  </a:lnTo>
                  <a:lnTo>
                    <a:pt x="11941" y="1612"/>
                  </a:lnTo>
                  <a:lnTo>
                    <a:pt x="11903" y="1649"/>
                  </a:lnTo>
                  <a:lnTo>
                    <a:pt x="11884" y="1706"/>
                  </a:lnTo>
                  <a:lnTo>
                    <a:pt x="11770" y="1991"/>
                  </a:lnTo>
                  <a:lnTo>
                    <a:pt x="11694" y="2275"/>
                  </a:lnTo>
                  <a:lnTo>
                    <a:pt x="11581" y="1858"/>
                  </a:lnTo>
                  <a:lnTo>
                    <a:pt x="11505" y="1422"/>
                  </a:lnTo>
                  <a:lnTo>
                    <a:pt x="11467" y="1176"/>
                  </a:lnTo>
                  <a:lnTo>
                    <a:pt x="11467" y="910"/>
                  </a:lnTo>
                  <a:lnTo>
                    <a:pt x="11448" y="645"/>
                  </a:lnTo>
                  <a:lnTo>
                    <a:pt x="11410" y="512"/>
                  </a:lnTo>
                  <a:lnTo>
                    <a:pt x="11372" y="398"/>
                  </a:lnTo>
                  <a:lnTo>
                    <a:pt x="11315" y="304"/>
                  </a:lnTo>
                  <a:lnTo>
                    <a:pt x="11239" y="228"/>
                  </a:lnTo>
                  <a:lnTo>
                    <a:pt x="11126" y="152"/>
                  </a:lnTo>
                  <a:lnTo>
                    <a:pt x="11012" y="95"/>
                  </a:lnTo>
                  <a:lnTo>
                    <a:pt x="10898" y="57"/>
                  </a:lnTo>
                  <a:lnTo>
                    <a:pt x="10766" y="19"/>
                  </a:lnTo>
                  <a:lnTo>
                    <a:pt x="10633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54" name="Google Shape;7554;p59"/>
            <p:cNvSpPr/>
            <p:nvPr/>
          </p:nvSpPr>
          <p:spPr>
            <a:xfrm>
              <a:off x="1060100" y="3348113"/>
              <a:ext cx="349225" cy="478125"/>
            </a:xfrm>
            <a:custGeom>
              <a:avLst/>
              <a:gdLst/>
              <a:ahLst/>
              <a:cxnLst/>
              <a:rect l="l" t="t" r="r" b="b"/>
              <a:pathLst>
                <a:path w="13969" h="19125" fill="none" extrusionOk="0">
                  <a:moveTo>
                    <a:pt x="10500" y="0"/>
                  </a:moveTo>
                  <a:lnTo>
                    <a:pt x="10500" y="0"/>
                  </a:lnTo>
                  <a:lnTo>
                    <a:pt x="10349" y="19"/>
                  </a:lnTo>
                  <a:lnTo>
                    <a:pt x="10349" y="19"/>
                  </a:lnTo>
                  <a:lnTo>
                    <a:pt x="10197" y="38"/>
                  </a:lnTo>
                  <a:lnTo>
                    <a:pt x="10083" y="95"/>
                  </a:lnTo>
                  <a:lnTo>
                    <a:pt x="9970" y="171"/>
                  </a:lnTo>
                  <a:lnTo>
                    <a:pt x="9856" y="285"/>
                  </a:lnTo>
                  <a:lnTo>
                    <a:pt x="9856" y="285"/>
                  </a:lnTo>
                  <a:lnTo>
                    <a:pt x="9799" y="342"/>
                  </a:lnTo>
                  <a:lnTo>
                    <a:pt x="9723" y="380"/>
                  </a:lnTo>
                  <a:lnTo>
                    <a:pt x="9553" y="436"/>
                  </a:lnTo>
                  <a:lnTo>
                    <a:pt x="9401" y="493"/>
                  </a:lnTo>
                  <a:lnTo>
                    <a:pt x="9325" y="550"/>
                  </a:lnTo>
                  <a:lnTo>
                    <a:pt x="9268" y="607"/>
                  </a:lnTo>
                  <a:lnTo>
                    <a:pt x="9268" y="607"/>
                  </a:lnTo>
                  <a:lnTo>
                    <a:pt x="9174" y="759"/>
                  </a:lnTo>
                  <a:lnTo>
                    <a:pt x="9098" y="929"/>
                  </a:lnTo>
                  <a:lnTo>
                    <a:pt x="9079" y="1081"/>
                  </a:lnTo>
                  <a:lnTo>
                    <a:pt x="9079" y="1251"/>
                  </a:lnTo>
                  <a:lnTo>
                    <a:pt x="8794" y="1251"/>
                  </a:lnTo>
                  <a:lnTo>
                    <a:pt x="8794" y="1251"/>
                  </a:lnTo>
                  <a:lnTo>
                    <a:pt x="8738" y="1251"/>
                  </a:lnTo>
                  <a:lnTo>
                    <a:pt x="8700" y="1270"/>
                  </a:lnTo>
                  <a:lnTo>
                    <a:pt x="8700" y="1270"/>
                  </a:lnTo>
                  <a:lnTo>
                    <a:pt x="8586" y="910"/>
                  </a:lnTo>
                  <a:lnTo>
                    <a:pt x="8586" y="910"/>
                  </a:lnTo>
                  <a:lnTo>
                    <a:pt x="8624" y="853"/>
                  </a:lnTo>
                  <a:lnTo>
                    <a:pt x="8605" y="778"/>
                  </a:lnTo>
                  <a:lnTo>
                    <a:pt x="8586" y="721"/>
                  </a:lnTo>
                  <a:lnTo>
                    <a:pt x="8529" y="664"/>
                  </a:lnTo>
                  <a:lnTo>
                    <a:pt x="8529" y="664"/>
                  </a:lnTo>
                  <a:lnTo>
                    <a:pt x="7714" y="57"/>
                  </a:lnTo>
                  <a:lnTo>
                    <a:pt x="7714" y="57"/>
                  </a:lnTo>
                  <a:lnTo>
                    <a:pt x="7676" y="38"/>
                  </a:lnTo>
                  <a:lnTo>
                    <a:pt x="7638" y="38"/>
                  </a:lnTo>
                  <a:lnTo>
                    <a:pt x="7638" y="38"/>
                  </a:lnTo>
                  <a:lnTo>
                    <a:pt x="7581" y="38"/>
                  </a:lnTo>
                  <a:lnTo>
                    <a:pt x="7525" y="76"/>
                  </a:lnTo>
                  <a:lnTo>
                    <a:pt x="7525" y="76"/>
                  </a:lnTo>
                  <a:lnTo>
                    <a:pt x="6615" y="948"/>
                  </a:lnTo>
                  <a:lnTo>
                    <a:pt x="6615" y="948"/>
                  </a:lnTo>
                  <a:lnTo>
                    <a:pt x="6577" y="986"/>
                  </a:lnTo>
                  <a:lnTo>
                    <a:pt x="6558" y="1005"/>
                  </a:lnTo>
                  <a:lnTo>
                    <a:pt x="6558" y="1081"/>
                  </a:lnTo>
                  <a:lnTo>
                    <a:pt x="6558" y="1081"/>
                  </a:lnTo>
                  <a:lnTo>
                    <a:pt x="6539" y="1138"/>
                  </a:lnTo>
                  <a:lnTo>
                    <a:pt x="6539" y="1138"/>
                  </a:lnTo>
                  <a:lnTo>
                    <a:pt x="6520" y="1308"/>
                  </a:lnTo>
                  <a:lnTo>
                    <a:pt x="6539" y="1460"/>
                  </a:lnTo>
                  <a:lnTo>
                    <a:pt x="6558" y="1612"/>
                  </a:lnTo>
                  <a:lnTo>
                    <a:pt x="6615" y="1744"/>
                  </a:lnTo>
                  <a:lnTo>
                    <a:pt x="6615" y="1744"/>
                  </a:lnTo>
                  <a:lnTo>
                    <a:pt x="6539" y="1744"/>
                  </a:lnTo>
                  <a:lnTo>
                    <a:pt x="6539" y="1744"/>
                  </a:lnTo>
                  <a:lnTo>
                    <a:pt x="6368" y="1763"/>
                  </a:lnTo>
                  <a:lnTo>
                    <a:pt x="6179" y="1782"/>
                  </a:lnTo>
                  <a:lnTo>
                    <a:pt x="6179" y="1782"/>
                  </a:lnTo>
                  <a:lnTo>
                    <a:pt x="6122" y="1536"/>
                  </a:lnTo>
                  <a:lnTo>
                    <a:pt x="6122" y="1536"/>
                  </a:lnTo>
                  <a:lnTo>
                    <a:pt x="6103" y="1479"/>
                  </a:lnTo>
                  <a:lnTo>
                    <a:pt x="6065" y="1441"/>
                  </a:lnTo>
                  <a:lnTo>
                    <a:pt x="6027" y="1422"/>
                  </a:lnTo>
                  <a:lnTo>
                    <a:pt x="5970" y="1403"/>
                  </a:lnTo>
                  <a:lnTo>
                    <a:pt x="5970" y="1403"/>
                  </a:lnTo>
                  <a:lnTo>
                    <a:pt x="5970" y="1403"/>
                  </a:lnTo>
                  <a:lnTo>
                    <a:pt x="5970" y="1403"/>
                  </a:lnTo>
                  <a:lnTo>
                    <a:pt x="5876" y="1422"/>
                  </a:lnTo>
                  <a:lnTo>
                    <a:pt x="5876" y="1422"/>
                  </a:lnTo>
                  <a:lnTo>
                    <a:pt x="5591" y="1384"/>
                  </a:lnTo>
                  <a:lnTo>
                    <a:pt x="5307" y="1346"/>
                  </a:lnTo>
                  <a:lnTo>
                    <a:pt x="5307" y="1346"/>
                  </a:lnTo>
                  <a:lnTo>
                    <a:pt x="5023" y="1289"/>
                  </a:lnTo>
                  <a:lnTo>
                    <a:pt x="4738" y="1270"/>
                  </a:lnTo>
                  <a:lnTo>
                    <a:pt x="4738" y="1270"/>
                  </a:lnTo>
                  <a:lnTo>
                    <a:pt x="4511" y="1289"/>
                  </a:lnTo>
                  <a:lnTo>
                    <a:pt x="4416" y="1327"/>
                  </a:lnTo>
                  <a:lnTo>
                    <a:pt x="4321" y="1365"/>
                  </a:lnTo>
                  <a:lnTo>
                    <a:pt x="4227" y="1422"/>
                  </a:lnTo>
                  <a:lnTo>
                    <a:pt x="4132" y="1498"/>
                  </a:lnTo>
                  <a:lnTo>
                    <a:pt x="4056" y="1593"/>
                  </a:lnTo>
                  <a:lnTo>
                    <a:pt x="3961" y="1706"/>
                  </a:lnTo>
                  <a:lnTo>
                    <a:pt x="3961" y="1706"/>
                  </a:lnTo>
                  <a:lnTo>
                    <a:pt x="3905" y="1820"/>
                  </a:lnTo>
                  <a:lnTo>
                    <a:pt x="3848" y="1934"/>
                  </a:lnTo>
                  <a:lnTo>
                    <a:pt x="3829" y="2047"/>
                  </a:lnTo>
                  <a:lnTo>
                    <a:pt x="3791" y="2180"/>
                  </a:lnTo>
                  <a:lnTo>
                    <a:pt x="3791" y="2294"/>
                  </a:lnTo>
                  <a:lnTo>
                    <a:pt x="3791" y="2408"/>
                  </a:lnTo>
                  <a:lnTo>
                    <a:pt x="3829" y="2654"/>
                  </a:lnTo>
                  <a:lnTo>
                    <a:pt x="3886" y="2900"/>
                  </a:lnTo>
                  <a:lnTo>
                    <a:pt x="3999" y="3128"/>
                  </a:lnTo>
                  <a:lnTo>
                    <a:pt x="4113" y="3355"/>
                  </a:lnTo>
                  <a:lnTo>
                    <a:pt x="4246" y="3564"/>
                  </a:lnTo>
                  <a:lnTo>
                    <a:pt x="4246" y="3564"/>
                  </a:lnTo>
                  <a:lnTo>
                    <a:pt x="3942" y="3507"/>
                  </a:lnTo>
                  <a:lnTo>
                    <a:pt x="3942" y="3507"/>
                  </a:lnTo>
                  <a:lnTo>
                    <a:pt x="3905" y="3488"/>
                  </a:lnTo>
                  <a:lnTo>
                    <a:pt x="3905" y="3488"/>
                  </a:lnTo>
                  <a:lnTo>
                    <a:pt x="3829" y="3507"/>
                  </a:lnTo>
                  <a:lnTo>
                    <a:pt x="3772" y="3564"/>
                  </a:lnTo>
                  <a:lnTo>
                    <a:pt x="3734" y="3621"/>
                  </a:lnTo>
                  <a:lnTo>
                    <a:pt x="3734" y="3677"/>
                  </a:lnTo>
                  <a:lnTo>
                    <a:pt x="3715" y="3677"/>
                  </a:lnTo>
                  <a:lnTo>
                    <a:pt x="3715" y="3677"/>
                  </a:lnTo>
                  <a:lnTo>
                    <a:pt x="3469" y="3677"/>
                  </a:lnTo>
                  <a:lnTo>
                    <a:pt x="3469" y="3677"/>
                  </a:lnTo>
                  <a:lnTo>
                    <a:pt x="3165" y="3696"/>
                  </a:lnTo>
                  <a:lnTo>
                    <a:pt x="2862" y="3734"/>
                  </a:lnTo>
                  <a:lnTo>
                    <a:pt x="2559" y="3810"/>
                  </a:lnTo>
                  <a:lnTo>
                    <a:pt x="2256" y="3905"/>
                  </a:lnTo>
                  <a:lnTo>
                    <a:pt x="2256" y="3905"/>
                  </a:lnTo>
                  <a:lnTo>
                    <a:pt x="2199" y="3943"/>
                  </a:lnTo>
                  <a:lnTo>
                    <a:pt x="2161" y="3981"/>
                  </a:lnTo>
                  <a:lnTo>
                    <a:pt x="2142" y="4019"/>
                  </a:lnTo>
                  <a:lnTo>
                    <a:pt x="2123" y="4075"/>
                  </a:lnTo>
                  <a:lnTo>
                    <a:pt x="2123" y="4075"/>
                  </a:lnTo>
                  <a:lnTo>
                    <a:pt x="2180" y="4492"/>
                  </a:lnTo>
                  <a:lnTo>
                    <a:pt x="2180" y="4492"/>
                  </a:lnTo>
                  <a:lnTo>
                    <a:pt x="2142" y="4455"/>
                  </a:lnTo>
                  <a:lnTo>
                    <a:pt x="2085" y="4455"/>
                  </a:lnTo>
                  <a:lnTo>
                    <a:pt x="2085" y="4455"/>
                  </a:lnTo>
                  <a:lnTo>
                    <a:pt x="2066" y="4455"/>
                  </a:lnTo>
                  <a:lnTo>
                    <a:pt x="2066" y="4455"/>
                  </a:lnTo>
                  <a:lnTo>
                    <a:pt x="1554" y="4492"/>
                  </a:lnTo>
                  <a:lnTo>
                    <a:pt x="1289" y="4530"/>
                  </a:lnTo>
                  <a:lnTo>
                    <a:pt x="1005" y="4568"/>
                  </a:lnTo>
                  <a:lnTo>
                    <a:pt x="739" y="4625"/>
                  </a:lnTo>
                  <a:lnTo>
                    <a:pt x="493" y="4720"/>
                  </a:lnTo>
                  <a:lnTo>
                    <a:pt x="246" y="4834"/>
                  </a:lnTo>
                  <a:lnTo>
                    <a:pt x="57" y="4966"/>
                  </a:lnTo>
                  <a:lnTo>
                    <a:pt x="57" y="4966"/>
                  </a:lnTo>
                  <a:lnTo>
                    <a:pt x="19" y="5004"/>
                  </a:lnTo>
                  <a:lnTo>
                    <a:pt x="0" y="5042"/>
                  </a:lnTo>
                  <a:lnTo>
                    <a:pt x="0" y="5118"/>
                  </a:lnTo>
                  <a:lnTo>
                    <a:pt x="0" y="5118"/>
                  </a:lnTo>
                  <a:lnTo>
                    <a:pt x="76" y="5345"/>
                  </a:lnTo>
                  <a:lnTo>
                    <a:pt x="152" y="5554"/>
                  </a:lnTo>
                  <a:lnTo>
                    <a:pt x="246" y="5762"/>
                  </a:lnTo>
                  <a:lnTo>
                    <a:pt x="360" y="5971"/>
                  </a:lnTo>
                  <a:lnTo>
                    <a:pt x="853" y="6767"/>
                  </a:lnTo>
                  <a:lnTo>
                    <a:pt x="853" y="6767"/>
                  </a:lnTo>
                  <a:lnTo>
                    <a:pt x="1043" y="7146"/>
                  </a:lnTo>
                  <a:lnTo>
                    <a:pt x="1346" y="7696"/>
                  </a:lnTo>
                  <a:lnTo>
                    <a:pt x="1516" y="7980"/>
                  </a:lnTo>
                  <a:lnTo>
                    <a:pt x="1706" y="8207"/>
                  </a:lnTo>
                  <a:lnTo>
                    <a:pt x="1782" y="8321"/>
                  </a:lnTo>
                  <a:lnTo>
                    <a:pt x="1876" y="8397"/>
                  </a:lnTo>
                  <a:lnTo>
                    <a:pt x="1952" y="8454"/>
                  </a:lnTo>
                  <a:lnTo>
                    <a:pt x="2047" y="8492"/>
                  </a:lnTo>
                  <a:lnTo>
                    <a:pt x="2047" y="8492"/>
                  </a:lnTo>
                  <a:lnTo>
                    <a:pt x="2009" y="8530"/>
                  </a:lnTo>
                  <a:lnTo>
                    <a:pt x="2009" y="8605"/>
                  </a:lnTo>
                  <a:lnTo>
                    <a:pt x="2009" y="8605"/>
                  </a:lnTo>
                  <a:lnTo>
                    <a:pt x="2009" y="8681"/>
                  </a:lnTo>
                  <a:lnTo>
                    <a:pt x="2028" y="8738"/>
                  </a:lnTo>
                  <a:lnTo>
                    <a:pt x="2066" y="8776"/>
                  </a:lnTo>
                  <a:lnTo>
                    <a:pt x="2123" y="8814"/>
                  </a:lnTo>
                  <a:lnTo>
                    <a:pt x="2123" y="8814"/>
                  </a:lnTo>
                  <a:lnTo>
                    <a:pt x="2142" y="8871"/>
                  </a:lnTo>
                  <a:lnTo>
                    <a:pt x="2161" y="8909"/>
                  </a:lnTo>
                  <a:lnTo>
                    <a:pt x="2218" y="8947"/>
                  </a:lnTo>
                  <a:lnTo>
                    <a:pt x="2275" y="8965"/>
                  </a:lnTo>
                  <a:lnTo>
                    <a:pt x="2275" y="8965"/>
                  </a:lnTo>
                  <a:lnTo>
                    <a:pt x="2293" y="8965"/>
                  </a:lnTo>
                  <a:lnTo>
                    <a:pt x="2293" y="8965"/>
                  </a:lnTo>
                  <a:lnTo>
                    <a:pt x="3848" y="8833"/>
                  </a:lnTo>
                  <a:lnTo>
                    <a:pt x="3848" y="8833"/>
                  </a:lnTo>
                  <a:lnTo>
                    <a:pt x="4378" y="8757"/>
                  </a:lnTo>
                  <a:lnTo>
                    <a:pt x="4738" y="8719"/>
                  </a:lnTo>
                  <a:lnTo>
                    <a:pt x="5099" y="8700"/>
                  </a:lnTo>
                  <a:lnTo>
                    <a:pt x="5099" y="8700"/>
                  </a:lnTo>
                  <a:lnTo>
                    <a:pt x="5326" y="8719"/>
                  </a:lnTo>
                  <a:lnTo>
                    <a:pt x="5535" y="8757"/>
                  </a:lnTo>
                  <a:lnTo>
                    <a:pt x="5610" y="8795"/>
                  </a:lnTo>
                  <a:lnTo>
                    <a:pt x="5686" y="8833"/>
                  </a:lnTo>
                  <a:lnTo>
                    <a:pt x="5743" y="8890"/>
                  </a:lnTo>
                  <a:lnTo>
                    <a:pt x="5781" y="8965"/>
                  </a:lnTo>
                  <a:lnTo>
                    <a:pt x="5781" y="8965"/>
                  </a:lnTo>
                  <a:lnTo>
                    <a:pt x="5933" y="9382"/>
                  </a:lnTo>
                  <a:lnTo>
                    <a:pt x="6046" y="9818"/>
                  </a:lnTo>
                  <a:lnTo>
                    <a:pt x="6141" y="10273"/>
                  </a:lnTo>
                  <a:lnTo>
                    <a:pt x="6217" y="10728"/>
                  </a:lnTo>
                  <a:lnTo>
                    <a:pt x="6293" y="11183"/>
                  </a:lnTo>
                  <a:lnTo>
                    <a:pt x="6331" y="11657"/>
                  </a:lnTo>
                  <a:lnTo>
                    <a:pt x="6425" y="12548"/>
                  </a:lnTo>
                  <a:lnTo>
                    <a:pt x="6425" y="12548"/>
                  </a:lnTo>
                  <a:lnTo>
                    <a:pt x="6520" y="13344"/>
                  </a:lnTo>
                  <a:lnTo>
                    <a:pt x="6634" y="14121"/>
                  </a:lnTo>
                  <a:lnTo>
                    <a:pt x="6766" y="14879"/>
                  </a:lnTo>
                  <a:lnTo>
                    <a:pt x="6918" y="15656"/>
                  </a:lnTo>
                  <a:lnTo>
                    <a:pt x="7070" y="16414"/>
                  </a:lnTo>
                  <a:lnTo>
                    <a:pt x="7240" y="17191"/>
                  </a:lnTo>
                  <a:lnTo>
                    <a:pt x="7619" y="18708"/>
                  </a:lnTo>
                  <a:lnTo>
                    <a:pt x="7619" y="18708"/>
                  </a:lnTo>
                  <a:lnTo>
                    <a:pt x="6350" y="18328"/>
                  </a:lnTo>
                  <a:lnTo>
                    <a:pt x="6350" y="18328"/>
                  </a:lnTo>
                  <a:lnTo>
                    <a:pt x="6103" y="18234"/>
                  </a:lnTo>
                  <a:lnTo>
                    <a:pt x="5914" y="18158"/>
                  </a:lnTo>
                  <a:lnTo>
                    <a:pt x="5743" y="18082"/>
                  </a:lnTo>
                  <a:lnTo>
                    <a:pt x="5610" y="17968"/>
                  </a:lnTo>
                  <a:lnTo>
                    <a:pt x="5497" y="17836"/>
                  </a:lnTo>
                  <a:lnTo>
                    <a:pt x="5383" y="17684"/>
                  </a:lnTo>
                  <a:lnTo>
                    <a:pt x="5288" y="17495"/>
                  </a:lnTo>
                  <a:lnTo>
                    <a:pt x="5193" y="17267"/>
                  </a:lnTo>
                  <a:lnTo>
                    <a:pt x="5193" y="17267"/>
                  </a:lnTo>
                  <a:lnTo>
                    <a:pt x="4663" y="15789"/>
                  </a:lnTo>
                  <a:lnTo>
                    <a:pt x="4094" y="14329"/>
                  </a:lnTo>
                  <a:lnTo>
                    <a:pt x="4094" y="14329"/>
                  </a:lnTo>
                  <a:lnTo>
                    <a:pt x="3506" y="12870"/>
                  </a:lnTo>
                  <a:lnTo>
                    <a:pt x="2881" y="11410"/>
                  </a:lnTo>
                  <a:lnTo>
                    <a:pt x="2256" y="9970"/>
                  </a:lnTo>
                  <a:lnTo>
                    <a:pt x="1611" y="8530"/>
                  </a:lnTo>
                  <a:lnTo>
                    <a:pt x="1611" y="8530"/>
                  </a:lnTo>
                  <a:lnTo>
                    <a:pt x="1573" y="8492"/>
                  </a:lnTo>
                  <a:lnTo>
                    <a:pt x="1554" y="8454"/>
                  </a:lnTo>
                  <a:lnTo>
                    <a:pt x="1478" y="8435"/>
                  </a:lnTo>
                  <a:lnTo>
                    <a:pt x="1478" y="8435"/>
                  </a:lnTo>
                  <a:lnTo>
                    <a:pt x="1403" y="8454"/>
                  </a:lnTo>
                  <a:lnTo>
                    <a:pt x="1346" y="8511"/>
                  </a:lnTo>
                  <a:lnTo>
                    <a:pt x="1327" y="8548"/>
                  </a:lnTo>
                  <a:lnTo>
                    <a:pt x="1308" y="8586"/>
                  </a:lnTo>
                  <a:lnTo>
                    <a:pt x="1308" y="8643"/>
                  </a:lnTo>
                  <a:lnTo>
                    <a:pt x="1327" y="8681"/>
                  </a:lnTo>
                  <a:lnTo>
                    <a:pt x="1327" y="8681"/>
                  </a:lnTo>
                  <a:lnTo>
                    <a:pt x="2047" y="10330"/>
                  </a:lnTo>
                  <a:lnTo>
                    <a:pt x="2767" y="11979"/>
                  </a:lnTo>
                  <a:lnTo>
                    <a:pt x="3450" y="13628"/>
                  </a:lnTo>
                  <a:lnTo>
                    <a:pt x="4113" y="15296"/>
                  </a:lnTo>
                  <a:lnTo>
                    <a:pt x="4113" y="15296"/>
                  </a:lnTo>
                  <a:lnTo>
                    <a:pt x="4663" y="16755"/>
                  </a:lnTo>
                  <a:lnTo>
                    <a:pt x="4663" y="16755"/>
                  </a:lnTo>
                  <a:lnTo>
                    <a:pt x="4795" y="17134"/>
                  </a:lnTo>
                  <a:lnTo>
                    <a:pt x="4909" y="17532"/>
                  </a:lnTo>
                  <a:lnTo>
                    <a:pt x="5042" y="17930"/>
                  </a:lnTo>
                  <a:lnTo>
                    <a:pt x="5136" y="18101"/>
                  </a:lnTo>
                  <a:lnTo>
                    <a:pt x="5212" y="18272"/>
                  </a:lnTo>
                  <a:lnTo>
                    <a:pt x="5212" y="18272"/>
                  </a:lnTo>
                  <a:lnTo>
                    <a:pt x="5269" y="18347"/>
                  </a:lnTo>
                  <a:lnTo>
                    <a:pt x="5345" y="18385"/>
                  </a:lnTo>
                  <a:lnTo>
                    <a:pt x="5440" y="18423"/>
                  </a:lnTo>
                  <a:lnTo>
                    <a:pt x="5553" y="18461"/>
                  </a:lnTo>
                  <a:lnTo>
                    <a:pt x="5762" y="18499"/>
                  </a:lnTo>
                  <a:lnTo>
                    <a:pt x="5933" y="18537"/>
                  </a:lnTo>
                  <a:lnTo>
                    <a:pt x="5933" y="18537"/>
                  </a:lnTo>
                  <a:lnTo>
                    <a:pt x="7809" y="19125"/>
                  </a:lnTo>
                  <a:lnTo>
                    <a:pt x="7809" y="19125"/>
                  </a:lnTo>
                  <a:lnTo>
                    <a:pt x="7866" y="19125"/>
                  </a:lnTo>
                  <a:lnTo>
                    <a:pt x="7866" y="19125"/>
                  </a:lnTo>
                  <a:lnTo>
                    <a:pt x="7904" y="19125"/>
                  </a:lnTo>
                  <a:lnTo>
                    <a:pt x="7942" y="19087"/>
                  </a:lnTo>
                  <a:lnTo>
                    <a:pt x="7979" y="19068"/>
                  </a:lnTo>
                  <a:lnTo>
                    <a:pt x="7998" y="19030"/>
                  </a:lnTo>
                  <a:lnTo>
                    <a:pt x="7998" y="19030"/>
                  </a:lnTo>
                  <a:lnTo>
                    <a:pt x="8415" y="18973"/>
                  </a:lnTo>
                  <a:lnTo>
                    <a:pt x="8832" y="18916"/>
                  </a:lnTo>
                  <a:lnTo>
                    <a:pt x="9230" y="18840"/>
                  </a:lnTo>
                  <a:lnTo>
                    <a:pt x="9647" y="18745"/>
                  </a:lnTo>
                  <a:lnTo>
                    <a:pt x="10045" y="18632"/>
                  </a:lnTo>
                  <a:lnTo>
                    <a:pt x="10443" y="18518"/>
                  </a:lnTo>
                  <a:lnTo>
                    <a:pt x="10823" y="18366"/>
                  </a:lnTo>
                  <a:lnTo>
                    <a:pt x="11221" y="18196"/>
                  </a:lnTo>
                  <a:lnTo>
                    <a:pt x="11221" y="18196"/>
                  </a:lnTo>
                  <a:lnTo>
                    <a:pt x="11656" y="17987"/>
                  </a:lnTo>
                  <a:lnTo>
                    <a:pt x="12073" y="17779"/>
                  </a:lnTo>
                  <a:lnTo>
                    <a:pt x="12490" y="17532"/>
                  </a:lnTo>
                  <a:lnTo>
                    <a:pt x="12888" y="17267"/>
                  </a:lnTo>
                  <a:lnTo>
                    <a:pt x="12888" y="17267"/>
                  </a:lnTo>
                  <a:lnTo>
                    <a:pt x="13040" y="17153"/>
                  </a:lnTo>
                  <a:lnTo>
                    <a:pt x="13135" y="17021"/>
                  </a:lnTo>
                  <a:lnTo>
                    <a:pt x="13192" y="16869"/>
                  </a:lnTo>
                  <a:lnTo>
                    <a:pt x="13211" y="16717"/>
                  </a:lnTo>
                  <a:lnTo>
                    <a:pt x="13211" y="16566"/>
                  </a:lnTo>
                  <a:lnTo>
                    <a:pt x="13211" y="16395"/>
                  </a:lnTo>
                  <a:lnTo>
                    <a:pt x="13173" y="15997"/>
                  </a:lnTo>
                  <a:lnTo>
                    <a:pt x="13173" y="15997"/>
                  </a:lnTo>
                  <a:lnTo>
                    <a:pt x="13154" y="14822"/>
                  </a:lnTo>
                  <a:lnTo>
                    <a:pt x="13116" y="13647"/>
                  </a:lnTo>
                  <a:lnTo>
                    <a:pt x="13059" y="12472"/>
                  </a:lnTo>
                  <a:lnTo>
                    <a:pt x="13002" y="11316"/>
                  </a:lnTo>
                  <a:lnTo>
                    <a:pt x="12926" y="10141"/>
                  </a:lnTo>
                  <a:lnTo>
                    <a:pt x="12832" y="8965"/>
                  </a:lnTo>
                  <a:lnTo>
                    <a:pt x="12737" y="7790"/>
                  </a:lnTo>
                  <a:lnTo>
                    <a:pt x="12623" y="6634"/>
                  </a:lnTo>
                  <a:lnTo>
                    <a:pt x="12623" y="6634"/>
                  </a:lnTo>
                  <a:lnTo>
                    <a:pt x="12604" y="6577"/>
                  </a:lnTo>
                  <a:lnTo>
                    <a:pt x="12585" y="6539"/>
                  </a:lnTo>
                  <a:lnTo>
                    <a:pt x="12566" y="6502"/>
                  </a:lnTo>
                  <a:lnTo>
                    <a:pt x="12528" y="6483"/>
                  </a:lnTo>
                  <a:lnTo>
                    <a:pt x="12528" y="6483"/>
                  </a:lnTo>
                  <a:lnTo>
                    <a:pt x="12718" y="5800"/>
                  </a:lnTo>
                  <a:lnTo>
                    <a:pt x="12945" y="5118"/>
                  </a:lnTo>
                  <a:lnTo>
                    <a:pt x="13419" y="3772"/>
                  </a:lnTo>
                  <a:lnTo>
                    <a:pt x="13419" y="3772"/>
                  </a:lnTo>
                  <a:lnTo>
                    <a:pt x="13457" y="3640"/>
                  </a:lnTo>
                  <a:lnTo>
                    <a:pt x="13533" y="3507"/>
                  </a:lnTo>
                  <a:lnTo>
                    <a:pt x="13684" y="3260"/>
                  </a:lnTo>
                  <a:lnTo>
                    <a:pt x="13836" y="3014"/>
                  </a:lnTo>
                  <a:lnTo>
                    <a:pt x="13893" y="2881"/>
                  </a:lnTo>
                  <a:lnTo>
                    <a:pt x="13950" y="2749"/>
                  </a:lnTo>
                  <a:lnTo>
                    <a:pt x="13950" y="2749"/>
                  </a:lnTo>
                  <a:lnTo>
                    <a:pt x="13969" y="2654"/>
                  </a:lnTo>
                  <a:lnTo>
                    <a:pt x="13969" y="2559"/>
                  </a:lnTo>
                  <a:lnTo>
                    <a:pt x="13931" y="2445"/>
                  </a:lnTo>
                  <a:lnTo>
                    <a:pt x="13912" y="2408"/>
                  </a:lnTo>
                  <a:lnTo>
                    <a:pt x="13874" y="2370"/>
                  </a:lnTo>
                  <a:lnTo>
                    <a:pt x="13874" y="2370"/>
                  </a:lnTo>
                  <a:lnTo>
                    <a:pt x="13741" y="2275"/>
                  </a:lnTo>
                  <a:lnTo>
                    <a:pt x="13533" y="2161"/>
                  </a:lnTo>
                  <a:lnTo>
                    <a:pt x="13305" y="2047"/>
                  </a:lnTo>
                  <a:lnTo>
                    <a:pt x="13192" y="2010"/>
                  </a:lnTo>
                  <a:lnTo>
                    <a:pt x="13097" y="1991"/>
                  </a:lnTo>
                  <a:lnTo>
                    <a:pt x="13097" y="1991"/>
                  </a:lnTo>
                  <a:lnTo>
                    <a:pt x="13078" y="1934"/>
                  </a:lnTo>
                  <a:lnTo>
                    <a:pt x="13040" y="1896"/>
                  </a:lnTo>
                  <a:lnTo>
                    <a:pt x="13040" y="1896"/>
                  </a:lnTo>
                  <a:lnTo>
                    <a:pt x="12832" y="1763"/>
                  </a:lnTo>
                  <a:lnTo>
                    <a:pt x="12623" y="1668"/>
                  </a:lnTo>
                  <a:lnTo>
                    <a:pt x="12377" y="1593"/>
                  </a:lnTo>
                  <a:lnTo>
                    <a:pt x="12149" y="1574"/>
                  </a:lnTo>
                  <a:lnTo>
                    <a:pt x="12149" y="1574"/>
                  </a:lnTo>
                  <a:lnTo>
                    <a:pt x="12036" y="1574"/>
                  </a:lnTo>
                  <a:lnTo>
                    <a:pt x="12036" y="1574"/>
                  </a:lnTo>
                  <a:lnTo>
                    <a:pt x="11979" y="1593"/>
                  </a:lnTo>
                  <a:lnTo>
                    <a:pt x="11941" y="1612"/>
                  </a:lnTo>
                  <a:lnTo>
                    <a:pt x="11903" y="1649"/>
                  </a:lnTo>
                  <a:lnTo>
                    <a:pt x="11884" y="1706"/>
                  </a:lnTo>
                  <a:lnTo>
                    <a:pt x="11884" y="1706"/>
                  </a:lnTo>
                  <a:lnTo>
                    <a:pt x="11770" y="1991"/>
                  </a:lnTo>
                  <a:lnTo>
                    <a:pt x="11694" y="2275"/>
                  </a:lnTo>
                  <a:lnTo>
                    <a:pt x="11694" y="2275"/>
                  </a:lnTo>
                  <a:lnTo>
                    <a:pt x="11581" y="1858"/>
                  </a:lnTo>
                  <a:lnTo>
                    <a:pt x="11505" y="1422"/>
                  </a:lnTo>
                  <a:lnTo>
                    <a:pt x="11505" y="1422"/>
                  </a:lnTo>
                  <a:lnTo>
                    <a:pt x="11467" y="1176"/>
                  </a:lnTo>
                  <a:lnTo>
                    <a:pt x="11467" y="910"/>
                  </a:lnTo>
                  <a:lnTo>
                    <a:pt x="11448" y="645"/>
                  </a:lnTo>
                  <a:lnTo>
                    <a:pt x="11410" y="512"/>
                  </a:lnTo>
                  <a:lnTo>
                    <a:pt x="11372" y="398"/>
                  </a:lnTo>
                  <a:lnTo>
                    <a:pt x="11372" y="398"/>
                  </a:lnTo>
                  <a:lnTo>
                    <a:pt x="11315" y="304"/>
                  </a:lnTo>
                  <a:lnTo>
                    <a:pt x="11239" y="228"/>
                  </a:lnTo>
                  <a:lnTo>
                    <a:pt x="11126" y="152"/>
                  </a:lnTo>
                  <a:lnTo>
                    <a:pt x="11012" y="95"/>
                  </a:lnTo>
                  <a:lnTo>
                    <a:pt x="10898" y="57"/>
                  </a:lnTo>
                  <a:lnTo>
                    <a:pt x="10766" y="19"/>
                  </a:lnTo>
                  <a:lnTo>
                    <a:pt x="10633" y="0"/>
                  </a:lnTo>
                  <a:lnTo>
                    <a:pt x="10500" y="0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5" name="Picture 4">
            <a:hlinkClick r:id="rId3" action="ppaction://hlinksldjump"/>
            <a:extLst>
              <a:ext uri="{FF2B5EF4-FFF2-40B4-BE49-F238E27FC236}">
                <a16:creationId xmlns:a16="http://schemas.microsoft.com/office/drawing/2014/main" id="{205F4F16-BC79-1F98-AE93-95FDEF1A59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765" y="1471576"/>
            <a:ext cx="2766977" cy="1918437"/>
          </a:xfrm>
          <a:prstGeom prst="rect">
            <a:avLst/>
          </a:prstGeom>
        </p:spPr>
      </p:pic>
      <p:pic>
        <p:nvPicPr>
          <p:cNvPr id="395" name="Picture 394">
            <a:extLst>
              <a:ext uri="{FF2B5EF4-FFF2-40B4-BE49-F238E27FC236}">
                <a16:creationId xmlns:a16="http://schemas.microsoft.com/office/drawing/2014/main" id="{B0D4D271-4BF8-93D7-DE25-90A6F403FD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765" y="150042"/>
            <a:ext cx="10818332" cy="1918437"/>
          </a:xfrm>
          <a:prstGeom prst="rect">
            <a:avLst/>
          </a:prstGeom>
        </p:spPr>
      </p:pic>
      <p:pic>
        <p:nvPicPr>
          <p:cNvPr id="9" name="Picture 8">
            <a:hlinkClick r:id="rId6" action="ppaction://hlinksldjump"/>
            <a:extLst>
              <a:ext uri="{FF2B5EF4-FFF2-40B4-BE49-F238E27FC236}">
                <a16:creationId xmlns:a16="http://schemas.microsoft.com/office/drawing/2014/main" id="{A788F1E3-77FF-6076-6935-8F77D76A8C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885" y="3907011"/>
            <a:ext cx="3170195" cy="1902117"/>
          </a:xfrm>
          <a:prstGeom prst="rect">
            <a:avLst/>
          </a:prstGeom>
        </p:spPr>
      </p:pic>
      <p:pic>
        <p:nvPicPr>
          <p:cNvPr id="10" name="Picture 9">
            <a:hlinkClick r:id="rId8" action="ppaction://hlinksldjump"/>
            <a:extLst>
              <a:ext uri="{FF2B5EF4-FFF2-40B4-BE49-F238E27FC236}">
                <a16:creationId xmlns:a16="http://schemas.microsoft.com/office/drawing/2014/main" id="{8496083C-68B3-DDA8-F2D7-F4A2A1FB91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55437" y="1756367"/>
            <a:ext cx="2991363" cy="2080948"/>
          </a:xfrm>
          <a:prstGeom prst="rect">
            <a:avLst/>
          </a:prstGeom>
        </p:spPr>
      </p:pic>
      <p:pic>
        <p:nvPicPr>
          <p:cNvPr id="11" name="Picture 10">
            <a:hlinkClick r:id="rId10" action="ppaction://hlinksldjump"/>
            <a:extLst>
              <a:ext uri="{FF2B5EF4-FFF2-40B4-BE49-F238E27FC236}">
                <a16:creationId xmlns:a16="http://schemas.microsoft.com/office/drawing/2014/main" id="{8079B3B3-5085-E641-810C-BA4CFEE7E9D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43975" y="4081111"/>
            <a:ext cx="2869005" cy="1824269"/>
          </a:xfrm>
          <a:prstGeom prst="rect">
            <a:avLst/>
          </a:prstGeom>
        </p:spPr>
      </p:pic>
      <p:pic>
        <p:nvPicPr>
          <p:cNvPr id="574" name="Picture 573">
            <a:extLst>
              <a:ext uri="{FF2B5EF4-FFF2-40B4-BE49-F238E27FC236}">
                <a16:creationId xmlns:a16="http://schemas.microsoft.com/office/drawing/2014/main" id="{91D3474E-FC59-B305-FDE4-F8E14471690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49394" y="1307335"/>
            <a:ext cx="5263868" cy="3981120"/>
          </a:xfrm>
          <a:prstGeom prst="rect">
            <a:avLst/>
          </a:prstGeom>
        </p:spPr>
      </p:pic>
      <p:sp>
        <p:nvSpPr>
          <p:cNvPr id="25" name="Arrow: Right 24">
            <a:hlinkClick r:id="rId13" action="ppaction://hlinksldjump"/>
            <a:extLst>
              <a:ext uri="{FF2B5EF4-FFF2-40B4-BE49-F238E27FC236}">
                <a16:creationId xmlns:a16="http://schemas.microsoft.com/office/drawing/2014/main" id="{9F58ABE2-DC81-82FE-0091-47E9BC78D1CA}"/>
              </a:ext>
            </a:extLst>
          </p:cNvPr>
          <p:cNvSpPr/>
          <p:nvPr/>
        </p:nvSpPr>
        <p:spPr>
          <a:xfrm rot="5400000">
            <a:off x="11482038" y="6054384"/>
            <a:ext cx="741119" cy="6450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891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A">
            <a:extLst>
              <a:ext uri="{FF2B5EF4-FFF2-40B4-BE49-F238E27FC236}">
                <a16:creationId xmlns:a16="http://schemas.microsoft.com/office/drawing/2014/main" id="{6CE35F12-4351-1A54-E37A-8FF340574C21}"/>
              </a:ext>
            </a:extLst>
          </p:cNvPr>
          <p:cNvGrpSpPr/>
          <p:nvPr/>
        </p:nvGrpSpPr>
        <p:grpSpPr>
          <a:xfrm>
            <a:off x="259063" y="2370145"/>
            <a:ext cx="5562364" cy="1891317"/>
            <a:chOff x="194297" y="1777609"/>
            <a:chExt cx="4171773" cy="1418488"/>
          </a:xfrm>
        </p:grpSpPr>
        <p:sp>
          <p:nvSpPr>
            <p:cNvPr id="88" name="Google Shape;1182;p42">
              <a:extLst>
                <a:ext uri="{FF2B5EF4-FFF2-40B4-BE49-F238E27FC236}">
                  <a16:creationId xmlns:a16="http://schemas.microsoft.com/office/drawing/2014/main" id="{CBE373D8-7958-733A-AE26-2FC2433F6ACB}"/>
                </a:ext>
              </a:extLst>
            </p:cNvPr>
            <p:cNvSpPr/>
            <p:nvPr/>
          </p:nvSpPr>
          <p:spPr>
            <a:xfrm>
              <a:off x="737521" y="1781001"/>
              <a:ext cx="3628549" cy="1198708"/>
            </a:xfrm>
            <a:custGeom>
              <a:avLst/>
              <a:gdLst/>
              <a:ahLst/>
              <a:cxnLst/>
              <a:rect l="l" t="t" r="r" b="b"/>
              <a:pathLst>
                <a:path w="42268" h="8686" extrusionOk="0">
                  <a:moveTo>
                    <a:pt x="20982" y="518"/>
                  </a:moveTo>
                  <a:lnTo>
                    <a:pt x="26076" y="608"/>
                  </a:lnTo>
                  <a:lnTo>
                    <a:pt x="31169" y="715"/>
                  </a:lnTo>
                  <a:lnTo>
                    <a:pt x="36245" y="858"/>
                  </a:lnTo>
                  <a:lnTo>
                    <a:pt x="41339" y="1037"/>
                  </a:lnTo>
                  <a:lnTo>
                    <a:pt x="40999" y="1537"/>
                  </a:lnTo>
                  <a:lnTo>
                    <a:pt x="40660" y="2002"/>
                  </a:lnTo>
                  <a:lnTo>
                    <a:pt x="40284" y="2449"/>
                  </a:lnTo>
                  <a:lnTo>
                    <a:pt x="39891" y="2895"/>
                  </a:lnTo>
                  <a:lnTo>
                    <a:pt x="39480" y="3306"/>
                  </a:lnTo>
                  <a:lnTo>
                    <a:pt x="39051" y="3700"/>
                  </a:lnTo>
                  <a:lnTo>
                    <a:pt x="38604" y="4093"/>
                  </a:lnTo>
                  <a:lnTo>
                    <a:pt x="38140" y="4486"/>
                  </a:lnTo>
                  <a:lnTo>
                    <a:pt x="38104" y="4540"/>
                  </a:lnTo>
                  <a:lnTo>
                    <a:pt x="38086" y="4593"/>
                  </a:lnTo>
                  <a:lnTo>
                    <a:pt x="38050" y="4665"/>
                  </a:lnTo>
                  <a:lnTo>
                    <a:pt x="38032" y="4736"/>
                  </a:lnTo>
                  <a:lnTo>
                    <a:pt x="38050" y="4808"/>
                  </a:lnTo>
                  <a:lnTo>
                    <a:pt x="38104" y="4879"/>
                  </a:lnTo>
                  <a:lnTo>
                    <a:pt x="38980" y="5737"/>
                  </a:lnTo>
                  <a:lnTo>
                    <a:pt x="39873" y="6595"/>
                  </a:lnTo>
                  <a:lnTo>
                    <a:pt x="40785" y="7417"/>
                  </a:lnTo>
                  <a:lnTo>
                    <a:pt x="41249" y="7828"/>
                  </a:lnTo>
                  <a:lnTo>
                    <a:pt x="41732" y="8221"/>
                  </a:lnTo>
                  <a:lnTo>
                    <a:pt x="36567" y="8257"/>
                  </a:lnTo>
                  <a:lnTo>
                    <a:pt x="26255" y="8257"/>
                  </a:lnTo>
                  <a:lnTo>
                    <a:pt x="21090" y="8239"/>
                  </a:lnTo>
                  <a:lnTo>
                    <a:pt x="18534" y="8203"/>
                  </a:lnTo>
                  <a:lnTo>
                    <a:pt x="15978" y="8150"/>
                  </a:lnTo>
                  <a:lnTo>
                    <a:pt x="10831" y="8043"/>
                  </a:lnTo>
                  <a:lnTo>
                    <a:pt x="8275" y="7989"/>
                  </a:lnTo>
                  <a:lnTo>
                    <a:pt x="5702" y="7971"/>
                  </a:lnTo>
                  <a:lnTo>
                    <a:pt x="3146" y="7971"/>
                  </a:lnTo>
                  <a:lnTo>
                    <a:pt x="1859" y="8007"/>
                  </a:lnTo>
                  <a:lnTo>
                    <a:pt x="590" y="8043"/>
                  </a:lnTo>
                  <a:lnTo>
                    <a:pt x="1002" y="7649"/>
                  </a:lnTo>
                  <a:lnTo>
                    <a:pt x="1413" y="7256"/>
                  </a:lnTo>
                  <a:lnTo>
                    <a:pt x="1788" y="6845"/>
                  </a:lnTo>
                  <a:lnTo>
                    <a:pt x="2163" y="6398"/>
                  </a:lnTo>
                  <a:lnTo>
                    <a:pt x="2503" y="5952"/>
                  </a:lnTo>
                  <a:lnTo>
                    <a:pt x="2842" y="5505"/>
                  </a:lnTo>
                  <a:lnTo>
                    <a:pt x="3182" y="5040"/>
                  </a:lnTo>
                  <a:lnTo>
                    <a:pt x="3486" y="4575"/>
                  </a:lnTo>
                  <a:lnTo>
                    <a:pt x="3504" y="4522"/>
                  </a:lnTo>
                  <a:lnTo>
                    <a:pt x="3521" y="4468"/>
                  </a:lnTo>
                  <a:lnTo>
                    <a:pt x="3557" y="4450"/>
                  </a:lnTo>
                  <a:lnTo>
                    <a:pt x="3575" y="4415"/>
                  </a:lnTo>
                  <a:lnTo>
                    <a:pt x="3575" y="4361"/>
                  </a:lnTo>
                  <a:lnTo>
                    <a:pt x="3575" y="4325"/>
                  </a:lnTo>
                  <a:lnTo>
                    <a:pt x="3271" y="3825"/>
                  </a:lnTo>
                  <a:lnTo>
                    <a:pt x="2950" y="3324"/>
                  </a:lnTo>
                  <a:lnTo>
                    <a:pt x="2610" y="2842"/>
                  </a:lnTo>
                  <a:lnTo>
                    <a:pt x="2253" y="2377"/>
                  </a:lnTo>
                  <a:lnTo>
                    <a:pt x="1877" y="1912"/>
                  </a:lnTo>
                  <a:lnTo>
                    <a:pt x="1502" y="1448"/>
                  </a:lnTo>
                  <a:lnTo>
                    <a:pt x="751" y="554"/>
                  </a:lnTo>
                  <a:lnTo>
                    <a:pt x="2002" y="590"/>
                  </a:lnTo>
                  <a:lnTo>
                    <a:pt x="3271" y="608"/>
                  </a:lnTo>
                  <a:lnTo>
                    <a:pt x="5791" y="626"/>
                  </a:lnTo>
                  <a:lnTo>
                    <a:pt x="8329" y="608"/>
                  </a:lnTo>
                  <a:lnTo>
                    <a:pt x="10867" y="590"/>
                  </a:lnTo>
                  <a:lnTo>
                    <a:pt x="15925" y="518"/>
                  </a:lnTo>
                  <a:close/>
                  <a:moveTo>
                    <a:pt x="8186" y="0"/>
                  </a:moveTo>
                  <a:lnTo>
                    <a:pt x="6899" y="18"/>
                  </a:lnTo>
                  <a:lnTo>
                    <a:pt x="5630" y="54"/>
                  </a:lnTo>
                  <a:lnTo>
                    <a:pt x="4344" y="89"/>
                  </a:lnTo>
                  <a:lnTo>
                    <a:pt x="3075" y="143"/>
                  </a:lnTo>
                  <a:lnTo>
                    <a:pt x="1806" y="197"/>
                  </a:lnTo>
                  <a:lnTo>
                    <a:pt x="537" y="286"/>
                  </a:lnTo>
                  <a:lnTo>
                    <a:pt x="483" y="286"/>
                  </a:lnTo>
                  <a:lnTo>
                    <a:pt x="465" y="304"/>
                  </a:lnTo>
                  <a:lnTo>
                    <a:pt x="412" y="375"/>
                  </a:lnTo>
                  <a:lnTo>
                    <a:pt x="358" y="393"/>
                  </a:lnTo>
                  <a:lnTo>
                    <a:pt x="322" y="429"/>
                  </a:lnTo>
                  <a:lnTo>
                    <a:pt x="269" y="465"/>
                  </a:lnTo>
                  <a:lnTo>
                    <a:pt x="233" y="501"/>
                  </a:lnTo>
                  <a:lnTo>
                    <a:pt x="215" y="554"/>
                  </a:lnTo>
                  <a:lnTo>
                    <a:pt x="215" y="608"/>
                  </a:lnTo>
                  <a:lnTo>
                    <a:pt x="233" y="679"/>
                  </a:lnTo>
                  <a:lnTo>
                    <a:pt x="251" y="733"/>
                  </a:lnTo>
                  <a:lnTo>
                    <a:pt x="948" y="1644"/>
                  </a:lnTo>
                  <a:lnTo>
                    <a:pt x="1663" y="2574"/>
                  </a:lnTo>
                  <a:lnTo>
                    <a:pt x="2038" y="3020"/>
                  </a:lnTo>
                  <a:lnTo>
                    <a:pt x="2413" y="3467"/>
                  </a:lnTo>
                  <a:lnTo>
                    <a:pt x="2807" y="3896"/>
                  </a:lnTo>
                  <a:lnTo>
                    <a:pt x="3218" y="4289"/>
                  </a:lnTo>
                  <a:lnTo>
                    <a:pt x="3182" y="4325"/>
                  </a:lnTo>
                  <a:lnTo>
                    <a:pt x="3128" y="4361"/>
                  </a:lnTo>
                  <a:lnTo>
                    <a:pt x="2789" y="4879"/>
                  </a:lnTo>
                  <a:lnTo>
                    <a:pt x="2413" y="5362"/>
                  </a:lnTo>
                  <a:lnTo>
                    <a:pt x="2038" y="5844"/>
                  </a:lnTo>
                  <a:lnTo>
                    <a:pt x="1645" y="6309"/>
                  </a:lnTo>
                  <a:lnTo>
                    <a:pt x="841" y="7238"/>
                  </a:lnTo>
                  <a:lnTo>
                    <a:pt x="19" y="8168"/>
                  </a:lnTo>
                  <a:lnTo>
                    <a:pt x="1" y="8203"/>
                  </a:lnTo>
                  <a:lnTo>
                    <a:pt x="1" y="8257"/>
                  </a:lnTo>
                  <a:lnTo>
                    <a:pt x="1" y="8293"/>
                  </a:lnTo>
                  <a:lnTo>
                    <a:pt x="19" y="8329"/>
                  </a:lnTo>
                  <a:lnTo>
                    <a:pt x="54" y="8364"/>
                  </a:lnTo>
                  <a:lnTo>
                    <a:pt x="90" y="8382"/>
                  </a:lnTo>
                  <a:lnTo>
                    <a:pt x="144" y="8382"/>
                  </a:lnTo>
                  <a:lnTo>
                    <a:pt x="179" y="8364"/>
                  </a:lnTo>
                  <a:lnTo>
                    <a:pt x="251" y="8311"/>
                  </a:lnTo>
                  <a:lnTo>
                    <a:pt x="305" y="8329"/>
                  </a:lnTo>
                  <a:lnTo>
                    <a:pt x="1591" y="8418"/>
                  </a:lnTo>
                  <a:lnTo>
                    <a:pt x="2896" y="8489"/>
                  </a:lnTo>
                  <a:lnTo>
                    <a:pt x="4183" y="8543"/>
                  </a:lnTo>
                  <a:lnTo>
                    <a:pt x="5487" y="8597"/>
                  </a:lnTo>
                  <a:lnTo>
                    <a:pt x="8097" y="8650"/>
                  </a:lnTo>
                  <a:lnTo>
                    <a:pt x="10688" y="8668"/>
                  </a:lnTo>
                  <a:lnTo>
                    <a:pt x="13297" y="8686"/>
                  </a:lnTo>
                  <a:lnTo>
                    <a:pt x="15907" y="8668"/>
                  </a:lnTo>
                  <a:lnTo>
                    <a:pt x="21090" y="8668"/>
                  </a:lnTo>
                  <a:lnTo>
                    <a:pt x="26290" y="8686"/>
                  </a:lnTo>
                  <a:lnTo>
                    <a:pt x="31491" y="8668"/>
                  </a:lnTo>
                  <a:lnTo>
                    <a:pt x="41875" y="8614"/>
                  </a:lnTo>
                  <a:lnTo>
                    <a:pt x="41946" y="8614"/>
                  </a:lnTo>
                  <a:lnTo>
                    <a:pt x="42000" y="8579"/>
                  </a:lnTo>
                  <a:lnTo>
                    <a:pt x="42036" y="8525"/>
                  </a:lnTo>
                  <a:lnTo>
                    <a:pt x="42071" y="8471"/>
                  </a:lnTo>
                  <a:lnTo>
                    <a:pt x="42107" y="8489"/>
                  </a:lnTo>
                  <a:lnTo>
                    <a:pt x="42161" y="8471"/>
                  </a:lnTo>
                  <a:lnTo>
                    <a:pt x="42197" y="8436"/>
                  </a:lnTo>
                  <a:lnTo>
                    <a:pt x="42232" y="8400"/>
                  </a:lnTo>
                  <a:lnTo>
                    <a:pt x="42250" y="8346"/>
                  </a:lnTo>
                  <a:lnTo>
                    <a:pt x="42268" y="8311"/>
                  </a:lnTo>
                  <a:lnTo>
                    <a:pt x="42250" y="8257"/>
                  </a:lnTo>
                  <a:lnTo>
                    <a:pt x="42232" y="8203"/>
                  </a:lnTo>
                  <a:lnTo>
                    <a:pt x="41803" y="7739"/>
                  </a:lnTo>
                  <a:lnTo>
                    <a:pt x="41357" y="7274"/>
                  </a:lnTo>
                  <a:lnTo>
                    <a:pt x="40910" y="6809"/>
                  </a:lnTo>
                  <a:lnTo>
                    <a:pt x="40445" y="6363"/>
                  </a:lnTo>
                  <a:lnTo>
                    <a:pt x="39498" y="5505"/>
                  </a:lnTo>
                  <a:lnTo>
                    <a:pt x="38551" y="4647"/>
                  </a:lnTo>
                  <a:lnTo>
                    <a:pt x="38801" y="4486"/>
                  </a:lnTo>
                  <a:lnTo>
                    <a:pt x="39051" y="4307"/>
                  </a:lnTo>
                  <a:lnTo>
                    <a:pt x="39516" y="3932"/>
                  </a:lnTo>
                  <a:lnTo>
                    <a:pt x="39963" y="3539"/>
                  </a:lnTo>
                  <a:lnTo>
                    <a:pt x="40391" y="3110"/>
                  </a:lnTo>
                  <a:lnTo>
                    <a:pt x="40785" y="2645"/>
                  </a:lnTo>
                  <a:lnTo>
                    <a:pt x="41160" y="2181"/>
                  </a:lnTo>
                  <a:lnTo>
                    <a:pt x="41517" y="1680"/>
                  </a:lnTo>
                  <a:lnTo>
                    <a:pt x="41821" y="1180"/>
                  </a:lnTo>
                  <a:lnTo>
                    <a:pt x="41857" y="1108"/>
                  </a:lnTo>
                  <a:lnTo>
                    <a:pt x="41857" y="1037"/>
                  </a:lnTo>
                  <a:lnTo>
                    <a:pt x="41857" y="983"/>
                  </a:lnTo>
                  <a:lnTo>
                    <a:pt x="41821" y="929"/>
                  </a:lnTo>
                  <a:lnTo>
                    <a:pt x="41785" y="894"/>
                  </a:lnTo>
                  <a:lnTo>
                    <a:pt x="41750" y="858"/>
                  </a:lnTo>
                  <a:lnTo>
                    <a:pt x="41696" y="840"/>
                  </a:lnTo>
                  <a:lnTo>
                    <a:pt x="41625" y="822"/>
                  </a:lnTo>
                  <a:lnTo>
                    <a:pt x="41607" y="733"/>
                  </a:lnTo>
                  <a:lnTo>
                    <a:pt x="41571" y="679"/>
                  </a:lnTo>
                  <a:lnTo>
                    <a:pt x="41517" y="626"/>
                  </a:lnTo>
                  <a:lnTo>
                    <a:pt x="41428" y="608"/>
                  </a:lnTo>
                  <a:lnTo>
                    <a:pt x="36317" y="411"/>
                  </a:lnTo>
                  <a:lnTo>
                    <a:pt x="31205" y="268"/>
                  </a:lnTo>
                  <a:lnTo>
                    <a:pt x="28650" y="215"/>
                  </a:lnTo>
                  <a:lnTo>
                    <a:pt x="26094" y="179"/>
                  </a:lnTo>
                  <a:lnTo>
                    <a:pt x="23538" y="143"/>
                  </a:lnTo>
                  <a:lnTo>
                    <a:pt x="20982" y="125"/>
                  </a:lnTo>
                  <a:lnTo>
                    <a:pt x="18427" y="89"/>
                  </a:lnTo>
                  <a:lnTo>
                    <a:pt x="15871" y="54"/>
                  </a:lnTo>
                  <a:lnTo>
                    <a:pt x="13315" y="18"/>
                  </a:lnTo>
                  <a:lnTo>
                    <a:pt x="10742" y="0"/>
                  </a:lnTo>
                  <a:close/>
                </a:path>
              </a:pathLst>
            </a:custGeom>
            <a:solidFill>
              <a:srgbClr val="CA3659"/>
            </a:solidFill>
            <a:ln w="19050" cap="flat" cmpd="sng">
              <a:solidFill>
                <a:srgbClr val="CA36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5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pic>
          <p:nvPicPr>
            <p:cNvPr id="132" name="Picture 131">
              <a:extLst>
                <a:ext uri="{FF2B5EF4-FFF2-40B4-BE49-F238E27FC236}">
                  <a16:creationId xmlns:a16="http://schemas.microsoft.com/office/drawing/2014/main" id="{441B1D75-554C-A984-AF48-1134BCF33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4297" y="1777609"/>
              <a:ext cx="1074063" cy="1418488"/>
            </a:xfrm>
            <a:prstGeom prst="rect">
              <a:avLst/>
            </a:prstGeom>
          </p:spPr>
        </p:pic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FC2074F1-C648-0591-217D-14105F86A1FC}"/>
                </a:ext>
              </a:extLst>
            </p:cNvPr>
            <p:cNvSpPr txBox="1"/>
            <p:nvPr/>
          </p:nvSpPr>
          <p:spPr>
            <a:xfrm>
              <a:off x="1356184" y="2131439"/>
              <a:ext cx="2209415" cy="473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3500" b="1" kern="0" dirty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Hàng nghìn</a:t>
              </a:r>
              <a:endParaRPr lang="en-US" sz="35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A494FD56-6031-30C1-EBD3-D8BFA61ED704}"/>
              </a:ext>
            </a:extLst>
          </p:cNvPr>
          <p:cNvGrpSpPr/>
          <p:nvPr/>
        </p:nvGrpSpPr>
        <p:grpSpPr>
          <a:xfrm>
            <a:off x="193882" y="114653"/>
            <a:ext cx="11804237" cy="2167216"/>
            <a:chOff x="54123" y="23792"/>
            <a:chExt cx="8853178" cy="1625412"/>
          </a:xfrm>
        </p:grpSpPr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469D7A8D-AC90-821C-807E-ACF7EF71BEE4}"/>
                </a:ext>
              </a:extLst>
            </p:cNvPr>
            <p:cNvGrpSpPr/>
            <p:nvPr/>
          </p:nvGrpSpPr>
          <p:grpSpPr>
            <a:xfrm>
              <a:off x="54123" y="23792"/>
              <a:ext cx="8853178" cy="1625412"/>
              <a:chOff x="54123" y="23792"/>
              <a:chExt cx="8853178" cy="1625412"/>
            </a:xfrm>
          </p:grpSpPr>
          <p:sp>
            <p:nvSpPr>
              <p:cNvPr id="85" name="Google Shape;2105;p47">
                <a:extLst>
                  <a:ext uri="{FF2B5EF4-FFF2-40B4-BE49-F238E27FC236}">
                    <a16:creationId xmlns:a16="http://schemas.microsoft.com/office/drawing/2014/main" id="{DA3FBF7E-E84E-7E93-863D-5C618E6F7EFA}"/>
                  </a:ext>
                </a:extLst>
              </p:cNvPr>
              <p:cNvSpPr/>
              <p:nvPr/>
            </p:nvSpPr>
            <p:spPr>
              <a:xfrm>
                <a:off x="335021" y="23792"/>
                <a:ext cx="8572280" cy="1553496"/>
              </a:xfrm>
              <a:custGeom>
                <a:avLst/>
                <a:gdLst/>
                <a:ahLst/>
                <a:cxnLst/>
                <a:rect l="l" t="t" r="r" b="b"/>
                <a:pathLst>
                  <a:path w="54430" h="54969" extrusionOk="0">
                    <a:moveTo>
                      <a:pt x="16727" y="519"/>
                    </a:moveTo>
                    <a:lnTo>
                      <a:pt x="18344" y="540"/>
                    </a:lnTo>
                    <a:lnTo>
                      <a:pt x="17452" y="560"/>
                    </a:lnTo>
                    <a:lnTo>
                      <a:pt x="15856" y="560"/>
                    </a:lnTo>
                    <a:lnTo>
                      <a:pt x="16727" y="519"/>
                    </a:lnTo>
                    <a:close/>
                    <a:moveTo>
                      <a:pt x="1430" y="12810"/>
                    </a:moveTo>
                    <a:lnTo>
                      <a:pt x="1430" y="13432"/>
                    </a:lnTo>
                    <a:lnTo>
                      <a:pt x="1389" y="13225"/>
                    </a:lnTo>
                    <a:lnTo>
                      <a:pt x="1389" y="13142"/>
                    </a:lnTo>
                    <a:lnTo>
                      <a:pt x="1389" y="13038"/>
                    </a:lnTo>
                    <a:lnTo>
                      <a:pt x="1430" y="12810"/>
                    </a:lnTo>
                    <a:close/>
                    <a:moveTo>
                      <a:pt x="1430" y="13556"/>
                    </a:moveTo>
                    <a:lnTo>
                      <a:pt x="1410" y="13971"/>
                    </a:lnTo>
                    <a:lnTo>
                      <a:pt x="1410" y="13888"/>
                    </a:lnTo>
                    <a:lnTo>
                      <a:pt x="1430" y="13556"/>
                    </a:lnTo>
                    <a:close/>
                    <a:moveTo>
                      <a:pt x="30966" y="1"/>
                    </a:moveTo>
                    <a:lnTo>
                      <a:pt x="30303" y="21"/>
                    </a:lnTo>
                    <a:lnTo>
                      <a:pt x="29640" y="63"/>
                    </a:lnTo>
                    <a:lnTo>
                      <a:pt x="29246" y="84"/>
                    </a:lnTo>
                    <a:lnTo>
                      <a:pt x="28355" y="42"/>
                    </a:lnTo>
                    <a:lnTo>
                      <a:pt x="27816" y="21"/>
                    </a:lnTo>
                    <a:lnTo>
                      <a:pt x="26634" y="21"/>
                    </a:lnTo>
                    <a:lnTo>
                      <a:pt x="26013" y="63"/>
                    </a:lnTo>
                    <a:lnTo>
                      <a:pt x="25577" y="104"/>
                    </a:lnTo>
                    <a:lnTo>
                      <a:pt x="25163" y="146"/>
                    </a:lnTo>
                    <a:lnTo>
                      <a:pt x="24976" y="187"/>
                    </a:lnTo>
                    <a:lnTo>
                      <a:pt x="24396" y="229"/>
                    </a:lnTo>
                    <a:lnTo>
                      <a:pt x="23940" y="249"/>
                    </a:lnTo>
                    <a:lnTo>
                      <a:pt x="23214" y="270"/>
                    </a:lnTo>
                    <a:lnTo>
                      <a:pt x="22344" y="249"/>
                    </a:lnTo>
                    <a:lnTo>
                      <a:pt x="21618" y="249"/>
                    </a:lnTo>
                    <a:lnTo>
                      <a:pt x="20872" y="270"/>
                    </a:lnTo>
                    <a:lnTo>
                      <a:pt x="20748" y="229"/>
                    </a:lnTo>
                    <a:lnTo>
                      <a:pt x="20582" y="208"/>
                    </a:lnTo>
                    <a:lnTo>
                      <a:pt x="19421" y="167"/>
                    </a:lnTo>
                    <a:lnTo>
                      <a:pt x="18530" y="146"/>
                    </a:lnTo>
                    <a:lnTo>
                      <a:pt x="18136" y="125"/>
                    </a:lnTo>
                    <a:lnTo>
                      <a:pt x="17722" y="125"/>
                    </a:lnTo>
                    <a:lnTo>
                      <a:pt x="16830" y="167"/>
                    </a:lnTo>
                    <a:lnTo>
                      <a:pt x="14530" y="167"/>
                    </a:lnTo>
                    <a:lnTo>
                      <a:pt x="13929" y="146"/>
                    </a:lnTo>
                    <a:lnTo>
                      <a:pt x="13328" y="167"/>
                    </a:lnTo>
                    <a:lnTo>
                      <a:pt x="11980" y="208"/>
                    </a:lnTo>
                    <a:lnTo>
                      <a:pt x="10239" y="249"/>
                    </a:lnTo>
                    <a:lnTo>
                      <a:pt x="8519" y="249"/>
                    </a:lnTo>
                    <a:lnTo>
                      <a:pt x="7752" y="270"/>
                    </a:lnTo>
                    <a:lnTo>
                      <a:pt x="6964" y="291"/>
                    </a:lnTo>
                    <a:lnTo>
                      <a:pt x="5824" y="291"/>
                    </a:lnTo>
                    <a:lnTo>
                      <a:pt x="4664" y="270"/>
                    </a:lnTo>
                    <a:lnTo>
                      <a:pt x="4021" y="291"/>
                    </a:lnTo>
                    <a:lnTo>
                      <a:pt x="3379" y="332"/>
                    </a:lnTo>
                    <a:lnTo>
                      <a:pt x="2322" y="312"/>
                    </a:lnTo>
                    <a:lnTo>
                      <a:pt x="2177" y="332"/>
                    </a:lnTo>
                    <a:lnTo>
                      <a:pt x="2135" y="332"/>
                    </a:lnTo>
                    <a:lnTo>
                      <a:pt x="2114" y="374"/>
                    </a:lnTo>
                    <a:lnTo>
                      <a:pt x="2135" y="395"/>
                    </a:lnTo>
                    <a:lnTo>
                      <a:pt x="2156" y="395"/>
                    </a:lnTo>
                    <a:lnTo>
                      <a:pt x="2322" y="415"/>
                    </a:lnTo>
                    <a:lnTo>
                      <a:pt x="2715" y="415"/>
                    </a:lnTo>
                    <a:lnTo>
                      <a:pt x="3586" y="436"/>
                    </a:lnTo>
                    <a:lnTo>
                      <a:pt x="4456" y="436"/>
                    </a:lnTo>
                    <a:lnTo>
                      <a:pt x="6115" y="457"/>
                    </a:lnTo>
                    <a:lnTo>
                      <a:pt x="6695" y="477"/>
                    </a:lnTo>
                    <a:lnTo>
                      <a:pt x="7255" y="498"/>
                    </a:lnTo>
                    <a:lnTo>
                      <a:pt x="7690" y="498"/>
                    </a:lnTo>
                    <a:lnTo>
                      <a:pt x="7172" y="519"/>
                    </a:lnTo>
                    <a:lnTo>
                      <a:pt x="6156" y="540"/>
                    </a:lnTo>
                    <a:lnTo>
                      <a:pt x="2881" y="540"/>
                    </a:lnTo>
                    <a:lnTo>
                      <a:pt x="2591" y="581"/>
                    </a:lnTo>
                    <a:lnTo>
                      <a:pt x="2322" y="643"/>
                    </a:lnTo>
                    <a:lnTo>
                      <a:pt x="2094" y="705"/>
                    </a:lnTo>
                    <a:lnTo>
                      <a:pt x="1907" y="788"/>
                    </a:lnTo>
                    <a:lnTo>
                      <a:pt x="1721" y="892"/>
                    </a:lnTo>
                    <a:lnTo>
                      <a:pt x="1575" y="1016"/>
                    </a:lnTo>
                    <a:lnTo>
                      <a:pt x="1451" y="1141"/>
                    </a:lnTo>
                    <a:lnTo>
                      <a:pt x="1347" y="1265"/>
                    </a:lnTo>
                    <a:lnTo>
                      <a:pt x="1265" y="1410"/>
                    </a:lnTo>
                    <a:lnTo>
                      <a:pt x="1202" y="1555"/>
                    </a:lnTo>
                    <a:lnTo>
                      <a:pt x="1140" y="1680"/>
                    </a:lnTo>
                    <a:lnTo>
                      <a:pt x="1099" y="1825"/>
                    </a:lnTo>
                    <a:lnTo>
                      <a:pt x="1078" y="1970"/>
                    </a:lnTo>
                    <a:lnTo>
                      <a:pt x="1057" y="2219"/>
                    </a:lnTo>
                    <a:lnTo>
                      <a:pt x="1057" y="2571"/>
                    </a:lnTo>
                    <a:lnTo>
                      <a:pt x="1037" y="2923"/>
                    </a:lnTo>
                    <a:lnTo>
                      <a:pt x="995" y="3607"/>
                    </a:lnTo>
                    <a:lnTo>
                      <a:pt x="912" y="4084"/>
                    </a:lnTo>
                    <a:lnTo>
                      <a:pt x="891" y="4312"/>
                    </a:lnTo>
                    <a:lnTo>
                      <a:pt x="871" y="4540"/>
                    </a:lnTo>
                    <a:lnTo>
                      <a:pt x="829" y="5535"/>
                    </a:lnTo>
                    <a:lnTo>
                      <a:pt x="809" y="6447"/>
                    </a:lnTo>
                    <a:lnTo>
                      <a:pt x="809" y="6530"/>
                    </a:lnTo>
                    <a:lnTo>
                      <a:pt x="809" y="6550"/>
                    </a:lnTo>
                    <a:lnTo>
                      <a:pt x="829" y="6758"/>
                    </a:lnTo>
                    <a:lnTo>
                      <a:pt x="850" y="6944"/>
                    </a:lnTo>
                    <a:lnTo>
                      <a:pt x="891" y="7089"/>
                    </a:lnTo>
                    <a:lnTo>
                      <a:pt x="912" y="7317"/>
                    </a:lnTo>
                    <a:lnTo>
                      <a:pt x="912" y="7483"/>
                    </a:lnTo>
                    <a:lnTo>
                      <a:pt x="891" y="7670"/>
                    </a:lnTo>
                    <a:lnTo>
                      <a:pt x="829" y="8043"/>
                    </a:lnTo>
                    <a:lnTo>
                      <a:pt x="809" y="8229"/>
                    </a:lnTo>
                    <a:lnTo>
                      <a:pt x="809" y="8416"/>
                    </a:lnTo>
                    <a:lnTo>
                      <a:pt x="850" y="9100"/>
                    </a:lnTo>
                    <a:lnTo>
                      <a:pt x="850" y="9307"/>
                    </a:lnTo>
                    <a:lnTo>
                      <a:pt x="726" y="9929"/>
                    </a:lnTo>
                    <a:lnTo>
                      <a:pt x="581" y="10841"/>
                    </a:lnTo>
                    <a:lnTo>
                      <a:pt x="518" y="11152"/>
                    </a:lnTo>
                    <a:lnTo>
                      <a:pt x="456" y="11483"/>
                    </a:lnTo>
                    <a:lnTo>
                      <a:pt x="456" y="11649"/>
                    </a:lnTo>
                    <a:lnTo>
                      <a:pt x="456" y="11815"/>
                    </a:lnTo>
                    <a:lnTo>
                      <a:pt x="477" y="11981"/>
                    </a:lnTo>
                    <a:lnTo>
                      <a:pt x="518" y="12147"/>
                    </a:lnTo>
                    <a:lnTo>
                      <a:pt x="581" y="12375"/>
                    </a:lnTo>
                    <a:lnTo>
                      <a:pt x="601" y="12582"/>
                    </a:lnTo>
                    <a:lnTo>
                      <a:pt x="581" y="12706"/>
                    </a:lnTo>
                    <a:lnTo>
                      <a:pt x="560" y="12851"/>
                    </a:lnTo>
                    <a:lnTo>
                      <a:pt x="581" y="12997"/>
                    </a:lnTo>
                    <a:lnTo>
                      <a:pt x="601" y="13162"/>
                    </a:lnTo>
                    <a:lnTo>
                      <a:pt x="601" y="13328"/>
                    </a:lnTo>
                    <a:lnTo>
                      <a:pt x="601" y="13411"/>
                    </a:lnTo>
                    <a:lnTo>
                      <a:pt x="560" y="13494"/>
                    </a:lnTo>
                    <a:lnTo>
                      <a:pt x="498" y="13639"/>
                    </a:lnTo>
                    <a:lnTo>
                      <a:pt x="456" y="13805"/>
                    </a:lnTo>
                    <a:lnTo>
                      <a:pt x="456" y="14095"/>
                    </a:lnTo>
                    <a:lnTo>
                      <a:pt x="477" y="14385"/>
                    </a:lnTo>
                    <a:lnTo>
                      <a:pt x="435" y="14758"/>
                    </a:lnTo>
                    <a:lnTo>
                      <a:pt x="353" y="15152"/>
                    </a:lnTo>
                    <a:lnTo>
                      <a:pt x="311" y="15442"/>
                    </a:lnTo>
                    <a:lnTo>
                      <a:pt x="290" y="15774"/>
                    </a:lnTo>
                    <a:lnTo>
                      <a:pt x="228" y="16541"/>
                    </a:lnTo>
                    <a:lnTo>
                      <a:pt x="125" y="17018"/>
                    </a:lnTo>
                    <a:lnTo>
                      <a:pt x="42" y="17349"/>
                    </a:lnTo>
                    <a:lnTo>
                      <a:pt x="21" y="17660"/>
                    </a:lnTo>
                    <a:lnTo>
                      <a:pt x="0" y="18158"/>
                    </a:lnTo>
                    <a:lnTo>
                      <a:pt x="0" y="18655"/>
                    </a:lnTo>
                    <a:lnTo>
                      <a:pt x="21" y="19194"/>
                    </a:lnTo>
                    <a:lnTo>
                      <a:pt x="62" y="19463"/>
                    </a:lnTo>
                    <a:lnTo>
                      <a:pt x="104" y="19733"/>
                    </a:lnTo>
                    <a:lnTo>
                      <a:pt x="166" y="20044"/>
                    </a:lnTo>
                    <a:lnTo>
                      <a:pt x="104" y="20417"/>
                    </a:lnTo>
                    <a:lnTo>
                      <a:pt x="62" y="20769"/>
                    </a:lnTo>
                    <a:lnTo>
                      <a:pt x="21" y="21204"/>
                    </a:lnTo>
                    <a:lnTo>
                      <a:pt x="21" y="21660"/>
                    </a:lnTo>
                    <a:lnTo>
                      <a:pt x="21" y="21909"/>
                    </a:lnTo>
                    <a:lnTo>
                      <a:pt x="42" y="22158"/>
                    </a:lnTo>
                    <a:lnTo>
                      <a:pt x="125" y="22676"/>
                    </a:lnTo>
                    <a:lnTo>
                      <a:pt x="166" y="22863"/>
                    </a:lnTo>
                    <a:lnTo>
                      <a:pt x="207" y="23028"/>
                    </a:lnTo>
                    <a:lnTo>
                      <a:pt x="332" y="23360"/>
                    </a:lnTo>
                    <a:lnTo>
                      <a:pt x="415" y="23505"/>
                    </a:lnTo>
                    <a:lnTo>
                      <a:pt x="498" y="23982"/>
                    </a:lnTo>
                    <a:lnTo>
                      <a:pt x="539" y="24355"/>
                    </a:lnTo>
                    <a:lnTo>
                      <a:pt x="581" y="24935"/>
                    </a:lnTo>
                    <a:lnTo>
                      <a:pt x="581" y="25288"/>
                    </a:lnTo>
                    <a:lnTo>
                      <a:pt x="560" y="25640"/>
                    </a:lnTo>
                    <a:lnTo>
                      <a:pt x="560" y="25951"/>
                    </a:lnTo>
                    <a:lnTo>
                      <a:pt x="560" y="26241"/>
                    </a:lnTo>
                    <a:lnTo>
                      <a:pt x="601" y="26842"/>
                    </a:lnTo>
                    <a:lnTo>
                      <a:pt x="518" y="26946"/>
                    </a:lnTo>
                    <a:lnTo>
                      <a:pt x="498" y="27008"/>
                    </a:lnTo>
                    <a:lnTo>
                      <a:pt x="477" y="27070"/>
                    </a:lnTo>
                    <a:lnTo>
                      <a:pt x="415" y="27547"/>
                    </a:lnTo>
                    <a:lnTo>
                      <a:pt x="373" y="28003"/>
                    </a:lnTo>
                    <a:lnTo>
                      <a:pt x="311" y="28728"/>
                    </a:lnTo>
                    <a:lnTo>
                      <a:pt x="290" y="29060"/>
                    </a:lnTo>
                    <a:lnTo>
                      <a:pt x="270" y="29412"/>
                    </a:lnTo>
                    <a:lnTo>
                      <a:pt x="311" y="29765"/>
                    </a:lnTo>
                    <a:lnTo>
                      <a:pt x="353" y="30117"/>
                    </a:lnTo>
                    <a:lnTo>
                      <a:pt x="373" y="30200"/>
                    </a:lnTo>
                    <a:lnTo>
                      <a:pt x="373" y="30262"/>
                    </a:lnTo>
                    <a:lnTo>
                      <a:pt x="373" y="30946"/>
                    </a:lnTo>
                    <a:lnTo>
                      <a:pt x="373" y="31464"/>
                    </a:lnTo>
                    <a:lnTo>
                      <a:pt x="332" y="31982"/>
                    </a:lnTo>
                    <a:lnTo>
                      <a:pt x="332" y="32459"/>
                    </a:lnTo>
                    <a:lnTo>
                      <a:pt x="353" y="32957"/>
                    </a:lnTo>
                    <a:lnTo>
                      <a:pt x="456" y="34055"/>
                    </a:lnTo>
                    <a:lnTo>
                      <a:pt x="518" y="34760"/>
                    </a:lnTo>
                    <a:lnTo>
                      <a:pt x="539" y="35465"/>
                    </a:lnTo>
                    <a:lnTo>
                      <a:pt x="539" y="36024"/>
                    </a:lnTo>
                    <a:lnTo>
                      <a:pt x="539" y="36356"/>
                    </a:lnTo>
                    <a:lnTo>
                      <a:pt x="539" y="36688"/>
                    </a:lnTo>
                    <a:lnTo>
                      <a:pt x="539" y="36853"/>
                    </a:lnTo>
                    <a:lnTo>
                      <a:pt x="560" y="37144"/>
                    </a:lnTo>
                    <a:lnTo>
                      <a:pt x="581" y="37475"/>
                    </a:lnTo>
                    <a:lnTo>
                      <a:pt x="622" y="37828"/>
                    </a:lnTo>
                    <a:lnTo>
                      <a:pt x="643" y="38118"/>
                    </a:lnTo>
                    <a:lnTo>
                      <a:pt x="643" y="38594"/>
                    </a:lnTo>
                    <a:lnTo>
                      <a:pt x="622" y="39050"/>
                    </a:lnTo>
                    <a:lnTo>
                      <a:pt x="601" y="39486"/>
                    </a:lnTo>
                    <a:lnTo>
                      <a:pt x="601" y="39983"/>
                    </a:lnTo>
                    <a:lnTo>
                      <a:pt x="622" y="40232"/>
                    </a:lnTo>
                    <a:lnTo>
                      <a:pt x="663" y="40501"/>
                    </a:lnTo>
                    <a:lnTo>
                      <a:pt x="705" y="40771"/>
                    </a:lnTo>
                    <a:lnTo>
                      <a:pt x="726" y="41019"/>
                    </a:lnTo>
                    <a:lnTo>
                      <a:pt x="726" y="41517"/>
                    </a:lnTo>
                    <a:lnTo>
                      <a:pt x="705" y="41890"/>
                    </a:lnTo>
                    <a:lnTo>
                      <a:pt x="705" y="41952"/>
                    </a:lnTo>
                    <a:lnTo>
                      <a:pt x="726" y="41994"/>
                    </a:lnTo>
                    <a:lnTo>
                      <a:pt x="767" y="42035"/>
                    </a:lnTo>
                    <a:lnTo>
                      <a:pt x="850" y="42035"/>
                    </a:lnTo>
                    <a:lnTo>
                      <a:pt x="891" y="42014"/>
                    </a:lnTo>
                    <a:lnTo>
                      <a:pt x="912" y="41952"/>
                    </a:lnTo>
                    <a:lnTo>
                      <a:pt x="912" y="41890"/>
                    </a:lnTo>
                    <a:lnTo>
                      <a:pt x="912" y="41558"/>
                    </a:lnTo>
                    <a:lnTo>
                      <a:pt x="954" y="41206"/>
                    </a:lnTo>
                    <a:lnTo>
                      <a:pt x="974" y="40854"/>
                    </a:lnTo>
                    <a:lnTo>
                      <a:pt x="995" y="40667"/>
                    </a:lnTo>
                    <a:lnTo>
                      <a:pt x="995" y="40501"/>
                    </a:lnTo>
                    <a:lnTo>
                      <a:pt x="974" y="40149"/>
                    </a:lnTo>
                    <a:lnTo>
                      <a:pt x="974" y="39465"/>
                    </a:lnTo>
                    <a:lnTo>
                      <a:pt x="995" y="38802"/>
                    </a:lnTo>
                    <a:lnTo>
                      <a:pt x="1078" y="38346"/>
                    </a:lnTo>
                    <a:lnTo>
                      <a:pt x="1099" y="38097"/>
                    </a:lnTo>
                    <a:lnTo>
                      <a:pt x="1119" y="37869"/>
                    </a:lnTo>
                    <a:lnTo>
                      <a:pt x="1140" y="36874"/>
                    </a:lnTo>
                    <a:lnTo>
                      <a:pt x="1182" y="35299"/>
                    </a:lnTo>
                    <a:lnTo>
                      <a:pt x="1182" y="35237"/>
                    </a:lnTo>
                    <a:lnTo>
                      <a:pt x="1306" y="34656"/>
                    </a:lnTo>
                    <a:lnTo>
                      <a:pt x="1347" y="34490"/>
                    </a:lnTo>
                    <a:lnTo>
                      <a:pt x="1347" y="34304"/>
                    </a:lnTo>
                    <a:lnTo>
                      <a:pt x="1368" y="33952"/>
                    </a:lnTo>
                    <a:lnTo>
                      <a:pt x="1347" y="33309"/>
                    </a:lnTo>
                    <a:lnTo>
                      <a:pt x="1327" y="32666"/>
                    </a:lnTo>
                    <a:lnTo>
                      <a:pt x="1285" y="31423"/>
                    </a:lnTo>
                    <a:lnTo>
                      <a:pt x="1244" y="30822"/>
                    </a:lnTo>
                    <a:lnTo>
                      <a:pt x="1182" y="30200"/>
                    </a:lnTo>
                    <a:lnTo>
                      <a:pt x="1182" y="29371"/>
                    </a:lnTo>
                    <a:lnTo>
                      <a:pt x="1223" y="28542"/>
                    </a:lnTo>
                    <a:lnTo>
                      <a:pt x="1223" y="28480"/>
                    </a:lnTo>
                    <a:lnTo>
                      <a:pt x="1285" y="29081"/>
                    </a:lnTo>
                    <a:lnTo>
                      <a:pt x="1347" y="29640"/>
                    </a:lnTo>
                    <a:lnTo>
                      <a:pt x="1451" y="30179"/>
                    </a:lnTo>
                    <a:lnTo>
                      <a:pt x="1513" y="30428"/>
                    </a:lnTo>
                    <a:lnTo>
                      <a:pt x="1596" y="30677"/>
                    </a:lnTo>
                    <a:lnTo>
                      <a:pt x="1555" y="31195"/>
                    </a:lnTo>
                    <a:lnTo>
                      <a:pt x="1534" y="31775"/>
                    </a:lnTo>
                    <a:lnTo>
                      <a:pt x="1534" y="32356"/>
                    </a:lnTo>
                    <a:lnTo>
                      <a:pt x="1575" y="32915"/>
                    </a:lnTo>
                    <a:lnTo>
                      <a:pt x="1555" y="33350"/>
                    </a:lnTo>
                    <a:lnTo>
                      <a:pt x="1555" y="33703"/>
                    </a:lnTo>
                    <a:lnTo>
                      <a:pt x="1575" y="33972"/>
                    </a:lnTo>
                    <a:lnTo>
                      <a:pt x="1596" y="34221"/>
                    </a:lnTo>
                    <a:lnTo>
                      <a:pt x="1638" y="34408"/>
                    </a:lnTo>
                    <a:lnTo>
                      <a:pt x="1679" y="34594"/>
                    </a:lnTo>
                    <a:lnTo>
                      <a:pt x="1783" y="34988"/>
                    </a:lnTo>
                    <a:lnTo>
                      <a:pt x="1783" y="35071"/>
                    </a:lnTo>
                    <a:lnTo>
                      <a:pt x="1721" y="35195"/>
                    </a:lnTo>
                    <a:lnTo>
                      <a:pt x="1679" y="35361"/>
                    </a:lnTo>
                    <a:lnTo>
                      <a:pt x="1658" y="35548"/>
                    </a:lnTo>
                    <a:lnTo>
                      <a:pt x="1638" y="35755"/>
                    </a:lnTo>
                    <a:lnTo>
                      <a:pt x="1596" y="36211"/>
                    </a:lnTo>
                    <a:lnTo>
                      <a:pt x="1617" y="36667"/>
                    </a:lnTo>
                    <a:lnTo>
                      <a:pt x="1596" y="37144"/>
                    </a:lnTo>
                    <a:lnTo>
                      <a:pt x="1575" y="37600"/>
                    </a:lnTo>
                    <a:lnTo>
                      <a:pt x="1596" y="38056"/>
                    </a:lnTo>
                    <a:lnTo>
                      <a:pt x="1638" y="38511"/>
                    </a:lnTo>
                    <a:lnTo>
                      <a:pt x="1638" y="38885"/>
                    </a:lnTo>
                    <a:lnTo>
                      <a:pt x="1638" y="39216"/>
                    </a:lnTo>
                    <a:lnTo>
                      <a:pt x="1596" y="39817"/>
                    </a:lnTo>
                    <a:lnTo>
                      <a:pt x="1596" y="40107"/>
                    </a:lnTo>
                    <a:lnTo>
                      <a:pt x="1617" y="40356"/>
                    </a:lnTo>
                    <a:lnTo>
                      <a:pt x="1638" y="40605"/>
                    </a:lnTo>
                    <a:lnTo>
                      <a:pt x="1679" y="40833"/>
                    </a:lnTo>
                    <a:lnTo>
                      <a:pt x="1783" y="41310"/>
                    </a:lnTo>
                    <a:lnTo>
                      <a:pt x="1783" y="41869"/>
                    </a:lnTo>
                    <a:lnTo>
                      <a:pt x="1741" y="42512"/>
                    </a:lnTo>
                    <a:lnTo>
                      <a:pt x="1721" y="43113"/>
                    </a:lnTo>
                    <a:lnTo>
                      <a:pt x="1721" y="43631"/>
                    </a:lnTo>
                    <a:lnTo>
                      <a:pt x="1700" y="44087"/>
                    </a:lnTo>
                    <a:lnTo>
                      <a:pt x="1575" y="44419"/>
                    </a:lnTo>
                    <a:lnTo>
                      <a:pt x="1534" y="44585"/>
                    </a:lnTo>
                    <a:lnTo>
                      <a:pt x="1493" y="44750"/>
                    </a:lnTo>
                    <a:lnTo>
                      <a:pt x="1430" y="45269"/>
                    </a:lnTo>
                    <a:lnTo>
                      <a:pt x="1368" y="46077"/>
                    </a:lnTo>
                    <a:lnTo>
                      <a:pt x="1347" y="46678"/>
                    </a:lnTo>
                    <a:lnTo>
                      <a:pt x="1368" y="47403"/>
                    </a:lnTo>
                    <a:lnTo>
                      <a:pt x="1410" y="48108"/>
                    </a:lnTo>
                    <a:lnTo>
                      <a:pt x="1430" y="48419"/>
                    </a:lnTo>
                    <a:lnTo>
                      <a:pt x="1493" y="48668"/>
                    </a:lnTo>
                    <a:lnTo>
                      <a:pt x="1430" y="49476"/>
                    </a:lnTo>
                    <a:lnTo>
                      <a:pt x="1410" y="50430"/>
                    </a:lnTo>
                    <a:lnTo>
                      <a:pt x="1410" y="51570"/>
                    </a:lnTo>
                    <a:lnTo>
                      <a:pt x="1430" y="52627"/>
                    </a:lnTo>
                    <a:lnTo>
                      <a:pt x="1451" y="53103"/>
                    </a:lnTo>
                    <a:lnTo>
                      <a:pt x="1493" y="53559"/>
                    </a:lnTo>
                    <a:lnTo>
                      <a:pt x="1534" y="53808"/>
                    </a:lnTo>
                    <a:lnTo>
                      <a:pt x="1575" y="54015"/>
                    </a:lnTo>
                    <a:lnTo>
                      <a:pt x="1638" y="54181"/>
                    </a:lnTo>
                    <a:lnTo>
                      <a:pt x="1700" y="54326"/>
                    </a:lnTo>
                    <a:lnTo>
                      <a:pt x="1783" y="54451"/>
                    </a:lnTo>
                    <a:lnTo>
                      <a:pt x="1845" y="54533"/>
                    </a:lnTo>
                    <a:lnTo>
                      <a:pt x="1928" y="54616"/>
                    </a:lnTo>
                    <a:lnTo>
                      <a:pt x="2031" y="54658"/>
                    </a:lnTo>
                    <a:lnTo>
                      <a:pt x="2135" y="54699"/>
                    </a:lnTo>
                    <a:lnTo>
                      <a:pt x="2239" y="54699"/>
                    </a:lnTo>
                    <a:lnTo>
                      <a:pt x="2446" y="54720"/>
                    </a:lnTo>
                    <a:lnTo>
                      <a:pt x="2943" y="54679"/>
                    </a:lnTo>
                    <a:lnTo>
                      <a:pt x="3959" y="54679"/>
                    </a:lnTo>
                    <a:lnTo>
                      <a:pt x="5679" y="54658"/>
                    </a:lnTo>
                    <a:lnTo>
                      <a:pt x="7358" y="54658"/>
                    </a:lnTo>
                    <a:lnTo>
                      <a:pt x="9389" y="54637"/>
                    </a:lnTo>
                    <a:lnTo>
                      <a:pt x="12063" y="54679"/>
                    </a:lnTo>
                    <a:lnTo>
                      <a:pt x="13431" y="54699"/>
                    </a:lnTo>
                    <a:lnTo>
                      <a:pt x="16478" y="54699"/>
                    </a:lnTo>
                    <a:lnTo>
                      <a:pt x="19028" y="54720"/>
                    </a:lnTo>
                    <a:lnTo>
                      <a:pt x="20333" y="54741"/>
                    </a:lnTo>
                    <a:lnTo>
                      <a:pt x="21722" y="54761"/>
                    </a:lnTo>
                    <a:lnTo>
                      <a:pt x="23131" y="54741"/>
                    </a:lnTo>
                    <a:lnTo>
                      <a:pt x="27194" y="54741"/>
                    </a:lnTo>
                    <a:lnTo>
                      <a:pt x="29453" y="54761"/>
                    </a:lnTo>
                    <a:lnTo>
                      <a:pt x="32023" y="54782"/>
                    </a:lnTo>
                    <a:lnTo>
                      <a:pt x="35008" y="54803"/>
                    </a:lnTo>
                    <a:lnTo>
                      <a:pt x="36335" y="54803"/>
                    </a:lnTo>
                    <a:lnTo>
                      <a:pt x="37247" y="54782"/>
                    </a:lnTo>
                    <a:lnTo>
                      <a:pt x="38076" y="54761"/>
                    </a:lnTo>
                    <a:lnTo>
                      <a:pt x="39216" y="54741"/>
                    </a:lnTo>
                    <a:lnTo>
                      <a:pt x="41910" y="54782"/>
                    </a:lnTo>
                    <a:lnTo>
                      <a:pt x="43796" y="54782"/>
                    </a:lnTo>
                    <a:lnTo>
                      <a:pt x="46532" y="54761"/>
                    </a:lnTo>
                    <a:lnTo>
                      <a:pt x="46947" y="54761"/>
                    </a:lnTo>
                    <a:lnTo>
                      <a:pt x="47320" y="54720"/>
                    </a:lnTo>
                    <a:lnTo>
                      <a:pt x="48045" y="54637"/>
                    </a:lnTo>
                    <a:lnTo>
                      <a:pt x="48398" y="54616"/>
                    </a:lnTo>
                    <a:lnTo>
                      <a:pt x="48771" y="54616"/>
                    </a:lnTo>
                    <a:lnTo>
                      <a:pt x="49185" y="54679"/>
                    </a:lnTo>
                    <a:lnTo>
                      <a:pt x="49413" y="54720"/>
                    </a:lnTo>
                    <a:lnTo>
                      <a:pt x="49662" y="54782"/>
                    </a:lnTo>
                    <a:lnTo>
                      <a:pt x="49911" y="54865"/>
                    </a:lnTo>
                    <a:lnTo>
                      <a:pt x="50201" y="54907"/>
                    </a:lnTo>
                    <a:lnTo>
                      <a:pt x="50491" y="54948"/>
                    </a:lnTo>
                    <a:lnTo>
                      <a:pt x="50781" y="54969"/>
                    </a:lnTo>
                    <a:lnTo>
                      <a:pt x="51092" y="54969"/>
                    </a:lnTo>
                    <a:lnTo>
                      <a:pt x="51403" y="54948"/>
                    </a:lnTo>
                    <a:lnTo>
                      <a:pt x="51714" y="54886"/>
                    </a:lnTo>
                    <a:lnTo>
                      <a:pt x="52004" y="54824"/>
                    </a:lnTo>
                    <a:lnTo>
                      <a:pt x="52274" y="54720"/>
                    </a:lnTo>
                    <a:lnTo>
                      <a:pt x="52543" y="54575"/>
                    </a:lnTo>
                    <a:lnTo>
                      <a:pt x="52771" y="54409"/>
                    </a:lnTo>
                    <a:lnTo>
                      <a:pt x="52978" y="54202"/>
                    </a:lnTo>
                    <a:lnTo>
                      <a:pt x="53061" y="54098"/>
                    </a:lnTo>
                    <a:lnTo>
                      <a:pt x="53144" y="53974"/>
                    </a:lnTo>
                    <a:lnTo>
                      <a:pt x="53206" y="53849"/>
                    </a:lnTo>
                    <a:lnTo>
                      <a:pt x="53268" y="53704"/>
                    </a:lnTo>
                    <a:lnTo>
                      <a:pt x="53310" y="53539"/>
                    </a:lnTo>
                    <a:lnTo>
                      <a:pt x="53331" y="53373"/>
                    </a:lnTo>
                    <a:lnTo>
                      <a:pt x="53351" y="53207"/>
                    </a:lnTo>
                    <a:lnTo>
                      <a:pt x="53372" y="53020"/>
                    </a:lnTo>
                    <a:lnTo>
                      <a:pt x="53351" y="52647"/>
                    </a:lnTo>
                    <a:lnTo>
                      <a:pt x="53393" y="52336"/>
                    </a:lnTo>
                    <a:lnTo>
                      <a:pt x="53414" y="52171"/>
                    </a:lnTo>
                    <a:lnTo>
                      <a:pt x="53393" y="52005"/>
                    </a:lnTo>
                    <a:lnTo>
                      <a:pt x="53372" y="51839"/>
                    </a:lnTo>
                    <a:lnTo>
                      <a:pt x="53372" y="51673"/>
                    </a:lnTo>
                    <a:lnTo>
                      <a:pt x="53372" y="51362"/>
                    </a:lnTo>
                    <a:lnTo>
                      <a:pt x="53393" y="51051"/>
                    </a:lnTo>
                    <a:lnTo>
                      <a:pt x="53393" y="50886"/>
                    </a:lnTo>
                    <a:lnTo>
                      <a:pt x="53434" y="50284"/>
                    </a:lnTo>
                    <a:lnTo>
                      <a:pt x="53517" y="49808"/>
                    </a:lnTo>
                    <a:lnTo>
                      <a:pt x="53538" y="49580"/>
                    </a:lnTo>
                    <a:lnTo>
                      <a:pt x="53559" y="49352"/>
                    </a:lnTo>
                    <a:lnTo>
                      <a:pt x="53600" y="48357"/>
                    </a:lnTo>
                    <a:lnTo>
                      <a:pt x="53621" y="47445"/>
                    </a:lnTo>
                    <a:lnTo>
                      <a:pt x="53621" y="47362"/>
                    </a:lnTo>
                    <a:lnTo>
                      <a:pt x="53621" y="47341"/>
                    </a:lnTo>
                    <a:lnTo>
                      <a:pt x="53600" y="47134"/>
                    </a:lnTo>
                    <a:lnTo>
                      <a:pt x="53579" y="46927"/>
                    </a:lnTo>
                    <a:lnTo>
                      <a:pt x="53538" y="46802"/>
                    </a:lnTo>
                    <a:lnTo>
                      <a:pt x="53517" y="46574"/>
                    </a:lnTo>
                    <a:lnTo>
                      <a:pt x="53517" y="46408"/>
                    </a:lnTo>
                    <a:lnTo>
                      <a:pt x="53538" y="46222"/>
                    </a:lnTo>
                    <a:lnTo>
                      <a:pt x="53600" y="45849"/>
                    </a:lnTo>
                    <a:lnTo>
                      <a:pt x="53621" y="45662"/>
                    </a:lnTo>
                    <a:lnTo>
                      <a:pt x="53621" y="45476"/>
                    </a:lnTo>
                    <a:lnTo>
                      <a:pt x="53579" y="44792"/>
                    </a:lnTo>
                    <a:lnTo>
                      <a:pt x="53579" y="44585"/>
                    </a:lnTo>
                    <a:lnTo>
                      <a:pt x="53704" y="43963"/>
                    </a:lnTo>
                    <a:lnTo>
                      <a:pt x="53849" y="43051"/>
                    </a:lnTo>
                    <a:lnTo>
                      <a:pt x="53911" y="42740"/>
                    </a:lnTo>
                    <a:lnTo>
                      <a:pt x="53973" y="42408"/>
                    </a:lnTo>
                    <a:lnTo>
                      <a:pt x="53973" y="42242"/>
                    </a:lnTo>
                    <a:lnTo>
                      <a:pt x="53973" y="42077"/>
                    </a:lnTo>
                    <a:lnTo>
                      <a:pt x="53952" y="41911"/>
                    </a:lnTo>
                    <a:lnTo>
                      <a:pt x="53911" y="41745"/>
                    </a:lnTo>
                    <a:lnTo>
                      <a:pt x="53849" y="41517"/>
                    </a:lnTo>
                    <a:lnTo>
                      <a:pt x="53828" y="41310"/>
                    </a:lnTo>
                    <a:lnTo>
                      <a:pt x="53849" y="41165"/>
                    </a:lnTo>
                    <a:lnTo>
                      <a:pt x="53870" y="41040"/>
                    </a:lnTo>
                    <a:lnTo>
                      <a:pt x="53849" y="40874"/>
                    </a:lnTo>
                    <a:lnTo>
                      <a:pt x="53828" y="40729"/>
                    </a:lnTo>
                    <a:lnTo>
                      <a:pt x="53828" y="40563"/>
                    </a:lnTo>
                    <a:lnTo>
                      <a:pt x="53828" y="40481"/>
                    </a:lnTo>
                    <a:lnTo>
                      <a:pt x="53870" y="40398"/>
                    </a:lnTo>
                    <a:lnTo>
                      <a:pt x="53932" y="40253"/>
                    </a:lnTo>
                    <a:lnTo>
                      <a:pt x="53973" y="40087"/>
                    </a:lnTo>
                    <a:lnTo>
                      <a:pt x="53973" y="39797"/>
                    </a:lnTo>
                    <a:lnTo>
                      <a:pt x="53952" y="39506"/>
                    </a:lnTo>
                    <a:lnTo>
                      <a:pt x="53994" y="39133"/>
                    </a:lnTo>
                    <a:lnTo>
                      <a:pt x="54077" y="38739"/>
                    </a:lnTo>
                    <a:lnTo>
                      <a:pt x="54118" y="38429"/>
                    </a:lnTo>
                    <a:lnTo>
                      <a:pt x="54139" y="38118"/>
                    </a:lnTo>
                    <a:lnTo>
                      <a:pt x="54201" y="37351"/>
                    </a:lnTo>
                    <a:lnTo>
                      <a:pt x="54305" y="36853"/>
                    </a:lnTo>
                    <a:lnTo>
                      <a:pt x="54388" y="36542"/>
                    </a:lnTo>
                    <a:lnTo>
                      <a:pt x="54408" y="36211"/>
                    </a:lnTo>
                    <a:lnTo>
                      <a:pt x="54429" y="35734"/>
                    </a:lnTo>
                    <a:lnTo>
                      <a:pt x="54429" y="35237"/>
                    </a:lnTo>
                    <a:lnTo>
                      <a:pt x="54408" y="34698"/>
                    </a:lnTo>
                    <a:lnTo>
                      <a:pt x="54367" y="34408"/>
                    </a:lnTo>
                    <a:lnTo>
                      <a:pt x="54326" y="34138"/>
                    </a:lnTo>
                    <a:lnTo>
                      <a:pt x="54263" y="33827"/>
                    </a:lnTo>
                    <a:lnTo>
                      <a:pt x="54326" y="33475"/>
                    </a:lnTo>
                    <a:lnTo>
                      <a:pt x="54367" y="33102"/>
                    </a:lnTo>
                    <a:lnTo>
                      <a:pt x="54408" y="32666"/>
                    </a:lnTo>
                    <a:lnTo>
                      <a:pt x="54429" y="32231"/>
                    </a:lnTo>
                    <a:lnTo>
                      <a:pt x="54408" y="31982"/>
                    </a:lnTo>
                    <a:lnTo>
                      <a:pt x="54388" y="31734"/>
                    </a:lnTo>
                    <a:lnTo>
                      <a:pt x="54305" y="31216"/>
                    </a:lnTo>
                    <a:lnTo>
                      <a:pt x="54263" y="31029"/>
                    </a:lnTo>
                    <a:lnTo>
                      <a:pt x="54222" y="30863"/>
                    </a:lnTo>
                    <a:lnTo>
                      <a:pt x="54098" y="30532"/>
                    </a:lnTo>
                    <a:lnTo>
                      <a:pt x="54015" y="30387"/>
                    </a:lnTo>
                    <a:lnTo>
                      <a:pt x="53952" y="29910"/>
                    </a:lnTo>
                    <a:lnTo>
                      <a:pt x="53890" y="29537"/>
                    </a:lnTo>
                    <a:lnTo>
                      <a:pt x="53849" y="28936"/>
                    </a:lnTo>
                    <a:lnTo>
                      <a:pt x="53849" y="28583"/>
                    </a:lnTo>
                    <a:lnTo>
                      <a:pt x="53870" y="28231"/>
                    </a:lnTo>
                    <a:lnTo>
                      <a:pt x="53870" y="27941"/>
                    </a:lnTo>
                    <a:lnTo>
                      <a:pt x="53870" y="27651"/>
                    </a:lnTo>
                    <a:lnTo>
                      <a:pt x="53828" y="27049"/>
                    </a:lnTo>
                    <a:lnTo>
                      <a:pt x="53911" y="26946"/>
                    </a:lnTo>
                    <a:lnTo>
                      <a:pt x="53932" y="26884"/>
                    </a:lnTo>
                    <a:lnTo>
                      <a:pt x="53952" y="26821"/>
                    </a:lnTo>
                    <a:lnTo>
                      <a:pt x="54015" y="26345"/>
                    </a:lnTo>
                    <a:lnTo>
                      <a:pt x="54056" y="25868"/>
                    </a:lnTo>
                    <a:lnTo>
                      <a:pt x="54118" y="25163"/>
                    </a:lnTo>
                    <a:lnTo>
                      <a:pt x="54139" y="24832"/>
                    </a:lnTo>
                    <a:lnTo>
                      <a:pt x="54160" y="24479"/>
                    </a:lnTo>
                    <a:lnTo>
                      <a:pt x="54118" y="24127"/>
                    </a:lnTo>
                    <a:lnTo>
                      <a:pt x="54077" y="23775"/>
                    </a:lnTo>
                    <a:lnTo>
                      <a:pt x="54056" y="23692"/>
                    </a:lnTo>
                    <a:lnTo>
                      <a:pt x="54056" y="23630"/>
                    </a:lnTo>
                    <a:lnTo>
                      <a:pt x="54056" y="22946"/>
                    </a:lnTo>
                    <a:lnTo>
                      <a:pt x="54077" y="22427"/>
                    </a:lnTo>
                    <a:lnTo>
                      <a:pt x="54098" y="21909"/>
                    </a:lnTo>
                    <a:lnTo>
                      <a:pt x="54098" y="21412"/>
                    </a:lnTo>
                    <a:lnTo>
                      <a:pt x="54098" y="20935"/>
                    </a:lnTo>
                    <a:lnTo>
                      <a:pt x="53973" y="19836"/>
                    </a:lnTo>
                    <a:lnTo>
                      <a:pt x="53911" y="19132"/>
                    </a:lnTo>
                    <a:lnTo>
                      <a:pt x="53890" y="18427"/>
                    </a:lnTo>
                    <a:lnTo>
                      <a:pt x="53890" y="17867"/>
                    </a:lnTo>
                    <a:lnTo>
                      <a:pt x="53890" y="17536"/>
                    </a:lnTo>
                    <a:lnTo>
                      <a:pt x="53890" y="17204"/>
                    </a:lnTo>
                    <a:lnTo>
                      <a:pt x="53890" y="17038"/>
                    </a:lnTo>
                    <a:lnTo>
                      <a:pt x="53870" y="16748"/>
                    </a:lnTo>
                    <a:lnTo>
                      <a:pt x="53849" y="16417"/>
                    </a:lnTo>
                    <a:lnTo>
                      <a:pt x="53807" y="16064"/>
                    </a:lnTo>
                    <a:lnTo>
                      <a:pt x="53787" y="15774"/>
                    </a:lnTo>
                    <a:lnTo>
                      <a:pt x="53787" y="15297"/>
                    </a:lnTo>
                    <a:lnTo>
                      <a:pt x="53807" y="14841"/>
                    </a:lnTo>
                    <a:lnTo>
                      <a:pt x="53828" y="14406"/>
                    </a:lnTo>
                    <a:lnTo>
                      <a:pt x="53828" y="13909"/>
                    </a:lnTo>
                    <a:lnTo>
                      <a:pt x="53807" y="13639"/>
                    </a:lnTo>
                    <a:lnTo>
                      <a:pt x="53766" y="13390"/>
                    </a:lnTo>
                    <a:lnTo>
                      <a:pt x="53724" y="13121"/>
                    </a:lnTo>
                    <a:lnTo>
                      <a:pt x="53704" y="12872"/>
                    </a:lnTo>
                    <a:lnTo>
                      <a:pt x="53704" y="12375"/>
                    </a:lnTo>
                    <a:lnTo>
                      <a:pt x="53724" y="12002"/>
                    </a:lnTo>
                    <a:lnTo>
                      <a:pt x="53724" y="11939"/>
                    </a:lnTo>
                    <a:lnTo>
                      <a:pt x="53704" y="11898"/>
                    </a:lnTo>
                    <a:lnTo>
                      <a:pt x="53662" y="11857"/>
                    </a:lnTo>
                    <a:lnTo>
                      <a:pt x="53621" y="11836"/>
                    </a:lnTo>
                    <a:lnTo>
                      <a:pt x="53579" y="11857"/>
                    </a:lnTo>
                    <a:lnTo>
                      <a:pt x="53538" y="11877"/>
                    </a:lnTo>
                    <a:lnTo>
                      <a:pt x="53517" y="11939"/>
                    </a:lnTo>
                    <a:lnTo>
                      <a:pt x="53517" y="12002"/>
                    </a:lnTo>
                    <a:lnTo>
                      <a:pt x="53517" y="12333"/>
                    </a:lnTo>
                    <a:lnTo>
                      <a:pt x="53476" y="12686"/>
                    </a:lnTo>
                    <a:lnTo>
                      <a:pt x="53455" y="13038"/>
                    </a:lnTo>
                    <a:lnTo>
                      <a:pt x="53434" y="13225"/>
                    </a:lnTo>
                    <a:lnTo>
                      <a:pt x="53434" y="13390"/>
                    </a:lnTo>
                    <a:lnTo>
                      <a:pt x="53455" y="13743"/>
                    </a:lnTo>
                    <a:lnTo>
                      <a:pt x="53455" y="14406"/>
                    </a:lnTo>
                    <a:lnTo>
                      <a:pt x="53434" y="15090"/>
                    </a:lnTo>
                    <a:lnTo>
                      <a:pt x="53351" y="15546"/>
                    </a:lnTo>
                    <a:lnTo>
                      <a:pt x="53331" y="15774"/>
                    </a:lnTo>
                    <a:lnTo>
                      <a:pt x="53310" y="16023"/>
                    </a:lnTo>
                    <a:lnTo>
                      <a:pt x="53289" y="17018"/>
                    </a:lnTo>
                    <a:lnTo>
                      <a:pt x="53289" y="17391"/>
                    </a:lnTo>
                    <a:lnTo>
                      <a:pt x="53268" y="17246"/>
                    </a:lnTo>
                    <a:lnTo>
                      <a:pt x="53248" y="16624"/>
                    </a:lnTo>
                    <a:lnTo>
                      <a:pt x="53227" y="16520"/>
                    </a:lnTo>
                    <a:lnTo>
                      <a:pt x="53248" y="16251"/>
                    </a:lnTo>
                    <a:lnTo>
                      <a:pt x="53248" y="15981"/>
                    </a:lnTo>
                    <a:lnTo>
                      <a:pt x="53268" y="15712"/>
                    </a:lnTo>
                    <a:lnTo>
                      <a:pt x="53268" y="15422"/>
                    </a:lnTo>
                    <a:lnTo>
                      <a:pt x="53227" y="14986"/>
                    </a:lnTo>
                    <a:lnTo>
                      <a:pt x="53186" y="14572"/>
                    </a:lnTo>
                    <a:lnTo>
                      <a:pt x="53144" y="14219"/>
                    </a:lnTo>
                    <a:lnTo>
                      <a:pt x="53123" y="13867"/>
                    </a:lnTo>
                    <a:lnTo>
                      <a:pt x="53144" y="13494"/>
                    </a:lnTo>
                    <a:lnTo>
                      <a:pt x="53186" y="13017"/>
                    </a:lnTo>
                    <a:lnTo>
                      <a:pt x="53165" y="12520"/>
                    </a:lnTo>
                    <a:lnTo>
                      <a:pt x="53206" y="12043"/>
                    </a:lnTo>
                    <a:lnTo>
                      <a:pt x="53206" y="11587"/>
                    </a:lnTo>
                    <a:lnTo>
                      <a:pt x="53186" y="11152"/>
                    </a:lnTo>
                    <a:lnTo>
                      <a:pt x="53144" y="10675"/>
                    </a:lnTo>
                    <a:lnTo>
                      <a:pt x="53165" y="10323"/>
                    </a:lnTo>
                    <a:lnTo>
                      <a:pt x="53165" y="9970"/>
                    </a:lnTo>
                    <a:lnTo>
                      <a:pt x="53186" y="9577"/>
                    </a:lnTo>
                    <a:lnTo>
                      <a:pt x="53186" y="9204"/>
                    </a:lnTo>
                    <a:lnTo>
                      <a:pt x="53186" y="8872"/>
                    </a:lnTo>
                    <a:lnTo>
                      <a:pt x="53144" y="8561"/>
                    </a:lnTo>
                    <a:lnTo>
                      <a:pt x="53082" y="7981"/>
                    </a:lnTo>
                    <a:lnTo>
                      <a:pt x="53040" y="7566"/>
                    </a:lnTo>
                    <a:lnTo>
                      <a:pt x="53040" y="7359"/>
                    </a:lnTo>
                    <a:lnTo>
                      <a:pt x="53061" y="7027"/>
                    </a:lnTo>
                    <a:lnTo>
                      <a:pt x="53082" y="6778"/>
                    </a:lnTo>
                    <a:lnTo>
                      <a:pt x="53103" y="6530"/>
                    </a:lnTo>
                    <a:lnTo>
                      <a:pt x="53103" y="6240"/>
                    </a:lnTo>
                    <a:lnTo>
                      <a:pt x="53082" y="5970"/>
                    </a:lnTo>
                    <a:lnTo>
                      <a:pt x="53103" y="5701"/>
                    </a:lnTo>
                    <a:lnTo>
                      <a:pt x="53144" y="5493"/>
                    </a:lnTo>
                    <a:lnTo>
                      <a:pt x="53227" y="5037"/>
                    </a:lnTo>
                    <a:lnTo>
                      <a:pt x="53268" y="4768"/>
                    </a:lnTo>
                    <a:lnTo>
                      <a:pt x="53289" y="4498"/>
                    </a:lnTo>
                    <a:lnTo>
                      <a:pt x="53310" y="3939"/>
                    </a:lnTo>
                    <a:lnTo>
                      <a:pt x="53414" y="3338"/>
                    </a:lnTo>
                    <a:lnTo>
                      <a:pt x="53434" y="3048"/>
                    </a:lnTo>
                    <a:lnTo>
                      <a:pt x="53455" y="2757"/>
                    </a:lnTo>
                    <a:lnTo>
                      <a:pt x="53455" y="2467"/>
                    </a:lnTo>
                    <a:lnTo>
                      <a:pt x="53455" y="2198"/>
                    </a:lnTo>
                    <a:lnTo>
                      <a:pt x="53414" y="1928"/>
                    </a:lnTo>
                    <a:lnTo>
                      <a:pt x="53372" y="1700"/>
                    </a:lnTo>
                    <a:lnTo>
                      <a:pt x="53310" y="1472"/>
                    </a:lnTo>
                    <a:lnTo>
                      <a:pt x="53227" y="1265"/>
                    </a:lnTo>
                    <a:lnTo>
                      <a:pt x="53123" y="1099"/>
                    </a:lnTo>
                    <a:lnTo>
                      <a:pt x="52999" y="933"/>
                    </a:lnTo>
                    <a:lnTo>
                      <a:pt x="52854" y="830"/>
                    </a:lnTo>
                    <a:lnTo>
                      <a:pt x="52667" y="726"/>
                    </a:lnTo>
                    <a:lnTo>
                      <a:pt x="52460" y="685"/>
                    </a:lnTo>
                    <a:lnTo>
                      <a:pt x="52232" y="664"/>
                    </a:lnTo>
                    <a:lnTo>
                      <a:pt x="51341" y="664"/>
                    </a:lnTo>
                    <a:lnTo>
                      <a:pt x="49703" y="705"/>
                    </a:lnTo>
                    <a:lnTo>
                      <a:pt x="46263" y="747"/>
                    </a:lnTo>
                    <a:lnTo>
                      <a:pt x="44356" y="768"/>
                    </a:lnTo>
                    <a:lnTo>
                      <a:pt x="39920" y="768"/>
                    </a:lnTo>
                    <a:lnTo>
                      <a:pt x="37288" y="726"/>
                    </a:lnTo>
                    <a:lnTo>
                      <a:pt x="36542" y="685"/>
                    </a:lnTo>
                    <a:lnTo>
                      <a:pt x="35733" y="664"/>
                    </a:lnTo>
                    <a:lnTo>
                      <a:pt x="34863" y="643"/>
                    </a:lnTo>
                    <a:lnTo>
                      <a:pt x="36625" y="643"/>
                    </a:lnTo>
                    <a:lnTo>
                      <a:pt x="36873" y="623"/>
                    </a:lnTo>
                    <a:lnTo>
                      <a:pt x="37143" y="643"/>
                    </a:lnTo>
                    <a:lnTo>
                      <a:pt x="37412" y="643"/>
                    </a:lnTo>
                    <a:lnTo>
                      <a:pt x="37661" y="623"/>
                    </a:lnTo>
                    <a:lnTo>
                      <a:pt x="37910" y="623"/>
                    </a:lnTo>
                    <a:lnTo>
                      <a:pt x="38449" y="664"/>
                    </a:lnTo>
                    <a:lnTo>
                      <a:pt x="38988" y="685"/>
                    </a:lnTo>
                    <a:lnTo>
                      <a:pt x="39630" y="705"/>
                    </a:lnTo>
                    <a:lnTo>
                      <a:pt x="40128" y="705"/>
                    </a:lnTo>
                    <a:lnTo>
                      <a:pt x="40625" y="685"/>
                    </a:lnTo>
                    <a:lnTo>
                      <a:pt x="41060" y="664"/>
                    </a:lnTo>
                    <a:lnTo>
                      <a:pt x="41330" y="664"/>
                    </a:lnTo>
                    <a:lnTo>
                      <a:pt x="41889" y="685"/>
                    </a:lnTo>
                    <a:lnTo>
                      <a:pt x="42490" y="685"/>
                    </a:lnTo>
                    <a:lnTo>
                      <a:pt x="43071" y="664"/>
                    </a:lnTo>
                    <a:lnTo>
                      <a:pt x="43589" y="643"/>
                    </a:lnTo>
                    <a:lnTo>
                      <a:pt x="44128" y="643"/>
                    </a:lnTo>
                    <a:lnTo>
                      <a:pt x="44439" y="623"/>
                    </a:lnTo>
                    <a:lnTo>
                      <a:pt x="45268" y="623"/>
                    </a:lnTo>
                    <a:lnTo>
                      <a:pt x="45537" y="643"/>
                    </a:lnTo>
                    <a:lnTo>
                      <a:pt x="50988" y="643"/>
                    </a:lnTo>
                    <a:lnTo>
                      <a:pt x="51610" y="623"/>
                    </a:lnTo>
                    <a:lnTo>
                      <a:pt x="52253" y="602"/>
                    </a:lnTo>
                    <a:lnTo>
                      <a:pt x="53082" y="581"/>
                    </a:lnTo>
                    <a:lnTo>
                      <a:pt x="53227" y="560"/>
                    </a:lnTo>
                    <a:lnTo>
                      <a:pt x="53268" y="560"/>
                    </a:lnTo>
                    <a:lnTo>
                      <a:pt x="53289" y="540"/>
                    </a:lnTo>
                    <a:lnTo>
                      <a:pt x="53268" y="519"/>
                    </a:lnTo>
                    <a:lnTo>
                      <a:pt x="53227" y="519"/>
                    </a:lnTo>
                    <a:lnTo>
                      <a:pt x="53082" y="498"/>
                    </a:lnTo>
                    <a:lnTo>
                      <a:pt x="52688" y="498"/>
                    </a:lnTo>
                    <a:lnTo>
                      <a:pt x="52087" y="457"/>
                    </a:lnTo>
                    <a:lnTo>
                      <a:pt x="51672" y="457"/>
                    </a:lnTo>
                    <a:lnTo>
                      <a:pt x="51258" y="477"/>
                    </a:lnTo>
                    <a:lnTo>
                      <a:pt x="50387" y="457"/>
                    </a:lnTo>
                    <a:lnTo>
                      <a:pt x="49538" y="436"/>
                    </a:lnTo>
                    <a:lnTo>
                      <a:pt x="48957" y="415"/>
                    </a:lnTo>
                    <a:lnTo>
                      <a:pt x="48398" y="395"/>
                    </a:lnTo>
                    <a:lnTo>
                      <a:pt x="47175" y="374"/>
                    </a:lnTo>
                    <a:lnTo>
                      <a:pt x="46035" y="353"/>
                    </a:lnTo>
                    <a:lnTo>
                      <a:pt x="45910" y="353"/>
                    </a:lnTo>
                    <a:lnTo>
                      <a:pt x="45413" y="374"/>
                    </a:lnTo>
                    <a:lnTo>
                      <a:pt x="45247" y="395"/>
                    </a:lnTo>
                    <a:lnTo>
                      <a:pt x="44957" y="415"/>
                    </a:lnTo>
                    <a:lnTo>
                      <a:pt x="44750" y="415"/>
                    </a:lnTo>
                    <a:lnTo>
                      <a:pt x="44542" y="395"/>
                    </a:lnTo>
                    <a:lnTo>
                      <a:pt x="44066" y="374"/>
                    </a:lnTo>
                    <a:lnTo>
                      <a:pt x="42781" y="374"/>
                    </a:lnTo>
                    <a:lnTo>
                      <a:pt x="42511" y="395"/>
                    </a:lnTo>
                    <a:lnTo>
                      <a:pt x="41744" y="332"/>
                    </a:lnTo>
                    <a:lnTo>
                      <a:pt x="40625" y="270"/>
                    </a:lnTo>
                    <a:lnTo>
                      <a:pt x="39817" y="208"/>
                    </a:lnTo>
                    <a:lnTo>
                      <a:pt x="39402" y="208"/>
                    </a:lnTo>
                    <a:lnTo>
                      <a:pt x="39008" y="229"/>
                    </a:lnTo>
                    <a:lnTo>
                      <a:pt x="38718" y="270"/>
                    </a:lnTo>
                    <a:lnTo>
                      <a:pt x="38469" y="270"/>
                    </a:lnTo>
                    <a:lnTo>
                      <a:pt x="38138" y="249"/>
                    </a:lnTo>
                    <a:lnTo>
                      <a:pt x="37951" y="270"/>
                    </a:lnTo>
                    <a:lnTo>
                      <a:pt x="37557" y="270"/>
                    </a:lnTo>
                    <a:lnTo>
                      <a:pt x="37350" y="249"/>
                    </a:lnTo>
                    <a:lnTo>
                      <a:pt x="37164" y="229"/>
                    </a:lnTo>
                    <a:lnTo>
                      <a:pt x="36956" y="208"/>
                    </a:lnTo>
                    <a:lnTo>
                      <a:pt x="35796" y="208"/>
                    </a:lnTo>
                    <a:lnTo>
                      <a:pt x="35298" y="167"/>
                    </a:lnTo>
                    <a:lnTo>
                      <a:pt x="34531" y="125"/>
                    </a:lnTo>
                    <a:lnTo>
                      <a:pt x="33578" y="104"/>
                    </a:lnTo>
                    <a:lnTo>
                      <a:pt x="32977" y="63"/>
                    </a:lnTo>
                    <a:lnTo>
                      <a:pt x="32583" y="21"/>
                    </a:lnTo>
                    <a:lnTo>
                      <a:pt x="32189" y="21"/>
                    </a:lnTo>
                    <a:lnTo>
                      <a:pt x="31588" y="1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6F8CBEE7-4D51-C2A8-57D9-B137FF524BE2}"/>
                  </a:ext>
                </a:extLst>
              </p:cNvPr>
              <p:cNvSpPr/>
              <p:nvPr/>
            </p:nvSpPr>
            <p:spPr>
              <a:xfrm>
                <a:off x="792772" y="227505"/>
                <a:ext cx="7820286" cy="1220855"/>
              </a:xfrm>
              <a:custGeom>
                <a:avLst/>
                <a:gdLst>
                  <a:gd name="connsiteX0" fmla="*/ 0 w 7820286"/>
                  <a:gd name="connsiteY0" fmla="*/ 0 h 1220855"/>
                  <a:gd name="connsiteX1" fmla="*/ 402186 w 7820286"/>
                  <a:gd name="connsiteY1" fmla="*/ 0 h 1220855"/>
                  <a:gd name="connsiteX2" fmla="*/ 1038981 w 7820286"/>
                  <a:gd name="connsiteY2" fmla="*/ 0 h 1220855"/>
                  <a:gd name="connsiteX3" fmla="*/ 1753978 w 7820286"/>
                  <a:gd name="connsiteY3" fmla="*/ 0 h 1220855"/>
                  <a:gd name="connsiteX4" fmla="*/ 2468976 w 7820286"/>
                  <a:gd name="connsiteY4" fmla="*/ 0 h 1220855"/>
                  <a:gd name="connsiteX5" fmla="*/ 3105771 w 7820286"/>
                  <a:gd name="connsiteY5" fmla="*/ 0 h 1220855"/>
                  <a:gd name="connsiteX6" fmla="*/ 3664363 w 7820286"/>
                  <a:gd name="connsiteY6" fmla="*/ 0 h 1220855"/>
                  <a:gd name="connsiteX7" fmla="*/ 4379360 w 7820286"/>
                  <a:gd name="connsiteY7" fmla="*/ 0 h 1220855"/>
                  <a:gd name="connsiteX8" fmla="*/ 4781546 w 7820286"/>
                  <a:gd name="connsiteY8" fmla="*/ 0 h 1220855"/>
                  <a:gd name="connsiteX9" fmla="*/ 5261935 w 7820286"/>
                  <a:gd name="connsiteY9" fmla="*/ 0 h 1220855"/>
                  <a:gd name="connsiteX10" fmla="*/ 5742324 w 7820286"/>
                  <a:gd name="connsiteY10" fmla="*/ 0 h 1220855"/>
                  <a:gd name="connsiteX11" fmla="*/ 6144510 w 7820286"/>
                  <a:gd name="connsiteY11" fmla="*/ 0 h 1220855"/>
                  <a:gd name="connsiteX12" fmla="*/ 6703102 w 7820286"/>
                  <a:gd name="connsiteY12" fmla="*/ 0 h 1220855"/>
                  <a:gd name="connsiteX13" fmla="*/ 7105288 w 7820286"/>
                  <a:gd name="connsiteY13" fmla="*/ 0 h 1220855"/>
                  <a:gd name="connsiteX14" fmla="*/ 7820286 w 7820286"/>
                  <a:gd name="connsiteY14" fmla="*/ 0 h 1220855"/>
                  <a:gd name="connsiteX15" fmla="*/ 7820286 w 7820286"/>
                  <a:gd name="connsiteY15" fmla="*/ 419160 h 1220855"/>
                  <a:gd name="connsiteX16" fmla="*/ 7820286 w 7820286"/>
                  <a:gd name="connsiteY16" fmla="*/ 826112 h 1220855"/>
                  <a:gd name="connsiteX17" fmla="*/ 7820286 w 7820286"/>
                  <a:gd name="connsiteY17" fmla="*/ 1220855 h 1220855"/>
                  <a:gd name="connsiteX18" fmla="*/ 7496303 w 7820286"/>
                  <a:gd name="connsiteY18" fmla="*/ 1220855 h 1220855"/>
                  <a:gd name="connsiteX19" fmla="*/ 6859508 w 7820286"/>
                  <a:gd name="connsiteY19" fmla="*/ 1220855 h 1220855"/>
                  <a:gd name="connsiteX20" fmla="*/ 6300916 w 7820286"/>
                  <a:gd name="connsiteY20" fmla="*/ 1220855 h 1220855"/>
                  <a:gd name="connsiteX21" fmla="*/ 5976933 w 7820286"/>
                  <a:gd name="connsiteY21" fmla="*/ 1220855 h 1220855"/>
                  <a:gd name="connsiteX22" fmla="*/ 5340138 w 7820286"/>
                  <a:gd name="connsiteY22" fmla="*/ 1220855 h 1220855"/>
                  <a:gd name="connsiteX23" fmla="*/ 4859749 w 7820286"/>
                  <a:gd name="connsiteY23" fmla="*/ 1220855 h 1220855"/>
                  <a:gd name="connsiteX24" fmla="*/ 4301157 w 7820286"/>
                  <a:gd name="connsiteY24" fmla="*/ 1220855 h 1220855"/>
                  <a:gd name="connsiteX25" fmla="*/ 3664363 w 7820286"/>
                  <a:gd name="connsiteY25" fmla="*/ 1220855 h 1220855"/>
                  <a:gd name="connsiteX26" fmla="*/ 3340379 w 7820286"/>
                  <a:gd name="connsiteY26" fmla="*/ 1220855 h 1220855"/>
                  <a:gd name="connsiteX27" fmla="*/ 2781787 w 7820286"/>
                  <a:gd name="connsiteY27" fmla="*/ 1220855 h 1220855"/>
                  <a:gd name="connsiteX28" fmla="*/ 2144993 w 7820286"/>
                  <a:gd name="connsiteY28" fmla="*/ 1220855 h 1220855"/>
                  <a:gd name="connsiteX29" fmla="*/ 1508198 w 7820286"/>
                  <a:gd name="connsiteY29" fmla="*/ 1220855 h 1220855"/>
                  <a:gd name="connsiteX30" fmla="*/ 1106012 w 7820286"/>
                  <a:gd name="connsiteY30" fmla="*/ 1220855 h 1220855"/>
                  <a:gd name="connsiteX31" fmla="*/ 625623 w 7820286"/>
                  <a:gd name="connsiteY31" fmla="*/ 1220855 h 1220855"/>
                  <a:gd name="connsiteX32" fmla="*/ 0 w 7820286"/>
                  <a:gd name="connsiteY32" fmla="*/ 1220855 h 1220855"/>
                  <a:gd name="connsiteX33" fmla="*/ 0 w 7820286"/>
                  <a:gd name="connsiteY33" fmla="*/ 838320 h 1220855"/>
                  <a:gd name="connsiteX34" fmla="*/ 0 w 7820286"/>
                  <a:gd name="connsiteY34" fmla="*/ 443577 h 1220855"/>
                  <a:gd name="connsiteX35" fmla="*/ 0 w 7820286"/>
                  <a:gd name="connsiteY35" fmla="*/ 0 h 1220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820286" h="1220855" extrusionOk="0">
                    <a:moveTo>
                      <a:pt x="0" y="0"/>
                    </a:moveTo>
                    <a:cubicBezTo>
                      <a:pt x="195189" y="-37728"/>
                      <a:pt x="257781" y="10052"/>
                      <a:pt x="402186" y="0"/>
                    </a:cubicBezTo>
                    <a:cubicBezTo>
                      <a:pt x="546591" y="-10052"/>
                      <a:pt x="761480" y="73439"/>
                      <a:pt x="1038981" y="0"/>
                    </a:cubicBezTo>
                    <a:cubicBezTo>
                      <a:pt x="1316483" y="-73439"/>
                      <a:pt x="1454275" y="85170"/>
                      <a:pt x="1753978" y="0"/>
                    </a:cubicBezTo>
                    <a:cubicBezTo>
                      <a:pt x="2053681" y="-85170"/>
                      <a:pt x="2118023" y="55986"/>
                      <a:pt x="2468976" y="0"/>
                    </a:cubicBezTo>
                    <a:cubicBezTo>
                      <a:pt x="2819929" y="-55986"/>
                      <a:pt x="2803204" y="68099"/>
                      <a:pt x="3105771" y="0"/>
                    </a:cubicBezTo>
                    <a:cubicBezTo>
                      <a:pt x="3408338" y="-68099"/>
                      <a:pt x="3541553" y="24818"/>
                      <a:pt x="3664363" y="0"/>
                    </a:cubicBezTo>
                    <a:cubicBezTo>
                      <a:pt x="3787173" y="-24818"/>
                      <a:pt x="4154897" y="41261"/>
                      <a:pt x="4379360" y="0"/>
                    </a:cubicBezTo>
                    <a:cubicBezTo>
                      <a:pt x="4603823" y="-41261"/>
                      <a:pt x="4637397" y="6901"/>
                      <a:pt x="4781546" y="0"/>
                    </a:cubicBezTo>
                    <a:cubicBezTo>
                      <a:pt x="4925695" y="-6901"/>
                      <a:pt x="5125934" y="24321"/>
                      <a:pt x="5261935" y="0"/>
                    </a:cubicBezTo>
                    <a:cubicBezTo>
                      <a:pt x="5397936" y="-24321"/>
                      <a:pt x="5567626" y="29507"/>
                      <a:pt x="5742324" y="0"/>
                    </a:cubicBezTo>
                    <a:cubicBezTo>
                      <a:pt x="5917022" y="-29507"/>
                      <a:pt x="6024942" y="17886"/>
                      <a:pt x="6144510" y="0"/>
                    </a:cubicBezTo>
                    <a:cubicBezTo>
                      <a:pt x="6264078" y="-17886"/>
                      <a:pt x="6497444" y="14440"/>
                      <a:pt x="6703102" y="0"/>
                    </a:cubicBezTo>
                    <a:cubicBezTo>
                      <a:pt x="6908760" y="-14440"/>
                      <a:pt x="6937555" y="4382"/>
                      <a:pt x="7105288" y="0"/>
                    </a:cubicBezTo>
                    <a:cubicBezTo>
                      <a:pt x="7273021" y="-4382"/>
                      <a:pt x="7545312" y="16366"/>
                      <a:pt x="7820286" y="0"/>
                    </a:cubicBezTo>
                    <a:cubicBezTo>
                      <a:pt x="7860277" y="108811"/>
                      <a:pt x="7815435" y="288938"/>
                      <a:pt x="7820286" y="419160"/>
                    </a:cubicBezTo>
                    <a:cubicBezTo>
                      <a:pt x="7825137" y="549382"/>
                      <a:pt x="7790737" y="665384"/>
                      <a:pt x="7820286" y="826112"/>
                    </a:cubicBezTo>
                    <a:cubicBezTo>
                      <a:pt x="7849835" y="986840"/>
                      <a:pt x="7798534" y="1121083"/>
                      <a:pt x="7820286" y="1220855"/>
                    </a:cubicBezTo>
                    <a:cubicBezTo>
                      <a:pt x="7740461" y="1253812"/>
                      <a:pt x="7587273" y="1197609"/>
                      <a:pt x="7496303" y="1220855"/>
                    </a:cubicBezTo>
                    <a:cubicBezTo>
                      <a:pt x="7405333" y="1244101"/>
                      <a:pt x="7155009" y="1185026"/>
                      <a:pt x="6859508" y="1220855"/>
                    </a:cubicBezTo>
                    <a:cubicBezTo>
                      <a:pt x="6564007" y="1256684"/>
                      <a:pt x="6424084" y="1199206"/>
                      <a:pt x="6300916" y="1220855"/>
                    </a:cubicBezTo>
                    <a:cubicBezTo>
                      <a:pt x="6177748" y="1242504"/>
                      <a:pt x="6109554" y="1199198"/>
                      <a:pt x="5976933" y="1220855"/>
                    </a:cubicBezTo>
                    <a:cubicBezTo>
                      <a:pt x="5844312" y="1242512"/>
                      <a:pt x="5586636" y="1181987"/>
                      <a:pt x="5340138" y="1220855"/>
                    </a:cubicBezTo>
                    <a:cubicBezTo>
                      <a:pt x="5093640" y="1259723"/>
                      <a:pt x="4972767" y="1215337"/>
                      <a:pt x="4859749" y="1220855"/>
                    </a:cubicBezTo>
                    <a:cubicBezTo>
                      <a:pt x="4746731" y="1226373"/>
                      <a:pt x="4537937" y="1212860"/>
                      <a:pt x="4301157" y="1220855"/>
                    </a:cubicBezTo>
                    <a:cubicBezTo>
                      <a:pt x="4064377" y="1228850"/>
                      <a:pt x="3966069" y="1183022"/>
                      <a:pt x="3664363" y="1220855"/>
                    </a:cubicBezTo>
                    <a:cubicBezTo>
                      <a:pt x="3362657" y="1258688"/>
                      <a:pt x="3481641" y="1196146"/>
                      <a:pt x="3340379" y="1220855"/>
                    </a:cubicBezTo>
                    <a:cubicBezTo>
                      <a:pt x="3199117" y="1245564"/>
                      <a:pt x="2994095" y="1189774"/>
                      <a:pt x="2781787" y="1220855"/>
                    </a:cubicBezTo>
                    <a:cubicBezTo>
                      <a:pt x="2569479" y="1251936"/>
                      <a:pt x="2410850" y="1160875"/>
                      <a:pt x="2144993" y="1220855"/>
                    </a:cubicBezTo>
                    <a:cubicBezTo>
                      <a:pt x="1879136" y="1280835"/>
                      <a:pt x="1770222" y="1218544"/>
                      <a:pt x="1508198" y="1220855"/>
                    </a:cubicBezTo>
                    <a:cubicBezTo>
                      <a:pt x="1246175" y="1223166"/>
                      <a:pt x="1211092" y="1176539"/>
                      <a:pt x="1106012" y="1220855"/>
                    </a:cubicBezTo>
                    <a:cubicBezTo>
                      <a:pt x="1000932" y="1265171"/>
                      <a:pt x="856675" y="1185225"/>
                      <a:pt x="625623" y="1220855"/>
                    </a:cubicBezTo>
                    <a:cubicBezTo>
                      <a:pt x="394571" y="1256485"/>
                      <a:pt x="222375" y="1208581"/>
                      <a:pt x="0" y="1220855"/>
                    </a:cubicBezTo>
                    <a:cubicBezTo>
                      <a:pt x="-8994" y="1085904"/>
                      <a:pt x="45552" y="934075"/>
                      <a:pt x="0" y="838320"/>
                    </a:cubicBezTo>
                    <a:cubicBezTo>
                      <a:pt x="-45552" y="742565"/>
                      <a:pt x="26812" y="601619"/>
                      <a:pt x="0" y="443577"/>
                    </a:cubicBezTo>
                    <a:cubicBezTo>
                      <a:pt x="-26812" y="285535"/>
                      <a:pt x="17140" y="156374"/>
                      <a:pt x="0" y="0"/>
                    </a:cubicBezTo>
                    <a:close/>
                  </a:path>
                </a:pathLst>
              </a:custGeom>
              <a:noFill/>
              <a:ln w="38100">
                <a:solidFill>
                  <a:srgbClr val="CA3659"/>
                </a:solidFill>
                <a:prstDash val="lgDash"/>
                <a:extLst>
                  <a:ext uri="{C807C97D-BFC1-408E-A445-0C87EB9F89A2}">
                    <ask:lineSketchStyleProps xmlns:ask="http://schemas.microsoft.com/office/drawing/2018/sketchyshapes" xmlns="" sd="170926038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ADEDA055-4BC3-A96B-09EE-BB9AF65122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rot="266196">
                <a:off x="54123" y="173886"/>
                <a:ext cx="1961888" cy="1475318"/>
              </a:xfrm>
              <a:prstGeom prst="rect">
                <a:avLst/>
              </a:prstGeom>
            </p:spPr>
          </p:pic>
        </p:grp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1FC9217A-F002-4CBC-34C1-FD13B89B137E}"/>
                </a:ext>
              </a:extLst>
            </p:cNvPr>
            <p:cNvSpPr txBox="1"/>
            <p:nvPr/>
          </p:nvSpPr>
          <p:spPr>
            <a:xfrm>
              <a:off x="2527885" y="282156"/>
              <a:ext cx="514385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4500" b="1" kern="0" dirty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Chữ số 3 trong số 73 490 thuộc hàng nào?</a:t>
              </a:r>
              <a:endParaRPr lang="en-US" sz="45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89" name="B">
            <a:extLst>
              <a:ext uri="{FF2B5EF4-FFF2-40B4-BE49-F238E27FC236}">
                <a16:creationId xmlns:a16="http://schemas.microsoft.com/office/drawing/2014/main" id="{79A3638B-E817-AEC5-C414-0025798FCCDA}"/>
              </a:ext>
            </a:extLst>
          </p:cNvPr>
          <p:cNvGrpSpPr/>
          <p:nvPr/>
        </p:nvGrpSpPr>
        <p:grpSpPr>
          <a:xfrm>
            <a:off x="6344233" y="2281870"/>
            <a:ext cx="5507120" cy="2092300"/>
            <a:chOff x="4784856" y="1835734"/>
            <a:chExt cx="4130340" cy="1569225"/>
          </a:xfrm>
        </p:grpSpPr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676D419E-4682-0FA9-C299-5E4D78FF8571}"/>
                </a:ext>
              </a:extLst>
            </p:cNvPr>
            <p:cNvGrpSpPr/>
            <p:nvPr/>
          </p:nvGrpSpPr>
          <p:grpSpPr>
            <a:xfrm>
              <a:off x="5175830" y="1920853"/>
              <a:ext cx="3739366" cy="1198708"/>
              <a:chOff x="5023430" y="1768453"/>
              <a:chExt cx="3739366" cy="1198708"/>
            </a:xfrm>
          </p:grpSpPr>
          <p:sp>
            <p:nvSpPr>
              <p:cNvPr id="186" name="Google Shape;1182;p42">
                <a:extLst>
                  <a:ext uri="{FF2B5EF4-FFF2-40B4-BE49-F238E27FC236}">
                    <a16:creationId xmlns:a16="http://schemas.microsoft.com/office/drawing/2014/main" id="{715CAEA9-D994-6926-9DC6-D891E62B0249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9050" cap="flat" cmpd="sng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35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7" name="TextBox 186">
                <a:extLst>
                  <a:ext uri="{FF2B5EF4-FFF2-40B4-BE49-F238E27FC236}">
                    <a16:creationId xmlns:a16="http://schemas.microsoft.com/office/drawing/2014/main" id="{AA4B26A5-FD14-3D0D-F9F6-EEE57A552564}"/>
                  </a:ext>
                </a:extLst>
              </p:cNvPr>
              <p:cNvSpPr txBox="1"/>
              <p:nvPr/>
            </p:nvSpPr>
            <p:spPr>
              <a:xfrm>
                <a:off x="5642953" y="2131203"/>
                <a:ext cx="2209415" cy="473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3500" b="1" kern="0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Hàng trăm</a:t>
                </a:r>
                <a:endParaRPr lang="en-US" sz="35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188" name="Picture 187">
              <a:extLst>
                <a:ext uri="{FF2B5EF4-FFF2-40B4-BE49-F238E27FC236}">
                  <a16:creationId xmlns:a16="http://schemas.microsoft.com/office/drawing/2014/main" id="{7100F4C5-1EDB-1261-4BBB-24515C00747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84856" y="1835734"/>
              <a:ext cx="1188199" cy="1569225"/>
            </a:xfrm>
            <a:prstGeom prst="rect">
              <a:avLst/>
            </a:prstGeom>
          </p:spPr>
        </p:pic>
      </p:grpSp>
      <p:grpSp>
        <p:nvGrpSpPr>
          <p:cNvPr id="193" name="C">
            <a:extLst>
              <a:ext uri="{FF2B5EF4-FFF2-40B4-BE49-F238E27FC236}">
                <a16:creationId xmlns:a16="http://schemas.microsoft.com/office/drawing/2014/main" id="{9E80A885-C21B-BDB9-147C-ADF086887AE5}"/>
              </a:ext>
            </a:extLst>
          </p:cNvPr>
          <p:cNvGrpSpPr/>
          <p:nvPr/>
        </p:nvGrpSpPr>
        <p:grpSpPr>
          <a:xfrm>
            <a:off x="310421" y="4455581"/>
            <a:ext cx="5610556" cy="2063756"/>
            <a:chOff x="232815" y="3341685"/>
            <a:chExt cx="4207917" cy="1547817"/>
          </a:xfrm>
        </p:grpSpPr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BFB6CCC8-4B89-7B68-7D76-11126E971575}"/>
                </a:ext>
              </a:extLst>
            </p:cNvPr>
            <p:cNvGrpSpPr/>
            <p:nvPr/>
          </p:nvGrpSpPr>
          <p:grpSpPr>
            <a:xfrm>
              <a:off x="701366" y="3387687"/>
              <a:ext cx="3739366" cy="1198708"/>
              <a:chOff x="5023430" y="1768453"/>
              <a:chExt cx="3739366" cy="1198708"/>
            </a:xfrm>
          </p:grpSpPr>
          <p:sp>
            <p:nvSpPr>
              <p:cNvPr id="178" name="Google Shape;1182;p42">
                <a:extLst>
                  <a:ext uri="{FF2B5EF4-FFF2-40B4-BE49-F238E27FC236}">
                    <a16:creationId xmlns:a16="http://schemas.microsoft.com/office/drawing/2014/main" id="{8ECBF5E6-CA83-48D9-BA28-1236CCEA411C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002060"/>
              </a:solidFill>
              <a:ln w="19050" cap="flat" cmpd="sng">
                <a:solidFill>
                  <a:srgbClr val="00B0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35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F324A279-65A2-C83F-5FB9-766C3C80DA8B}"/>
                  </a:ext>
                </a:extLst>
              </p:cNvPr>
              <p:cNvSpPr txBox="1"/>
              <p:nvPr/>
            </p:nvSpPr>
            <p:spPr>
              <a:xfrm>
                <a:off x="5503619" y="2159830"/>
                <a:ext cx="2777588" cy="473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3500" b="1" kern="0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Hàng chục nghìn</a:t>
                </a:r>
                <a:endParaRPr lang="en-US" sz="35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174" name="Picture 173">
              <a:extLst>
                <a:ext uri="{FF2B5EF4-FFF2-40B4-BE49-F238E27FC236}">
                  <a16:creationId xmlns:a16="http://schemas.microsoft.com/office/drawing/2014/main" id="{34A3FBF8-10F7-EABA-6AAF-90565527A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32815" y="3341685"/>
              <a:ext cx="1171989" cy="1547817"/>
            </a:xfrm>
            <a:prstGeom prst="rect">
              <a:avLst/>
            </a:prstGeom>
          </p:spPr>
        </p:pic>
      </p:grpSp>
      <p:grpSp>
        <p:nvGrpSpPr>
          <p:cNvPr id="194" name="D">
            <a:extLst>
              <a:ext uri="{FF2B5EF4-FFF2-40B4-BE49-F238E27FC236}">
                <a16:creationId xmlns:a16="http://schemas.microsoft.com/office/drawing/2014/main" id="{83237D00-5F11-4A76-AE16-313A0110BE28}"/>
              </a:ext>
            </a:extLst>
          </p:cNvPr>
          <p:cNvGrpSpPr/>
          <p:nvPr/>
        </p:nvGrpSpPr>
        <p:grpSpPr>
          <a:xfrm>
            <a:off x="6344233" y="4291967"/>
            <a:ext cx="5507120" cy="2206084"/>
            <a:chOff x="4758175" y="3218975"/>
            <a:chExt cx="4130340" cy="1654563"/>
          </a:xfrm>
        </p:grpSpPr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2192B955-3726-C6E3-0F62-54B76A83F510}"/>
                </a:ext>
              </a:extLst>
            </p:cNvPr>
            <p:cNvGrpSpPr/>
            <p:nvPr/>
          </p:nvGrpSpPr>
          <p:grpSpPr>
            <a:xfrm>
              <a:off x="5149149" y="3357651"/>
              <a:ext cx="3739366" cy="1198708"/>
              <a:chOff x="5023430" y="1768453"/>
              <a:chExt cx="3739366" cy="1198708"/>
            </a:xfrm>
          </p:grpSpPr>
          <p:sp>
            <p:nvSpPr>
              <p:cNvPr id="191" name="Google Shape;1182;p42">
                <a:extLst>
                  <a:ext uri="{FF2B5EF4-FFF2-40B4-BE49-F238E27FC236}">
                    <a16:creationId xmlns:a16="http://schemas.microsoft.com/office/drawing/2014/main" id="{3C5FB25C-A400-71C9-9F3E-A1D6BCF28AB1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9050" cap="flat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3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1256B378-2137-3495-69C7-A09433217B80}"/>
                  </a:ext>
                </a:extLst>
              </p:cNvPr>
              <p:cNvSpPr txBox="1"/>
              <p:nvPr/>
            </p:nvSpPr>
            <p:spPr>
              <a:xfrm>
                <a:off x="5691726" y="2111704"/>
                <a:ext cx="2209415" cy="473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3500" b="1" kern="0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Hàng chục</a:t>
                </a:r>
                <a:endParaRPr lang="en-US" sz="35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175" name="Picture 174">
              <a:extLst>
                <a:ext uri="{FF2B5EF4-FFF2-40B4-BE49-F238E27FC236}">
                  <a16:creationId xmlns:a16="http://schemas.microsoft.com/office/drawing/2014/main" id="{6DB5D399-2338-439C-7513-958107359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758175" y="3218975"/>
              <a:ext cx="1252816" cy="1654563"/>
            </a:xfrm>
            <a:prstGeom prst="rect">
              <a:avLst/>
            </a:prstGeom>
          </p:spPr>
        </p:pic>
      </p:grpSp>
      <p:sp>
        <p:nvSpPr>
          <p:cNvPr id="196" name="Multiplication Sign 195">
            <a:extLst>
              <a:ext uri="{FF2B5EF4-FFF2-40B4-BE49-F238E27FC236}">
                <a16:creationId xmlns:a16="http://schemas.microsoft.com/office/drawing/2014/main" id="{8C2AF032-A4A6-750C-4EA9-5C8C100A6EB1}"/>
              </a:ext>
            </a:extLst>
          </p:cNvPr>
          <p:cNvSpPr/>
          <p:nvPr/>
        </p:nvSpPr>
        <p:spPr>
          <a:xfrm>
            <a:off x="10006096" y="2497307"/>
            <a:ext cx="1736176" cy="1496332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97" name="Multiplication Sign 196">
            <a:extLst>
              <a:ext uri="{FF2B5EF4-FFF2-40B4-BE49-F238E27FC236}">
                <a16:creationId xmlns:a16="http://schemas.microsoft.com/office/drawing/2014/main" id="{D554B4FB-F835-8BE1-744C-2F706F204CC5}"/>
              </a:ext>
            </a:extLst>
          </p:cNvPr>
          <p:cNvSpPr/>
          <p:nvPr/>
        </p:nvSpPr>
        <p:spPr>
          <a:xfrm>
            <a:off x="10145404" y="4638640"/>
            <a:ext cx="1736176" cy="1540675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98" name="Multiplication Sign 197">
            <a:extLst>
              <a:ext uri="{FF2B5EF4-FFF2-40B4-BE49-F238E27FC236}">
                <a16:creationId xmlns:a16="http://schemas.microsoft.com/office/drawing/2014/main" id="{CB540447-907D-D3B7-91A9-C01FF5AD243A}"/>
              </a:ext>
            </a:extLst>
          </p:cNvPr>
          <p:cNvSpPr/>
          <p:nvPr/>
        </p:nvSpPr>
        <p:spPr>
          <a:xfrm>
            <a:off x="4801268" y="4616279"/>
            <a:ext cx="1670421" cy="1598277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99" name="Heart 198">
            <a:extLst>
              <a:ext uri="{FF2B5EF4-FFF2-40B4-BE49-F238E27FC236}">
                <a16:creationId xmlns:a16="http://schemas.microsoft.com/office/drawing/2014/main" id="{94A1073B-8735-C9FD-82B4-5134F8259DE3}"/>
              </a:ext>
            </a:extLst>
          </p:cNvPr>
          <p:cNvSpPr/>
          <p:nvPr/>
        </p:nvSpPr>
        <p:spPr>
          <a:xfrm>
            <a:off x="4888042" y="2636557"/>
            <a:ext cx="1322281" cy="1103068"/>
          </a:xfrm>
          <a:prstGeom prst="hear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pic>
        <p:nvPicPr>
          <p:cNvPr id="200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CF8B0F74-C198-4FE0-8847-25D438F816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509053" y="374540"/>
            <a:ext cx="1245280" cy="1245280"/>
          </a:xfrm>
          <a:prstGeom prst="rect">
            <a:avLst/>
          </a:prstGeom>
        </p:spPr>
      </p:pic>
      <p:pic>
        <p:nvPicPr>
          <p:cNvPr id="201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C714A43A-6576-6A76-B00A-BF5B40EDF1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519417" y="1872769"/>
            <a:ext cx="1245280" cy="1245280"/>
          </a:xfrm>
          <a:prstGeom prst="rect">
            <a:avLst/>
          </a:prstGeom>
        </p:spPr>
      </p:pic>
      <p:pic>
        <p:nvPicPr>
          <p:cNvPr id="202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BC2AAE38-CC93-FE96-25F0-6429DDA64F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587593" y="3370999"/>
            <a:ext cx="1245280" cy="1245280"/>
          </a:xfrm>
          <a:prstGeom prst="rect">
            <a:avLst/>
          </a:prstGeom>
        </p:spPr>
      </p:pic>
      <p:pic>
        <p:nvPicPr>
          <p:cNvPr id="203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2813D9A4-D7D3-958B-E6BD-D8DAAD2D431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549503" y="5250008"/>
            <a:ext cx="1670421" cy="1670421"/>
          </a:xfrm>
          <a:prstGeom prst="rect">
            <a:avLst/>
          </a:prstGeom>
        </p:spPr>
      </p:pic>
      <p:sp>
        <p:nvSpPr>
          <p:cNvPr id="2" name="Arrow: Right 1">
            <a:hlinkClick r:id="rId13" action="ppaction://hlinksldjump"/>
            <a:extLst>
              <a:ext uri="{FF2B5EF4-FFF2-40B4-BE49-F238E27FC236}">
                <a16:creationId xmlns:a16="http://schemas.microsoft.com/office/drawing/2014/main" id="{40625038-9545-18A0-B1C3-39D06836A690}"/>
              </a:ext>
            </a:extLst>
          </p:cNvPr>
          <p:cNvSpPr/>
          <p:nvPr/>
        </p:nvSpPr>
        <p:spPr>
          <a:xfrm>
            <a:off x="11404769" y="6139426"/>
            <a:ext cx="741119" cy="6450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042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448" fill="hold"/>
                                        <p:tgtEl>
                                          <p:spTgt spid="2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5120" fill="hold"/>
                                        <p:tgtEl>
                                          <p:spTgt spid="2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5120" fill="hold"/>
                                        <p:tgtEl>
                                          <p:spTgt spid="2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5120" fill="hold"/>
                                        <p:tgtEl>
                                          <p:spTgt spid="2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120"/>
                            </p:stCondLst>
                            <p:childTnLst>
                              <p:par>
                                <p:cTn id="8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0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1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2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3"/>
                </p:tgtEl>
              </p:cMediaNode>
            </p:audio>
          </p:childTnLst>
        </p:cTn>
      </p:par>
    </p:tnLst>
    <p:bldLst>
      <p:bldP spid="196" grpId="0" animBg="1"/>
      <p:bldP spid="196" grpId="1" animBg="1"/>
      <p:bldP spid="197" grpId="0" animBg="1"/>
      <p:bldP spid="197" grpId="1" animBg="1"/>
      <p:bldP spid="198" grpId="0" animBg="1"/>
      <p:bldP spid="198" grpId="1" animBg="1"/>
      <p:bldP spid="19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">
            <a:extLst>
              <a:ext uri="{FF2B5EF4-FFF2-40B4-BE49-F238E27FC236}">
                <a16:creationId xmlns:a16="http://schemas.microsoft.com/office/drawing/2014/main" id="{26CCB68B-10E9-1C52-3402-BDC6DA30CC94}"/>
              </a:ext>
            </a:extLst>
          </p:cNvPr>
          <p:cNvGrpSpPr/>
          <p:nvPr/>
        </p:nvGrpSpPr>
        <p:grpSpPr>
          <a:xfrm>
            <a:off x="259063" y="2370146"/>
            <a:ext cx="5562364" cy="1891317"/>
            <a:chOff x="194297" y="1777609"/>
            <a:chExt cx="4171773" cy="1418488"/>
          </a:xfrm>
        </p:grpSpPr>
        <p:sp>
          <p:nvSpPr>
            <p:cNvPr id="3" name="Google Shape;1182;p42">
              <a:extLst>
                <a:ext uri="{FF2B5EF4-FFF2-40B4-BE49-F238E27FC236}">
                  <a16:creationId xmlns:a16="http://schemas.microsoft.com/office/drawing/2014/main" id="{CF0FFA9F-0076-CBCB-40CE-6FEE0F6FDCB4}"/>
                </a:ext>
              </a:extLst>
            </p:cNvPr>
            <p:cNvSpPr/>
            <p:nvPr/>
          </p:nvSpPr>
          <p:spPr>
            <a:xfrm>
              <a:off x="737521" y="1781001"/>
              <a:ext cx="3628549" cy="1198708"/>
            </a:xfrm>
            <a:custGeom>
              <a:avLst/>
              <a:gdLst/>
              <a:ahLst/>
              <a:cxnLst/>
              <a:rect l="l" t="t" r="r" b="b"/>
              <a:pathLst>
                <a:path w="42268" h="8686" extrusionOk="0">
                  <a:moveTo>
                    <a:pt x="20982" y="518"/>
                  </a:moveTo>
                  <a:lnTo>
                    <a:pt x="26076" y="608"/>
                  </a:lnTo>
                  <a:lnTo>
                    <a:pt x="31169" y="715"/>
                  </a:lnTo>
                  <a:lnTo>
                    <a:pt x="36245" y="858"/>
                  </a:lnTo>
                  <a:lnTo>
                    <a:pt x="41339" y="1037"/>
                  </a:lnTo>
                  <a:lnTo>
                    <a:pt x="40999" y="1537"/>
                  </a:lnTo>
                  <a:lnTo>
                    <a:pt x="40660" y="2002"/>
                  </a:lnTo>
                  <a:lnTo>
                    <a:pt x="40284" y="2449"/>
                  </a:lnTo>
                  <a:lnTo>
                    <a:pt x="39891" y="2895"/>
                  </a:lnTo>
                  <a:lnTo>
                    <a:pt x="39480" y="3306"/>
                  </a:lnTo>
                  <a:lnTo>
                    <a:pt x="39051" y="3700"/>
                  </a:lnTo>
                  <a:lnTo>
                    <a:pt x="38604" y="4093"/>
                  </a:lnTo>
                  <a:lnTo>
                    <a:pt x="38140" y="4486"/>
                  </a:lnTo>
                  <a:lnTo>
                    <a:pt x="38104" y="4540"/>
                  </a:lnTo>
                  <a:lnTo>
                    <a:pt x="38086" y="4593"/>
                  </a:lnTo>
                  <a:lnTo>
                    <a:pt x="38050" y="4665"/>
                  </a:lnTo>
                  <a:lnTo>
                    <a:pt x="38032" y="4736"/>
                  </a:lnTo>
                  <a:lnTo>
                    <a:pt x="38050" y="4808"/>
                  </a:lnTo>
                  <a:lnTo>
                    <a:pt x="38104" y="4879"/>
                  </a:lnTo>
                  <a:lnTo>
                    <a:pt x="38980" y="5737"/>
                  </a:lnTo>
                  <a:lnTo>
                    <a:pt x="39873" y="6595"/>
                  </a:lnTo>
                  <a:lnTo>
                    <a:pt x="40785" y="7417"/>
                  </a:lnTo>
                  <a:lnTo>
                    <a:pt x="41249" y="7828"/>
                  </a:lnTo>
                  <a:lnTo>
                    <a:pt x="41732" y="8221"/>
                  </a:lnTo>
                  <a:lnTo>
                    <a:pt x="36567" y="8257"/>
                  </a:lnTo>
                  <a:lnTo>
                    <a:pt x="26255" y="8257"/>
                  </a:lnTo>
                  <a:lnTo>
                    <a:pt x="21090" y="8239"/>
                  </a:lnTo>
                  <a:lnTo>
                    <a:pt x="18534" y="8203"/>
                  </a:lnTo>
                  <a:lnTo>
                    <a:pt x="15978" y="8150"/>
                  </a:lnTo>
                  <a:lnTo>
                    <a:pt x="10831" y="8043"/>
                  </a:lnTo>
                  <a:lnTo>
                    <a:pt x="8275" y="7989"/>
                  </a:lnTo>
                  <a:lnTo>
                    <a:pt x="5702" y="7971"/>
                  </a:lnTo>
                  <a:lnTo>
                    <a:pt x="3146" y="7971"/>
                  </a:lnTo>
                  <a:lnTo>
                    <a:pt x="1859" y="8007"/>
                  </a:lnTo>
                  <a:lnTo>
                    <a:pt x="590" y="8043"/>
                  </a:lnTo>
                  <a:lnTo>
                    <a:pt x="1002" y="7649"/>
                  </a:lnTo>
                  <a:lnTo>
                    <a:pt x="1413" y="7256"/>
                  </a:lnTo>
                  <a:lnTo>
                    <a:pt x="1788" y="6845"/>
                  </a:lnTo>
                  <a:lnTo>
                    <a:pt x="2163" y="6398"/>
                  </a:lnTo>
                  <a:lnTo>
                    <a:pt x="2503" y="5952"/>
                  </a:lnTo>
                  <a:lnTo>
                    <a:pt x="2842" y="5505"/>
                  </a:lnTo>
                  <a:lnTo>
                    <a:pt x="3182" y="5040"/>
                  </a:lnTo>
                  <a:lnTo>
                    <a:pt x="3486" y="4575"/>
                  </a:lnTo>
                  <a:lnTo>
                    <a:pt x="3504" y="4522"/>
                  </a:lnTo>
                  <a:lnTo>
                    <a:pt x="3521" y="4468"/>
                  </a:lnTo>
                  <a:lnTo>
                    <a:pt x="3557" y="4450"/>
                  </a:lnTo>
                  <a:lnTo>
                    <a:pt x="3575" y="4415"/>
                  </a:lnTo>
                  <a:lnTo>
                    <a:pt x="3575" y="4361"/>
                  </a:lnTo>
                  <a:lnTo>
                    <a:pt x="3575" y="4325"/>
                  </a:lnTo>
                  <a:lnTo>
                    <a:pt x="3271" y="3825"/>
                  </a:lnTo>
                  <a:lnTo>
                    <a:pt x="2950" y="3324"/>
                  </a:lnTo>
                  <a:lnTo>
                    <a:pt x="2610" y="2842"/>
                  </a:lnTo>
                  <a:lnTo>
                    <a:pt x="2253" y="2377"/>
                  </a:lnTo>
                  <a:lnTo>
                    <a:pt x="1877" y="1912"/>
                  </a:lnTo>
                  <a:lnTo>
                    <a:pt x="1502" y="1448"/>
                  </a:lnTo>
                  <a:lnTo>
                    <a:pt x="751" y="554"/>
                  </a:lnTo>
                  <a:lnTo>
                    <a:pt x="2002" y="590"/>
                  </a:lnTo>
                  <a:lnTo>
                    <a:pt x="3271" y="608"/>
                  </a:lnTo>
                  <a:lnTo>
                    <a:pt x="5791" y="626"/>
                  </a:lnTo>
                  <a:lnTo>
                    <a:pt x="8329" y="608"/>
                  </a:lnTo>
                  <a:lnTo>
                    <a:pt x="10867" y="590"/>
                  </a:lnTo>
                  <a:lnTo>
                    <a:pt x="15925" y="518"/>
                  </a:lnTo>
                  <a:close/>
                  <a:moveTo>
                    <a:pt x="8186" y="0"/>
                  </a:moveTo>
                  <a:lnTo>
                    <a:pt x="6899" y="18"/>
                  </a:lnTo>
                  <a:lnTo>
                    <a:pt x="5630" y="54"/>
                  </a:lnTo>
                  <a:lnTo>
                    <a:pt x="4344" y="89"/>
                  </a:lnTo>
                  <a:lnTo>
                    <a:pt x="3075" y="143"/>
                  </a:lnTo>
                  <a:lnTo>
                    <a:pt x="1806" y="197"/>
                  </a:lnTo>
                  <a:lnTo>
                    <a:pt x="537" y="286"/>
                  </a:lnTo>
                  <a:lnTo>
                    <a:pt x="483" y="286"/>
                  </a:lnTo>
                  <a:lnTo>
                    <a:pt x="465" y="304"/>
                  </a:lnTo>
                  <a:lnTo>
                    <a:pt x="412" y="375"/>
                  </a:lnTo>
                  <a:lnTo>
                    <a:pt x="358" y="393"/>
                  </a:lnTo>
                  <a:lnTo>
                    <a:pt x="322" y="429"/>
                  </a:lnTo>
                  <a:lnTo>
                    <a:pt x="269" y="465"/>
                  </a:lnTo>
                  <a:lnTo>
                    <a:pt x="233" y="501"/>
                  </a:lnTo>
                  <a:lnTo>
                    <a:pt x="215" y="554"/>
                  </a:lnTo>
                  <a:lnTo>
                    <a:pt x="215" y="608"/>
                  </a:lnTo>
                  <a:lnTo>
                    <a:pt x="233" y="679"/>
                  </a:lnTo>
                  <a:lnTo>
                    <a:pt x="251" y="733"/>
                  </a:lnTo>
                  <a:lnTo>
                    <a:pt x="948" y="1644"/>
                  </a:lnTo>
                  <a:lnTo>
                    <a:pt x="1663" y="2574"/>
                  </a:lnTo>
                  <a:lnTo>
                    <a:pt x="2038" y="3020"/>
                  </a:lnTo>
                  <a:lnTo>
                    <a:pt x="2413" y="3467"/>
                  </a:lnTo>
                  <a:lnTo>
                    <a:pt x="2807" y="3896"/>
                  </a:lnTo>
                  <a:lnTo>
                    <a:pt x="3218" y="4289"/>
                  </a:lnTo>
                  <a:lnTo>
                    <a:pt x="3182" y="4325"/>
                  </a:lnTo>
                  <a:lnTo>
                    <a:pt x="3128" y="4361"/>
                  </a:lnTo>
                  <a:lnTo>
                    <a:pt x="2789" y="4879"/>
                  </a:lnTo>
                  <a:lnTo>
                    <a:pt x="2413" y="5362"/>
                  </a:lnTo>
                  <a:lnTo>
                    <a:pt x="2038" y="5844"/>
                  </a:lnTo>
                  <a:lnTo>
                    <a:pt x="1645" y="6309"/>
                  </a:lnTo>
                  <a:lnTo>
                    <a:pt x="841" y="7238"/>
                  </a:lnTo>
                  <a:lnTo>
                    <a:pt x="19" y="8168"/>
                  </a:lnTo>
                  <a:lnTo>
                    <a:pt x="1" y="8203"/>
                  </a:lnTo>
                  <a:lnTo>
                    <a:pt x="1" y="8257"/>
                  </a:lnTo>
                  <a:lnTo>
                    <a:pt x="1" y="8293"/>
                  </a:lnTo>
                  <a:lnTo>
                    <a:pt x="19" y="8329"/>
                  </a:lnTo>
                  <a:lnTo>
                    <a:pt x="54" y="8364"/>
                  </a:lnTo>
                  <a:lnTo>
                    <a:pt x="90" y="8382"/>
                  </a:lnTo>
                  <a:lnTo>
                    <a:pt x="144" y="8382"/>
                  </a:lnTo>
                  <a:lnTo>
                    <a:pt x="179" y="8364"/>
                  </a:lnTo>
                  <a:lnTo>
                    <a:pt x="251" y="8311"/>
                  </a:lnTo>
                  <a:lnTo>
                    <a:pt x="305" y="8329"/>
                  </a:lnTo>
                  <a:lnTo>
                    <a:pt x="1591" y="8418"/>
                  </a:lnTo>
                  <a:lnTo>
                    <a:pt x="2896" y="8489"/>
                  </a:lnTo>
                  <a:lnTo>
                    <a:pt x="4183" y="8543"/>
                  </a:lnTo>
                  <a:lnTo>
                    <a:pt x="5487" y="8597"/>
                  </a:lnTo>
                  <a:lnTo>
                    <a:pt x="8097" y="8650"/>
                  </a:lnTo>
                  <a:lnTo>
                    <a:pt x="10688" y="8668"/>
                  </a:lnTo>
                  <a:lnTo>
                    <a:pt x="13297" y="8686"/>
                  </a:lnTo>
                  <a:lnTo>
                    <a:pt x="15907" y="8668"/>
                  </a:lnTo>
                  <a:lnTo>
                    <a:pt x="21090" y="8668"/>
                  </a:lnTo>
                  <a:lnTo>
                    <a:pt x="26290" y="8686"/>
                  </a:lnTo>
                  <a:lnTo>
                    <a:pt x="31491" y="8668"/>
                  </a:lnTo>
                  <a:lnTo>
                    <a:pt x="41875" y="8614"/>
                  </a:lnTo>
                  <a:lnTo>
                    <a:pt x="41946" y="8614"/>
                  </a:lnTo>
                  <a:lnTo>
                    <a:pt x="42000" y="8579"/>
                  </a:lnTo>
                  <a:lnTo>
                    <a:pt x="42036" y="8525"/>
                  </a:lnTo>
                  <a:lnTo>
                    <a:pt x="42071" y="8471"/>
                  </a:lnTo>
                  <a:lnTo>
                    <a:pt x="42107" y="8489"/>
                  </a:lnTo>
                  <a:lnTo>
                    <a:pt x="42161" y="8471"/>
                  </a:lnTo>
                  <a:lnTo>
                    <a:pt x="42197" y="8436"/>
                  </a:lnTo>
                  <a:lnTo>
                    <a:pt x="42232" y="8400"/>
                  </a:lnTo>
                  <a:lnTo>
                    <a:pt x="42250" y="8346"/>
                  </a:lnTo>
                  <a:lnTo>
                    <a:pt x="42268" y="8311"/>
                  </a:lnTo>
                  <a:lnTo>
                    <a:pt x="42250" y="8257"/>
                  </a:lnTo>
                  <a:lnTo>
                    <a:pt x="42232" y="8203"/>
                  </a:lnTo>
                  <a:lnTo>
                    <a:pt x="41803" y="7739"/>
                  </a:lnTo>
                  <a:lnTo>
                    <a:pt x="41357" y="7274"/>
                  </a:lnTo>
                  <a:lnTo>
                    <a:pt x="40910" y="6809"/>
                  </a:lnTo>
                  <a:lnTo>
                    <a:pt x="40445" y="6363"/>
                  </a:lnTo>
                  <a:lnTo>
                    <a:pt x="39498" y="5505"/>
                  </a:lnTo>
                  <a:lnTo>
                    <a:pt x="38551" y="4647"/>
                  </a:lnTo>
                  <a:lnTo>
                    <a:pt x="38801" y="4486"/>
                  </a:lnTo>
                  <a:lnTo>
                    <a:pt x="39051" y="4307"/>
                  </a:lnTo>
                  <a:lnTo>
                    <a:pt x="39516" y="3932"/>
                  </a:lnTo>
                  <a:lnTo>
                    <a:pt x="39963" y="3539"/>
                  </a:lnTo>
                  <a:lnTo>
                    <a:pt x="40391" y="3110"/>
                  </a:lnTo>
                  <a:lnTo>
                    <a:pt x="40785" y="2645"/>
                  </a:lnTo>
                  <a:lnTo>
                    <a:pt x="41160" y="2181"/>
                  </a:lnTo>
                  <a:lnTo>
                    <a:pt x="41517" y="1680"/>
                  </a:lnTo>
                  <a:lnTo>
                    <a:pt x="41821" y="1180"/>
                  </a:lnTo>
                  <a:lnTo>
                    <a:pt x="41857" y="1108"/>
                  </a:lnTo>
                  <a:lnTo>
                    <a:pt x="41857" y="1037"/>
                  </a:lnTo>
                  <a:lnTo>
                    <a:pt x="41857" y="983"/>
                  </a:lnTo>
                  <a:lnTo>
                    <a:pt x="41821" y="929"/>
                  </a:lnTo>
                  <a:lnTo>
                    <a:pt x="41785" y="894"/>
                  </a:lnTo>
                  <a:lnTo>
                    <a:pt x="41750" y="858"/>
                  </a:lnTo>
                  <a:lnTo>
                    <a:pt x="41696" y="840"/>
                  </a:lnTo>
                  <a:lnTo>
                    <a:pt x="41625" y="822"/>
                  </a:lnTo>
                  <a:lnTo>
                    <a:pt x="41607" y="733"/>
                  </a:lnTo>
                  <a:lnTo>
                    <a:pt x="41571" y="679"/>
                  </a:lnTo>
                  <a:lnTo>
                    <a:pt x="41517" y="626"/>
                  </a:lnTo>
                  <a:lnTo>
                    <a:pt x="41428" y="608"/>
                  </a:lnTo>
                  <a:lnTo>
                    <a:pt x="36317" y="411"/>
                  </a:lnTo>
                  <a:lnTo>
                    <a:pt x="31205" y="268"/>
                  </a:lnTo>
                  <a:lnTo>
                    <a:pt x="28650" y="215"/>
                  </a:lnTo>
                  <a:lnTo>
                    <a:pt x="26094" y="179"/>
                  </a:lnTo>
                  <a:lnTo>
                    <a:pt x="23538" y="143"/>
                  </a:lnTo>
                  <a:lnTo>
                    <a:pt x="20982" y="125"/>
                  </a:lnTo>
                  <a:lnTo>
                    <a:pt x="18427" y="89"/>
                  </a:lnTo>
                  <a:lnTo>
                    <a:pt x="15871" y="54"/>
                  </a:lnTo>
                  <a:lnTo>
                    <a:pt x="13315" y="18"/>
                  </a:lnTo>
                  <a:lnTo>
                    <a:pt x="10742" y="0"/>
                  </a:lnTo>
                  <a:close/>
                </a:path>
              </a:pathLst>
            </a:custGeom>
            <a:solidFill>
              <a:srgbClr val="CA3659"/>
            </a:solidFill>
            <a:ln w="19050" cap="flat" cmpd="sng">
              <a:solidFill>
                <a:srgbClr val="CA36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3EE2D74-EF6B-D668-14A6-4037115AB44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4297" y="1777609"/>
              <a:ext cx="1074063" cy="1418488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B494022-3221-5D16-8C2C-703C5BF7F076}"/>
                </a:ext>
              </a:extLst>
            </p:cNvPr>
            <p:cNvSpPr txBox="1"/>
            <p:nvPr/>
          </p:nvSpPr>
          <p:spPr>
            <a:xfrm>
              <a:off x="1302472" y="2007151"/>
              <a:ext cx="2209415" cy="746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5867" b="1" kern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60 000</a:t>
              </a:r>
              <a:endParaRPr lang="en-US" sz="5867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2" name="B">
            <a:extLst>
              <a:ext uri="{FF2B5EF4-FFF2-40B4-BE49-F238E27FC236}">
                <a16:creationId xmlns:a16="http://schemas.microsoft.com/office/drawing/2014/main" id="{FE5EE01A-DDD7-AB29-5823-C6EFD5571266}"/>
              </a:ext>
            </a:extLst>
          </p:cNvPr>
          <p:cNvGrpSpPr/>
          <p:nvPr/>
        </p:nvGrpSpPr>
        <p:grpSpPr>
          <a:xfrm>
            <a:off x="6344233" y="2281870"/>
            <a:ext cx="5507120" cy="2092300"/>
            <a:chOff x="4784856" y="1835734"/>
            <a:chExt cx="4130340" cy="156922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10BB929-C4F0-0179-1A0B-98C03065C58C}"/>
                </a:ext>
              </a:extLst>
            </p:cNvPr>
            <p:cNvGrpSpPr/>
            <p:nvPr/>
          </p:nvGrpSpPr>
          <p:grpSpPr>
            <a:xfrm>
              <a:off x="5175830" y="1920853"/>
              <a:ext cx="3739366" cy="1198708"/>
              <a:chOff x="5023430" y="1768453"/>
              <a:chExt cx="3739366" cy="1198708"/>
            </a:xfrm>
          </p:grpSpPr>
          <p:sp>
            <p:nvSpPr>
              <p:cNvPr id="15" name="Google Shape;1182;p42">
                <a:extLst>
                  <a:ext uri="{FF2B5EF4-FFF2-40B4-BE49-F238E27FC236}">
                    <a16:creationId xmlns:a16="http://schemas.microsoft.com/office/drawing/2014/main" id="{D367C819-8E1E-36EE-6AE6-BB0D3A47E8FD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9050" cap="flat" cmpd="sng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F45AD69-A862-76F9-5540-526CA2F98A71}"/>
                  </a:ext>
                </a:extLst>
              </p:cNvPr>
              <p:cNvSpPr txBox="1"/>
              <p:nvPr/>
            </p:nvSpPr>
            <p:spPr>
              <a:xfrm>
                <a:off x="5504152" y="1990666"/>
                <a:ext cx="2630249" cy="74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5867" b="1" kern="0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600 000</a:t>
                </a:r>
                <a:endParaRPr lang="en-US" sz="5867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D70C5DB-1EC5-3657-417E-69D4C08C3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84856" y="1835734"/>
              <a:ext cx="1188199" cy="1569225"/>
            </a:xfrm>
            <a:prstGeom prst="rect">
              <a:avLst/>
            </a:prstGeom>
          </p:spPr>
        </p:pic>
      </p:grpSp>
      <p:grpSp>
        <p:nvGrpSpPr>
          <p:cNvPr id="17" name="C">
            <a:extLst>
              <a:ext uri="{FF2B5EF4-FFF2-40B4-BE49-F238E27FC236}">
                <a16:creationId xmlns:a16="http://schemas.microsoft.com/office/drawing/2014/main" id="{4B584FDC-DF3C-87B4-856B-D5DDF71D7F06}"/>
              </a:ext>
            </a:extLst>
          </p:cNvPr>
          <p:cNvGrpSpPr/>
          <p:nvPr/>
        </p:nvGrpSpPr>
        <p:grpSpPr>
          <a:xfrm>
            <a:off x="310421" y="4455581"/>
            <a:ext cx="5610556" cy="2063756"/>
            <a:chOff x="232815" y="3341685"/>
            <a:chExt cx="4207917" cy="154781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5570A3C-A3C4-CC1D-F690-F0E061CB9078}"/>
                </a:ext>
              </a:extLst>
            </p:cNvPr>
            <p:cNvGrpSpPr/>
            <p:nvPr/>
          </p:nvGrpSpPr>
          <p:grpSpPr>
            <a:xfrm>
              <a:off x="701366" y="3387687"/>
              <a:ext cx="3739366" cy="1198708"/>
              <a:chOff x="5023430" y="1768453"/>
              <a:chExt cx="3739366" cy="1198708"/>
            </a:xfrm>
          </p:grpSpPr>
          <p:sp>
            <p:nvSpPr>
              <p:cNvPr id="20" name="Google Shape;1182;p42">
                <a:extLst>
                  <a:ext uri="{FF2B5EF4-FFF2-40B4-BE49-F238E27FC236}">
                    <a16:creationId xmlns:a16="http://schemas.microsoft.com/office/drawing/2014/main" id="{425AF1A0-352B-3DF6-980A-2CA85611B62F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002060"/>
              </a:solidFill>
              <a:ln w="19050" cap="flat" cmpd="sng">
                <a:solidFill>
                  <a:srgbClr val="00B0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6EC9EC8-F568-5227-6107-1679A1DAA7F7}"/>
                  </a:ext>
                </a:extLst>
              </p:cNvPr>
              <p:cNvSpPr txBox="1"/>
              <p:nvPr/>
            </p:nvSpPr>
            <p:spPr>
              <a:xfrm>
                <a:off x="5774296" y="1992199"/>
                <a:ext cx="2209415" cy="74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5867" b="1" kern="0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6 000</a:t>
                </a:r>
                <a:endParaRPr lang="en-US" sz="5867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63957CD-EF87-248B-CEDE-44A379852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32815" y="3341685"/>
              <a:ext cx="1171989" cy="1547817"/>
            </a:xfrm>
            <a:prstGeom prst="rect">
              <a:avLst/>
            </a:prstGeom>
          </p:spPr>
        </p:pic>
      </p:grpSp>
      <p:grpSp>
        <p:nvGrpSpPr>
          <p:cNvPr id="22" name="D">
            <a:extLst>
              <a:ext uri="{FF2B5EF4-FFF2-40B4-BE49-F238E27FC236}">
                <a16:creationId xmlns:a16="http://schemas.microsoft.com/office/drawing/2014/main" id="{04AF510E-A3B7-C490-F0F0-8DD603FA355E}"/>
              </a:ext>
            </a:extLst>
          </p:cNvPr>
          <p:cNvGrpSpPr/>
          <p:nvPr/>
        </p:nvGrpSpPr>
        <p:grpSpPr>
          <a:xfrm>
            <a:off x="6344233" y="4291967"/>
            <a:ext cx="5507120" cy="2206084"/>
            <a:chOff x="4758175" y="3218975"/>
            <a:chExt cx="4130340" cy="1654563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614FACF-FA21-FC15-5653-1DC0F620910F}"/>
                </a:ext>
              </a:extLst>
            </p:cNvPr>
            <p:cNvGrpSpPr/>
            <p:nvPr/>
          </p:nvGrpSpPr>
          <p:grpSpPr>
            <a:xfrm>
              <a:off x="5149149" y="3357651"/>
              <a:ext cx="3739366" cy="1198708"/>
              <a:chOff x="5023430" y="1768453"/>
              <a:chExt cx="3739366" cy="1198708"/>
            </a:xfrm>
          </p:grpSpPr>
          <p:sp>
            <p:nvSpPr>
              <p:cNvPr id="25" name="Google Shape;1182;p42">
                <a:extLst>
                  <a:ext uri="{FF2B5EF4-FFF2-40B4-BE49-F238E27FC236}">
                    <a16:creationId xmlns:a16="http://schemas.microsoft.com/office/drawing/2014/main" id="{FA941037-2B6B-4495-EA46-916EE4CA171D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9050" cap="flat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591463F-02B8-8C6B-1D1B-A843E4E78173}"/>
                  </a:ext>
                </a:extLst>
              </p:cNvPr>
              <p:cNvSpPr txBox="1"/>
              <p:nvPr/>
            </p:nvSpPr>
            <p:spPr>
              <a:xfrm>
                <a:off x="5774296" y="1992199"/>
                <a:ext cx="2209415" cy="74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5867" b="1" kern="0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600</a:t>
                </a:r>
                <a:endParaRPr lang="en-US" sz="5867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D68F9A0-1AB8-7966-2A04-E1BFDA9F6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58175" y="3218975"/>
              <a:ext cx="1252816" cy="1654563"/>
            </a:xfrm>
            <a:prstGeom prst="rect">
              <a:avLst/>
            </a:prstGeom>
          </p:spPr>
        </p:pic>
      </p:grpSp>
      <p:sp>
        <p:nvSpPr>
          <p:cNvPr id="27" name="Multiplication Sign 26">
            <a:extLst>
              <a:ext uri="{FF2B5EF4-FFF2-40B4-BE49-F238E27FC236}">
                <a16:creationId xmlns:a16="http://schemas.microsoft.com/office/drawing/2014/main" id="{29F38A3E-7D13-4115-9862-B9DDB05EF26E}"/>
              </a:ext>
            </a:extLst>
          </p:cNvPr>
          <p:cNvSpPr/>
          <p:nvPr/>
        </p:nvSpPr>
        <p:spPr>
          <a:xfrm>
            <a:off x="4287307" y="2450718"/>
            <a:ext cx="1736176" cy="1496332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28" name="Multiplication Sign 27">
            <a:extLst>
              <a:ext uri="{FF2B5EF4-FFF2-40B4-BE49-F238E27FC236}">
                <a16:creationId xmlns:a16="http://schemas.microsoft.com/office/drawing/2014/main" id="{BED5B053-1AAD-6C59-2111-50C3C2B82C2B}"/>
              </a:ext>
            </a:extLst>
          </p:cNvPr>
          <p:cNvSpPr/>
          <p:nvPr/>
        </p:nvSpPr>
        <p:spPr>
          <a:xfrm>
            <a:off x="10145404" y="4638640"/>
            <a:ext cx="1736176" cy="1540675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29" name="Multiplication Sign 28">
            <a:extLst>
              <a:ext uri="{FF2B5EF4-FFF2-40B4-BE49-F238E27FC236}">
                <a16:creationId xmlns:a16="http://schemas.microsoft.com/office/drawing/2014/main" id="{48F174AE-4F4F-546F-59E0-9CE8FF7DFD83}"/>
              </a:ext>
            </a:extLst>
          </p:cNvPr>
          <p:cNvSpPr/>
          <p:nvPr/>
        </p:nvSpPr>
        <p:spPr>
          <a:xfrm>
            <a:off x="4353062" y="4516916"/>
            <a:ext cx="1670421" cy="1598277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30" name="Heart 29">
            <a:extLst>
              <a:ext uri="{FF2B5EF4-FFF2-40B4-BE49-F238E27FC236}">
                <a16:creationId xmlns:a16="http://schemas.microsoft.com/office/drawing/2014/main" id="{3EA526AE-E9F7-781D-7E77-0BCE3E7D6090}"/>
              </a:ext>
            </a:extLst>
          </p:cNvPr>
          <p:cNvSpPr/>
          <p:nvPr/>
        </p:nvSpPr>
        <p:spPr>
          <a:xfrm>
            <a:off x="10614402" y="2651027"/>
            <a:ext cx="1344451" cy="1131035"/>
          </a:xfrm>
          <a:prstGeom prst="hear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pic>
        <p:nvPicPr>
          <p:cNvPr id="31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87684A89-2F85-6107-B551-D41C35F3DC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09053" y="374540"/>
            <a:ext cx="1245280" cy="1245280"/>
          </a:xfrm>
          <a:prstGeom prst="rect">
            <a:avLst/>
          </a:prstGeom>
        </p:spPr>
      </p:pic>
      <p:pic>
        <p:nvPicPr>
          <p:cNvPr id="32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CBF19BD9-DB4D-0E61-7840-4B7E40C75A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19417" y="1872769"/>
            <a:ext cx="1245280" cy="1245280"/>
          </a:xfrm>
          <a:prstGeom prst="rect">
            <a:avLst/>
          </a:prstGeom>
        </p:spPr>
      </p:pic>
      <p:pic>
        <p:nvPicPr>
          <p:cNvPr id="33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785D538B-DF9A-123C-152F-C5DEE600C1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87593" y="3370999"/>
            <a:ext cx="1245280" cy="1245280"/>
          </a:xfrm>
          <a:prstGeom prst="rect">
            <a:avLst/>
          </a:prstGeom>
        </p:spPr>
      </p:pic>
      <p:pic>
        <p:nvPicPr>
          <p:cNvPr id="34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93DA6CD5-D402-F490-219F-BD3BBA1BE1C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49503" y="5250008"/>
            <a:ext cx="1670421" cy="1670421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9BD5E713-0279-5DFE-BA4C-5D5EA9094E13}"/>
              </a:ext>
            </a:extLst>
          </p:cNvPr>
          <p:cNvGrpSpPr/>
          <p:nvPr/>
        </p:nvGrpSpPr>
        <p:grpSpPr>
          <a:xfrm>
            <a:off x="106050" y="174968"/>
            <a:ext cx="11953036" cy="2071327"/>
            <a:chOff x="79537" y="131226"/>
            <a:chExt cx="8964777" cy="155349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6C34B99-D977-FC9C-68DE-F325BAD58187}"/>
                </a:ext>
              </a:extLst>
            </p:cNvPr>
            <p:cNvGrpSpPr/>
            <p:nvPr/>
          </p:nvGrpSpPr>
          <p:grpSpPr>
            <a:xfrm>
              <a:off x="472034" y="131226"/>
              <a:ext cx="8572280" cy="1553496"/>
              <a:chOff x="335020" y="36527"/>
              <a:chExt cx="8572280" cy="1553496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CFAC98F7-AF7D-B428-1BB8-4178532AA994}"/>
                  </a:ext>
                </a:extLst>
              </p:cNvPr>
              <p:cNvGrpSpPr/>
              <p:nvPr/>
            </p:nvGrpSpPr>
            <p:grpSpPr>
              <a:xfrm>
                <a:off x="335020" y="36527"/>
                <a:ext cx="8572280" cy="1553496"/>
                <a:chOff x="335020" y="36527"/>
                <a:chExt cx="8572280" cy="1553496"/>
              </a:xfrm>
            </p:grpSpPr>
            <p:sp>
              <p:nvSpPr>
                <p:cNvPr id="9" name="Google Shape;2105;p47">
                  <a:extLst>
                    <a:ext uri="{FF2B5EF4-FFF2-40B4-BE49-F238E27FC236}">
                      <a16:creationId xmlns:a16="http://schemas.microsoft.com/office/drawing/2014/main" id="{C01AFE9B-2052-3CA4-1218-4433998ED708}"/>
                    </a:ext>
                  </a:extLst>
                </p:cNvPr>
                <p:cNvSpPr/>
                <p:nvPr/>
              </p:nvSpPr>
              <p:spPr>
                <a:xfrm>
                  <a:off x="335020" y="36527"/>
                  <a:ext cx="8572280" cy="155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30" h="54969" extrusionOk="0">
                      <a:moveTo>
                        <a:pt x="16727" y="519"/>
                      </a:moveTo>
                      <a:lnTo>
                        <a:pt x="18344" y="540"/>
                      </a:lnTo>
                      <a:lnTo>
                        <a:pt x="17452" y="560"/>
                      </a:lnTo>
                      <a:lnTo>
                        <a:pt x="15856" y="560"/>
                      </a:lnTo>
                      <a:lnTo>
                        <a:pt x="16727" y="519"/>
                      </a:lnTo>
                      <a:close/>
                      <a:moveTo>
                        <a:pt x="1430" y="12810"/>
                      </a:moveTo>
                      <a:lnTo>
                        <a:pt x="1430" y="13432"/>
                      </a:lnTo>
                      <a:lnTo>
                        <a:pt x="1389" y="13225"/>
                      </a:lnTo>
                      <a:lnTo>
                        <a:pt x="1389" y="13142"/>
                      </a:lnTo>
                      <a:lnTo>
                        <a:pt x="1389" y="13038"/>
                      </a:lnTo>
                      <a:lnTo>
                        <a:pt x="1430" y="12810"/>
                      </a:lnTo>
                      <a:close/>
                      <a:moveTo>
                        <a:pt x="1430" y="13556"/>
                      </a:moveTo>
                      <a:lnTo>
                        <a:pt x="1410" y="13971"/>
                      </a:lnTo>
                      <a:lnTo>
                        <a:pt x="1410" y="13888"/>
                      </a:lnTo>
                      <a:lnTo>
                        <a:pt x="1430" y="13556"/>
                      </a:lnTo>
                      <a:close/>
                      <a:moveTo>
                        <a:pt x="30966" y="1"/>
                      </a:moveTo>
                      <a:lnTo>
                        <a:pt x="30303" y="21"/>
                      </a:lnTo>
                      <a:lnTo>
                        <a:pt x="29640" y="63"/>
                      </a:lnTo>
                      <a:lnTo>
                        <a:pt x="29246" y="84"/>
                      </a:lnTo>
                      <a:lnTo>
                        <a:pt x="28355" y="42"/>
                      </a:lnTo>
                      <a:lnTo>
                        <a:pt x="27816" y="21"/>
                      </a:lnTo>
                      <a:lnTo>
                        <a:pt x="26634" y="21"/>
                      </a:lnTo>
                      <a:lnTo>
                        <a:pt x="26013" y="63"/>
                      </a:lnTo>
                      <a:lnTo>
                        <a:pt x="25577" y="104"/>
                      </a:lnTo>
                      <a:lnTo>
                        <a:pt x="25163" y="146"/>
                      </a:lnTo>
                      <a:lnTo>
                        <a:pt x="24976" y="187"/>
                      </a:lnTo>
                      <a:lnTo>
                        <a:pt x="24396" y="229"/>
                      </a:lnTo>
                      <a:lnTo>
                        <a:pt x="23940" y="249"/>
                      </a:lnTo>
                      <a:lnTo>
                        <a:pt x="23214" y="270"/>
                      </a:lnTo>
                      <a:lnTo>
                        <a:pt x="22344" y="249"/>
                      </a:lnTo>
                      <a:lnTo>
                        <a:pt x="21618" y="249"/>
                      </a:lnTo>
                      <a:lnTo>
                        <a:pt x="20872" y="270"/>
                      </a:lnTo>
                      <a:lnTo>
                        <a:pt x="20748" y="229"/>
                      </a:lnTo>
                      <a:lnTo>
                        <a:pt x="20582" y="208"/>
                      </a:lnTo>
                      <a:lnTo>
                        <a:pt x="19421" y="167"/>
                      </a:lnTo>
                      <a:lnTo>
                        <a:pt x="18530" y="146"/>
                      </a:lnTo>
                      <a:lnTo>
                        <a:pt x="18136" y="125"/>
                      </a:lnTo>
                      <a:lnTo>
                        <a:pt x="17722" y="125"/>
                      </a:lnTo>
                      <a:lnTo>
                        <a:pt x="16830" y="167"/>
                      </a:lnTo>
                      <a:lnTo>
                        <a:pt x="14530" y="167"/>
                      </a:lnTo>
                      <a:lnTo>
                        <a:pt x="13929" y="146"/>
                      </a:lnTo>
                      <a:lnTo>
                        <a:pt x="13328" y="167"/>
                      </a:lnTo>
                      <a:lnTo>
                        <a:pt x="11980" y="208"/>
                      </a:lnTo>
                      <a:lnTo>
                        <a:pt x="10239" y="249"/>
                      </a:lnTo>
                      <a:lnTo>
                        <a:pt x="8519" y="249"/>
                      </a:lnTo>
                      <a:lnTo>
                        <a:pt x="7752" y="270"/>
                      </a:lnTo>
                      <a:lnTo>
                        <a:pt x="6964" y="291"/>
                      </a:lnTo>
                      <a:lnTo>
                        <a:pt x="5824" y="291"/>
                      </a:lnTo>
                      <a:lnTo>
                        <a:pt x="4664" y="270"/>
                      </a:lnTo>
                      <a:lnTo>
                        <a:pt x="4021" y="291"/>
                      </a:lnTo>
                      <a:lnTo>
                        <a:pt x="3379" y="332"/>
                      </a:lnTo>
                      <a:lnTo>
                        <a:pt x="2322" y="312"/>
                      </a:lnTo>
                      <a:lnTo>
                        <a:pt x="2177" y="332"/>
                      </a:lnTo>
                      <a:lnTo>
                        <a:pt x="2135" y="332"/>
                      </a:lnTo>
                      <a:lnTo>
                        <a:pt x="2114" y="374"/>
                      </a:lnTo>
                      <a:lnTo>
                        <a:pt x="2135" y="395"/>
                      </a:lnTo>
                      <a:lnTo>
                        <a:pt x="2156" y="395"/>
                      </a:lnTo>
                      <a:lnTo>
                        <a:pt x="2322" y="415"/>
                      </a:lnTo>
                      <a:lnTo>
                        <a:pt x="2715" y="415"/>
                      </a:lnTo>
                      <a:lnTo>
                        <a:pt x="3586" y="436"/>
                      </a:lnTo>
                      <a:lnTo>
                        <a:pt x="4456" y="436"/>
                      </a:lnTo>
                      <a:lnTo>
                        <a:pt x="6115" y="457"/>
                      </a:lnTo>
                      <a:lnTo>
                        <a:pt x="6695" y="477"/>
                      </a:lnTo>
                      <a:lnTo>
                        <a:pt x="7255" y="498"/>
                      </a:lnTo>
                      <a:lnTo>
                        <a:pt x="7690" y="498"/>
                      </a:lnTo>
                      <a:lnTo>
                        <a:pt x="7172" y="519"/>
                      </a:lnTo>
                      <a:lnTo>
                        <a:pt x="6156" y="540"/>
                      </a:lnTo>
                      <a:lnTo>
                        <a:pt x="2881" y="540"/>
                      </a:lnTo>
                      <a:lnTo>
                        <a:pt x="2591" y="581"/>
                      </a:lnTo>
                      <a:lnTo>
                        <a:pt x="2322" y="643"/>
                      </a:lnTo>
                      <a:lnTo>
                        <a:pt x="2094" y="705"/>
                      </a:lnTo>
                      <a:lnTo>
                        <a:pt x="1907" y="788"/>
                      </a:lnTo>
                      <a:lnTo>
                        <a:pt x="1721" y="892"/>
                      </a:lnTo>
                      <a:lnTo>
                        <a:pt x="1575" y="1016"/>
                      </a:lnTo>
                      <a:lnTo>
                        <a:pt x="1451" y="1141"/>
                      </a:lnTo>
                      <a:lnTo>
                        <a:pt x="1347" y="1265"/>
                      </a:lnTo>
                      <a:lnTo>
                        <a:pt x="1265" y="1410"/>
                      </a:lnTo>
                      <a:lnTo>
                        <a:pt x="1202" y="1555"/>
                      </a:lnTo>
                      <a:lnTo>
                        <a:pt x="1140" y="1680"/>
                      </a:lnTo>
                      <a:lnTo>
                        <a:pt x="1099" y="1825"/>
                      </a:lnTo>
                      <a:lnTo>
                        <a:pt x="1078" y="1970"/>
                      </a:lnTo>
                      <a:lnTo>
                        <a:pt x="1057" y="2219"/>
                      </a:lnTo>
                      <a:lnTo>
                        <a:pt x="1057" y="2571"/>
                      </a:lnTo>
                      <a:lnTo>
                        <a:pt x="1037" y="2923"/>
                      </a:lnTo>
                      <a:lnTo>
                        <a:pt x="995" y="3607"/>
                      </a:lnTo>
                      <a:lnTo>
                        <a:pt x="912" y="4084"/>
                      </a:lnTo>
                      <a:lnTo>
                        <a:pt x="891" y="4312"/>
                      </a:lnTo>
                      <a:lnTo>
                        <a:pt x="871" y="4540"/>
                      </a:lnTo>
                      <a:lnTo>
                        <a:pt x="829" y="5535"/>
                      </a:lnTo>
                      <a:lnTo>
                        <a:pt x="809" y="6447"/>
                      </a:lnTo>
                      <a:lnTo>
                        <a:pt x="809" y="6530"/>
                      </a:lnTo>
                      <a:lnTo>
                        <a:pt x="809" y="6550"/>
                      </a:lnTo>
                      <a:lnTo>
                        <a:pt x="829" y="6758"/>
                      </a:lnTo>
                      <a:lnTo>
                        <a:pt x="850" y="6944"/>
                      </a:lnTo>
                      <a:lnTo>
                        <a:pt x="891" y="7089"/>
                      </a:lnTo>
                      <a:lnTo>
                        <a:pt x="912" y="7317"/>
                      </a:lnTo>
                      <a:lnTo>
                        <a:pt x="912" y="7483"/>
                      </a:lnTo>
                      <a:lnTo>
                        <a:pt x="891" y="7670"/>
                      </a:lnTo>
                      <a:lnTo>
                        <a:pt x="829" y="8043"/>
                      </a:lnTo>
                      <a:lnTo>
                        <a:pt x="809" y="8229"/>
                      </a:lnTo>
                      <a:lnTo>
                        <a:pt x="809" y="8416"/>
                      </a:lnTo>
                      <a:lnTo>
                        <a:pt x="850" y="9100"/>
                      </a:lnTo>
                      <a:lnTo>
                        <a:pt x="850" y="9307"/>
                      </a:lnTo>
                      <a:lnTo>
                        <a:pt x="726" y="9929"/>
                      </a:lnTo>
                      <a:lnTo>
                        <a:pt x="581" y="10841"/>
                      </a:lnTo>
                      <a:lnTo>
                        <a:pt x="518" y="11152"/>
                      </a:lnTo>
                      <a:lnTo>
                        <a:pt x="456" y="11483"/>
                      </a:lnTo>
                      <a:lnTo>
                        <a:pt x="456" y="11649"/>
                      </a:lnTo>
                      <a:lnTo>
                        <a:pt x="456" y="11815"/>
                      </a:lnTo>
                      <a:lnTo>
                        <a:pt x="477" y="11981"/>
                      </a:lnTo>
                      <a:lnTo>
                        <a:pt x="518" y="12147"/>
                      </a:lnTo>
                      <a:lnTo>
                        <a:pt x="581" y="12375"/>
                      </a:lnTo>
                      <a:lnTo>
                        <a:pt x="601" y="12582"/>
                      </a:lnTo>
                      <a:lnTo>
                        <a:pt x="581" y="12706"/>
                      </a:lnTo>
                      <a:lnTo>
                        <a:pt x="560" y="12851"/>
                      </a:lnTo>
                      <a:lnTo>
                        <a:pt x="581" y="12997"/>
                      </a:lnTo>
                      <a:lnTo>
                        <a:pt x="601" y="13162"/>
                      </a:lnTo>
                      <a:lnTo>
                        <a:pt x="601" y="13328"/>
                      </a:lnTo>
                      <a:lnTo>
                        <a:pt x="601" y="13411"/>
                      </a:lnTo>
                      <a:lnTo>
                        <a:pt x="560" y="13494"/>
                      </a:lnTo>
                      <a:lnTo>
                        <a:pt x="498" y="13639"/>
                      </a:lnTo>
                      <a:lnTo>
                        <a:pt x="456" y="13805"/>
                      </a:lnTo>
                      <a:lnTo>
                        <a:pt x="456" y="14095"/>
                      </a:lnTo>
                      <a:lnTo>
                        <a:pt x="477" y="14385"/>
                      </a:lnTo>
                      <a:lnTo>
                        <a:pt x="435" y="14758"/>
                      </a:lnTo>
                      <a:lnTo>
                        <a:pt x="353" y="15152"/>
                      </a:lnTo>
                      <a:lnTo>
                        <a:pt x="311" y="15442"/>
                      </a:lnTo>
                      <a:lnTo>
                        <a:pt x="290" y="15774"/>
                      </a:lnTo>
                      <a:lnTo>
                        <a:pt x="228" y="16541"/>
                      </a:lnTo>
                      <a:lnTo>
                        <a:pt x="125" y="17018"/>
                      </a:lnTo>
                      <a:lnTo>
                        <a:pt x="42" y="17349"/>
                      </a:lnTo>
                      <a:lnTo>
                        <a:pt x="21" y="17660"/>
                      </a:lnTo>
                      <a:lnTo>
                        <a:pt x="0" y="18158"/>
                      </a:lnTo>
                      <a:lnTo>
                        <a:pt x="0" y="18655"/>
                      </a:lnTo>
                      <a:lnTo>
                        <a:pt x="21" y="19194"/>
                      </a:lnTo>
                      <a:lnTo>
                        <a:pt x="62" y="19463"/>
                      </a:lnTo>
                      <a:lnTo>
                        <a:pt x="104" y="19733"/>
                      </a:lnTo>
                      <a:lnTo>
                        <a:pt x="166" y="20044"/>
                      </a:lnTo>
                      <a:lnTo>
                        <a:pt x="104" y="20417"/>
                      </a:lnTo>
                      <a:lnTo>
                        <a:pt x="62" y="20769"/>
                      </a:lnTo>
                      <a:lnTo>
                        <a:pt x="21" y="21204"/>
                      </a:lnTo>
                      <a:lnTo>
                        <a:pt x="21" y="21660"/>
                      </a:lnTo>
                      <a:lnTo>
                        <a:pt x="21" y="21909"/>
                      </a:lnTo>
                      <a:lnTo>
                        <a:pt x="42" y="22158"/>
                      </a:lnTo>
                      <a:lnTo>
                        <a:pt x="125" y="22676"/>
                      </a:lnTo>
                      <a:lnTo>
                        <a:pt x="166" y="22863"/>
                      </a:lnTo>
                      <a:lnTo>
                        <a:pt x="207" y="23028"/>
                      </a:lnTo>
                      <a:lnTo>
                        <a:pt x="332" y="23360"/>
                      </a:lnTo>
                      <a:lnTo>
                        <a:pt x="415" y="23505"/>
                      </a:lnTo>
                      <a:lnTo>
                        <a:pt x="498" y="23982"/>
                      </a:lnTo>
                      <a:lnTo>
                        <a:pt x="539" y="24355"/>
                      </a:lnTo>
                      <a:lnTo>
                        <a:pt x="581" y="24935"/>
                      </a:lnTo>
                      <a:lnTo>
                        <a:pt x="581" y="25288"/>
                      </a:lnTo>
                      <a:lnTo>
                        <a:pt x="560" y="25640"/>
                      </a:lnTo>
                      <a:lnTo>
                        <a:pt x="560" y="25951"/>
                      </a:lnTo>
                      <a:lnTo>
                        <a:pt x="560" y="26241"/>
                      </a:lnTo>
                      <a:lnTo>
                        <a:pt x="601" y="26842"/>
                      </a:lnTo>
                      <a:lnTo>
                        <a:pt x="518" y="26946"/>
                      </a:lnTo>
                      <a:lnTo>
                        <a:pt x="498" y="27008"/>
                      </a:lnTo>
                      <a:lnTo>
                        <a:pt x="477" y="27070"/>
                      </a:lnTo>
                      <a:lnTo>
                        <a:pt x="415" y="27547"/>
                      </a:lnTo>
                      <a:lnTo>
                        <a:pt x="373" y="28003"/>
                      </a:lnTo>
                      <a:lnTo>
                        <a:pt x="311" y="28728"/>
                      </a:lnTo>
                      <a:lnTo>
                        <a:pt x="290" y="29060"/>
                      </a:lnTo>
                      <a:lnTo>
                        <a:pt x="270" y="29412"/>
                      </a:lnTo>
                      <a:lnTo>
                        <a:pt x="311" y="29765"/>
                      </a:lnTo>
                      <a:lnTo>
                        <a:pt x="353" y="30117"/>
                      </a:lnTo>
                      <a:lnTo>
                        <a:pt x="373" y="30200"/>
                      </a:lnTo>
                      <a:lnTo>
                        <a:pt x="373" y="30262"/>
                      </a:lnTo>
                      <a:lnTo>
                        <a:pt x="373" y="30946"/>
                      </a:lnTo>
                      <a:lnTo>
                        <a:pt x="373" y="31464"/>
                      </a:lnTo>
                      <a:lnTo>
                        <a:pt x="332" y="31982"/>
                      </a:lnTo>
                      <a:lnTo>
                        <a:pt x="332" y="32459"/>
                      </a:lnTo>
                      <a:lnTo>
                        <a:pt x="353" y="32957"/>
                      </a:lnTo>
                      <a:lnTo>
                        <a:pt x="456" y="34055"/>
                      </a:lnTo>
                      <a:lnTo>
                        <a:pt x="518" y="34760"/>
                      </a:lnTo>
                      <a:lnTo>
                        <a:pt x="539" y="35465"/>
                      </a:lnTo>
                      <a:lnTo>
                        <a:pt x="539" y="36024"/>
                      </a:lnTo>
                      <a:lnTo>
                        <a:pt x="539" y="36356"/>
                      </a:lnTo>
                      <a:lnTo>
                        <a:pt x="539" y="36688"/>
                      </a:lnTo>
                      <a:lnTo>
                        <a:pt x="539" y="36853"/>
                      </a:lnTo>
                      <a:lnTo>
                        <a:pt x="560" y="37144"/>
                      </a:lnTo>
                      <a:lnTo>
                        <a:pt x="581" y="37475"/>
                      </a:lnTo>
                      <a:lnTo>
                        <a:pt x="622" y="37828"/>
                      </a:lnTo>
                      <a:lnTo>
                        <a:pt x="643" y="38118"/>
                      </a:lnTo>
                      <a:lnTo>
                        <a:pt x="643" y="38594"/>
                      </a:lnTo>
                      <a:lnTo>
                        <a:pt x="622" y="39050"/>
                      </a:lnTo>
                      <a:lnTo>
                        <a:pt x="601" y="39486"/>
                      </a:lnTo>
                      <a:lnTo>
                        <a:pt x="601" y="39983"/>
                      </a:lnTo>
                      <a:lnTo>
                        <a:pt x="622" y="40232"/>
                      </a:lnTo>
                      <a:lnTo>
                        <a:pt x="663" y="40501"/>
                      </a:lnTo>
                      <a:lnTo>
                        <a:pt x="705" y="40771"/>
                      </a:lnTo>
                      <a:lnTo>
                        <a:pt x="726" y="41019"/>
                      </a:lnTo>
                      <a:lnTo>
                        <a:pt x="726" y="41517"/>
                      </a:lnTo>
                      <a:lnTo>
                        <a:pt x="705" y="41890"/>
                      </a:lnTo>
                      <a:lnTo>
                        <a:pt x="705" y="41952"/>
                      </a:lnTo>
                      <a:lnTo>
                        <a:pt x="726" y="41994"/>
                      </a:lnTo>
                      <a:lnTo>
                        <a:pt x="767" y="42035"/>
                      </a:lnTo>
                      <a:lnTo>
                        <a:pt x="850" y="42035"/>
                      </a:lnTo>
                      <a:lnTo>
                        <a:pt x="891" y="42014"/>
                      </a:lnTo>
                      <a:lnTo>
                        <a:pt x="912" y="41952"/>
                      </a:lnTo>
                      <a:lnTo>
                        <a:pt x="912" y="41890"/>
                      </a:lnTo>
                      <a:lnTo>
                        <a:pt x="912" y="41558"/>
                      </a:lnTo>
                      <a:lnTo>
                        <a:pt x="954" y="41206"/>
                      </a:lnTo>
                      <a:lnTo>
                        <a:pt x="974" y="40854"/>
                      </a:lnTo>
                      <a:lnTo>
                        <a:pt x="995" y="40667"/>
                      </a:lnTo>
                      <a:lnTo>
                        <a:pt x="995" y="40501"/>
                      </a:lnTo>
                      <a:lnTo>
                        <a:pt x="974" y="40149"/>
                      </a:lnTo>
                      <a:lnTo>
                        <a:pt x="974" y="39465"/>
                      </a:lnTo>
                      <a:lnTo>
                        <a:pt x="995" y="38802"/>
                      </a:lnTo>
                      <a:lnTo>
                        <a:pt x="1078" y="38346"/>
                      </a:lnTo>
                      <a:lnTo>
                        <a:pt x="1099" y="38097"/>
                      </a:lnTo>
                      <a:lnTo>
                        <a:pt x="1119" y="37869"/>
                      </a:lnTo>
                      <a:lnTo>
                        <a:pt x="1140" y="36874"/>
                      </a:lnTo>
                      <a:lnTo>
                        <a:pt x="1182" y="35299"/>
                      </a:lnTo>
                      <a:lnTo>
                        <a:pt x="1182" y="35237"/>
                      </a:lnTo>
                      <a:lnTo>
                        <a:pt x="1306" y="34656"/>
                      </a:lnTo>
                      <a:lnTo>
                        <a:pt x="1347" y="34490"/>
                      </a:lnTo>
                      <a:lnTo>
                        <a:pt x="1347" y="34304"/>
                      </a:lnTo>
                      <a:lnTo>
                        <a:pt x="1368" y="33952"/>
                      </a:lnTo>
                      <a:lnTo>
                        <a:pt x="1347" y="33309"/>
                      </a:lnTo>
                      <a:lnTo>
                        <a:pt x="1327" y="32666"/>
                      </a:lnTo>
                      <a:lnTo>
                        <a:pt x="1285" y="31423"/>
                      </a:lnTo>
                      <a:lnTo>
                        <a:pt x="1244" y="30822"/>
                      </a:lnTo>
                      <a:lnTo>
                        <a:pt x="1182" y="30200"/>
                      </a:lnTo>
                      <a:lnTo>
                        <a:pt x="1182" y="29371"/>
                      </a:lnTo>
                      <a:lnTo>
                        <a:pt x="1223" y="28542"/>
                      </a:lnTo>
                      <a:lnTo>
                        <a:pt x="1223" y="28480"/>
                      </a:lnTo>
                      <a:lnTo>
                        <a:pt x="1285" y="29081"/>
                      </a:lnTo>
                      <a:lnTo>
                        <a:pt x="1347" y="29640"/>
                      </a:lnTo>
                      <a:lnTo>
                        <a:pt x="1451" y="30179"/>
                      </a:lnTo>
                      <a:lnTo>
                        <a:pt x="1513" y="30428"/>
                      </a:lnTo>
                      <a:lnTo>
                        <a:pt x="1596" y="30677"/>
                      </a:lnTo>
                      <a:lnTo>
                        <a:pt x="1555" y="31195"/>
                      </a:lnTo>
                      <a:lnTo>
                        <a:pt x="1534" y="31775"/>
                      </a:lnTo>
                      <a:lnTo>
                        <a:pt x="1534" y="32356"/>
                      </a:lnTo>
                      <a:lnTo>
                        <a:pt x="1575" y="32915"/>
                      </a:lnTo>
                      <a:lnTo>
                        <a:pt x="1555" y="33350"/>
                      </a:lnTo>
                      <a:lnTo>
                        <a:pt x="1555" y="33703"/>
                      </a:lnTo>
                      <a:lnTo>
                        <a:pt x="1575" y="33972"/>
                      </a:lnTo>
                      <a:lnTo>
                        <a:pt x="1596" y="34221"/>
                      </a:lnTo>
                      <a:lnTo>
                        <a:pt x="1638" y="34408"/>
                      </a:lnTo>
                      <a:lnTo>
                        <a:pt x="1679" y="34594"/>
                      </a:lnTo>
                      <a:lnTo>
                        <a:pt x="1783" y="34988"/>
                      </a:lnTo>
                      <a:lnTo>
                        <a:pt x="1783" y="35071"/>
                      </a:lnTo>
                      <a:lnTo>
                        <a:pt x="1721" y="35195"/>
                      </a:lnTo>
                      <a:lnTo>
                        <a:pt x="1679" y="35361"/>
                      </a:lnTo>
                      <a:lnTo>
                        <a:pt x="1658" y="35548"/>
                      </a:lnTo>
                      <a:lnTo>
                        <a:pt x="1638" y="35755"/>
                      </a:lnTo>
                      <a:lnTo>
                        <a:pt x="1596" y="36211"/>
                      </a:lnTo>
                      <a:lnTo>
                        <a:pt x="1617" y="36667"/>
                      </a:lnTo>
                      <a:lnTo>
                        <a:pt x="1596" y="37144"/>
                      </a:lnTo>
                      <a:lnTo>
                        <a:pt x="1575" y="37600"/>
                      </a:lnTo>
                      <a:lnTo>
                        <a:pt x="1596" y="38056"/>
                      </a:lnTo>
                      <a:lnTo>
                        <a:pt x="1638" y="38511"/>
                      </a:lnTo>
                      <a:lnTo>
                        <a:pt x="1638" y="38885"/>
                      </a:lnTo>
                      <a:lnTo>
                        <a:pt x="1638" y="39216"/>
                      </a:lnTo>
                      <a:lnTo>
                        <a:pt x="1596" y="39817"/>
                      </a:lnTo>
                      <a:lnTo>
                        <a:pt x="1596" y="40107"/>
                      </a:lnTo>
                      <a:lnTo>
                        <a:pt x="1617" y="40356"/>
                      </a:lnTo>
                      <a:lnTo>
                        <a:pt x="1638" y="40605"/>
                      </a:lnTo>
                      <a:lnTo>
                        <a:pt x="1679" y="40833"/>
                      </a:lnTo>
                      <a:lnTo>
                        <a:pt x="1783" y="41310"/>
                      </a:lnTo>
                      <a:lnTo>
                        <a:pt x="1783" y="41869"/>
                      </a:lnTo>
                      <a:lnTo>
                        <a:pt x="1741" y="42512"/>
                      </a:lnTo>
                      <a:lnTo>
                        <a:pt x="1721" y="43113"/>
                      </a:lnTo>
                      <a:lnTo>
                        <a:pt x="1721" y="43631"/>
                      </a:lnTo>
                      <a:lnTo>
                        <a:pt x="1700" y="44087"/>
                      </a:lnTo>
                      <a:lnTo>
                        <a:pt x="1575" y="44419"/>
                      </a:lnTo>
                      <a:lnTo>
                        <a:pt x="1534" y="44585"/>
                      </a:lnTo>
                      <a:lnTo>
                        <a:pt x="1493" y="44750"/>
                      </a:lnTo>
                      <a:lnTo>
                        <a:pt x="1430" y="45269"/>
                      </a:lnTo>
                      <a:lnTo>
                        <a:pt x="1368" y="46077"/>
                      </a:lnTo>
                      <a:lnTo>
                        <a:pt x="1347" y="46678"/>
                      </a:lnTo>
                      <a:lnTo>
                        <a:pt x="1368" y="47403"/>
                      </a:lnTo>
                      <a:lnTo>
                        <a:pt x="1410" y="48108"/>
                      </a:lnTo>
                      <a:lnTo>
                        <a:pt x="1430" y="48419"/>
                      </a:lnTo>
                      <a:lnTo>
                        <a:pt x="1493" y="48668"/>
                      </a:lnTo>
                      <a:lnTo>
                        <a:pt x="1430" y="49476"/>
                      </a:lnTo>
                      <a:lnTo>
                        <a:pt x="1410" y="50430"/>
                      </a:lnTo>
                      <a:lnTo>
                        <a:pt x="1410" y="51570"/>
                      </a:lnTo>
                      <a:lnTo>
                        <a:pt x="1430" y="52627"/>
                      </a:lnTo>
                      <a:lnTo>
                        <a:pt x="1451" y="53103"/>
                      </a:lnTo>
                      <a:lnTo>
                        <a:pt x="1493" y="53559"/>
                      </a:lnTo>
                      <a:lnTo>
                        <a:pt x="1534" y="53808"/>
                      </a:lnTo>
                      <a:lnTo>
                        <a:pt x="1575" y="54015"/>
                      </a:lnTo>
                      <a:lnTo>
                        <a:pt x="1638" y="54181"/>
                      </a:lnTo>
                      <a:lnTo>
                        <a:pt x="1700" y="54326"/>
                      </a:lnTo>
                      <a:lnTo>
                        <a:pt x="1783" y="54451"/>
                      </a:lnTo>
                      <a:lnTo>
                        <a:pt x="1845" y="54533"/>
                      </a:lnTo>
                      <a:lnTo>
                        <a:pt x="1928" y="54616"/>
                      </a:lnTo>
                      <a:lnTo>
                        <a:pt x="2031" y="54658"/>
                      </a:lnTo>
                      <a:lnTo>
                        <a:pt x="2135" y="54699"/>
                      </a:lnTo>
                      <a:lnTo>
                        <a:pt x="2239" y="54699"/>
                      </a:lnTo>
                      <a:lnTo>
                        <a:pt x="2446" y="54720"/>
                      </a:lnTo>
                      <a:lnTo>
                        <a:pt x="2943" y="54679"/>
                      </a:lnTo>
                      <a:lnTo>
                        <a:pt x="3959" y="54679"/>
                      </a:lnTo>
                      <a:lnTo>
                        <a:pt x="5679" y="54658"/>
                      </a:lnTo>
                      <a:lnTo>
                        <a:pt x="7358" y="54658"/>
                      </a:lnTo>
                      <a:lnTo>
                        <a:pt x="9389" y="54637"/>
                      </a:lnTo>
                      <a:lnTo>
                        <a:pt x="12063" y="54679"/>
                      </a:lnTo>
                      <a:lnTo>
                        <a:pt x="13431" y="54699"/>
                      </a:lnTo>
                      <a:lnTo>
                        <a:pt x="16478" y="54699"/>
                      </a:lnTo>
                      <a:lnTo>
                        <a:pt x="19028" y="54720"/>
                      </a:lnTo>
                      <a:lnTo>
                        <a:pt x="20333" y="54741"/>
                      </a:lnTo>
                      <a:lnTo>
                        <a:pt x="21722" y="54761"/>
                      </a:lnTo>
                      <a:lnTo>
                        <a:pt x="23131" y="54741"/>
                      </a:lnTo>
                      <a:lnTo>
                        <a:pt x="27194" y="54741"/>
                      </a:lnTo>
                      <a:lnTo>
                        <a:pt x="29453" y="54761"/>
                      </a:lnTo>
                      <a:lnTo>
                        <a:pt x="32023" y="54782"/>
                      </a:lnTo>
                      <a:lnTo>
                        <a:pt x="35008" y="54803"/>
                      </a:lnTo>
                      <a:lnTo>
                        <a:pt x="36335" y="54803"/>
                      </a:lnTo>
                      <a:lnTo>
                        <a:pt x="37247" y="54782"/>
                      </a:lnTo>
                      <a:lnTo>
                        <a:pt x="38076" y="54761"/>
                      </a:lnTo>
                      <a:lnTo>
                        <a:pt x="39216" y="54741"/>
                      </a:lnTo>
                      <a:lnTo>
                        <a:pt x="41910" y="54782"/>
                      </a:lnTo>
                      <a:lnTo>
                        <a:pt x="43796" y="54782"/>
                      </a:lnTo>
                      <a:lnTo>
                        <a:pt x="46532" y="54761"/>
                      </a:lnTo>
                      <a:lnTo>
                        <a:pt x="46947" y="54761"/>
                      </a:lnTo>
                      <a:lnTo>
                        <a:pt x="47320" y="54720"/>
                      </a:lnTo>
                      <a:lnTo>
                        <a:pt x="48045" y="54637"/>
                      </a:lnTo>
                      <a:lnTo>
                        <a:pt x="48398" y="54616"/>
                      </a:lnTo>
                      <a:lnTo>
                        <a:pt x="48771" y="54616"/>
                      </a:lnTo>
                      <a:lnTo>
                        <a:pt x="49185" y="54679"/>
                      </a:lnTo>
                      <a:lnTo>
                        <a:pt x="49413" y="54720"/>
                      </a:lnTo>
                      <a:lnTo>
                        <a:pt x="49662" y="54782"/>
                      </a:lnTo>
                      <a:lnTo>
                        <a:pt x="49911" y="54865"/>
                      </a:lnTo>
                      <a:lnTo>
                        <a:pt x="50201" y="54907"/>
                      </a:lnTo>
                      <a:lnTo>
                        <a:pt x="50491" y="54948"/>
                      </a:lnTo>
                      <a:lnTo>
                        <a:pt x="50781" y="54969"/>
                      </a:lnTo>
                      <a:lnTo>
                        <a:pt x="51092" y="54969"/>
                      </a:lnTo>
                      <a:lnTo>
                        <a:pt x="51403" y="54948"/>
                      </a:lnTo>
                      <a:lnTo>
                        <a:pt x="51714" y="54886"/>
                      </a:lnTo>
                      <a:lnTo>
                        <a:pt x="52004" y="54824"/>
                      </a:lnTo>
                      <a:lnTo>
                        <a:pt x="52274" y="54720"/>
                      </a:lnTo>
                      <a:lnTo>
                        <a:pt x="52543" y="54575"/>
                      </a:lnTo>
                      <a:lnTo>
                        <a:pt x="52771" y="54409"/>
                      </a:lnTo>
                      <a:lnTo>
                        <a:pt x="52978" y="54202"/>
                      </a:lnTo>
                      <a:lnTo>
                        <a:pt x="53061" y="54098"/>
                      </a:lnTo>
                      <a:lnTo>
                        <a:pt x="53144" y="53974"/>
                      </a:lnTo>
                      <a:lnTo>
                        <a:pt x="53206" y="53849"/>
                      </a:lnTo>
                      <a:lnTo>
                        <a:pt x="53268" y="53704"/>
                      </a:lnTo>
                      <a:lnTo>
                        <a:pt x="53310" y="53539"/>
                      </a:lnTo>
                      <a:lnTo>
                        <a:pt x="53331" y="53373"/>
                      </a:lnTo>
                      <a:lnTo>
                        <a:pt x="53351" y="53207"/>
                      </a:lnTo>
                      <a:lnTo>
                        <a:pt x="53372" y="53020"/>
                      </a:lnTo>
                      <a:lnTo>
                        <a:pt x="53351" y="52647"/>
                      </a:lnTo>
                      <a:lnTo>
                        <a:pt x="53393" y="52336"/>
                      </a:lnTo>
                      <a:lnTo>
                        <a:pt x="53414" y="52171"/>
                      </a:lnTo>
                      <a:lnTo>
                        <a:pt x="53393" y="52005"/>
                      </a:lnTo>
                      <a:lnTo>
                        <a:pt x="53372" y="51839"/>
                      </a:lnTo>
                      <a:lnTo>
                        <a:pt x="53372" y="51673"/>
                      </a:lnTo>
                      <a:lnTo>
                        <a:pt x="53372" y="51362"/>
                      </a:lnTo>
                      <a:lnTo>
                        <a:pt x="53393" y="51051"/>
                      </a:lnTo>
                      <a:lnTo>
                        <a:pt x="53393" y="50886"/>
                      </a:lnTo>
                      <a:lnTo>
                        <a:pt x="53434" y="50284"/>
                      </a:lnTo>
                      <a:lnTo>
                        <a:pt x="53517" y="49808"/>
                      </a:lnTo>
                      <a:lnTo>
                        <a:pt x="53538" y="49580"/>
                      </a:lnTo>
                      <a:lnTo>
                        <a:pt x="53559" y="49352"/>
                      </a:lnTo>
                      <a:lnTo>
                        <a:pt x="53600" y="48357"/>
                      </a:lnTo>
                      <a:lnTo>
                        <a:pt x="53621" y="47445"/>
                      </a:lnTo>
                      <a:lnTo>
                        <a:pt x="53621" y="47362"/>
                      </a:lnTo>
                      <a:lnTo>
                        <a:pt x="53621" y="47341"/>
                      </a:lnTo>
                      <a:lnTo>
                        <a:pt x="53600" y="47134"/>
                      </a:lnTo>
                      <a:lnTo>
                        <a:pt x="53579" y="46927"/>
                      </a:lnTo>
                      <a:lnTo>
                        <a:pt x="53538" y="46802"/>
                      </a:lnTo>
                      <a:lnTo>
                        <a:pt x="53517" y="46574"/>
                      </a:lnTo>
                      <a:lnTo>
                        <a:pt x="53517" y="46408"/>
                      </a:lnTo>
                      <a:lnTo>
                        <a:pt x="53538" y="46222"/>
                      </a:lnTo>
                      <a:lnTo>
                        <a:pt x="53600" y="45849"/>
                      </a:lnTo>
                      <a:lnTo>
                        <a:pt x="53621" y="45662"/>
                      </a:lnTo>
                      <a:lnTo>
                        <a:pt x="53621" y="45476"/>
                      </a:lnTo>
                      <a:lnTo>
                        <a:pt x="53579" y="44792"/>
                      </a:lnTo>
                      <a:lnTo>
                        <a:pt x="53579" y="44585"/>
                      </a:lnTo>
                      <a:lnTo>
                        <a:pt x="53704" y="43963"/>
                      </a:lnTo>
                      <a:lnTo>
                        <a:pt x="53849" y="43051"/>
                      </a:lnTo>
                      <a:lnTo>
                        <a:pt x="53911" y="42740"/>
                      </a:lnTo>
                      <a:lnTo>
                        <a:pt x="53973" y="42408"/>
                      </a:lnTo>
                      <a:lnTo>
                        <a:pt x="53973" y="42242"/>
                      </a:lnTo>
                      <a:lnTo>
                        <a:pt x="53973" y="42077"/>
                      </a:lnTo>
                      <a:lnTo>
                        <a:pt x="53952" y="41911"/>
                      </a:lnTo>
                      <a:lnTo>
                        <a:pt x="53911" y="41745"/>
                      </a:lnTo>
                      <a:lnTo>
                        <a:pt x="53849" y="41517"/>
                      </a:lnTo>
                      <a:lnTo>
                        <a:pt x="53828" y="41310"/>
                      </a:lnTo>
                      <a:lnTo>
                        <a:pt x="53849" y="41165"/>
                      </a:lnTo>
                      <a:lnTo>
                        <a:pt x="53870" y="41040"/>
                      </a:lnTo>
                      <a:lnTo>
                        <a:pt x="53849" y="40874"/>
                      </a:lnTo>
                      <a:lnTo>
                        <a:pt x="53828" y="40729"/>
                      </a:lnTo>
                      <a:lnTo>
                        <a:pt x="53828" y="40563"/>
                      </a:lnTo>
                      <a:lnTo>
                        <a:pt x="53828" y="40481"/>
                      </a:lnTo>
                      <a:lnTo>
                        <a:pt x="53870" y="40398"/>
                      </a:lnTo>
                      <a:lnTo>
                        <a:pt x="53932" y="40253"/>
                      </a:lnTo>
                      <a:lnTo>
                        <a:pt x="53973" y="40087"/>
                      </a:lnTo>
                      <a:lnTo>
                        <a:pt x="53973" y="39797"/>
                      </a:lnTo>
                      <a:lnTo>
                        <a:pt x="53952" y="39506"/>
                      </a:lnTo>
                      <a:lnTo>
                        <a:pt x="53994" y="39133"/>
                      </a:lnTo>
                      <a:lnTo>
                        <a:pt x="54077" y="38739"/>
                      </a:lnTo>
                      <a:lnTo>
                        <a:pt x="54118" y="38429"/>
                      </a:lnTo>
                      <a:lnTo>
                        <a:pt x="54139" y="38118"/>
                      </a:lnTo>
                      <a:lnTo>
                        <a:pt x="54201" y="37351"/>
                      </a:lnTo>
                      <a:lnTo>
                        <a:pt x="54305" y="36853"/>
                      </a:lnTo>
                      <a:lnTo>
                        <a:pt x="54388" y="36542"/>
                      </a:lnTo>
                      <a:lnTo>
                        <a:pt x="54408" y="36211"/>
                      </a:lnTo>
                      <a:lnTo>
                        <a:pt x="54429" y="35734"/>
                      </a:lnTo>
                      <a:lnTo>
                        <a:pt x="54429" y="35237"/>
                      </a:lnTo>
                      <a:lnTo>
                        <a:pt x="54408" y="34698"/>
                      </a:lnTo>
                      <a:lnTo>
                        <a:pt x="54367" y="34408"/>
                      </a:lnTo>
                      <a:lnTo>
                        <a:pt x="54326" y="34138"/>
                      </a:lnTo>
                      <a:lnTo>
                        <a:pt x="54263" y="33827"/>
                      </a:lnTo>
                      <a:lnTo>
                        <a:pt x="54326" y="33475"/>
                      </a:lnTo>
                      <a:lnTo>
                        <a:pt x="54367" y="33102"/>
                      </a:lnTo>
                      <a:lnTo>
                        <a:pt x="54408" y="32666"/>
                      </a:lnTo>
                      <a:lnTo>
                        <a:pt x="54429" y="32231"/>
                      </a:lnTo>
                      <a:lnTo>
                        <a:pt x="54408" y="31982"/>
                      </a:lnTo>
                      <a:lnTo>
                        <a:pt x="54388" y="31734"/>
                      </a:lnTo>
                      <a:lnTo>
                        <a:pt x="54305" y="31216"/>
                      </a:lnTo>
                      <a:lnTo>
                        <a:pt x="54263" y="31029"/>
                      </a:lnTo>
                      <a:lnTo>
                        <a:pt x="54222" y="30863"/>
                      </a:lnTo>
                      <a:lnTo>
                        <a:pt x="54098" y="30532"/>
                      </a:lnTo>
                      <a:lnTo>
                        <a:pt x="54015" y="30387"/>
                      </a:lnTo>
                      <a:lnTo>
                        <a:pt x="53952" y="29910"/>
                      </a:lnTo>
                      <a:lnTo>
                        <a:pt x="53890" y="29537"/>
                      </a:lnTo>
                      <a:lnTo>
                        <a:pt x="53849" y="28936"/>
                      </a:lnTo>
                      <a:lnTo>
                        <a:pt x="53849" y="28583"/>
                      </a:lnTo>
                      <a:lnTo>
                        <a:pt x="53870" y="28231"/>
                      </a:lnTo>
                      <a:lnTo>
                        <a:pt x="53870" y="27941"/>
                      </a:lnTo>
                      <a:lnTo>
                        <a:pt x="53870" y="27651"/>
                      </a:lnTo>
                      <a:lnTo>
                        <a:pt x="53828" y="27049"/>
                      </a:lnTo>
                      <a:lnTo>
                        <a:pt x="53911" y="26946"/>
                      </a:lnTo>
                      <a:lnTo>
                        <a:pt x="53932" y="26884"/>
                      </a:lnTo>
                      <a:lnTo>
                        <a:pt x="53952" y="26821"/>
                      </a:lnTo>
                      <a:lnTo>
                        <a:pt x="54015" y="26345"/>
                      </a:lnTo>
                      <a:lnTo>
                        <a:pt x="54056" y="25868"/>
                      </a:lnTo>
                      <a:lnTo>
                        <a:pt x="54118" y="25163"/>
                      </a:lnTo>
                      <a:lnTo>
                        <a:pt x="54139" y="24832"/>
                      </a:lnTo>
                      <a:lnTo>
                        <a:pt x="54160" y="24479"/>
                      </a:lnTo>
                      <a:lnTo>
                        <a:pt x="54118" y="24127"/>
                      </a:lnTo>
                      <a:lnTo>
                        <a:pt x="54077" y="23775"/>
                      </a:lnTo>
                      <a:lnTo>
                        <a:pt x="54056" y="23692"/>
                      </a:lnTo>
                      <a:lnTo>
                        <a:pt x="54056" y="23630"/>
                      </a:lnTo>
                      <a:lnTo>
                        <a:pt x="54056" y="22946"/>
                      </a:lnTo>
                      <a:lnTo>
                        <a:pt x="54077" y="22427"/>
                      </a:lnTo>
                      <a:lnTo>
                        <a:pt x="54098" y="21909"/>
                      </a:lnTo>
                      <a:lnTo>
                        <a:pt x="54098" y="21412"/>
                      </a:lnTo>
                      <a:lnTo>
                        <a:pt x="54098" y="20935"/>
                      </a:lnTo>
                      <a:lnTo>
                        <a:pt x="53973" y="19836"/>
                      </a:lnTo>
                      <a:lnTo>
                        <a:pt x="53911" y="19132"/>
                      </a:lnTo>
                      <a:lnTo>
                        <a:pt x="53890" y="18427"/>
                      </a:lnTo>
                      <a:lnTo>
                        <a:pt x="53890" y="17867"/>
                      </a:lnTo>
                      <a:lnTo>
                        <a:pt x="53890" y="17536"/>
                      </a:lnTo>
                      <a:lnTo>
                        <a:pt x="53890" y="17204"/>
                      </a:lnTo>
                      <a:lnTo>
                        <a:pt x="53890" y="17038"/>
                      </a:lnTo>
                      <a:lnTo>
                        <a:pt x="53870" y="16748"/>
                      </a:lnTo>
                      <a:lnTo>
                        <a:pt x="53849" y="16417"/>
                      </a:lnTo>
                      <a:lnTo>
                        <a:pt x="53807" y="16064"/>
                      </a:lnTo>
                      <a:lnTo>
                        <a:pt x="53787" y="15774"/>
                      </a:lnTo>
                      <a:lnTo>
                        <a:pt x="53787" y="15297"/>
                      </a:lnTo>
                      <a:lnTo>
                        <a:pt x="53807" y="14841"/>
                      </a:lnTo>
                      <a:lnTo>
                        <a:pt x="53828" y="14406"/>
                      </a:lnTo>
                      <a:lnTo>
                        <a:pt x="53828" y="13909"/>
                      </a:lnTo>
                      <a:lnTo>
                        <a:pt x="53807" y="13639"/>
                      </a:lnTo>
                      <a:lnTo>
                        <a:pt x="53766" y="13390"/>
                      </a:lnTo>
                      <a:lnTo>
                        <a:pt x="53724" y="13121"/>
                      </a:lnTo>
                      <a:lnTo>
                        <a:pt x="53704" y="12872"/>
                      </a:lnTo>
                      <a:lnTo>
                        <a:pt x="53704" y="12375"/>
                      </a:lnTo>
                      <a:lnTo>
                        <a:pt x="53724" y="12002"/>
                      </a:lnTo>
                      <a:lnTo>
                        <a:pt x="53724" y="11939"/>
                      </a:lnTo>
                      <a:lnTo>
                        <a:pt x="53704" y="11898"/>
                      </a:lnTo>
                      <a:lnTo>
                        <a:pt x="53662" y="11857"/>
                      </a:lnTo>
                      <a:lnTo>
                        <a:pt x="53621" y="11836"/>
                      </a:lnTo>
                      <a:lnTo>
                        <a:pt x="53579" y="11857"/>
                      </a:lnTo>
                      <a:lnTo>
                        <a:pt x="53538" y="11877"/>
                      </a:lnTo>
                      <a:lnTo>
                        <a:pt x="53517" y="11939"/>
                      </a:lnTo>
                      <a:lnTo>
                        <a:pt x="53517" y="12002"/>
                      </a:lnTo>
                      <a:lnTo>
                        <a:pt x="53517" y="12333"/>
                      </a:lnTo>
                      <a:lnTo>
                        <a:pt x="53476" y="12686"/>
                      </a:lnTo>
                      <a:lnTo>
                        <a:pt x="53455" y="13038"/>
                      </a:lnTo>
                      <a:lnTo>
                        <a:pt x="53434" y="13225"/>
                      </a:lnTo>
                      <a:lnTo>
                        <a:pt x="53434" y="13390"/>
                      </a:lnTo>
                      <a:lnTo>
                        <a:pt x="53455" y="13743"/>
                      </a:lnTo>
                      <a:lnTo>
                        <a:pt x="53455" y="14406"/>
                      </a:lnTo>
                      <a:lnTo>
                        <a:pt x="53434" y="15090"/>
                      </a:lnTo>
                      <a:lnTo>
                        <a:pt x="53351" y="15546"/>
                      </a:lnTo>
                      <a:lnTo>
                        <a:pt x="53331" y="15774"/>
                      </a:lnTo>
                      <a:lnTo>
                        <a:pt x="53310" y="16023"/>
                      </a:lnTo>
                      <a:lnTo>
                        <a:pt x="53289" y="17018"/>
                      </a:lnTo>
                      <a:lnTo>
                        <a:pt x="53289" y="17391"/>
                      </a:lnTo>
                      <a:lnTo>
                        <a:pt x="53268" y="17246"/>
                      </a:lnTo>
                      <a:lnTo>
                        <a:pt x="53248" y="16624"/>
                      </a:lnTo>
                      <a:lnTo>
                        <a:pt x="53227" y="16520"/>
                      </a:lnTo>
                      <a:lnTo>
                        <a:pt x="53248" y="16251"/>
                      </a:lnTo>
                      <a:lnTo>
                        <a:pt x="53248" y="15981"/>
                      </a:lnTo>
                      <a:lnTo>
                        <a:pt x="53268" y="15712"/>
                      </a:lnTo>
                      <a:lnTo>
                        <a:pt x="53268" y="15422"/>
                      </a:lnTo>
                      <a:lnTo>
                        <a:pt x="53227" y="14986"/>
                      </a:lnTo>
                      <a:lnTo>
                        <a:pt x="53186" y="14572"/>
                      </a:lnTo>
                      <a:lnTo>
                        <a:pt x="53144" y="14219"/>
                      </a:lnTo>
                      <a:lnTo>
                        <a:pt x="53123" y="13867"/>
                      </a:lnTo>
                      <a:lnTo>
                        <a:pt x="53144" y="13494"/>
                      </a:lnTo>
                      <a:lnTo>
                        <a:pt x="53186" y="13017"/>
                      </a:lnTo>
                      <a:lnTo>
                        <a:pt x="53165" y="12520"/>
                      </a:lnTo>
                      <a:lnTo>
                        <a:pt x="53206" y="12043"/>
                      </a:lnTo>
                      <a:lnTo>
                        <a:pt x="53206" y="11587"/>
                      </a:lnTo>
                      <a:lnTo>
                        <a:pt x="53186" y="11152"/>
                      </a:lnTo>
                      <a:lnTo>
                        <a:pt x="53144" y="10675"/>
                      </a:lnTo>
                      <a:lnTo>
                        <a:pt x="53165" y="10323"/>
                      </a:lnTo>
                      <a:lnTo>
                        <a:pt x="53165" y="9970"/>
                      </a:lnTo>
                      <a:lnTo>
                        <a:pt x="53186" y="9577"/>
                      </a:lnTo>
                      <a:lnTo>
                        <a:pt x="53186" y="9204"/>
                      </a:lnTo>
                      <a:lnTo>
                        <a:pt x="53186" y="8872"/>
                      </a:lnTo>
                      <a:lnTo>
                        <a:pt x="53144" y="8561"/>
                      </a:lnTo>
                      <a:lnTo>
                        <a:pt x="53082" y="7981"/>
                      </a:lnTo>
                      <a:lnTo>
                        <a:pt x="53040" y="7566"/>
                      </a:lnTo>
                      <a:lnTo>
                        <a:pt x="53040" y="7359"/>
                      </a:lnTo>
                      <a:lnTo>
                        <a:pt x="53061" y="7027"/>
                      </a:lnTo>
                      <a:lnTo>
                        <a:pt x="53082" y="6778"/>
                      </a:lnTo>
                      <a:lnTo>
                        <a:pt x="53103" y="6530"/>
                      </a:lnTo>
                      <a:lnTo>
                        <a:pt x="53103" y="6240"/>
                      </a:lnTo>
                      <a:lnTo>
                        <a:pt x="53082" y="5970"/>
                      </a:lnTo>
                      <a:lnTo>
                        <a:pt x="53103" y="5701"/>
                      </a:lnTo>
                      <a:lnTo>
                        <a:pt x="53144" y="5493"/>
                      </a:lnTo>
                      <a:lnTo>
                        <a:pt x="53227" y="5037"/>
                      </a:lnTo>
                      <a:lnTo>
                        <a:pt x="53268" y="4768"/>
                      </a:lnTo>
                      <a:lnTo>
                        <a:pt x="53289" y="4498"/>
                      </a:lnTo>
                      <a:lnTo>
                        <a:pt x="53310" y="3939"/>
                      </a:lnTo>
                      <a:lnTo>
                        <a:pt x="53414" y="3338"/>
                      </a:lnTo>
                      <a:lnTo>
                        <a:pt x="53434" y="3048"/>
                      </a:lnTo>
                      <a:lnTo>
                        <a:pt x="53455" y="2757"/>
                      </a:lnTo>
                      <a:lnTo>
                        <a:pt x="53455" y="2467"/>
                      </a:lnTo>
                      <a:lnTo>
                        <a:pt x="53455" y="2198"/>
                      </a:lnTo>
                      <a:lnTo>
                        <a:pt x="53414" y="1928"/>
                      </a:lnTo>
                      <a:lnTo>
                        <a:pt x="53372" y="1700"/>
                      </a:lnTo>
                      <a:lnTo>
                        <a:pt x="53310" y="1472"/>
                      </a:lnTo>
                      <a:lnTo>
                        <a:pt x="53227" y="1265"/>
                      </a:lnTo>
                      <a:lnTo>
                        <a:pt x="53123" y="1099"/>
                      </a:lnTo>
                      <a:lnTo>
                        <a:pt x="52999" y="933"/>
                      </a:lnTo>
                      <a:lnTo>
                        <a:pt x="52854" y="830"/>
                      </a:lnTo>
                      <a:lnTo>
                        <a:pt x="52667" y="726"/>
                      </a:lnTo>
                      <a:lnTo>
                        <a:pt x="52460" y="685"/>
                      </a:lnTo>
                      <a:lnTo>
                        <a:pt x="52232" y="664"/>
                      </a:lnTo>
                      <a:lnTo>
                        <a:pt x="51341" y="664"/>
                      </a:lnTo>
                      <a:lnTo>
                        <a:pt x="49703" y="705"/>
                      </a:lnTo>
                      <a:lnTo>
                        <a:pt x="46263" y="747"/>
                      </a:lnTo>
                      <a:lnTo>
                        <a:pt x="44356" y="768"/>
                      </a:lnTo>
                      <a:lnTo>
                        <a:pt x="39920" y="768"/>
                      </a:lnTo>
                      <a:lnTo>
                        <a:pt x="37288" y="726"/>
                      </a:lnTo>
                      <a:lnTo>
                        <a:pt x="36542" y="685"/>
                      </a:lnTo>
                      <a:lnTo>
                        <a:pt x="35733" y="664"/>
                      </a:lnTo>
                      <a:lnTo>
                        <a:pt x="34863" y="643"/>
                      </a:lnTo>
                      <a:lnTo>
                        <a:pt x="36625" y="643"/>
                      </a:lnTo>
                      <a:lnTo>
                        <a:pt x="36873" y="623"/>
                      </a:lnTo>
                      <a:lnTo>
                        <a:pt x="37143" y="643"/>
                      </a:lnTo>
                      <a:lnTo>
                        <a:pt x="37412" y="643"/>
                      </a:lnTo>
                      <a:lnTo>
                        <a:pt x="37661" y="623"/>
                      </a:lnTo>
                      <a:lnTo>
                        <a:pt x="37910" y="623"/>
                      </a:lnTo>
                      <a:lnTo>
                        <a:pt x="38449" y="664"/>
                      </a:lnTo>
                      <a:lnTo>
                        <a:pt x="38988" y="685"/>
                      </a:lnTo>
                      <a:lnTo>
                        <a:pt x="39630" y="705"/>
                      </a:lnTo>
                      <a:lnTo>
                        <a:pt x="40128" y="705"/>
                      </a:lnTo>
                      <a:lnTo>
                        <a:pt x="40625" y="685"/>
                      </a:lnTo>
                      <a:lnTo>
                        <a:pt x="41060" y="664"/>
                      </a:lnTo>
                      <a:lnTo>
                        <a:pt x="41330" y="664"/>
                      </a:lnTo>
                      <a:lnTo>
                        <a:pt x="41889" y="685"/>
                      </a:lnTo>
                      <a:lnTo>
                        <a:pt x="42490" y="685"/>
                      </a:lnTo>
                      <a:lnTo>
                        <a:pt x="43071" y="664"/>
                      </a:lnTo>
                      <a:lnTo>
                        <a:pt x="43589" y="643"/>
                      </a:lnTo>
                      <a:lnTo>
                        <a:pt x="44128" y="643"/>
                      </a:lnTo>
                      <a:lnTo>
                        <a:pt x="44439" y="623"/>
                      </a:lnTo>
                      <a:lnTo>
                        <a:pt x="45268" y="623"/>
                      </a:lnTo>
                      <a:lnTo>
                        <a:pt x="45537" y="643"/>
                      </a:lnTo>
                      <a:lnTo>
                        <a:pt x="50988" y="643"/>
                      </a:lnTo>
                      <a:lnTo>
                        <a:pt x="51610" y="623"/>
                      </a:lnTo>
                      <a:lnTo>
                        <a:pt x="52253" y="602"/>
                      </a:lnTo>
                      <a:lnTo>
                        <a:pt x="53082" y="581"/>
                      </a:lnTo>
                      <a:lnTo>
                        <a:pt x="53227" y="560"/>
                      </a:lnTo>
                      <a:lnTo>
                        <a:pt x="53268" y="560"/>
                      </a:lnTo>
                      <a:lnTo>
                        <a:pt x="53289" y="540"/>
                      </a:lnTo>
                      <a:lnTo>
                        <a:pt x="53268" y="519"/>
                      </a:lnTo>
                      <a:lnTo>
                        <a:pt x="53227" y="519"/>
                      </a:lnTo>
                      <a:lnTo>
                        <a:pt x="53082" y="498"/>
                      </a:lnTo>
                      <a:lnTo>
                        <a:pt x="52688" y="498"/>
                      </a:lnTo>
                      <a:lnTo>
                        <a:pt x="52087" y="457"/>
                      </a:lnTo>
                      <a:lnTo>
                        <a:pt x="51672" y="457"/>
                      </a:lnTo>
                      <a:lnTo>
                        <a:pt x="51258" y="477"/>
                      </a:lnTo>
                      <a:lnTo>
                        <a:pt x="50387" y="457"/>
                      </a:lnTo>
                      <a:lnTo>
                        <a:pt x="49538" y="436"/>
                      </a:lnTo>
                      <a:lnTo>
                        <a:pt x="48957" y="415"/>
                      </a:lnTo>
                      <a:lnTo>
                        <a:pt x="48398" y="395"/>
                      </a:lnTo>
                      <a:lnTo>
                        <a:pt x="47175" y="374"/>
                      </a:lnTo>
                      <a:lnTo>
                        <a:pt x="46035" y="353"/>
                      </a:lnTo>
                      <a:lnTo>
                        <a:pt x="45910" y="353"/>
                      </a:lnTo>
                      <a:lnTo>
                        <a:pt x="45413" y="374"/>
                      </a:lnTo>
                      <a:lnTo>
                        <a:pt x="45247" y="395"/>
                      </a:lnTo>
                      <a:lnTo>
                        <a:pt x="44957" y="415"/>
                      </a:lnTo>
                      <a:lnTo>
                        <a:pt x="44750" y="415"/>
                      </a:lnTo>
                      <a:lnTo>
                        <a:pt x="44542" y="395"/>
                      </a:lnTo>
                      <a:lnTo>
                        <a:pt x="44066" y="374"/>
                      </a:lnTo>
                      <a:lnTo>
                        <a:pt x="42781" y="374"/>
                      </a:lnTo>
                      <a:lnTo>
                        <a:pt x="42511" y="395"/>
                      </a:lnTo>
                      <a:lnTo>
                        <a:pt x="41744" y="332"/>
                      </a:lnTo>
                      <a:lnTo>
                        <a:pt x="40625" y="270"/>
                      </a:lnTo>
                      <a:lnTo>
                        <a:pt x="39817" y="208"/>
                      </a:lnTo>
                      <a:lnTo>
                        <a:pt x="39402" y="208"/>
                      </a:lnTo>
                      <a:lnTo>
                        <a:pt x="39008" y="229"/>
                      </a:lnTo>
                      <a:lnTo>
                        <a:pt x="38718" y="270"/>
                      </a:lnTo>
                      <a:lnTo>
                        <a:pt x="38469" y="270"/>
                      </a:lnTo>
                      <a:lnTo>
                        <a:pt x="38138" y="249"/>
                      </a:lnTo>
                      <a:lnTo>
                        <a:pt x="37951" y="270"/>
                      </a:lnTo>
                      <a:lnTo>
                        <a:pt x="37557" y="270"/>
                      </a:lnTo>
                      <a:lnTo>
                        <a:pt x="37350" y="249"/>
                      </a:lnTo>
                      <a:lnTo>
                        <a:pt x="37164" y="229"/>
                      </a:lnTo>
                      <a:lnTo>
                        <a:pt x="36956" y="208"/>
                      </a:lnTo>
                      <a:lnTo>
                        <a:pt x="35796" y="208"/>
                      </a:lnTo>
                      <a:lnTo>
                        <a:pt x="35298" y="167"/>
                      </a:lnTo>
                      <a:lnTo>
                        <a:pt x="34531" y="125"/>
                      </a:lnTo>
                      <a:lnTo>
                        <a:pt x="33578" y="104"/>
                      </a:lnTo>
                      <a:lnTo>
                        <a:pt x="32977" y="63"/>
                      </a:lnTo>
                      <a:lnTo>
                        <a:pt x="32583" y="21"/>
                      </a:lnTo>
                      <a:lnTo>
                        <a:pt x="32189" y="21"/>
                      </a:lnTo>
                      <a:lnTo>
                        <a:pt x="31588" y="1"/>
                      </a:ln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A83152F0-6BA6-ECB8-C309-6FDB67C6B6EB}"/>
                    </a:ext>
                  </a:extLst>
                </p:cNvPr>
                <p:cNvSpPr/>
                <p:nvPr/>
              </p:nvSpPr>
              <p:spPr>
                <a:xfrm>
                  <a:off x="792772" y="227505"/>
                  <a:ext cx="7820286" cy="1220855"/>
                </a:xfrm>
                <a:custGeom>
                  <a:avLst/>
                  <a:gdLst>
                    <a:gd name="connsiteX0" fmla="*/ 0 w 7820286"/>
                    <a:gd name="connsiteY0" fmla="*/ 0 h 1220855"/>
                    <a:gd name="connsiteX1" fmla="*/ 402186 w 7820286"/>
                    <a:gd name="connsiteY1" fmla="*/ 0 h 1220855"/>
                    <a:gd name="connsiteX2" fmla="*/ 1038981 w 7820286"/>
                    <a:gd name="connsiteY2" fmla="*/ 0 h 1220855"/>
                    <a:gd name="connsiteX3" fmla="*/ 1753978 w 7820286"/>
                    <a:gd name="connsiteY3" fmla="*/ 0 h 1220855"/>
                    <a:gd name="connsiteX4" fmla="*/ 2468976 w 7820286"/>
                    <a:gd name="connsiteY4" fmla="*/ 0 h 1220855"/>
                    <a:gd name="connsiteX5" fmla="*/ 3105771 w 7820286"/>
                    <a:gd name="connsiteY5" fmla="*/ 0 h 1220855"/>
                    <a:gd name="connsiteX6" fmla="*/ 3664363 w 7820286"/>
                    <a:gd name="connsiteY6" fmla="*/ 0 h 1220855"/>
                    <a:gd name="connsiteX7" fmla="*/ 4379360 w 7820286"/>
                    <a:gd name="connsiteY7" fmla="*/ 0 h 1220855"/>
                    <a:gd name="connsiteX8" fmla="*/ 4781546 w 7820286"/>
                    <a:gd name="connsiteY8" fmla="*/ 0 h 1220855"/>
                    <a:gd name="connsiteX9" fmla="*/ 5261935 w 7820286"/>
                    <a:gd name="connsiteY9" fmla="*/ 0 h 1220855"/>
                    <a:gd name="connsiteX10" fmla="*/ 5742324 w 7820286"/>
                    <a:gd name="connsiteY10" fmla="*/ 0 h 1220855"/>
                    <a:gd name="connsiteX11" fmla="*/ 6144510 w 7820286"/>
                    <a:gd name="connsiteY11" fmla="*/ 0 h 1220855"/>
                    <a:gd name="connsiteX12" fmla="*/ 6703102 w 7820286"/>
                    <a:gd name="connsiteY12" fmla="*/ 0 h 1220855"/>
                    <a:gd name="connsiteX13" fmla="*/ 7105288 w 7820286"/>
                    <a:gd name="connsiteY13" fmla="*/ 0 h 1220855"/>
                    <a:gd name="connsiteX14" fmla="*/ 7820286 w 7820286"/>
                    <a:gd name="connsiteY14" fmla="*/ 0 h 1220855"/>
                    <a:gd name="connsiteX15" fmla="*/ 7820286 w 7820286"/>
                    <a:gd name="connsiteY15" fmla="*/ 419160 h 1220855"/>
                    <a:gd name="connsiteX16" fmla="*/ 7820286 w 7820286"/>
                    <a:gd name="connsiteY16" fmla="*/ 826112 h 1220855"/>
                    <a:gd name="connsiteX17" fmla="*/ 7820286 w 7820286"/>
                    <a:gd name="connsiteY17" fmla="*/ 1220855 h 1220855"/>
                    <a:gd name="connsiteX18" fmla="*/ 7496303 w 7820286"/>
                    <a:gd name="connsiteY18" fmla="*/ 1220855 h 1220855"/>
                    <a:gd name="connsiteX19" fmla="*/ 6859508 w 7820286"/>
                    <a:gd name="connsiteY19" fmla="*/ 1220855 h 1220855"/>
                    <a:gd name="connsiteX20" fmla="*/ 6300916 w 7820286"/>
                    <a:gd name="connsiteY20" fmla="*/ 1220855 h 1220855"/>
                    <a:gd name="connsiteX21" fmla="*/ 5976933 w 7820286"/>
                    <a:gd name="connsiteY21" fmla="*/ 1220855 h 1220855"/>
                    <a:gd name="connsiteX22" fmla="*/ 5340138 w 7820286"/>
                    <a:gd name="connsiteY22" fmla="*/ 1220855 h 1220855"/>
                    <a:gd name="connsiteX23" fmla="*/ 4859749 w 7820286"/>
                    <a:gd name="connsiteY23" fmla="*/ 1220855 h 1220855"/>
                    <a:gd name="connsiteX24" fmla="*/ 4301157 w 7820286"/>
                    <a:gd name="connsiteY24" fmla="*/ 1220855 h 1220855"/>
                    <a:gd name="connsiteX25" fmla="*/ 3664363 w 7820286"/>
                    <a:gd name="connsiteY25" fmla="*/ 1220855 h 1220855"/>
                    <a:gd name="connsiteX26" fmla="*/ 3340379 w 7820286"/>
                    <a:gd name="connsiteY26" fmla="*/ 1220855 h 1220855"/>
                    <a:gd name="connsiteX27" fmla="*/ 2781787 w 7820286"/>
                    <a:gd name="connsiteY27" fmla="*/ 1220855 h 1220855"/>
                    <a:gd name="connsiteX28" fmla="*/ 2144993 w 7820286"/>
                    <a:gd name="connsiteY28" fmla="*/ 1220855 h 1220855"/>
                    <a:gd name="connsiteX29" fmla="*/ 1508198 w 7820286"/>
                    <a:gd name="connsiteY29" fmla="*/ 1220855 h 1220855"/>
                    <a:gd name="connsiteX30" fmla="*/ 1106012 w 7820286"/>
                    <a:gd name="connsiteY30" fmla="*/ 1220855 h 1220855"/>
                    <a:gd name="connsiteX31" fmla="*/ 625623 w 7820286"/>
                    <a:gd name="connsiteY31" fmla="*/ 1220855 h 1220855"/>
                    <a:gd name="connsiteX32" fmla="*/ 0 w 7820286"/>
                    <a:gd name="connsiteY32" fmla="*/ 1220855 h 1220855"/>
                    <a:gd name="connsiteX33" fmla="*/ 0 w 7820286"/>
                    <a:gd name="connsiteY33" fmla="*/ 838320 h 1220855"/>
                    <a:gd name="connsiteX34" fmla="*/ 0 w 7820286"/>
                    <a:gd name="connsiteY34" fmla="*/ 443577 h 1220855"/>
                    <a:gd name="connsiteX35" fmla="*/ 0 w 7820286"/>
                    <a:gd name="connsiteY35" fmla="*/ 0 h 1220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820286" h="1220855" extrusionOk="0">
                      <a:moveTo>
                        <a:pt x="0" y="0"/>
                      </a:moveTo>
                      <a:cubicBezTo>
                        <a:pt x="195189" y="-37728"/>
                        <a:pt x="257781" y="10052"/>
                        <a:pt x="402186" y="0"/>
                      </a:cubicBezTo>
                      <a:cubicBezTo>
                        <a:pt x="546591" y="-10052"/>
                        <a:pt x="761480" y="73439"/>
                        <a:pt x="1038981" y="0"/>
                      </a:cubicBezTo>
                      <a:cubicBezTo>
                        <a:pt x="1316483" y="-73439"/>
                        <a:pt x="1454275" y="85170"/>
                        <a:pt x="1753978" y="0"/>
                      </a:cubicBezTo>
                      <a:cubicBezTo>
                        <a:pt x="2053681" y="-85170"/>
                        <a:pt x="2118023" y="55986"/>
                        <a:pt x="2468976" y="0"/>
                      </a:cubicBezTo>
                      <a:cubicBezTo>
                        <a:pt x="2819929" y="-55986"/>
                        <a:pt x="2803204" y="68099"/>
                        <a:pt x="3105771" y="0"/>
                      </a:cubicBezTo>
                      <a:cubicBezTo>
                        <a:pt x="3408338" y="-68099"/>
                        <a:pt x="3541553" y="24818"/>
                        <a:pt x="3664363" y="0"/>
                      </a:cubicBezTo>
                      <a:cubicBezTo>
                        <a:pt x="3787173" y="-24818"/>
                        <a:pt x="4154897" y="41261"/>
                        <a:pt x="4379360" y="0"/>
                      </a:cubicBezTo>
                      <a:cubicBezTo>
                        <a:pt x="4603823" y="-41261"/>
                        <a:pt x="4637397" y="6901"/>
                        <a:pt x="4781546" y="0"/>
                      </a:cubicBezTo>
                      <a:cubicBezTo>
                        <a:pt x="4925695" y="-6901"/>
                        <a:pt x="5125934" y="24321"/>
                        <a:pt x="5261935" y="0"/>
                      </a:cubicBezTo>
                      <a:cubicBezTo>
                        <a:pt x="5397936" y="-24321"/>
                        <a:pt x="5567626" y="29507"/>
                        <a:pt x="5742324" y="0"/>
                      </a:cubicBezTo>
                      <a:cubicBezTo>
                        <a:pt x="5917022" y="-29507"/>
                        <a:pt x="6024942" y="17886"/>
                        <a:pt x="6144510" y="0"/>
                      </a:cubicBezTo>
                      <a:cubicBezTo>
                        <a:pt x="6264078" y="-17886"/>
                        <a:pt x="6497444" y="14440"/>
                        <a:pt x="6703102" y="0"/>
                      </a:cubicBezTo>
                      <a:cubicBezTo>
                        <a:pt x="6908760" y="-14440"/>
                        <a:pt x="6937555" y="4382"/>
                        <a:pt x="7105288" y="0"/>
                      </a:cubicBezTo>
                      <a:cubicBezTo>
                        <a:pt x="7273021" y="-4382"/>
                        <a:pt x="7545312" y="16366"/>
                        <a:pt x="7820286" y="0"/>
                      </a:cubicBezTo>
                      <a:cubicBezTo>
                        <a:pt x="7860277" y="108811"/>
                        <a:pt x="7815435" y="288938"/>
                        <a:pt x="7820286" y="419160"/>
                      </a:cubicBezTo>
                      <a:cubicBezTo>
                        <a:pt x="7825137" y="549382"/>
                        <a:pt x="7790737" y="665384"/>
                        <a:pt x="7820286" y="826112"/>
                      </a:cubicBezTo>
                      <a:cubicBezTo>
                        <a:pt x="7849835" y="986840"/>
                        <a:pt x="7798534" y="1121083"/>
                        <a:pt x="7820286" y="1220855"/>
                      </a:cubicBezTo>
                      <a:cubicBezTo>
                        <a:pt x="7740461" y="1253812"/>
                        <a:pt x="7587273" y="1197609"/>
                        <a:pt x="7496303" y="1220855"/>
                      </a:cubicBezTo>
                      <a:cubicBezTo>
                        <a:pt x="7405333" y="1244101"/>
                        <a:pt x="7155009" y="1185026"/>
                        <a:pt x="6859508" y="1220855"/>
                      </a:cubicBezTo>
                      <a:cubicBezTo>
                        <a:pt x="6564007" y="1256684"/>
                        <a:pt x="6424084" y="1199206"/>
                        <a:pt x="6300916" y="1220855"/>
                      </a:cubicBezTo>
                      <a:cubicBezTo>
                        <a:pt x="6177748" y="1242504"/>
                        <a:pt x="6109554" y="1199198"/>
                        <a:pt x="5976933" y="1220855"/>
                      </a:cubicBezTo>
                      <a:cubicBezTo>
                        <a:pt x="5844312" y="1242512"/>
                        <a:pt x="5586636" y="1181987"/>
                        <a:pt x="5340138" y="1220855"/>
                      </a:cubicBezTo>
                      <a:cubicBezTo>
                        <a:pt x="5093640" y="1259723"/>
                        <a:pt x="4972767" y="1215337"/>
                        <a:pt x="4859749" y="1220855"/>
                      </a:cubicBezTo>
                      <a:cubicBezTo>
                        <a:pt x="4746731" y="1226373"/>
                        <a:pt x="4537937" y="1212860"/>
                        <a:pt x="4301157" y="1220855"/>
                      </a:cubicBezTo>
                      <a:cubicBezTo>
                        <a:pt x="4064377" y="1228850"/>
                        <a:pt x="3966069" y="1183022"/>
                        <a:pt x="3664363" y="1220855"/>
                      </a:cubicBezTo>
                      <a:cubicBezTo>
                        <a:pt x="3362657" y="1258688"/>
                        <a:pt x="3481641" y="1196146"/>
                        <a:pt x="3340379" y="1220855"/>
                      </a:cubicBezTo>
                      <a:cubicBezTo>
                        <a:pt x="3199117" y="1245564"/>
                        <a:pt x="2994095" y="1189774"/>
                        <a:pt x="2781787" y="1220855"/>
                      </a:cubicBezTo>
                      <a:cubicBezTo>
                        <a:pt x="2569479" y="1251936"/>
                        <a:pt x="2410850" y="1160875"/>
                        <a:pt x="2144993" y="1220855"/>
                      </a:cubicBezTo>
                      <a:cubicBezTo>
                        <a:pt x="1879136" y="1280835"/>
                        <a:pt x="1770222" y="1218544"/>
                        <a:pt x="1508198" y="1220855"/>
                      </a:cubicBezTo>
                      <a:cubicBezTo>
                        <a:pt x="1246175" y="1223166"/>
                        <a:pt x="1211092" y="1176539"/>
                        <a:pt x="1106012" y="1220855"/>
                      </a:cubicBezTo>
                      <a:cubicBezTo>
                        <a:pt x="1000932" y="1265171"/>
                        <a:pt x="856675" y="1185225"/>
                        <a:pt x="625623" y="1220855"/>
                      </a:cubicBezTo>
                      <a:cubicBezTo>
                        <a:pt x="394571" y="1256485"/>
                        <a:pt x="222375" y="1208581"/>
                        <a:pt x="0" y="1220855"/>
                      </a:cubicBezTo>
                      <a:cubicBezTo>
                        <a:pt x="-8994" y="1085904"/>
                        <a:pt x="45552" y="934075"/>
                        <a:pt x="0" y="838320"/>
                      </a:cubicBezTo>
                      <a:cubicBezTo>
                        <a:pt x="-45552" y="742565"/>
                        <a:pt x="26812" y="601619"/>
                        <a:pt x="0" y="443577"/>
                      </a:cubicBezTo>
                      <a:cubicBezTo>
                        <a:pt x="-26812" y="285535"/>
                        <a:pt x="17140" y="156374"/>
                        <a:pt x="0" y="0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rgbClr val="CA3659"/>
                  </a:solidFill>
                  <a:prstDash val="lgDash"/>
                  <a:extLst>
                    <a:ext uri="{C807C97D-BFC1-408E-A445-0C87EB9F89A2}">
                      <ask:lineSketchStyleProps xmlns:ask="http://schemas.microsoft.com/office/drawing/2018/sketchyshapes" xmlns="" sd="170926038">
                        <a:prstGeom prst="rect">
                          <a:avLst/>
                        </a:prstGeom>
                        <ask:type>
                          <ask:lineSketchScribble/>
                        </ask:type>
                      </ask:lineSketchStyleProps>
                    </a:ext>
                  </a:extLst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US" sz="1867" kern="0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  <a:sym typeface="Arial"/>
                  </a:endParaRPr>
                </a:p>
              </p:txBody>
            </p:sp>
          </p:grp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D5B4796-33E4-274F-7BBF-FC1FF6FF05BC}"/>
                  </a:ext>
                </a:extLst>
              </p:cNvPr>
              <p:cNvSpPr txBox="1"/>
              <p:nvPr/>
            </p:nvSpPr>
            <p:spPr>
              <a:xfrm>
                <a:off x="1859089" y="295007"/>
                <a:ext cx="6306091" cy="1107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4500" b="1" kern="0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Giá trị của chữ số 6 trong </a:t>
                </a:r>
              </a:p>
              <a:p>
                <a:pPr algn="ctr" defTabSz="1219170">
                  <a:buClr>
                    <a:srgbClr val="000000"/>
                  </a:buClr>
                </a:pPr>
                <a:r>
                  <a:rPr lang="vi-VN" sz="4500" b="1" kern="0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số 607 981 là?</a:t>
                </a:r>
                <a:endParaRPr lang="en-US" sz="45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BF6E7FBB-AB5A-D60C-0E88-3B47D07B61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9537" y="156153"/>
              <a:ext cx="1987802" cy="1426588"/>
            </a:xfrm>
            <a:prstGeom prst="rect">
              <a:avLst/>
            </a:prstGeom>
          </p:spPr>
        </p:pic>
      </p:grpSp>
      <p:sp>
        <p:nvSpPr>
          <p:cNvPr id="37" name="Arrow: Right 36">
            <a:hlinkClick r:id="rId12" action="ppaction://hlinksldjump"/>
            <a:extLst>
              <a:ext uri="{FF2B5EF4-FFF2-40B4-BE49-F238E27FC236}">
                <a16:creationId xmlns:a16="http://schemas.microsoft.com/office/drawing/2014/main" id="{72770BF3-D9B9-088B-62E0-CB4FEC10B3BA}"/>
              </a:ext>
            </a:extLst>
          </p:cNvPr>
          <p:cNvSpPr/>
          <p:nvPr/>
        </p:nvSpPr>
        <p:spPr>
          <a:xfrm>
            <a:off x="11404769" y="6139426"/>
            <a:ext cx="741119" cy="6450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302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120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448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5120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512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">
            <a:extLst>
              <a:ext uri="{FF2B5EF4-FFF2-40B4-BE49-F238E27FC236}">
                <a16:creationId xmlns:a16="http://schemas.microsoft.com/office/drawing/2014/main" id="{100FA038-077D-67A7-7A0F-3A9650D33C56}"/>
              </a:ext>
            </a:extLst>
          </p:cNvPr>
          <p:cNvGrpSpPr/>
          <p:nvPr/>
        </p:nvGrpSpPr>
        <p:grpSpPr>
          <a:xfrm>
            <a:off x="259063" y="2370146"/>
            <a:ext cx="5562364" cy="1891317"/>
            <a:chOff x="194297" y="1777609"/>
            <a:chExt cx="4171773" cy="1418488"/>
          </a:xfrm>
        </p:grpSpPr>
        <p:sp>
          <p:nvSpPr>
            <p:cNvPr id="4" name="Google Shape;1182;p42">
              <a:extLst>
                <a:ext uri="{FF2B5EF4-FFF2-40B4-BE49-F238E27FC236}">
                  <a16:creationId xmlns:a16="http://schemas.microsoft.com/office/drawing/2014/main" id="{B4904C06-EF4C-44FC-D985-E69230A637CE}"/>
                </a:ext>
              </a:extLst>
            </p:cNvPr>
            <p:cNvSpPr/>
            <p:nvPr/>
          </p:nvSpPr>
          <p:spPr>
            <a:xfrm>
              <a:off x="737521" y="1781001"/>
              <a:ext cx="3628549" cy="1198708"/>
            </a:xfrm>
            <a:custGeom>
              <a:avLst/>
              <a:gdLst/>
              <a:ahLst/>
              <a:cxnLst/>
              <a:rect l="l" t="t" r="r" b="b"/>
              <a:pathLst>
                <a:path w="42268" h="8686" extrusionOk="0">
                  <a:moveTo>
                    <a:pt x="20982" y="518"/>
                  </a:moveTo>
                  <a:lnTo>
                    <a:pt x="26076" y="608"/>
                  </a:lnTo>
                  <a:lnTo>
                    <a:pt x="31169" y="715"/>
                  </a:lnTo>
                  <a:lnTo>
                    <a:pt x="36245" y="858"/>
                  </a:lnTo>
                  <a:lnTo>
                    <a:pt x="41339" y="1037"/>
                  </a:lnTo>
                  <a:lnTo>
                    <a:pt x="40999" y="1537"/>
                  </a:lnTo>
                  <a:lnTo>
                    <a:pt x="40660" y="2002"/>
                  </a:lnTo>
                  <a:lnTo>
                    <a:pt x="40284" y="2449"/>
                  </a:lnTo>
                  <a:lnTo>
                    <a:pt x="39891" y="2895"/>
                  </a:lnTo>
                  <a:lnTo>
                    <a:pt x="39480" y="3306"/>
                  </a:lnTo>
                  <a:lnTo>
                    <a:pt x="39051" y="3700"/>
                  </a:lnTo>
                  <a:lnTo>
                    <a:pt x="38604" y="4093"/>
                  </a:lnTo>
                  <a:lnTo>
                    <a:pt x="38140" y="4486"/>
                  </a:lnTo>
                  <a:lnTo>
                    <a:pt x="38104" y="4540"/>
                  </a:lnTo>
                  <a:lnTo>
                    <a:pt x="38086" y="4593"/>
                  </a:lnTo>
                  <a:lnTo>
                    <a:pt x="38050" y="4665"/>
                  </a:lnTo>
                  <a:lnTo>
                    <a:pt x="38032" y="4736"/>
                  </a:lnTo>
                  <a:lnTo>
                    <a:pt x="38050" y="4808"/>
                  </a:lnTo>
                  <a:lnTo>
                    <a:pt x="38104" y="4879"/>
                  </a:lnTo>
                  <a:lnTo>
                    <a:pt x="38980" y="5737"/>
                  </a:lnTo>
                  <a:lnTo>
                    <a:pt x="39873" y="6595"/>
                  </a:lnTo>
                  <a:lnTo>
                    <a:pt x="40785" y="7417"/>
                  </a:lnTo>
                  <a:lnTo>
                    <a:pt x="41249" y="7828"/>
                  </a:lnTo>
                  <a:lnTo>
                    <a:pt x="41732" y="8221"/>
                  </a:lnTo>
                  <a:lnTo>
                    <a:pt x="36567" y="8257"/>
                  </a:lnTo>
                  <a:lnTo>
                    <a:pt x="26255" y="8257"/>
                  </a:lnTo>
                  <a:lnTo>
                    <a:pt x="21090" y="8239"/>
                  </a:lnTo>
                  <a:lnTo>
                    <a:pt x="18534" y="8203"/>
                  </a:lnTo>
                  <a:lnTo>
                    <a:pt x="15978" y="8150"/>
                  </a:lnTo>
                  <a:lnTo>
                    <a:pt x="10831" y="8043"/>
                  </a:lnTo>
                  <a:lnTo>
                    <a:pt x="8275" y="7989"/>
                  </a:lnTo>
                  <a:lnTo>
                    <a:pt x="5702" y="7971"/>
                  </a:lnTo>
                  <a:lnTo>
                    <a:pt x="3146" y="7971"/>
                  </a:lnTo>
                  <a:lnTo>
                    <a:pt x="1859" y="8007"/>
                  </a:lnTo>
                  <a:lnTo>
                    <a:pt x="590" y="8043"/>
                  </a:lnTo>
                  <a:lnTo>
                    <a:pt x="1002" y="7649"/>
                  </a:lnTo>
                  <a:lnTo>
                    <a:pt x="1413" y="7256"/>
                  </a:lnTo>
                  <a:lnTo>
                    <a:pt x="1788" y="6845"/>
                  </a:lnTo>
                  <a:lnTo>
                    <a:pt x="2163" y="6398"/>
                  </a:lnTo>
                  <a:lnTo>
                    <a:pt x="2503" y="5952"/>
                  </a:lnTo>
                  <a:lnTo>
                    <a:pt x="2842" y="5505"/>
                  </a:lnTo>
                  <a:lnTo>
                    <a:pt x="3182" y="5040"/>
                  </a:lnTo>
                  <a:lnTo>
                    <a:pt x="3486" y="4575"/>
                  </a:lnTo>
                  <a:lnTo>
                    <a:pt x="3504" y="4522"/>
                  </a:lnTo>
                  <a:lnTo>
                    <a:pt x="3521" y="4468"/>
                  </a:lnTo>
                  <a:lnTo>
                    <a:pt x="3557" y="4450"/>
                  </a:lnTo>
                  <a:lnTo>
                    <a:pt x="3575" y="4415"/>
                  </a:lnTo>
                  <a:lnTo>
                    <a:pt x="3575" y="4361"/>
                  </a:lnTo>
                  <a:lnTo>
                    <a:pt x="3575" y="4325"/>
                  </a:lnTo>
                  <a:lnTo>
                    <a:pt x="3271" y="3825"/>
                  </a:lnTo>
                  <a:lnTo>
                    <a:pt x="2950" y="3324"/>
                  </a:lnTo>
                  <a:lnTo>
                    <a:pt x="2610" y="2842"/>
                  </a:lnTo>
                  <a:lnTo>
                    <a:pt x="2253" y="2377"/>
                  </a:lnTo>
                  <a:lnTo>
                    <a:pt x="1877" y="1912"/>
                  </a:lnTo>
                  <a:lnTo>
                    <a:pt x="1502" y="1448"/>
                  </a:lnTo>
                  <a:lnTo>
                    <a:pt x="751" y="554"/>
                  </a:lnTo>
                  <a:lnTo>
                    <a:pt x="2002" y="590"/>
                  </a:lnTo>
                  <a:lnTo>
                    <a:pt x="3271" y="608"/>
                  </a:lnTo>
                  <a:lnTo>
                    <a:pt x="5791" y="626"/>
                  </a:lnTo>
                  <a:lnTo>
                    <a:pt x="8329" y="608"/>
                  </a:lnTo>
                  <a:lnTo>
                    <a:pt x="10867" y="590"/>
                  </a:lnTo>
                  <a:lnTo>
                    <a:pt x="15925" y="518"/>
                  </a:lnTo>
                  <a:close/>
                  <a:moveTo>
                    <a:pt x="8186" y="0"/>
                  </a:moveTo>
                  <a:lnTo>
                    <a:pt x="6899" y="18"/>
                  </a:lnTo>
                  <a:lnTo>
                    <a:pt x="5630" y="54"/>
                  </a:lnTo>
                  <a:lnTo>
                    <a:pt x="4344" y="89"/>
                  </a:lnTo>
                  <a:lnTo>
                    <a:pt x="3075" y="143"/>
                  </a:lnTo>
                  <a:lnTo>
                    <a:pt x="1806" y="197"/>
                  </a:lnTo>
                  <a:lnTo>
                    <a:pt x="537" y="286"/>
                  </a:lnTo>
                  <a:lnTo>
                    <a:pt x="483" y="286"/>
                  </a:lnTo>
                  <a:lnTo>
                    <a:pt x="465" y="304"/>
                  </a:lnTo>
                  <a:lnTo>
                    <a:pt x="412" y="375"/>
                  </a:lnTo>
                  <a:lnTo>
                    <a:pt x="358" y="393"/>
                  </a:lnTo>
                  <a:lnTo>
                    <a:pt x="322" y="429"/>
                  </a:lnTo>
                  <a:lnTo>
                    <a:pt x="269" y="465"/>
                  </a:lnTo>
                  <a:lnTo>
                    <a:pt x="233" y="501"/>
                  </a:lnTo>
                  <a:lnTo>
                    <a:pt x="215" y="554"/>
                  </a:lnTo>
                  <a:lnTo>
                    <a:pt x="215" y="608"/>
                  </a:lnTo>
                  <a:lnTo>
                    <a:pt x="233" y="679"/>
                  </a:lnTo>
                  <a:lnTo>
                    <a:pt x="251" y="733"/>
                  </a:lnTo>
                  <a:lnTo>
                    <a:pt x="948" y="1644"/>
                  </a:lnTo>
                  <a:lnTo>
                    <a:pt x="1663" y="2574"/>
                  </a:lnTo>
                  <a:lnTo>
                    <a:pt x="2038" y="3020"/>
                  </a:lnTo>
                  <a:lnTo>
                    <a:pt x="2413" y="3467"/>
                  </a:lnTo>
                  <a:lnTo>
                    <a:pt x="2807" y="3896"/>
                  </a:lnTo>
                  <a:lnTo>
                    <a:pt x="3218" y="4289"/>
                  </a:lnTo>
                  <a:lnTo>
                    <a:pt x="3182" y="4325"/>
                  </a:lnTo>
                  <a:lnTo>
                    <a:pt x="3128" y="4361"/>
                  </a:lnTo>
                  <a:lnTo>
                    <a:pt x="2789" y="4879"/>
                  </a:lnTo>
                  <a:lnTo>
                    <a:pt x="2413" y="5362"/>
                  </a:lnTo>
                  <a:lnTo>
                    <a:pt x="2038" y="5844"/>
                  </a:lnTo>
                  <a:lnTo>
                    <a:pt x="1645" y="6309"/>
                  </a:lnTo>
                  <a:lnTo>
                    <a:pt x="841" y="7238"/>
                  </a:lnTo>
                  <a:lnTo>
                    <a:pt x="19" y="8168"/>
                  </a:lnTo>
                  <a:lnTo>
                    <a:pt x="1" y="8203"/>
                  </a:lnTo>
                  <a:lnTo>
                    <a:pt x="1" y="8257"/>
                  </a:lnTo>
                  <a:lnTo>
                    <a:pt x="1" y="8293"/>
                  </a:lnTo>
                  <a:lnTo>
                    <a:pt x="19" y="8329"/>
                  </a:lnTo>
                  <a:lnTo>
                    <a:pt x="54" y="8364"/>
                  </a:lnTo>
                  <a:lnTo>
                    <a:pt x="90" y="8382"/>
                  </a:lnTo>
                  <a:lnTo>
                    <a:pt x="144" y="8382"/>
                  </a:lnTo>
                  <a:lnTo>
                    <a:pt x="179" y="8364"/>
                  </a:lnTo>
                  <a:lnTo>
                    <a:pt x="251" y="8311"/>
                  </a:lnTo>
                  <a:lnTo>
                    <a:pt x="305" y="8329"/>
                  </a:lnTo>
                  <a:lnTo>
                    <a:pt x="1591" y="8418"/>
                  </a:lnTo>
                  <a:lnTo>
                    <a:pt x="2896" y="8489"/>
                  </a:lnTo>
                  <a:lnTo>
                    <a:pt x="4183" y="8543"/>
                  </a:lnTo>
                  <a:lnTo>
                    <a:pt x="5487" y="8597"/>
                  </a:lnTo>
                  <a:lnTo>
                    <a:pt x="8097" y="8650"/>
                  </a:lnTo>
                  <a:lnTo>
                    <a:pt x="10688" y="8668"/>
                  </a:lnTo>
                  <a:lnTo>
                    <a:pt x="13297" y="8686"/>
                  </a:lnTo>
                  <a:lnTo>
                    <a:pt x="15907" y="8668"/>
                  </a:lnTo>
                  <a:lnTo>
                    <a:pt x="21090" y="8668"/>
                  </a:lnTo>
                  <a:lnTo>
                    <a:pt x="26290" y="8686"/>
                  </a:lnTo>
                  <a:lnTo>
                    <a:pt x="31491" y="8668"/>
                  </a:lnTo>
                  <a:lnTo>
                    <a:pt x="41875" y="8614"/>
                  </a:lnTo>
                  <a:lnTo>
                    <a:pt x="41946" y="8614"/>
                  </a:lnTo>
                  <a:lnTo>
                    <a:pt x="42000" y="8579"/>
                  </a:lnTo>
                  <a:lnTo>
                    <a:pt x="42036" y="8525"/>
                  </a:lnTo>
                  <a:lnTo>
                    <a:pt x="42071" y="8471"/>
                  </a:lnTo>
                  <a:lnTo>
                    <a:pt x="42107" y="8489"/>
                  </a:lnTo>
                  <a:lnTo>
                    <a:pt x="42161" y="8471"/>
                  </a:lnTo>
                  <a:lnTo>
                    <a:pt x="42197" y="8436"/>
                  </a:lnTo>
                  <a:lnTo>
                    <a:pt x="42232" y="8400"/>
                  </a:lnTo>
                  <a:lnTo>
                    <a:pt x="42250" y="8346"/>
                  </a:lnTo>
                  <a:lnTo>
                    <a:pt x="42268" y="8311"/>
                  </a:lnTo>
                  <a:lnTo>
                    <a:pt x="42250" y="8257"/>
                  </a:lnTo>
                  <a:lnTo>
                    <a:pt x="42232" y="8203"/>
                  </a:lnTo>
                  <a:lnTo>
                    <a:pt x="41803" y="7739"/>
                  </a:lnTo>
                  <a:lnTo>
                    <a:pt x="41357" y="7274"/>
                  </a:lnTo>
                  <a:lnTo>
                    <a:pt x="40910" y="6809"/>
                  </a:lnTo>
                  <a:lnTo>
                    <a:pt x="40445" y="6363"/>
                  </a:lnTo>
                  <a:lnTo>
                    <a:pt x="39498" y="5505"/>
                  </a:lnTo>
                  <a:lnTo>
                    <a:pt x="38551" y="4647"/>
                  </a:lnTo>
                  <a:lnTo>
                    <a:pt x="38801" y="4486"/>
                  </a:lnTo>
                  <a:lnTo>
                    <a:pt x="39051" y="4307"/>
                  </a:lnTo>
                  <a:lnTo>
                    <a:pt x="39516" y="3932"/>
                  </a:lnTo>
                  <a:lnTo>
                    <a:pt x="39963" y="3539"/>
                  </a:lnTo>
                  <a:lnTo>
                    <a:pt x="40391" y="3110"/>
                  </a:lnTo>
                  <a:lnTo>
                    <a:pt x="40785" y="2645"/>
                  </a:lnTo>
                  <a:lnTo>
                    <a:pt x="41160" y="2181"/>
                  </a:lnTo>
                  <a:lnTo>
                    <a:pt x="41517" y="1680"/>
                  </a:lnTo>
                  <a:lnTo>
                    <a:pt x="41821" y="1180"/>
                  </a:lnTo>
                  <a:lnTo>
                    <a:pt x="41857" y="1108"/>
                  </a:lnTo>
                  <a:lnTo>
                    <a:pt x="41857" y="1037"/>
                  </a:lnTo>
                  <a:lnTo>
                    <a:pt x="41857" y="983"/>
                  </a:lnTo>
                  <a:lnTo>
                    <a:pt x="41821" y="929"/>
                  </a:lnTo>
                  <a:lnTo>
                    <a:pt x="41785" y="894"/>
                  </a:lnTo>
                  <a:lnTo>
                    <a:pt x="41750" y="858"/>
                  </a:lnTo>
                  <a:lnTo>
                    <a:pt x="41696" y="840"/>
                  </a:lnTo>
                  <a:lnTo>
                    <a:pt x="41625" y="822"/>
                  </a:lnTo>
                  <a:lnTo>
                    <a:pt x="41607" y="733"/>
                  </a:lnTo>
                  <a:lnTo>
                    <a:pt x="41571" y="679"/>
                  </a:lnTo>
                  <a:lnTo>
                    <a:pt x="41517" y="626"/>
                  </a:lnTo>
                  <a:lnTo>
                    <a:pt x="41428" y="608"/>
                  </a:lnTo>
                  <a:lnTo>
                    <a:pt x="36317" y="411"/>
                  </a:lnTo>
                  <a:lnTo>
                    <a:pt x="31205" y="268"/>
                  </a:lnTo>
                  <a:lnTo>
                    <a:pt x="28650" y="215"/>
                  </a:lnTo>
                  <a:lnTo>
                    <a:pt x="26094" y="179"/>
                  </a:lnTo>
                  <a:lnTo>
                    <a:pt x="23538" y="143"/>
                  </a:lnTo>
                  <a:lnTo>
                    <a:pt x="20982" y="125"/>
                  </a:lnTo>
                  <a:lnTo>
                    <a:pt x="18427" y="89"/>
                  </a:lnTo>
                  <a:lnTo>
                    <a:pt x="15871" y="54"/>
                  </a:lnTo>
                  <a:lnTo>
                    <a:pt x="13315" y="18"/>
                  </a:lnTo>
                  <a:lnTo>
                    <a:pt x="10742" y="0"/>
                  </a:lnTo>
                  <a:close/>
                </a:path>
              </a:pathLst>
            </a:custGeom>
            <a:solidFill>
              <a:srgbClr val="CA3659"/>
            </a:solidFill>
            <a:ln w="19050" cap="flat" cmpd="sng">
              <a:solidFill>
                <a:srgbClr val="CA36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40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977B0F6-A019-915E-0E4B-DB2F364DD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4297" y="1777609"/>
              <a:ext cx="1074063" cy="1418488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81A7CBE-7527-7E3A-1D3B-BA1A628D1E4A}"/>
                </a:ext>
              </a:extLst>
            </p:cNvPr>
            <p:cNvSpPr txBox="1"/>
            <p:nvPr/>
          </p:nvSpPr>
          <p:spPr>
            <a:xfrm>
              <a:off x="1528171" y="2035277"/>
              <a:ext cx="2209415" cy="530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4000" b="1" kern="0" dirty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10 000</a:t>
              </a:r>
              <a:endParaRPr lang="en-US" sz="40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7" name="B">
            <a:extLst>
              <a:ext uri="{FF2B5EF4-FFF2-40B4-BE49-F238E27FC236}">
                <a16:creationId xmlns:a16="http://schemas.microsoft.com/office/drawing/2014/main" id="{BA7D38B5-FE67-E36E-005A-11EEFF081E97}"/>
              </a:ext>
            </a:extLst>
          </p:cNvPr>
          <p:cNvGrpSpPr/>
          <p:nvPr/>
        </p:nvGrpSpPr>
        <p:grpSpPr>
          <a:xfrm>
            <a:off x="6344233" y="2281870"/>
            <a:ext cx="5507120" cy="2092300"/>
            <a:chOff x="4784856" y="1835734"/>
            <a:chExt cx="4130340" cy="156922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063C09E-A9B5-43E6-828F-4DF40D4C6148}"/>
                </a:ext>
              </a:extLst>
            </p:cNvPr>
            <p:cNvGrpSpPr/>
            <p:nvPr/>
          </p:nvGrpSpPr>
          <p:grpSpPr>
            <a:xfrm>
              <a:off x="5175830" y="1920853"/>
              <a:ext cx="3739366" cy="1198708"/>
              <a:chOff x="5023430" y="1768453"/>
              <a:chExt cx="3739366" cy="1198708"/>
            </a:xfrm>
          </p:grpSpPr>
          <p:sp>
            <p:nvSpPr>
              <p:cNvPr id="10" name="Google Shape;1182;p42">
                <a:extLst>
                  <a:ext uri="{FF2B5EF4-FFF2-40B4-BE49-F238E27FC236}">
                    <a16:creationId xmlns:a16="http://schemas.microsoft.com/office/drawing/2014/main" id="{DAB5D886-05AB-26A8-26E2-DD1C420F2F33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9050" cap="flat" cmpd="sng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40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A3E6116-F297-8401-838D-C8EB1DFBD34F}"/>
                  </a:ext>
                </a:extLst>
              </p:cNvPr>
              <p:cNvSpPr txBox="1"/>
              <p:nvPr/>
            </p:nvSpPr>
            <p:spPr>
              <a:xfrm>
                <a:off x="5615261" y="2086829"/>
                <a:ext cx="2209415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4000" b="1" kern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1 000 000</a:t>
                </a:r>
                <a:endParaRPr lang="en-US" sz="40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495E36E-F513-ADD5-00D4-4425EC4D5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84856" y="1835734"/>
              <a:ext cx="1188199" cy="1569225"/>
            </a:xfrm>
            <a:prstGeom prst="rect">
              <a:avLst/>
            </a:prstGeom>
          </p:spPr>
        </p:pic>
      </p:grpSp>
      <p:grpSp>
        <p:nvGrpSpPr>
          <p:cNvPr id="12" name="C">
            <a:extLst>
              <a:ext uri="{FF2B5EF4-FFF2-40B4-BE49-F238E27FC236}">
                <a16:creationId xmlns:a16="http://schemas.microsoft.com/office/drawing/2014/main" id="{1C89DB19-33AD-B4B3-CD0D-2CB96072B02C}"/>
              </a:ext>
            </a:extLst>
          </p:cNvPr>
          <p:cNvGrpSpPr/>
          <p:nvPr/>
        </p:nvGrpSpPr>
        <p:grpSpPr>
          <a:xfrm>
            <a:off x="310421" y="4455579"/>
            <a:ext cx="5610556" cy="2063756"/>
            <a:chOff x="232815" y="3341685"/>
            <a:chExt cx="4207917" cy="154781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626938A-9675-7603-28A2-A1EDB1FC2F90}"/>
                </a:ext>
              </a:extLst>
            </p:cNvPr>
            <p:cNvGrpSpPr/>
            <p:nvPr/>
          </p:nvGrpSpPr>
          <p:grpSpPr>
            <a:xfrm>
              <a:off x="701366" y="3387687"/>
              <a:ext cx="3739366" cy="1198708"/>
              <a:chOff x="5023430" y="1768453"/>
              <a:chExt cx="3739366" cy="1198708"/>
            </a:xfrm>
          </p:grpSpPr>
          <p:sp>
            <p:nvSpPr>
              <p:cNvPr id="15" name="Google Shape;1182;p42">
                <a:extLst>
                  <a:ext uri="{FF2B5EF4-FFF2-40B4-BE49-F238E27FC236}">
                    <a16:creationId xmlns:a16="http://schemas.microsoft.com/office/drawing/2014/main" id="{51876593-8B64-1FD9-C4EB-CA5334A8B78F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002060"/>
              </a:solidFill>
              <a:ln w="19050" cap="flat" cmpd="sng">
                <a:solidFill>
                  <a:srgbClr val="00B0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40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6C6FB73-F489-A40D-8F1D-BE14FBAE218C}"/>
                  </a:ext>
                </a:extLst>
              </p:cNvPr>
              <p:cNvSpPr txBox="1"/>
              <p:nvPr/>
            </p:nvSpPr>
            <p:spPr>
              <a:xfrm>
                <a:off x="5692827" y="2030084"/>
                <a:ext cx="2209415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4000" b="1" kern="0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10 000 000</a:t>
                </a:r>
                <a:endParaRPr lang="en-US" sz="40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98579DF-F208-3CE8-EDE7-B56850D09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32815" y="3341685"/>
              <a:ext cx="1171989" cy="1547817"/>
            </a:xfrm>
            <a:prstGeom prst="rect">
              <a:avLst/>
            </a:prstGeom>
          </p:spPr>
        </p:pic>
      </p:grpSp>
      <p:grpSp>
        <p:nvGrpSpPr>
          <p:cNvPr id="17" name="D">
            <a:extLst>
              <a:ext uri="{FF2B5EF4-FFF2-40B4-BE49-F238E27FC236}">
                <a16:creationId xmlns:a16="http://schemas.microsoft.com/office/drawing/2014/main" id="{76321407-A094-1233-ABD2-CB3A492CCD1A}"/>
              </a:ext>
            </a:extLst>
          </p:cNvPr>
          <p:cNvGrpSpPr/>
          <p:nvPr/>
        </p:nvGrpSpPr>
        <p:grpSpPr>
          <a:xfrm>
            <a:off x="6344233" y="4291967"/>
            <a:ext cx="5507120" cy="2206084"/>
            <a:chOff x="4758175" y="3218975"/>
            <a:chExt cx="4130340" cy="165456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173D429-ED53-182C-FE57-CC9DF7344B24}"/>
                </a:ext>
              </a:extLst>
            </p:cNvPr>
            <p:cNvGrpSpPr/>
            <p:nvPr/>
          </p:nvGrpSpPr>
          <p:grpSpPr>
            <a:xfrm>
              <a:off x="5149149" y="3357651"/>
              <a:ext cx="3739366" cy="1198708"/>
              <a:chOff x="5023430" y="1768453"/>
              <a:chExt cx="3739366" cy="1198708"/>
            </a:xfrm>
          </p:grpSpPr>
          <p:sp>
            <p:nvSpPr>
              <p:cNvPr id="20" name="Google Shape;1182;p42">
                <a:extLst>
                  <a:ext uri="{FF2B5EF4-FFF2-40B4-BE49-F238E27FC236}">
                    <a16:creationId xmlns:a16="http://schemas.microsoft.com/office/drawing/2014/main" id="{71B040D3-6486-AB06-A525-9B3933C013FD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9050" cap="flat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40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620868A-BB3C-3E74-F0A5-8A727BBE62A7}"/>
                  </a:ext>
                </a:extLst>
              </p:cNvPr>
              <p:cNvSpPr txBox="1"/>
              <p:nvPr/>
            </p:nvSpPr>
            <p:spPr>
              <a:xfrm>
                <a:off x="5721816" y="2082850"/>
                <a:ext cx="2209415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4000" b="1" kern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100 000</a:t>
                </a:r>
                <a:endParaRPr lang="en-US" sz="40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72A2A41-42C4-4958-242F-8B08F8FBEA8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58175" y="3218975"/>
              <a:ext cx="1252816" cy="1654563"/>
            </a:xfrm>
            <a:prstGeom prst="rect">
              <a:avLst/>
            </a:prstGeom>
          </p:spPr>
        </p:pic>
      </p:grpSp>
      <p:sp>
        <p:nvSpPr>
          <p:cNvPr id="22" name="Multiplication Sign 21">
            <a:extLst>
              <a:ext uri="{FF2B5EF4-FFF2-40B4-BE49-F238E27FC236}">
                <a16:creationId xmlns:a16="http://schemas.microsoft.com/office/drawing/2014/main" id="{463A3B68-F785-3601-04F4-6E104554C553}"/>
              </a:ext>
            </a:extLst>
          </p:cNvPr>
          <p:cNvSpPr/>
          <p:nvPr/>
        </p:nvSpPr>
        <p:spPr>
          <a:xfrm>
            <a:off x="10006096" y="2497307"/>
            <a:ext cx="1736176" cy="1496332"/>
          </a:xfrm>
          <a:prstGeom prst="mathMultiply">
            <a:avLst/>
          </a:prstGeom>
          <a:solidFill>
            <a:srgbClr val="92D05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4000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23" name="Multiplication Sign 22">
            <a:extLst>
              <a:ext uri="{FF2B5EF4-FFF2-40B4-BE49-F238E27FC236}">
                <a16:creationId xmlns:a16="http://schemas.microsoft.com/office/drawing/2014/main" id="{E1F8F235-293C-C00D-E5AB-63C800DD05AF}"/>
              </a:ext>
            </a:extLst>
          </p:cNvPr>
          <p:cNvSpPr/>
          <p:nvPr/>
        </p:nvSpPr>
        <p:spPr>
          <a:xfrm>
            <a:off x="10145404" y="4638640"/>
            <a:ext cx="1736176" cy="1540675"/>
          </a:xfrm>
          <a:prstGeom prst="mathMultiply">
            <a:avLst/>
          </a:prstGeom>
          <a:solidFill>
            <a:srgbClr val="92D05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4000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24" name="Multiplication Sign 23">
            <a:extLst>
              <a:ext uri="{FF2B5EF4-FFF2-40B4-BE49-F238E27FC236}">
                <a16:creationId xmlns:a16="http://schemas.microsoft.com/office/drawing/2014/main" id="{ABBAE87F-0486-5D5D-CB85-744B12DC658F}"/>
              </a:ext>
            </a:extLst>
          </p:cNvPr>
          <p:cNvSpPr/>
          <p:nvPr/>
        </p:nvSpPr>
        <p:spPr>
          <a:xfrm>
            <a:off x="4605400" y="2434535"/>
            <a:ext cx="1670421" cy="1598277"/>
          </a:xfrm>
          <a:prstGeom prst="mathMultiply">
            <a:avLst/>
          </a:prstGeom>
          <a:solidFill>
            <a:srgbClr val="92D05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4000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896BF6AE-D0FD-7E79-8BCD-E643AA552C13}"/>
              </a:ext>
            </a:extLst>
          </p:cNvPr>
          <p:cNvSpPr/>
          <p:nvPr/>
        </p:nvSpPr>
        <p:spPr>
          <a:xfrm>
            <a:off x="4658195" y="4760379"/>
            <a:ext cx="1490600" cy="1339539"/>
          </a:xfrm>
          <a:prstGeom prst="hear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4000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pic>
        <p:nvPicPr>
          <p:cNvPr id="26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20F3AE3F-E2DF-06FB-3D46-98F6B9C424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09053" y="374540"/>
            <a:ext cx="1245280" cy="1245280"/>
          </a:xfrm>
          <a:prstGeom prst="rect">
            <a:avLst/>
          </a:prstGeom>
        </p:spPr>
      </p:pic>
      <p:pic>
        <p:nvPicPr>
          <p:cNvPr id="27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5181936C-19BA-3667-2DDC-90F023BEA2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19417" y="1872769"/>
            <a:ext cx="1245280" cy="1245280"/>
          </a:xfrm>
          <a:prstGeom prst="rect">
            <a:avLst/>
          </a:prstGeom>
        </p:spPr>
      </p:pic>
      <p:pic>
        <p:nvPicPr>
          <p:cNvPr id="28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060B3E72-4C95-CDD2-D7CE-5E4FC3CD74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87593" y="3370999"/>
            <a:ext cx="1245280" cy="1245280"/>
          </a:xfrm>
          <a:prstGeom prst="rect">
            <a:avLst/>
          </a:prstGeom>
        </p:spPr>
      </p:pic>
      <p:pic>
        <p:nvPicPr>
          <p:cNvPr id="29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1AF1596C-248F-42C8-EE36-37ECA1E9DB5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49503" y="5250008"/>
            <a:ext cx="1670421" cy="1670421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B7556BA4-9A17-9D81-49AC-53F478D0B99B}"/>
              </a:ext>
            </a:extLst>
          </p:cNvPr>
          <p:cNvGrpSpPr/>
          <p:nvPr/>
        </p:nvGrpSpPr>
        <p:grpSpPr>
          <a:xfrm>
            <a:off x="244770" y="157988"/>
            <a:ext cx="11814317" cy="2071328"/>
            <a:chOff x="183577" y="118491"/>
            <a:chExt cx="8860738" cy="1553496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2EB5A7C0-2EAA-D0B5-204E-A1F503FC01DF}"/>
                </a:ext>
              </a:extLst>
            </p:cNvPr>
            <p:cNvGrpSpPr/>
            <p:nvPr/>
          </p:nvGrpSpPr>
          <p:grpSpPr>
            <a:xfrm>
              <a:off x="472035" y="118491"/>
              <a:ext cx="8572280" cy="1553496"/>
              <a:chOff x="335021" y="23792"/>
              <a:chExt cx="8572280" cy="1553496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23238C2F-57AE-965F-1EF3-C03B5E056F1F}"/>
                  </a:ext>
                </a:extLst>
              </p:cNvPr>
              <p:cNvGrpSpPr/>
              <p:nvPr/>
            </p:nvGrpSpPr>
            <p:grpSpPr>
              <a:xfrm>
                <a:off x="335021" y="23792"/>
                <a:ext cx="8572280" cy="1553496"/>
                <a:chOff x="335021" y="23792"/>
                <a:chExt cx="8572280" cy="1553496"/>
              </a:xfrm>
            </p:grpSpPr>
            <p:sp>
              <p:nvSpPr>
                <p:cNvPr id="35" name="Google Shape;2105;p47">
                  <a:extLst>
                    <a:ext uri="{FF2B5EF4-FFF2-40B4-BE49-F238E27FC236}">
                      <a16:creationId xmlns:a16="http://schemas.microsoft.com/office/drawing/2014/main" id="{EE8F448B-EB5B-94DA-C012-0127D2787B1A}"/>
                    </a:ext>
                  </a:extLst>
                </p:cNvPr>
                <p:cNvSpPr/>
                <p:nvPr/>
              </p:nvSpPr>
              <p:spPr>
                <a:xfrm>
                  <a:off x="335021" y="23792"/>
                  <a:ext cx="8572280" cy="155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30" h="54969" extrusionOk="0">
                      <a:moveTo>
                        <a:pt x="16727" y="519"/>
                      </a:moveTo>
                      <a:lnTo>
                        <a:pt x="18344" y="540"/>
                      </a:lnTo>
                      <a:lnTo>
                        <a:pt x="17452" y="560"/>
                      </a:lnTo>
                      <a:lnTo>
                        <a:pt x="15856" y="560"/>
                      </a:lnTo>
                      <a:lnTo>
                        <a:pt x="16727" y="519"/>
                      </a:lnTo>
                      <a:close/>
                      <a:moveTo>
                        <a:pt x="1430" y="12810"/>
                      </a:moveTo>
                      <a:lnTo>
                        <a:pt x="1430" y="13432"/>
                      </a:lnTo>
                      <a:lnTo>
                        <a:pt x="1389" y="13225"/>
                      </a:lnTo>
                      <a:lnTo>
                        <a:pt x="1389" y="13142"/>
                      </a:lnTo>
                      <a:lnTo>
                        <a:pt x="1389" y="13038"/>
                      </a:lnTo>
                      <a:lnTo>
                        <a:pt x="1430" y="12810"/>
                      </a:lnTo>
                      <a:close/>
                      <a:moveTo>
                        <a:pt x="1430" y="13556"/>
                      </a:moveTo>
                      <a:lnTo>
                        <a:pt x="1410" y="13971"/>
                      </a:lnTo>
                      <a:lnTo>
                        <a:pt x="1410" y="13888"/>
                      </a:lnTo>
                      <a:lnTo>
                        <a:pt x="1430" y="13556"/>
                      </a:lnTo>
                      <a:close/>
                      <a:moveTo>
                        <a:pt x="30966" y="1"/>
                      </a:moveTo>
                      <a:lnTo>
                        <a:pt x="30303" y="21"/>
                      </a:lnTo>
                      <a:lnTo>
                        <a:pt x="29640" y="63"/>
                      </a:lnTo>
                      <a:lnTo>
                        <a:pt x="29246" y="84"/>
                      </a:lnTo>
                      <a:lnTo>
                        <a:pt x="28355" y="42"/>
                      </a:lnTo>
                      <a:lnTo>
                        <a:pt x="27816" y="21"/>
                      </a:lnTo>
                      <a:lnTo>
                        <a:pt x="26634" y="21"/>
                      </a:lnTo>
                      <a:lnTo>
                        <a:pt x="26013" y="63"/>
                      </a:lnTo>
                      <a:lnTo>
                        <a:pt x="25577" y="104"/>
                      </a:lnTo>
                      <a:lnTo>
                        <a:pt x="25163" y="146"/>
                      </a:lnTo>
                      <a:lnTo>
                        <a:pt x="24976" y="187"/>
                      </a:lnTo>
                      <a:lnTo>
                        <a:pt x="24396" y="229"/>
                      </a:lnTo>
                      <a:lnTo>
                        <a:pt x="23940" y="249"/>
                      </a:lnTo>
                      <a:lnTo>
                        <a:pt x="23214" y="270"/>
                      </a:lnTo>
                      <a:lnTo>
                        <a:pt x="22344" y="249"/>
                      </a:lnTo>
                      <a:lnTo>
                        <a:pt x="21618" y="249"/>
                      </a:lnTo>
                      <a:lnTo>
                        <a:pt x="20872" y="270"/>
                      </a:lnTo>
                      <a:lnTo>
                        <a:pt x="20748" y="229"/>
                      </a:lnTo>
                      <a:lnTo>
                        <a:pt x="20582" y="208"/>
                      </a:lnTo>
                      <a:lnTo>
                        <a:pt x="19421" y="167"/>
                      </a:lnTo>
                      <a:lnTo>
                        <a:pt x="18530" y="146"/>
                      </a:lnTo>
                      <a:lnTo>
                        <a:pt x="18136" y="125"/>
                      </a:lnTo>
                      <a:lnTo>
                        <a:pt x="17722" y="125"/>
                      </a:lnTo>
                      <a:lnTo>
                        <a:pt x="16830" y="167"/>
                      </a:lnTo>
                      <a:lnTo>
                        <a:pt x="14530" y="167"/>
                      </a:lnTo>
                      <a:lnTo>
                        <a:pt x="13929" y="146"/>
                      </a:lnTo>
                      <a:lnTo>
                        <a:pt x="13328" y="167"/>
                      </a:lnTo>
                      <a:lnTo>
                        <a:pt x="11980" y="208"/>
                      </a:lnTo>
                      <a:lnTo>
                        <a:pt x="10239" y="249"/>
                      </a:lnTo>
                      <a:lnTo>
                        <a:pt x="8519" y="249"/>
                      </a:lnTo>
                      <a:lnTo>
                        <a:pt x="7752" y="270"/>
                      </a:lnTo>
                      <a:lnTo>
                        <a:pt x="6964" y="291"/>
                      </a:lnTo>
                      <a:lnTo>
                        <a:pt x="5824" y="291"/>
                      </a:lnTo>
                      <a:lnTo>
                        <a:pt x="4664" y="270"/>
                      </a:lnTo>
                      <a:lnTo>
                        <a:pt x="4021" y="291"/>
                      </a:lnTo>
                      <a:lnTo>
                        <a:pt x="3379" y="332"/>
                      </a:lnTo>
                      <a:lnTo>
                        <a:pt x="2322" y="312"/>
                      </a:lnTo>
                      <a:lnTo>
                        <a:pt x="2177" y="332"/>
                      </a:lnTo>
                      <a:lnTo>
                        <a:pt x="2135" y="332"/>
                      </a:lnTo>
                      <a:lnTo>
                        <a:pt x="2114" y="374"/>
                      </a:lnTo>
                      <a:lnTo>
                        <a:pt x="2135" y="395"/>
                      </a:lnTo>
                      <a:lnTo>
                        <a:pt x="2156" y="395"/>
                      </a:lnTo>
                      <a:lnTo>
                        <a:pt x="2322" y="415"/>
                      </a:lnTo>
                      <a:lnTo>
                        <a:pt x="2715" y="415"/>
                      </a:lnTo>
                      <a:lnTo>
                        <a:pt x="3586" y="436"/>
                      </a:lnTo>
                      <a:lnTo>
                        <a:pt x="4456" y="436"/>
                      </a:lnTo>
                      <a:lnTo>
                        <a:pt x="6115" y="457"/>
                      </a:lnTo>
                      <a:lnTo>
                        <a:pt x="6695" y="477"/>
                      </a:lnTo>
                      <a:lnTo>
                        <a:pt x="7255" y="498"/>
                      </a:lnTo>
                      <a:lnTo>
                        <a:pt x="7690" y="498"/>
                      </a:lnTo>
                      <a:lnTo>
                        <a:pt x="7172" y="519"/>
                      </a:lnTo>
                      <a:lnTo>
                        <a:pt x="6156" y="540"/>
                      </a:lnTo>
                      <a:lnTo>
                        <a:pt x="2881" y="540"/>
                      </a:lnTo>
                      <a:lnTo>
                        <a:pt x="2591" y="581"/>
                      </a:lnTo>
                      <a:lnTo>
                        <a:pt x="2322" y="643"/>
                      </a:lnTo>
                      <a:lnTo>
                        <a:pt x="2094" y="705"/>
                      </a:lnTo>
                      <a:lnTo>
                        <a:pt x="1907" y="788"/>
                      </a:lnTo>
                      <a:lnTo>
                        <a:pt x="1721" y="892"/>
                      </a:lnTo>
                      <a:lnTo>
                        <a:pt x="1575" y="1016"/>
                      </a:lnTo>
                      <a:lnTo>
                        <a:pt x="1451" y="1141"/>
                      </a:lnTo>
                      <a:lnTo>
                        <a:pt x="1347" y="1265"/>
                      </a:lnTo>
                      <a:lnTo>
                        <a:pt x="1265" y="1410"/>
                      </a:lnTo>
                      <a:lnTo>
                        <a:pt x="1202" y="1555"/>
                      </a:lnTo>
                      <a:lnTo>
                        <a:pt x="1140" y="1680"/>
                      </a:lnTo>
                      <a:lnTo>
                        <a:pt x="1099" y="1825"/>
                      </a:lnTo>
                      <a:lnTo>
                        <a:pt x="1078" y="1970"/>
                      </a:lnTo>
                      <a:lnTo>
                        <a:pt x="1057" y="2219"/>
                      </a:lnTo>
                      <a:lnTo>
                        <a:pt x="1057" y="2571"/>
                      </a:lnTo>
                      <a:lnTo>
                        <a:pt x="1037" y="2923"/>
                      </a:lnTo>
                      <a:lnTo>
                        <a:pt x="995" y="3607"/>
                      </a:lnTo>
                      <a:lnTo>
                        <a:pt x="912" y="4084"/>
                      </a:lnTo>
                      <a:lnTo>
                        <a:pt x="891" y="4312"/>
                      </a:lnTo>
                      <a:lnTo>
                        <a:pt x="871" y="4540"/>
                      </a:lnTo>
                      <a:lnTo>
                        <a:pt x="829" y="5535"/>
                      </a:lnTo>
                      <a:lnTo>
                        <a:pt x="809" y="6447"/>
                      </a:lnTo>
                      <a:lnTo>
                        <a:pt x="809" y="6530"/>
                      </a:lnTo>
                      <a:lnTo>
                        <a:pt x="809" y="6550"/>
                      </a:lnTo>
                      <a:lnTo>
                        <a:pt x="829" y="6758"/>
                      </a:lnTo>
                      <a:lnTo>
                        <a:pt x="850" y="6944"/>
                      </a:lnTo>
                      <a:lnTo>
                        <a:pt x="891" y="7089"/>
                      </a:lnTo>
                      <a:lnTo>
                        <a:pt x="912" y="7317"/>
                      </a:lnTo>
                      <a:lnTo>
                        <a:pt x="912" y="7483"/>
                      </a:lnTo>
                      <a:lnTo>
                        <a:pt x="891" y="7670"/>
                      </a:lnTo>
                      <a:lnTo>
                        <a:pt x="829" y="8043"/>
                      </a:lnTo>
                      <a:lnTo>
                        <a:pt x="809" y="8229"/>
                      </a:lnTo>
                      <a:lnTo>
                        <a:pt x="809" y="8416"/>
                      </a:lnTo>
                      <a:lnTo>
                        <a:pt x="850" y="9100"/>
                      </a:lnTo>
                      <a:lnTo>
                        <a:pt x="850" y="9307"/>
                      </a:lnTo>
                      <a:lnTo>
                        <a:pt x="726" y="9929"/>
                      </a:lnTo>
                      <a:lnTo>
                        <a:pt x="581" y="10841"/>
                      </a:lnTo>
                      <a:lnTo>
                        <a:pt x="518" y="11152"/>
                      </a:lnTo>
                      <a:lnTo>
                        <a:pt x="456" y="11483"/>
                      </a:lnTo>
                      <a:lnTo>
                        <a:pt x="456" y="11649"/>
                      </a:lnTo>
                      <a:lnTo>
                        <a:pt x="456" y="11815"/>
                      </a:lnTo>
                      <a:lnTo>
                        <a:pt x="477" y="11981"/>
                      </a:lnTo>
                      <a:lnTo>
                        <a:pt x="518" y="12147"/>
                      </a:lnTo>
                      <a:lnTo>
                        <a:pt x="581" y="12375"/>
                      </a:lnTo>
                      <a:lnTo>
                        <a:pt x="601" y="12582"/>
                      </a:lnTo>
                      <a:lnTo>
                        <a:pt x="581" y="12706"/>
                      </a:lnTo>
                      <a:lnTo>
                        <a:pt x="560" y="12851"/>
                      </a:lnTo>
                      <a:lnTo>
                        <a:pt x="581" y="12997"/>
                      </a:lnTo>
                      <a:lnTo>
                        <a:pt x="601" y="13162"/>
                      </a:lnTo>
                      <a:lnTo>
                        <a:pt x="601" y="13328"/>
                      </a:lnTo>
                      <a:lnTo>
                        <a:pt x="601" y="13411"/>
                      </a:lnTo>
                      <a:lnTo>
                        <a:pt x="560" y="13494"/>
                      </a:lnTo>
                      <a:lnTo>
                        <a:pt x="498" y="13639"/>
                      </a:lnTo>
                      <a:lnTo>
                        <a:pt x="456" y="13805"/>
                      </a:lnTo>
                      <a:lnTo>
                        <a:pt x="456" y="14095"/>
                      </a:lnTo>
                      <a:lnTo>
                        <a:pt x="477" y="14385"/>
                      </a:lnTo>
                      <a:lnTo>
                        <a:pt x="435" y="14758"/>
                      </a:lnTo>
                      <a:lnTo>
                        <a:pt x="353" y="15152"/>
                      </a:lnTo>
                      <a:lnTo>
                        <a:pt x="311" y="15442"/>
                      </a:lnTo>
                      <a:lnTo>
                        <a:pt x="290" y="15774"/>
                      </a:lnTo>
                      <a:lnTo>
                        <a:pt x="228" y="16541"/>
                      </a:lnTo>
                      <a:lnTo>
                        <a:pt x="125" y="17018"/>
                      </a:lnTo>
                      <a:lnTo>
                        <a:pt x="42" y="17349"/>
                      </a:lnTo>
                      <a:lnTo>
                        <a:pt x="21" y="17660"/>
                      </a:lnTo>
                      <a:lnTo>
                        <a:pt x="0" y="18158"/>
                      </a:lnTo>
                      <a:lnTo>
                        <a:pt x="0" y="18655"/>
                      </a:lnTo>
                      <a:lnTo>
                        <a:pt x="21" y="19194"/>
                      </a:lnTo>
                      <a:lnTo>
                        <a:pt x="62" y="19463"/>
                      </a:lnTo>
                      <a:lnTo>
                        <a:pt x="104" y="19733"/>
                      </a:lnTo>
                      <a:lnTo>
                        <a:pt x="166" y="20044"/>
                      </a:lnTo>
                      <a:lnTo>
                        <a:pt x="104" y="20417"/>
                      </a:lnTo>
                      <a:lnTo>
                        <a:pt x="62" y="20769"/>
                      </a:lnTo>
                      <a:lnTo>
                        <a:pt x="21" y="21204"/>
                      </a:lnTo>
                      <a:lnTo>
                        <a:pt x="21" y="21660"/>
                      </a:lnTo>
                      <a:lnTo>
                        <a:pt x="21" y="21909"/>
                      </a:lnTo>
                      <a:lnTo>
                        <a:pt x="42" y="22158"/>
                      </a:lnTo>
                      <a:lnTo>
                        <a:pt x="125" y="22676"/>
                      </a:lnTo>
                      <a:lnTo>
                        <a:pt x="166" y="22863"/>
                      </a:lnTo>
                      <a:lnTo>
                        <a:pt x="207" y="23028"/>
                      </a:lnTo>
                      <a:lnTo>
                        <a:pt x="332" y="23360"/>
                      </a:lnTo>
                      <a:lnTo>
                        <a:pt x="415" y="23505"/>
                      </a:lnTo>
                      <a:lnTo>
                        <a:pt x="498" y="23982"/>
                      </a:lnTo>
                      <a:lnTo>
                        <a:pt x="539" y="24355"/>
                      </a:lnTo>
                      <a:lnTo>
                        <a:pt x="581" y="24935"/>
                      </a:lnTo>
                      <a:lnTo>
                        <a:pt x="581" y="25288"/>
                      </a:lnTo>
                      <a:lnTo>
                        <a:pt x="560" y="25640"/>
                      </a:lnTo>
                      <a:lnTo>
                        <a:pt x="560" y="25951"/>
                      </a:lnTo>
                      <a:lnTo>
                        <a:pt x="560" y="26241"/>
                      </a:lnTo>
                      <a:lnTo>
                        <a:pt x="601" y="26842"/>
                      </a:lnTo>
                      <a:lnTo>
                        <a:pt x="518" y="26946"/>
                      </a:lnTo>
                      <a:lnTo>
                        <a:pt x="498" y="27008"/>
                      </a:lnTo>
                      <a:lnTo>
                        <a:pt x="477" y="27070"/>
                      </a:lnTo>
                      <a:lnTo>
                        <a:pt x="415" y="27547"/>
                      </a:lnTo>
                      <a:lnTo>
                        <a:pt x="373" y="28003"/>
                      </a:lnTo>
                      <a:lnTo>
                        <a:pt x="311" y="28728"/>
                      </a:lnTo>
                      <a:lnTo>
                        <a:pt x="290" y="29060"/>
                      </a:lnTo>
                      <a:lnTo>
                        <a:pt x="270" y="29412"/>
                      </a:lnTo>
                      <a:lnTo>
                        <a:pt x="311" y="29765"/>
                      </a:lnTo>
                      <a:lnTo>
                        <a:pt x="353" y="30117"/>
                      </a:lnTo>
                      <a:lnTo>
                        <a:pt x="373" y="30200"/>
                      </a:lnTo>
                      <a:lnTo>
                        <a:pt x="373" y="30262"/>
                      </a:lnTo>
                      <a:lnTo>
                        <a:pt x="373" y="30946"/>
                      </a:lnTo>
                      <a:lnTo>
                        <a:pt x="373" y="31464"/>
                      </a:lnTo>
                      <a:lnTo>
                        <a:pt x="332" y="31982"/>
                      </a:lnTo>
                      <a:lnTo>
                        <a:pt x="332" y="32459"/>
                      </a:lnTo>
                      <a:lnTo>
                        <a:pt x="353" y="32957"/>
                      </a:lnTo>
                      <a:lnTo>
                        <a:pt x="456" y="34055"/>
                      </a:lnTo>
                      <a:lnTo>
                        <a:pt x="518" y="34760"/>
                      </a:lnTo>
                      <a:lnTo>
                        <a:pt x="539" y="35465"/>
                      </a:lnTo>
                      <a:lnTo>
                        <a:pt x="539" y="36024"/>
                      </a:lnTo>
                      <a:lnTo>
                        <a:pt x="539" y="36356"/>
                      </a:lnTo>
                      <a:lnTo>
                        <a:pt x="539" y="36688"/>
                      </a:lnTo>
                      <a:lnTo>
                        <a:pt x="539" y="36853"/>
                      </a:lnTo>
                      <a:lnTo>
                        <a:pt x="560" y="37144"/>
                      </a:lnTo>
                      <a:lnTo>
                        <a:pt x="581" y="37475"/>
                      </a:lnTo>
                      <a:lnTo>
                        <a:pt x="622" y="37828"/>
                      </a:lnTo>
                      <a:lnTo>
                        <a:pt x="643" y="38118"/>
                      </a:lnTo>
                      <a:lnTo>
                        <a:pt x="643" y="38594"/>
                      </a:lnTo>
                      <a:lnTo>
                        <a:pt x="622" y="39050"/>
                      </a:lnTo>
                      <a:lnTo>
                        <a:pt x="601" y="39486"/>
                      </a:lnTo>
                      <a:lnTo>
                        <a:pt x="601" y="39983"/>
                      </a:lnTo>
                      <a:lnTo>
                        <a:pt x="622" y="40232"/>
                      </a:lnTo>
                      <a:lnTo>
                        <a:pt x="663" y="40501"/>
                      </a:lnTo>
                      <a:lnTo>
                        <a:pt x="705" y="40771"/>
                      </a:lnTo>
                      <a:lnTo>
                        <a:pt x="726" y="41019"/>
                      </a:lnTo>
                      <a:lnTo>
                        <a:pt x="726" y="41517"/>
                      </a:lnTo>
                      <a:lnTo>
                        <a:pt x="705" y="41890"/>
                      </a:lnTo>
                      <a:lnTo>
                        <a:pt x="705" y="41952"/>
                      </a:lnTo>
                      <a:lnTo>
                        <a:pt x="726" y="41994"/>
                      </a:lnTo>
                      <a:lnTo>
                        <a:pt x="767" y="42035"/>
                      </a:lnTo>
                      <a:lnTo>
                        <a:pt x="850" y="42035"/>
                      </a:lnTo>
                      <a:lnTo>
                        <a:pt x="891" y="42014"/>
                      </a:lnTo>
                      <a:lnTo>
                        <a:pt x="912" y="41952"/>
                      </a:lnTo>
                      <a:lnTo>
                        <a:pt x="912" y="41890"/>
                      </a:lnTo>
                      <a:lnTo>
                        <a:pt x="912" y="41558"/>
                      </a:lnTo>
                      <a:lnTo>
                        <a:pt x="954" y="41206"/>
                      </a:lnTo>
                      <a:lnTo>
                        <a:pt x="974" y="40854"/>
                      </a:lnTo>
                      <a:lnTo>
                        <a:pt x="995" y="40667"/>
                      </a:lnTo>
                      <a:lnTo>
                        <a:pt x="995" y="40501"/>
                      </a:lnTo>
                      <a:lnTo>
                        <a:pt x="974" y="40149"/>
                      </a:lnTo>
                      <a:lnTo>
                        <a:pt x="974" y="39465"/>
                      </a:lnTo>
                      <a:lnTo>
                        <a:pt x="995" y="38802"/>
                      </a:lnTo>
                      <a:lnTo>
                        <a:pt x="1078" y="38346"/>
                      </a:lnTo>
                      <a:lnTo>
                        <a:pt x="1099" y="38097"/>
                      </a:lnTo>
                      <a:lnTo>
                        <a:pt x="1119" y="37869"/>
                      </a:lnTo>
                      <a:lnTo>
                        <a:pt x="1140" y="36874"/>
                      </a:lnTo>
                      <a:lnTo>
                        <a:pt x="1182" y="35299"/>
                      </a:lnTo>
                      <a:lnTo>
                        <a:pt x="1182" y="35237"/>
                      </a:lnTo>
                      <a:lnTo>
                        <a:pt x="1306" y="34656"/>
                      </a:lnTo>
                      <a:lnTo>
                        <a:pt x="1347" y="34490"/>
                      </a:lnTo>
                      <a:lnTo>
                        <a:pt x="1347" y="34304"/>
                      </a:lnTo>
                      <a:lnTo>
                        <a:pt x="1368" y="33952"/>
                      </a:lnTo>
                      <a:lnTo>
                        <a:pt x="1347" y="33309"/>
                      </a:lnTo>
                      <a:lnTo>
                        <a:pt x="1327" y="32666"/>
                      </a:lnTo>
                      <a:lnTo>
                        <a:pt x="1285" y="31423"/>
                      </a:lnTo>
                      <a:lnTo>
                        <a:pt x="1244" y="30822"/>
                      </a:lnTo>
                      <a:lnTo>
                        <a:pt x="1182" y="30200"/>
                      </a:lnTo>
                      <a:lnTo>
                        <a:pt x="1182" y="29371"/>
                      </a:lnTo>
                      <a:lnTo>
                        <a:pt x="1223" y="28542"/>
                      </a:lnTo>
                      <a:lnTo>
                        <a:pt x="1223" y="28480"/>
                      </a:lnTo>
                      <a:lnTo>
                        <a:pt x="1285" y="29081"/>
                      </a:lnTo>
                      <a:lnTo>
                        <a:pt x="1347" y="29640"/>
                      </a:lnTo>
                      <a:lnTo>
                        <a:pt x="1451" y="30179"/>
                      </a:lnTo>
                      <a:lnTo>
                        <a:pt x="1513" y="30428"/>
                      </a:lnTo>
                      <a:lnTo>
                        <a:pt x="1596" y="30677"/>
                      </a:lnTo>
                      <a:lnTo>
                        <a:pt x="1555" y="31195"/>
                      </a:lnTo>
                      <a:lnTo>
                        <a:pt x="1534" y="31775"/>
                      </a:lnTo>
                      <a:lnTo>
                        <a:pt x="1534" y="32356"/>
                      </a:lnTo>
                      <a:lnTo>
                        <a:pt x="1575" y="32915"/>
                      </a:lnTo>
                      <a:lnTo>
                        <a:pt x="1555" y="33350"/>
                      </a:lnTo>
                      <a:lnTo>
                        <a:pt x="1555" y="33703"/>
                      </a:lnTo>
                      <a:lnTo>
                        <a:pt x="1575" y="33972"/>
                      </a:lnTo>
                      <a:lnTo>
                        <a:pt x="1596" y="34221"/>
                      </a:lnTo>
                      <a:lnTo>
                        <a:pt x="1638" y="34408"/>
                      </a:lnTo>
                      <a:lnTo>
                        <a:pt x="1679" y="34594"/>
                      </a:lnTo>
                      <a:lnTo>
                        <a:pt x="1783" y="34988"/>
                      </a:lnTo>
                      <a:lnTo>
                        <a:pt x="1783" y="35071"/>
                      </a:lnTo>
                      <a:lnTo>
                        <a:pt x="1721" y="35195"/>
                      </a:lnTo>
                      <a:lnTo>
                        <a:pt x="1679" y="35361"/>
                      </a:lnTo>
                      <a:lnTo>
                        <a:pt x="1658" y="35548"/>
                      </a:lnTo>
                      <a:lnTo>
                        <a:pt x="1638" y="35755"/>
                      </a:lnTo>
                      <a:lnTo>
                        <a:pt x="1596" y="36211"/>
                      </a:lnTo>
                      <a:lnTo>
                        <a:pt x="1617" y="36667"/>
                      </a:lnTo>
                      <a:lnTo>
                        <a:pt x="1596" y="37144"/>
                      </a:lnTo>
                      <a:lnTo>
                        <a:pt x="1575" y="37600"/>
                      </a:lnTo>
                      <a:lnTo>
                        <a:pt x="1596" y="38056"/>
                      </a:lnTo>
                      <a:lnTo>
                        <a:pt x="1638" y="38511"/>
                      </a:lnTo>
                      <a:lnTo>
                        <a:pt x="1638" y="38885"/>
                      </a:lnTo>
                      <a:lnTo>
                        <a:pt x="1638" y="39216"/>
                      </a:lnTo>
                      <a:lnTo>
                        <a:pt x="1596" y="39817"/>
                      </a:lnTo>
                      <a:lnTo>
                        <a:pt x="1596" y="40107"/>
                      </a:lnTo>
                      <a:lnTo>
                        <a:pt x="1617" y="40356"/>
                      </a:lnTo>
                      <a:lnTo>
                        <a:pt x="1638" y="40605"/>
                      </a:lnTo>
                      <a:lnTo>
                        <a:pt x="1679" y="40833"/>
                      </a:lnTo>
                      <a:lnTo>
                        <a:pt x="1783" y="41310"/>
                      </a:lnTo>
                      <a:lnTo>
                        <a:pt x="1783" y="41869"/>
                      </a:lnTo>
                      <a:lnTo>
                        <a:pt x="1741" y="42512"/>
                      </a:lnTo>
                      <a:lnTo>
                        <a:pt x="1721" y="43113"/>
                      </a:lnTo>
                      <a:lnTo>
                        <a:pt x="1721" y="43631"/>
                      </a:lnTo>
                      <a:lnTo>
                        <a:pt x="1700" y="44087"/>
                      </a:lnTo>
                      <a:lnTo>
                        <a:pt x="1575" y="44419"/>
                      </a:lnTo>
                      <a:lnTo>
                        <a:pt x="1534" y="44585"/>
                      </a:lnTo>
                      <a:lnTo>
                        <a:pt x="1493" y="44750"/>
                      </a:lnTo>
                      <a:lnTo>
                        <a:pt x="1430" y="45269"/>
                      </a:lnTo>
                      <a:lnTo>
                        <a:pt x="1368" y="46077"/>
                      </a:lnTo>
                      <a:lnTo>
                        <a:pt x="1347" y="46678"/>
                      </a:lnTo>
                      <a:lnTo>
                        <a:pt x="1368" y="47403"/>
                      </a:lnTo>
                      <a:lnTo>
                        <a:pt x="1410" y="48108"/>
                      </a:lnTo>
                      <a:lnTo>
                        <a:pt x="1430" y="48419"/>
                      </a:lnTo>
                      <a:lnTo>
                        <a:pt x="1493" y="48668"/>
                      </a:lnTo>
                      <a:lnTo>
                        <a:pt x="1430" y="49476"/>
                      </a:lnTo>
                      <a:lnTo>
                        <a:pt x="1410" y="50430"/>
                      </a:lnTo>
                      <a:lnTo>
                        <a:pt x="1410" y="51570"/>
                      </a:lnTo>
                      <a:lnTo>
                        <a:pt x="1430" y="52627"/>
                      </a:lnTo>
                      <a:lnTo>
                        <a:pt x="1451" y="53103"/>
                      </a:lnTo>
                      <a:lnTo>
                        <a:pt x="1493" y="53559"/>
                      </a:lnTo>
                      <a:lnTo>
                        <a:pt x="1534" y="53808"/>
                      </a:lnTo>
                      <a:lnTo>
                        <a:pt x="1575" y="54015"/>
                      </a:lnTo>
                      <a:lnTo>
                        <a:pt x="1638" y="54181"/>
                      </a:lnTo>
                      <a:lnTo>
                        <a:pt x="1700" y="54326"/>
                      </a:lnTo>
                      <a:lnTo>
                        <a:pt x="1783" y="54451"/>
                      </a:lnTo>
                      <a:lnTo>
                        <a:pt x="1845" y="54533"/>
                      </a:lnTo>
                      <a:lnTo>
                        <a:pt x="1928" y="54616"/>
                      </a:lnTo>
                      <a:lnTo>
                        <a:pt x="2031" y="54658"/>
                      </a:lnTo>
                      <a:lnTo>
                        <a:pt x="2135" y="54699"/>
                      </a:lnTo>
                      <a:lnTo>
                        <a:pt x="2239" y="54699"/>
                      </a:lnTo>
                      <a:lnTo>
                        <a:pt x="2446" y="54720"/>
                      </a:lnTo>
                      <a:lnTo>
                        <a:pt x="2943" y="54679"/>
                      </a:lnTo>
                      <a:lnTo>
                        <a:pt x="3959" y="54679"/>
                      </a:lnTo>
                      <a:lnTo>
                        <a:pt x="5679" y="54658"/>
                      </a:lnTo>
                      <a:lnTo>
                        <a:pt x="7358" y="54658"/>
                      </a:lnTo>
                      <a:lnTo>
                        <a:pt x="9389" y="54637"/>
                      </a:lnTo>
                      <a:lnTo>
                        <a:pt x="12063" y="54679"/>
                      </a:lnTo>
                      <a:lnTo>
                        <a:pt x="13431" y="54699"/>
                      </a:lnTo>
                      <a:lnTo>
                        <a:pt x="16478" y="54699"/>
                      </a:lnTo>
                      <a:lnTo>
                        <a:pt x="19028" y="54720"/>
                      </a:lnTo>
                      <a:lnTo>
                        <a:pt x="20333" y="54741"/>
                      </a:lnTo>
                      <a:lnTo>
                        <a:pt x="21722" y="54761"/>
                      </a:lnTo>
                      <a:lnTo>
                        <a:pt x="23131" y="54741"/>
                      </a:lnTo>
                      <a:lnTo>
                        <a:pt x="27194" y="54741"/>
                      </a:lnTo>
                      <a:lnTo>
                        <a:pt x="29453" y="54761"/>
                      </a:lnTo>
                      <a:lnTo>
                        <a:pt x="32023" y="54782"/>
                      </a:lnTo>
                      <a:lnTo>
                        <a:pt x="35008" y="54803"/>
                      </a:lnTo>
                      <a:lnTo>
                        <a:pt x="36335" y="54803"/>
                      </a:lnTo>
                      <a:lnTo>
                        <a:pt x="37247" y="54782"/>
                      </a:lnTo>
                      <a:lnTo>
                        <a:pt x="38076" y="54761"/>
                      </a:lnTo>
                      <a:lnTo>
                        <a:pt x="39216" y="54741"/>
                      </a:lnTo>
                      <a:lnTo>
                        <a:pt x="41910" y="54782"/>
                      </a:lnTo>
                      <a:lnTo>
                        <a:pt x="43796" y="54782"/>
                      </a:lnTo>
                      <a:lnTo>
                        <a:pt x="46532" y="54761"/>
                      </a:lnTo>
                      <a:lnTo>
                        <a:pt x="46947" y="54761"/>
                      </a:lnTo>
                      <a:lnTo>
                        <a:pt x="47320" y="54720"/>
                      </a:lnTo>
                      <a:lnTo>
                        <a:pt x="48045" y="54637"/>
                      </a:lnTo>
                      <a:lnTo>
                        <a:pt x="48398" y="54616"/>
                      </a:lnTo>
                      <a:lnTo>
                        <a:pt x="48771" y="54616"/>
                      </a:lnTo>
                      <a:lnTo>
                        <a:pt x="49185" y="54679"/>
                      </a:lnTo>
                      <a:lnTo>
                        <a:pt x="49413" y="54720"/>
                      </a:lnTo>
                      <a:lnTo>
                        <a:pt x="49662" y="54782"/>
                      </a:lnTo>
                      <a:lnTo>
                        <a:pt x="49911" y="54865"/>
                      </a:lnTo>
                      <a:lnTo>
                        <a:pt x="50201" y="54907"/>
                      </a:lnTo>
                      <a:lnTo>
                        <a:pt x="50491" y="54948"/>
                      </a:lnTo>
                      <a:lnTo>
                        <a:pt x="50781" y="54969"/>
                      </a:lnTo>
                      <a:lnTo>
                        <a:pt x="51092" y="54969"/>
                      </a:lnTo>
                      <a:lnTo>
                        <a:pt x="51403" y="54948"/>
                      </a:lnTo>
                      <a:lnTo>
                        <a:pt x="51714" y="54886"/>
                      </a:lnTo>
                      <a:lnTo>
                        <a:pt x="52004" y="54824"/>
                      </a:lnTo>
                      <a:lnTo>
                        <a:pt x="52274" y="54720"/>
                      </a:lnTo>
                      <a:lnTo>
                        <a:pt x="52543" y="54575"/>
                      </a:lnTo>
                      <a:lnTo>
                        <a:pt x="52771" y="54409"/>
                      </a:lnTo>
                      <a:lnTo>
                        <a:pt x="52978" y="54202"/>
                      </a:lnTo>
                      <a:lnTo>
                        <a:pt x="53061" y="54098"/>
                      </a:lnTo>
                      <a:lnTo>
                        <a:pt x="53144" y="53974"/>
                      </a:lnTo>
                      <a:lnTo>
                        <a:pt x="53206" y="53849"/>
                      </a:lnTo>
                      <a:lnTo>
                        <a:pt x="53268" y="53704"/>
                      </a:lnTo>
                      <a:lnTo>
                        <a:pt x="53310" y="53539"/>
                      </a:lnTo>
                      <a:lnTo>
                        <a:pt x="53331" y="53373"/>
                      </a:lnTo>
                      <a:lnTo>
                        <a:pt x="53351" y="53207"/>
                      </a:lnTo>
                      <a:lnTo>
                        <a:pt x="53372" y="53020"/>
                      </a:lnTo>
                      <a:lnTo>
                        <a:pt x="53351" y="52647"/>
                      </a:lnTo>
                      <a:lnTo>
                        <a:pt x="53393" y="52336"/>
                      </a:lnTo>
                      <a:lnTo>
                        <a:pt x="53414" y="52171"/>
                      </a:lnTo>
                      <a:lnTo>
                        <a:pt x="53393" y="52005"/>
                      </a:lnTo>
                      <a:lnTo>
                        <a:pt x="53372" y="51839"/>
                      </a:lnTo>
                      <a:lnTo>
                        <a:pt x="53372" y="51673"/>
                      </a:lnTo>
                      <a:lnTo>
                        <a:pt x="53372" y="51362"/>
                      </a:lnTo>
                      <a:lnTo>
                        <a:pt x="53393" y="51051"/>
                      </a:lnTo>
                      <a:lnTo>
                        <a:pt x="53393" y="50886"/>
                      </a:lnTo>
                      <a:lnTo>
                        <a:pt x="53434" y="50284"/>
                      </a:lnTo>
                      <a:lnTo>
                        <a:pt x="53517" y="49808"/>
                      </a:lnTo>
                      <a:lnTo>
                        <a:pt x="53538" y="49580"/>
                      </a:lnTo>
                      <a:lnTo>
                        <a:pt x="53559" y="49352"/>
                      </a:lnTo>
                      <a:lnTo>
                        <a:pt x="53600" y="48357"/>
                      </a:lnTo>
                      <a:lnTo>
                        <a:pt x="53621" y="47445"/>
                      </a:lnTo>
                      <a:lnTo>
                        <a:pt x="53621" y="47362"/>
                      </a:lnTo>
                      <a:lnTo>
                        <a:pt x="53621" y="47341"/>
                      </a:lnTo>
                      <a:lnTo>
                        <a:pt x="53600" y="47134"/>
                      </a:lnTo>
                      <a:lnTo>
                        <a:pt x="53579" y="46927"/>
                      </a:lnTo>
                      <a:lnTo>
                        <a:pt x="53538" y="46802"/>
                      </a:lnTo>
                      <a:lnTo>
                        <a:pt x="53517" y="46574"/>
                      </a:lnTo>
                      <a:lnTo>
                        <a:pt x="53517" y="46408"/>
                      </a:lnTo>
                      <a:lnTo>
                        <a:pt x="53538" y="46222"/>
                      </a:lnTo>
                      <a:lnTo>
                        <a:pt x="53600" y="45849"/>
                      </a:lnTo>
                      <a:lnTo>
                        <a:pt x="53621" y="45662"/>
                      </a:lnTo>
                      <a:lnTo>
                        <a:pt x="53621" y="45476"/>
                      </a:lnTo>
                      <a:lnTo>
                        <a:pt x="53579" y="44792"/>
                      </a:lnTo>
                      <a:lnTo>
                        <a:pt x="53579" y="44585"/>
                      </a:lnTo>
                      <a:lnTo>
                        <a:pt x="53704" y="43963"/>
                      </a:lnTo>
                      <a:lnTo>
                        <a:pt x="53849" y="43051"/>
                      </a:lnTo>
                      <a:lnTo>
                        <a:pt x="53911" y="42740"/>
                      </a:lnTo>
                      <a:lnTo>
                        <a:pt x="53973" y="42408"/>
                      </a:lnTo>
                      <a:lnTo>
                        <a:pt x="53973" y="42242"/>
                      </a:lnTo>
                      <a:lnTo>
                        <a:pt x="53973" y="42077"/>
                      </a:lnTo>
                      <a:lnTo>
                        <a:pt x="53952" y="41911"/>
                      </a:lnTo>
                      <a:lnTo>
                        <a:pt x="53911" y="41745"/>
                      </a:lnTo>
                      <a:lnTo>
                        <a:pt x="53849" y="41517"/>
                      </a:lnTo>
                      <a:lnTo>
                        <a:pt x="53828" y="41310"/>
                      </a:lnTo>
                      <a:lnTo>
                        <a:pt x="53849" y="41165"/>
                      </a:lnTo>
                      <a:lnTo>
                        <a:pt x="53870" y="41040"/>
                      </a:lnTo>
                      <a:lnTo>
                        <a:pt x="53849" y="40874"/>
                      </a:lnTo>
                      <a:lnTo>
                        <a:pt x="53828" y="40729"/>
                      </a:lnTo>
                      <a:lnTo>
                        <a:pt x="53828" y="40563"/>
                      </a:lnTo>
                      <a:lnTo>
                        <a:pt x="53828" y="40481"/>
                      </a:lnTo>
                      <a:lnTo>
                        <a:pt x="53870" y="40398"/>
                      </a:lnTo>
                      <a:lnTo>
                        <a:pt x="53932" y="40253"/>
                      </a:lnTo>
                      <a:lnTo>
                        <a:pt x="53973" y="40087"/>
                      </a:lnTo>
                      <a:lnTo>
                        <a:pt x="53973" y="39797"/>
                      </a:lnTo>
                      <a:lnTo>
                        <a:pt x="53952" y="39506"/>
                      </a:lnTo>
                      <a:lnTo>
                        <a:pt x="53994" y="39133"/>
                      </a:lnTo>
                      <a:lnTo>
                        <a:pt x="54077" y="38739"/>
                      </a:lnTo>
                      <a:lnTo>
                        <a:pt x="54118" y="38429"/>
                      </a:lnTo>
                      <a:lnTo>
                        <a:pt x="54139" y="38118"/>
                      </a:lnTo>
                      <a:lnTo>
                        <a:pt x="54201" y="37351"/>
                      </a:lnTo>
                      <a:lnTo>
                        <a:pt x="54305" y="36853"/>
                      </a:lnTo>
                      <a:lnTo>
                        <a:pt x="54388" y="36542"/>
                      </a:lnTo>
                      <a:lnTo>
                        <a:pt x="54408" y="36211"/>
                      </a:lnTo>
                      <a:lnTo>
                        <a:pt x="54429" y="35734"/>
                      </a:lnTo>
                      <a:lnTo>
                        <a:pt x="54429" y="35237"/>
                      </a:lnTo>
                      <a:lnTo>
                        <a:pt x="54408" y="34698"/>
                      </a:lnTo>
                      <a:lnTo>
                        <a:pt x="54367" y="34408"/>
                      </a:lnTo>
                      <a:lnTo>
                        <a:pt x="54326" y="34138"/>
                      </a:lnTo>
                      <a:lnTo>
                        <a:pt x="54263" y="33827"/>
                      </a:lnTo>
                      <a:lnTo>
                        <a:pt x="54326" y="33475"/>
                      </a:lnTo>
                      <a:lnTo>
                        <a:pt x="54367" y="33102"/>
                      </a:lnTo>
                      <a:lnTo>
                        <a:pt x="54408" y="32666"/>
                      </a:lnTo>
                      <a:lnTo>
                        <a:pt x="54429" y="32231"/>
                      </a:lnTo>
                      <a:lnTo>
                        <a:pt x="54408" y="31982"/>
                      </a:lnTo>
                      <a:lnTo>
                        <a:pt x="54388" y="31734"/>
                      </a:lnTo>
                      <a:lnTo>
                        <a:pt x="54305" y="31216"/>
                      </a:lnTo>
                      <a:lnTo>
                        <a:pt x="54263" y="31029"/>
                      </a:lnTo>
                      <a:lnTo>
                        <a:pt x="54222" y="30863"/>
                      </a:lnTo>
                      <a:lnTo>
                        <a:pt x="54098" y="30532"/>
                      </a:lnTo>
                      <a:lnTo>
                        <a:pt x="54015" y="30387"/>
                      </a:lnTo>
                      <a:lnTo>
                        <a:pt x="53952" y="29910"/>
                      </a:lnTo>
                      <a:lnTo>
                        <a:pt x="53890" y="29537"/>
                      </a:lnTo>
                      <a:lnTo>
                        <a:pt x="53849" y="28936"/>
                      </a:lnTo>
                      <a:lnTo>
                        <a:pt x="53849" y="28583"/>
                      </a:lnTo>
                      <a:lnTo>
                        <a:pt x="53870" y="28231"/>
                      </a:lnTo>
                      <a:lnTo>
                        <a:pt x="53870" y="27941"/>
                      </a:lnTo>
                      <a:lnTo>
                        <a:pt x="53870" y="27651"/>
                      </a:lnTo>
                      <a:lnTo>
                        <a:pt x="53828" y="27049"/>
                      </a:lnTo>
                      <a:lnTo>
                        <a:pt x="53911" y="26946"/>
                      </a:lnTo>
                      <a:lnTo>
                        <a:pt x="53932" y="26884"/>
                      </a:lnTo>
                      <a:lnTo>
                        <a:pt x="53952" y="26821"/>
                      </a:lnTo>
                      <a:lnTo>
                        <a:pt x="54015" y="26345"/>
                      </a:lnTo>
                      <a:lnTo>
                        <a:pt x="54056" y="25868"/>
                      </a:lnTo>
                      <a:lnTo>
                        <a:pt x="54118" y="25163"/>
                      </a:lnTo>
                      <a:lnTo>
                        <a:pt x="54139" y="24832"/>
                      </a:lnTo>
                      <a:lnTo>
                        <a:pt x="54160" y="24479"/>
                      </a:lnTo>
                      <a:lnTo>
                        <a:pt x="54118" y="24127"/>
                      </a:lnTo>
                      <a:lnTo>
                        <a:pt x="54077" y="23775"/>
                      </a:lnTo>
                      <a:lnTo>
                        <a:pt x="54056" y="23692"/>
                      </a:lnTo>
                      <a:lnTo>
                        <a:pt x="54056" y="23630"/>
                      </a:lnTo>
                      <a:lnTo>
                        <a:pt x="54056" y="22946"/>
                      </a:lnTo>
                      <a:lnTo>
                        <a:pt x="54077" y="22427"/>
                      </a:lnTo>
                      <a:lnTo>
                        <a:pt x="54098" y="21909"/>
                      </a:lnTo>
                      <a:lnTo>
                        <a:pt x="54098" y="21412"/>
                      </a:lnTo>
                      <a:lnTo>
                        <a:pt x="54098" y="20935"/>
                      </a:lnTo>
                      <a:lnTo>
                        <a:pt x="53973" y="19836"/>
                      </a:lnTo>
                      <a:lnTo>
                        <a:pt x="53911" y="19132"/>
                      </a:lnTo>
                      <a:lnTo>
                        <a:pt x="53890" y="18427"/>
                      </a:lnTo>
                      <a:lnTo>
                        <a:pt x="53890" y="17867"/>
                      </a:lnTo>
                      <a:lnTo>
                        <a:pt x="53890" y="17536"/>
                      </a:lnTo>
                      <a:lnTo>
                        <a:pt x="53890" y="17204"/>
                      </a:lnTo>
                      <a:lnTo>
                        <a:pt x="53890" y="17038"/>
                      </a:lnTo>
                      <a:lnTo>
                        <a:pt x="53870" y="16748"/>
                      </a:lnTo>
                      <a:lnTo>
                        <a:pt x="53849" y="16417"/>
                      </a:lnTo>
                      <a:lnTo>
                        <a:pt x="53807" y="16064"/>
                      </a:lnTo>
                      <a:lnTo>
                        <a:pt x="53787" y="15774"/>
                      </a:lnTo>
                      <a:lnTo>
                        <a:pt x="53787" y="15297"/>
                      </a:lnTo>
                      <a:lnTo>
                        <a:pt x="53807" y="14841"/>
                      </a:lnTo>
                      <a:lnTo>
                        <a:pt x="53828" y="14406"/>
                      </a:lnTo>
                      <a:lnTo>
                        <a:pt x="53828" y="13909"/>
                      </a:lnTo>
                      <a:lnTo>
                        <a:pt x="53807" y="13639"/>
                      </a:lnTo>
                      <a:lnTo>
                        <a:pt x="53766" y="13390"/>
                      </a:lnTo>
                      <a:lnTo>
                        <a:pt x="53724" y="13121"/>
                      </a:lnTo>
                      <a:lnTo>
                        <a:pt x="53704" y="12872"/>
                      </a:lnTo>
                      <a:lnTo>
                        <a:pt x="53704" y="12375"/>
                      </a:lnTo>
                      <a:lnTo>
                        <a:pt x="53724" y="12002"/>
                      </a:lnTo>
                      <a:lnTo>
                        <a:pt x="53724" y="11939"/>
                      </a:lnTo>
                      <a:lnTo>
                        <a:pt x="53704" y="11898"/>
                      </a:lnTo>
                      <a:lnTo>
                        <a:pt x="53662" y="11857"/>
                      </a:lnTo>
                      <a:lnTo>
                        <a:pt x="53621" y="11836"/>
                      </a:lnTo>
                      <a:lnTo>
                        <a:pt x="53579" y="11857"/>
                      </a:lnTo>
                      <a:lnTo>
                        <a:pt x="53538" y="11877"/>
                      </a:lnTo>
                      <a:lnTo>
                        <a:pt x="53517" y="11939"/>
                      </a:lnTo>
                      <a:lnTo>
                        <a:pt x="53517" y="12002"/>
                      </a:lnTo>
                      <a:lnTo>
                        <a:pt x="53517" y="12333"/>
                      </a:lnTo>
                      <a:lnTo>
                        <a:pt x="53476" y="12686"/>
                      </a:lnTo>
                      <a:lnTo>
                        <a:pt x="53455" y="13038"/>
                      </a:lnTo>
                      <a:lnTo>
                        <a:pt x="53434" y="13225"/>
                      </a:lnTo>
                      <a:lnTo>
                        <a:pt x="53434" y="13390"/>
                      </a:lnTo>
                      <a:lnTo>
                        <a:pt x="53455" y="13743"/>
                      </a:lnTo>
                      <a:lnTo>
                        <a:pt x="53455" y="14406"/>
                      </a:lnTo>
                      <a:lnTo>
                        <a:pt x="53434" y="15090"/>
                      </a:lnTo>
                      <a:lnTo>
                        <a:pt x="53351" y="15546"/>
                      </a:lnTo>
                      <a:lnTo>
                        <a:pt x="53331" y="15774"/>
                      </a:lnTo>
                      <a:lnTo>
                        <a:pt x="53310" y="16023"/>
                      </a:lnTo>
                      <a:lnTo>
                        <a:pt x="53289" y="17018"/>
                      </a:lnTo>
                      <a:lnTo>
                        <a:pt x="53289" y="17391"/>
                      </a:lnTo>
                      <a:lnTo>
                        <a:pt x="53268" y="17246"/>
                      </a:lnTo>
                      <a:lnTo>
                        <a:pt x="53248" y="16624"/>
                      </a:lnTo>
                      <a:lnTo>
                        <a:pt x="53227" y="16520"/>
                      </a:lnTo>
                      <a:lnTo>
                        <a:pt x="53248" y="16251"/>
                      </a:lnTo>
                      <a:lnTo>
                        <a:pt x="53248" y="15981"/>
                      </a:lnTo>
                      <a:lnTo>
                        <a:pt x="53268" y="15712"/>
                      </a:lnTo>
                      <a:lnTo>
                        <a:pt x="53268" y="15422"/>
                      </a:lnTo>
                      <a:lnTo>
                        <a:pt x="53227" y="14986"/>
                      </a:lnTo>
                      <a:lnTo>
                        <a:pt x="53186" y="14572"/>
                      </a:lnTo>
                      <a:lnTo>
                        <a:pt x="53144" y="14219"/>
                      </a:lnTo>
                      <a:lnTo>
                        <a:pt x="53123" y="13867"/>
                      </a:lnTo>
                      <a:lnTo>
                        <a:pt x="53144" y="13494"/>
                      </a:lnTo>
                      <a:lnTo>
                        <a:pt x="53186" y="13017"/>
                      </a:lnTo>
                      <a:lnTo>
                        <a:pt x="53165" y="12520"/>
                      </a:lnTo>
                      <a:lnTo>
                        <a:pt x="53206" y="12043"/>
                      </a:lnTo>
                      <a:lnTo>
                        <a:pt x="53206" y="11587"/>
                      </a:lnTo>
                      <a:lnTo>
                        <a:pt x="53186" y="11152"/>
                      </a:lnTo>
                      <a:lnTo>
                        <a:pt x="53144" y="10675"/>
                      </a:lnTo>
                      <a:lnTo>
                        <a:pt x="53165" y="10323"/>
                      </a:lnTo>
                      <a:lnTo>
                        <a:pt x="53165" y="9970"/>
                      </a:lnTo>
                      <a:lnTo>
                        <a:pt x="53186" y="9577"/>
                      </a:lnTo>
                      <a:lnTo>
                        <a:pt x="53186" y="9204"/>
                      </a:lnTo>
                      <a:lnTo>
                        <a:pt x="53186" y="8872"/>
                      </a:lnTo>
                      <a:lnTo>
                        <a:pt x="53144" y="8561"/>
                      </a:lnTo>
                      <a:lnTo>
                        <a:pt x="53082" y="7981"/>
                      </a:lnTo>
                      <a:lnTo>
                        <a:pt x="53040" y="7566"/>
                      </a:lnTo>
                      <a:lnTo>
                        <a:pt x="53040" y="7359"/>
                      </a:lnTo>
                      <a:lnTo>
                        <a:pt x="53061" y="7027"/>
                      </a:lnTo>
                      <a:lnTo>
                        <a:pt x="53082" y="6778"/>
                      </a:lnTo>
                      <a:lnTo>
                        <a:pt x="53103" y="6530"/>
                      </a:lnTo>
                      <a:lnTo>
                        <a:pt x="53103" y="6240"/>
                      </a:lnTo>
                      <a:lnTo>
                        <a:pt x="53082" y="5970"/>
                      </a:lnTo>
                      <a:lnTo>
                        <a:pt x="53103" y="5701"/>
                      </a:lnTo>
                      <a:lnTo>
                        <a:pt x="53144" y="5493"/>
                      </a:lnTo>
                      <a:lnTo>
                        <a:pt x="53227" y="5037"/>
                      </a:lnTo>
                      <a:lnTo>
                        <a:pt x="53268" y="4768"/>
                      </a:lnTo>
                      <a:lnTo>
                        <a:pt x="53289" y="4498"/>
                      </a:lnTo>
                      <a:lnTo>
                        <a:pt x="53310" y="3939"/>
                      </a:lnTo>
                      <a:lnTo>
                        <a:pt x="53414" y="3338"/>
                      </a:lnTo>
                      <a:lnTo>
                        <a:pt x="53434" y="3048"/>
                      </a:lnTo>
                      <a:lnTo>
                        <a:pt x="53455" y="2757"/>
                      </a:lnTo>
                      <a:lnTo>
                        <a:pt x="53455" y="2467"/>
                      </a:lnTo>
                      <a:lnTo>
                        <a:pt x="53455" y="2198"/>
                      </a:lnTo>
                      <a:lnTo>
                        <a:pt x="53414" y="1928"/>
                      </a:lnTo>
                      <a:lnTo>
                        <a:pt x="53372" y="1700"/>
                      </a:lnTo>
                      <a:lnTo>
                        <a:pt x="53310" y="1472"/>
                      </a:lnTo>
                      <a:lnTo>
                        <a:pt x="53227" y="1265"/>
                      </a:lnTo>
                      <a:lnTo>
                        <a:pt x="53123" y="1099"/>
                      </a:lnTo>
                      <a:lnTo>
                        <a:pt x="52999" y="933"/>
                      </a:lnTo>
                      <a:lnTo>
                        <a:pt x="52854" y="830"/>
                      </a:lnTo>
                      <a:lnTo>
                        <a:pt x="52667" y="726"/>
                      </a:lnTo>
                      <a:lnTo>
                        <a:pt x="52460" y="685"/>
                      </a:lnTo>
                      <a:lnTo>
                        <a:pt x="52232" y="664"/>
                      </a:lnTo>
                      <a:lnTo>
                        <a:pt x="51341" y="664"/>
                      </a:lnTo>
                      <a:lnTo>
                        <a:pt x="49703" y="705"/>
                      </a:lnTo>
                      <a:lnTo>
                        <a:pt x="46263" y="747"/>
                      </a:lnTo>
                      <a:lnTo>
                        <a:pt x="44356" y="768"/>
                      </a:lnTo>
                      <a:lnTo>
                        <a:pt x="39920" y="768"/>
                      </a:lnTo>
                      <a:lnTo>
                        <a:pt x="37288" y="726"/>
                      </a:lnTo>
                      <a:lnTo>
                        <a:pt x="36542" y="685"/>
                      </a:lnTo>
                      <a:lnTo>
                        <a:pt x="35733" y="664"/>
                      </a:lnTo>
                      <a:lnTo>
                        <a:pt x="34863" y="643"/>
                      </a:lnTo>
                      <a:lnTo>
                        <a:pt x="36625" y="643"/>
                      </a:lnTo>
                      <a:lnTo>
                        <a:pt x="36873" y="623"/>
                      </a:lnTo>
                      <a:lnTo>
                        <a:pt x="37143" y="643"/>
                      </a:lnTo>
                      <a:lnTo>
                        <a:pt x="37412" y="643"/>
                      </a:lnTo>
                      <a:lnTo>
                        <a:pt x="37661" y="623"/>
                      </a:lnTo>
                      <a:lnTo>
                        <a:pt x="37910" y="623"/>
                      </a:lnTo>
                      <a:lnTo>
                        <a:pt x="38449" y="664"/>
                      </a:lnTo>
                      <a:lnTo>
                        <a:pt x="38988" y="685"/>
                      </a:lnTo>
                      <a:lnTo>
                        <a:pt x="39630" y="705"/>
                      </a:lnTo>
                      <a:lnTo>
                        <a:pt x="40128" y="705"/>
                      </a:lnTo>
                      <a:lnTo>
                        <a:pt x="40625" y="685"/>
                      </a:lnTo>
                      <a:lnTo>
                        <a:pt x="41060" y="664"/>
                      </a:lnTo>
                      <a:lnTo>
                        <a:pt x="41330" y="664"/>
                      </a:lnTo>
                      <a:lnTo>
                        <a:pt x="41889" y="685"/>
                      </a:lnTo>
                      <a:lnTo>
                        <a:pt x="42490" y="685"/>
                      </a:lnTo>
                      <a:lnTo>
                        <a:pt x="43071" y="664"/>
                      </a:lnTo>
                      <a:lnTo>
                        <a:pt x="43589" y="643"/>
                      </a:lnTo>
                      <a:lnTo>
                        <a:pt x="44128" y="643"/>
                      </a:lnTo>
                      <a:lnTo>
                        <a:pt x="44439" y="623"/>
                      </a:lnTo>
                      <a:lnTo>
                        <a:pt x="45268" y="623"/>
                      </a:lnTo>
                      <a:lnTo>
                        <a:pt x="45537" y="643"/>
                      </a:lnTo>
                      <a:lnTo>
                        <a:pt x="50988" y="643"/>
                      </a:lnTo>
                      <a:lnTo>
                        <a:pt x="51610" y="623"/>
                      </a:lnTo>
                      <a:lnTo>
                        <a:pt x="52253" y="602"/>
                      </a:lnTo>
                      <a:lnTo>
                        <a:pt x="53082" y="581"/>
                      </a:lnTo>
                      <a:lnTo>
                        <a:pt x="53227" y="560"/>
                      </a:lnTo>
                      <a:lnTo>
                        <a:pt x="53268" y="560"/>
                      </a:lnTo>
                      <a:lnTo>
                        <a:pt x="53289" y="540"/>
                      </a:lnTo>
                      <a:lnTo>
                        <a:pt x="53268" y="519"/>
                      </a:lnTo>
                      <a:lnTo>
                        <a:pt x="53227" y="519"/>
                      </a:lnTo>
                      <a:lnTo>
                        <a:pt x="53082" y="498"/>
                      </a:lnTo>
                      <a:lnTo>
                        <a:pt x="52688" y="498"/>
                      </a:lnTo>
                      <a:lnTo>
                        <a:pt x="52087" y="457"/>
                      </a:lnTo>
                      <a:lnTo>
                        <a:pt x="51672" y="457"/>
                      </a:lnTo>
                      <a:lnTo>
                        <a:pt x="51258" y="477"/>
                      </a:lnTo>
                      <a:lnTo>
                        <a:pt x="50387" y="457"/>
                      </a:lnTo>
                      <a:lnTo>
                        <a:pt x="49538" y="436"/>
                      </a:lnTo>
                      <a:lnTo>
                        <a:pt x="48957" y="415"/>
                      </a:lnTo>
                      <a:lnTo>
                        <a:pt x="48398" y="395"/>
                      </a:lnTo>
                      <a:lnTo>
                        <a:pt x="47175" y="374"/>
                      </a:lnTo>
                      <a:lnTo>
                        <a:pt x="46035" y="353"/>
                      </a:lnTo>
                      <a:lnTo>
                        <a:pt x="45910" y="353"/>
                      </a:lnTo>
                      <a:lnTo>
                        <a:pt x="45413" y="374"/>
                      </a:lnTo>
                      <a:lnTo>
                        <a:pt x="45247" y="395"/>
                      </a:lnTo>
                      <a:lnTo>
                        <a:pt x="44957" y="415"/>
                      </a:lnTo>
                      <a:lnTo>
                        <a:pt x="44750" y="415"/>
                      </a:lnTo>
                      <a:lnTo>
                        <a:pt x="44542" y="395"/>
                      </a:lnTo>
                      <a:lnTo>
                        <a:pt x="44066" y="374"/>
                      </a:lnTo>
                      <a:lnTo>
                        <a:pt x="42781" y="374"/>
                      </a:lnTo>
                      <a:lnTo>
                        <a:pt x="42511" y="395"/>
                      </a:lnTo>
                      <a:lnTo>
                        <a:pt x="41744" y="332"/>
                      </a:lnTo>
                      <a:lnTo>
                        <a:pt x="40625" y="270"/>
                      </a:lnTo>
                      <a:lnTo>
                        <a:pt x="39817" y="208"/>
                      </a:lnTo>
                      <a:lnTo>
                        <a:pt x="39402" y="208"/>
                      </a:lnTo>
                      <a:lnTo>
                        <a:pt x="39008" y="229"/>
                      </a:lnTo>
                      <a:lnTo>
                        <a:pt x="38718" y="270"/>
                      </a:lnTo>
                      <a:lnTo>
                        <a:pt x="38469" y="270"/>
                      </a:lnTo>
                      <a:lnTo>
                        <a:pt x="38138" y="249"/>
                      </a:lnTo>
                      <a:lnTo>
                        <a:pt x="37951" y="270"/>
                      </a:lnTo>
                      <a:lnTo>
                        <a:pt x="37557" y="270"/>
                      </a:lnTo>
                      <a:lnTo>
                        <a:pt x="37350" y="249"/>
                      </a:lnTo>
                      <a:lnTo>
                        <a:pt x="37164" y="229"/>
                      </a:lnTo>
                      <a:lnTo>
                        <a:pt x="36956" y="208"/>
                      </a:lnTo>
                      <a:lnTo>
                        <a:pt x="35796" y="208"/>
                      </a:lnTo>
                      <a:lnTo>
                        <a:pt x="35298" y="167"/>
                      </a:lnTo>
                      <a:lnTo>
                        <a:pt x="34531" y="125"/>
                      </a:lnTo>
                      <a:lnTo>
                        <a:pt x="33578" y="104"/>
                      </a:lnTo>
                      <a:lnTo>
                        <a:pt x="32977" y="63"/>
                      </a:lnTo>
                      <a:lnTo>
                        <a:pt x="32583" y="21"/>
                      </a:lnTo>
                      <a:lnTo>
                        <a:pt x="32189" y="21"/>
                      </a:lnTo>
                      <a:lnTo>
                        <a:pt x="31588" y="1"/>
                      </a:ln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4000" ker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F4A48DE6-994B-E634-FAB5-843D19DC0DF0}"/>
                    </a:ext>
                  </a:extLst>
                </p:cNvPr>
                <p:cNvSpPr/>
                <p:nvPr/>
              </p:nvSpPr>
              <p:spPr>
                <a:xfrm>
                  <a:off x="792772" y="227505"/>
                  <a:ext cx="7820286" cy="1220855"/>
                </a:xfrm>
                <a:custGeom>
                  <a:avLst/>
                  <a:gdLst>
                    <a:gd name="connsiteX0" fmla="*/ 0 w 7820286"/>
                    <a:gd name="connsiteY0" fmla="*/ 0 h 1220855"/>
                    <a:gd name="connsiteX1" fmla="*/ 402186 w 7820286"/>
                    <a:gd name="connsiteY1" fmla="*/ 0 h 1220855"/>
                    <a:gd name="connsiteX2" fmla="*/ 1038981 w 7820286"/>
                    <a:gd name="connsiteY2" fmla="*/ 0 h 1220855"/>
                    <a:gd name="connsiteX3" fmla="*/ 1753978 w 7820286"/>
                    <a:gd name="connsiteY3" fmla="*/ 0 h 1220855"/>
                    <a:gd name="connsiteX4" fmla="*/ 2468976 w 7820286"/>
                    <a:gd name="connsiteY4" fmla="*/ 0 h 1220855"/>
                    <a:gd name="connsiteX5" fmla="*/ 3105771 w 7820286"/>
                    <a:gd name="connsiteY5" fmla="*/ 0 h 1220855"/>
                    <a:gd name="connsiteX6" fmla="*/ 3664363 w 7820286"/>
                    <a:gd name="connsiteY6" fmla="*/ 0 h 1220855"/>
                    <a:gd name="connsiteX7" fmla="*/ 4379360 w 7820286"/>
                    <a:gd name="connsiteY7" fmla="*/ 0 h 1220855"/>
                    <a:gd name="connsiteX8" fmla="*/ 4781546 w 7820286"/>
                    <a:gd name="connsiteY8" fmla="*/ 0 h 1220855"/>
                    <a:gd name="connsiteX9" fmla="*/ 5261935 w 7820286"/>
                    <a:gd name="connsiteY9" fmla="*/ 0 h 1220855"/>
                    <a:gd name="connsiteX10" fmla="*/ 5742324 w 7820286"/>
                    <a:gd name="connsiteY10" fmla="*/ 0 h 1220855"/>
                    <a:gd name="connsiteX11" fmla="*/ 6144510 w 7820286"/>
                    <a:gd name="connsiteY11" fmla="*/ 0 h 1220855"/>
                    <a:gd name="connsiteX12" fmla="*/ 6703102 w 7820286"/>
                    <a:gd name="connsiteY12" fmla="*/ 0 h 1220855"/>
                    <a:gd name="connsiteX13" fmla="*/ 7105288 w 7820286"/>
                    <a:gd name="connsiteY13" fmla="*/ 0 h 1220855"/>
                    <a:gd name="connsiteX14" fmla="*/ 7820286 w 7820286"/>
                    <a:gd name="connsiteY14" fmla="*/ 0 h 1220855"/>
                    <a:gd name="connsiteX15" fmla="*/ 7820286 w 7820286"/>
                    <a:gd name="connsiteY15" fmla="*/ 419160 h 1220855"/>
                    <a:gd name="connsiteX16" fmla="*/ 7820286 w 7820286"/>
                    <a:gd name="connsiteY16" fmla="*/ 826112 h 1220855"/>
                    <a:gd name="connsiteX17" fmla="*/ 7820286 w 7820286"/>
                    <a:gd name="connsiteY17" fmla="*/ 1220855 h 1220855"/>
                    <a:gd name="connsiteX18" fmla="*/ 7496303 w 7820286"/>
                    <a:gd name="connsiteY18" fmla="*/ 1220855 h 1220855"/>
                    <a:gd name="connsiteX19" fmla="*/ 6859508 w 7820286"/>
                    <a:gd name="connsiteY19" fmla="*/ 1220855 h 1220855"/>
                    <a:gd name="connsiteX20" fmla="*/ 6300916 w 7820286"/>
                    <a:gd name="connsiteY20" fmla="*/ 1220855 h 1220855"/>
                    <a:gd name="connsiteX21" fmla="*/ 5976933 w 7820286"/>
                    <a:gd name="connsiteY21" fmla="*/ 1220855 h 1220855"/>
                    <a:gd name="connsiteX22" fmla="*/ 5340138 w 7820286"/>
                    <a:gd name="connsiteY22" fmla="*/ 1220855 h 1220855"/>
                    <a:gd name="connsiteX23" fmla="*/ 4859749 w 7820286"/>
                    <a:gd name="connsiteY23" fmla="*/ 1220855 h 1220855"/>
                    <a:gd name="connsiteX24" fmla="*/ 4301157 w 7820286"/>
                    <a:gd name="connsiteY24" fmla="*/ 1220855 h 1220855"/>
                    <a:gd name="connsiteX25" fmla="*/ 3664363 w 7820286"/>
                    <a:gd name="connsiteY25" fmla="*/ 1220855 h 1220855"/>
                    <a:gd name="connsiteX26" fmla="*/ 3340379 w 7820286"/>
                    <a:gd name="connsiteY26" fmla="*/ 1220855 h 1220855"/>
                    <a:gd name="connsiteX27" fmla="*/ 2781787 w 7820286"/>
                    <a:gd name="connsiteY27" fmla="*/ 1220855 h 1220855"/>
                    <a:gd name="connsiteX28" fmla="*/ 2144993 w 7820286"/>
                    <a:gd name="connsiteY28" fmla="*/ 1220855 h 1220855"/>
                    <a:gd name="connsiteX29" fmla="*/ 1508198 w 7820286"/>
                    <a:gd name="connsiteY29" fmla="*/ 1220855 h 1220855"/>
                    <a:gd name="connsiteX30" fmla="*/ 1106012 w 7820286"/>
                    <a:gd name="connsiteY30" fmla="*/ 1220855 h 1220855"/>
                    <a:gd name="connsiteX31" fmla="*/ 625623 w 7820286"/>
                    <a:gd name="connsiteY31" fmla="*/ 1220855 h 1220855"/>
                    <a:gd name="connsiteX32" fmla="*/ 0 w 7820286"/>
                    <a:gd name="connsiteY32" fmla="*/ 1220855 h 1220855"/>
                    <a:gd name="connsiteX33" fmla="*/ 0 w 7820286"/>
                    <a:gd name="connsiteY33" fmla="*/ 838320 h 1220855"/>
                    <a:gd name="connsiteX34" fmla="*/ 0 w 7820286"/>
                    <a:gd name="connsiteY34" fmla="*/ 443577 h 1220855"/>
                    <a:gd name="connsiteX35" fmla="*/ 0 w 7820286"/>
                    <a:gd name="connsiteY35" fmla="*/ 0 h 1220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820286" h="1220855" extrusionOk="0">
                      <a:moveTo>
                        <a:pt x="0" y="0"/>
                      </a:moveTo>
                      <a:cubicBezTo>
                        <a:pt x="195189" y="-37728"/>
                        <a:pt x="257781" y="10052"/>
                        <a:pt x="402186" y="0"/>
                      </a:cubicBezTo>
                      <a:cubicBezTo>
                        <a:pt x="546591" y="-10052"/>
                        <a:pt x="761480" y="73439"/>
                        <a:pt x="1038981" y="0"/>
                      </a:cubicBezTo>
                      <a:cubicBezTo>
                        <a:pt x="1316483" y="-73439"/>
                        <a:pt x="1454275" y="85170"/>
                        <a:pt x="1753978" y="0"/>
                      </a:cubicBezTo>
                      <a:cubicBezTo>
                        <a:pt x="2053681" y="-85170"/>
                        <a:pt x="2118023" y="55986"/>
                        <a:pt x="2468976" y="0"/>
                      </a:cubicBezTo>
                      <a:cubicBezTo>
                        <a:pt x="2819929" y="-55986"/>
                        <a:pt x="2803204" y="68099"/>
                        <a:pt x="3105771" y="0"/>
                      </a:cubicBezTo>
                      <a:cubicBezTo>
                        <a:pt x="3408338" y="-68099"/>
                        <a:pt x="3541553" y="24818"/>
                        <a:pt x="3664363" y="0"/>
                      </a:cubicBezTo>
                      <a:cubicBezTo>
                        <a:pt x="3787173" y="-24818"/>
                        <a:pt x="4154897" y="41261"/>
                        <a:pt x="4379360" y="0"/>
                      </a:cubicBezTo>
                      <a:cubicBezTo>
                        <a:pt x="4603823" y="-41261"/>
                        <a:pt x="4637397" y="6901"/>
                        <a:pt x="4781546" y="0"/>
                      </a:cubicBezTo>
                      <a:cubicBezTo>
                        <a:pt x="4925695" y="-6901"/>
                        <a:pt x="5125934" y="24321"/>
                        <a:pt x="5261935" y="0"/>
                      </a:cubicBezTo>
                      <a:cubicBezTo>
                        <a:pt x="5397936" y="-24321"/>
                        <a:pt x="5567626" y="29507"/>
                        <a:pt x="5742324" y="0"/>
                      </a:cubicBezTo>
                      <a:cubicBezTo>
                        <a:pt x="5917022" y="-29507"/>
                        <a:pt x="6024942" y="17886"/>
                        <a:pt x="6144510" y="0"/>
                      </a:cubicBezTo>
                      <a:cubicBezTo>
                        <a:pt x="6264078" y="-17886"/>
                        <a:pt x="6497444" y="14440"/>
                        <a:pt x="6703102" y="0"/>
                      </a:cubicBezTo>
                      <a:cubicBezTo>
                        <a:pt x="6908760" y="-14440"/>
                        <a:pt x="6937555" y="4382"/>
                        <a:pt x="7105288" y="0"/>
                      </a:cubicBezTo>
                      <a:cubicBezTo>
                        <a:pt x="7273021" y="-4382"/>
                        <a:pt x="7545312" y="16366"/>
                        <a:pt x="7820286" y="0"/>
                      </a:cubicBezTo>
                      <a:cubicBezTo>
                        <a:pt x="7860277" y="108811"/>
                        <a:pt x="7815435" y="288938"/>
                        <a:pt x="7820286" y="419160"/>
                      </a:cubicBezTo>
                      <a:cubicBezTo>
                        <a:pt x="7825137" y="549382"/>
                        <a:pt x="7790737" y="665384"/>
                        <a:pt x="7820286" y="826112"/>
                      </a:cubicBezTo>
                      <a:cubicBezTo>
                        <a:pt x="7849835" y="986840"/>
                        <a:pt x="7798534" y="1121083"/>
                        <a:pt x="7820286" y="1220855"/>
                      </a:cubicBezTo>
                      <a:cubicBezTo>
                        <a:pt x="7740461" y="1253812"/>
                        <a:pt x="7587273" y="1197609"/>
                        <a:pt x="7496303" y="1220855"/>
                      </a:cubicBezTo>
                      <a:cubicBezTo>
                        <a:pt x="7405333" y="1244101"/>
                        <a:pt x="7155009" y="1185026"/>
                        <a:pt x="6859508" y="1220855"/>
                      </a:cubicBezTo>
                      <a:cubicBezTo>
                        <a:pt x="6564007" y="1256684"/>
                        <a:pt x="6424084" y="1199206"/>
                        <a:pt x="6300916" y="1220855"/>
                      </a:cubicBezTo>
                      <a:cubicBezTo>
                        <a:pt x="6177748" y="1242504"/>
                        <a:pt x="6109554" y="1199198"/>
                        <a:pt x="5976933" y="1220855"/>
                      </a:cubicBezTo>
                      <a:cubicBezTo>
                        <a:pt x="5844312" y="1242512"/>
                        <a:pt x="5586636" y="1181987"/>
                        <a:pt x="5340138" y="1220855"/>
                      </a:cubicBezTo>
                      <a:cubicBezTo>
                        <a:pt x="5093640" y="1259723"/>
                        <a:pt x="4972767" y="1215337"/>
                        <a:pt x="4859749" y="1220855"/>
                      </a:cubicBezTo>
                      <a:cubicBezTo>
                        <a:pt x="4746731" y="1226373"/>
                        <a:pt x="4537937" y="1212860"/>
                        <a:pt x="4301157" y="1220855"/>
                      </a:cubicBezTo>
                      <a:cubicBezTo>
                        <a:pt x="4064377" y="1228850"/>
                        <a:pt x="3966069" y="1183022"/>
                        <a:pt x="3664363" y="1220855"/>
                      </a:cubicBezTo>
                      <a:cubicBezTo>
                        <a:pt x="3362657" y="1258688"/>
                        <a:pt x="3481641" y="1196146"/>
                        <a:pt x="3340379" y="1220855"/>
                      </a:cubicBezTo>
                      <a:cubicBezTo>
                        <a:pt x="3199117" y="1245564"/>
                        <a:pt x="2994095" y="1189774"/>
                        <a:pt x="2781787" y="1220855"/>
                      </a:cubicBezTo>
                      <a:cubicBezTo>
                        <a:pt x="2569479" y="1251936"/>
                        <a:pt x="2410850" y="1160875"/>
                        <a:pt x="2144993" y="1220855"/>
                      </a:cubicBezTo>
                      <a:cubicBezTo>
                        <a:pt x="1879136" y="1280835"/>
                        <a:pt x="1770222" y="1218544"/>
                        <a:pt x="1508198" y="1220855"/>
                      </a:cubicBezTo>
                      <a:cubicBezTo>
                        <a:pt x="1246175" y="1223166"/>
                        <a:pt x="1211092" y="1176539"/>
                        <a:pt x="1106012" y="1220855"/>
                      </a:cubicBezTo>
                      <a:cubicBezTo>
                        <a:pt x="1000932" y="1265171"/>
                        <a:pt x="856675" y="1185225"/>
                        <a:pt x="625623" y="1220855"/>
                      </a:cubicBezTo>
                      <a:cubicBezTo>
                        <a:pt x="394571" y="1256485"/>
                        <a:pt x="222375" y="1208581"/>
                        <a:pt x="0" y="1220855"/>
                      </a:cubicBezTo>
                      <a:cubicBezTo>
                        <a:pt x="-8994" y="1085904"/>
                        <a:pt x="45552" y="934075"/>
                        <a:pt x="0" y="838320"/>
                      </a:cubicBezTo>
                      <a:cubicBezTo>
                        <a:pt x="-45552" y="742565"/>
                        <a:pt x="26812" y="601619"/>
                        <a:pt x="0" y="443577"/>
                      </a:cubicBezTo>
                      <a:cubicBezTo>
                        <a:pt x="-26812" y="285535"/>
                        <a:pt x="17140" y="156374"/>
                        <a:pt x="0" y="0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rgbClr val="CA3659"/>
                  </a:solidFill>
                  <a:prstDash val="lgDash"/>
                  <a:extLst>
                    <a:ext uri="{C807C97D-BFC1-408E-A445-0C87EB9F89A2}">
                      <ask:lineSketchStyleProps xmlns:ask="http://schemas.microsoft.com/office/drawing/2018/sketchyshapes" xmlns="" sd="170926038">
                        <a:prstGeom prst="rect">
                          <a:avLst/>
                        </a:prstGeom>
                        <ask:type>
                          <ask:lineSketchScribble/>
                        </ask:type>
                      </ask:lineSketchStyleProps>
                    </a:ext>
                  </a:extLst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US" sz="4000" kern="0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  <a:sym typeface="Arial"/>
                  </a:endParaRPr>
                </a:p>
              </p:txBody>
            </p:sp>
          </p:grp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8DBEAB0-948F-9EED-3662-1F00C434F7CC}"/>
                  </a:ext>
                </a:extLst>
              </p:cNvPr>
              <p:cNvSpPr txBox="1"/>
              <p:nvPr/>
            </p:nvSpPr>
            <p:spPr>
              <a:xfrm>
                <a:off x="2092189" y="491158"/>
                <a:ext cx="624613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5000" b="1" kern="0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Mười triệu được viết là?</a:t>
                </a:r>
                <a:endParaRPr lang="en-US" sz="50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012B11CA-BB00-EC32-DBA1-AFFDE03302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83577" y="413807"/>
              <a:ext cx="1866956" cy="1187112"/>
            </a:xfrm>
            <a:prstGeom prst="rect">
              <a:avLst/>
            </a:prstGeom>
          </p:spPr>
        </p:pic>
      </p:grpSp>
      <p:sp>
        <p:nvSpPr>
          <p:cNvPr id="39" name="Arrow: Right 38">
            <a:hlinkClick r:id="rId12" action="ppaction://hlinksldjump"/>
            <a:extLst>
              <a:ext uri="{FF2B5EF4-FFF2-40B4-BE49-F238E27FC236}">
                <a16:creationId xmlns:a16="http://schemas.microsoft.com/office/drawing/2014/main" id="{55B6C568-3676-49AE-1752-F84F0527CCF3}"/>
              </a:ext>
            </a:extLst>
          </p:cNvPr>
          <p:cNvSpPr/>
          <p:nvPr/>
        </p:nvSpPr>
        <p:spPr>
          <a:xfrm>
            <a:off x="11404769" y="6139426"/>
            <a:ext cx="741119" cy="6450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4000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77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12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120"/>
                            </p:stCondLst>
                            <p:childTnLst>
                              <p:par>
                                <p:cTn id="3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5120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120"/>
                            </p:stCondLst>
                            <p:childTnLst>
                              <p:par>
                                <p:cTn id="4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3448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512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120"/>
                            </p:stCondLst>
                            <p:childTnLst>
                              <p:par>
                                <p:cTn id="7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6BE28-FA0B-ADDD-2E56-91F4D5635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0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08C51A-FCF6-8288-AC65-A3ADE7C4D6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40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" name="A">
            <a:extLst>
              <a:ext uri="{FF2B5EF4-FFF2-40B4-BE49-F238E27FC236}">
                <a16:creationId xmlns:a16="http://schemas.microsoft.com/office/drawing/2014/main" id="{B58527A4-71BE-EB63-9639-0655BA44F14D}"/>
              </a:ext>
            </a:extLst>
          </p:cNvPr>
          <p:cNvGrpSpPr/>
          <p:nvPr/>
        </p:nvGrpSpPr>
        <p:grpSpPr>
          <a:xfrm>
            <a:off x="259063" y="2370146"/>
            <a:ext cx="5562364" cy="1891317"/>
            <a:chOff x="194297" y="1777609"/>
            <a:chExt cx="4171773" cy="1418488"/>
          </a:xfrm>
        </p:grpSpPr>
        <p:sp>
          <p:nvSpPr>
            <p:cNvPr id="5" name="Google Shape;1182;p42">
              <a:extLst>
                <a:ext uri="{FF2B5EF4-FFF2-40B4-BE49-F238E27FC236}">
                  <a16:creationId xmlns:a16="http://schemas.microsoft.com/office/drawing/2014/main" id="{493790B4-9DC8-D8F4-CA52-9B37DAF6ADE0}"/>
                </a:ext>
              </a:extLst>
            </p:cNvPr>
            <p:cNvSpPr/>
            <p:nvPr/>
          </p:nvSpPr>
          <p:spPr>
            <a:xfrm>
              <a:off x="737521" y="1781001"/>
              <a:ext cx="3628549" cy="1198708"/>
            </a:xfrm>
            <a:custGeom>
              <a:avLst/>
              <a:gdLst/>
              <a:ahLst/>
              <a:cxnLst/>
              <a:rect l="l" t="t" r="r" b="b"/>
              <a:pathLst>
                <a:path w="42268" h="8686" extrusionOk="0">
                  <a:moveTo>
                    <a:pt x="20982" y="518"/>
                  </a:moveTo>
                  <a:lnTo>
                    <a:pt x="26076" y="608"/>
                  </a:lnTo>
                  <a:lnTo>
                    <a:pt x="31169" y="715"/>
                  </a:lnTo>
                  <a:lnTo>
                    <a:pt x="36245" y="858"/>
                  </a:lnTo>
                  <a:lnTo>
                    <a:pt x="41339" y="1037"/>
                  </a:lnTo>
                  <a:lnTo>
                    <a:pt x="40999" y="1537"/>
                  </a:lnTo>
                  <a:lnTo>
                    <a:pt x="40660" y="2002"/>
                  </a:lnTo>
                  <a:lnTo>
                    <a:pt x="40284" y="2449"/>
                  </a:lnTo>
                  <a:lnTo>
                    <a:pt x="39891" y="2895"/>
                  </a:lnTo>
                  <a:lnTo>
                    <a:pt x="39480" y="3306"/>
                  </a:lnTo>
                  <a:lnTo>
                    <a:pt x="39051" y="3700"/>
                  </a:lnTo>
                  <a:lnTo>
                    <a:pt x="38604" y="4093"/>
                  </a:lnTo>
                  <a:lnTo>
                    <a:pt x="38140" y="4486"/>
                  </a:lnTo>
                  <a:lnTo>
                    <a:pt x="38104" y="4540"/>
                  </a:lnTo>
                  <a:lnTo>
                    <a:pt x="38086" y="4593"/>
                  </a:lnTo>
                  <a:lnTo>
                    <a:pt x="38050" y="4665"/>
                  </a:lnTo>
                  <a:lnTo>
                    <a:pt x="38032" y="4736"/>
                  </a:lnTo>
                  <a:lnTo>
                    <a:pt x="38050" y="4808"/>
                  </a:lnTo>
                  <a:lnTo>
                    <a:pt x="38104" y="4879"/>
                  </a:lnTo>
                  <a:lnTo>
                    <a:pt x="38980" y="5737"/>
                  </a:lnTo>
                  <a:lnTo>
                    <a:pt x="39873" y="6595"/>
                  </a:lnTo>
                  <a:lnTo>
                    <a:pt x="40785" y="7417"/>
                  </a:lnTo>
                  <a:lnTo>
                    <a:pt x="41249" y="7828"/>
                  </a:lnTo>
                  <a:lnTo>
                    <a:pt x="41732" y="8221"/>
                  </a:lnTo>
                  <a:lnTo>
                    <a:pt x="36567" y="8257"/>
                  </a:lnTo>
                  <a:lnTo>
                    <a:pt x="26255" y="8257"/>
                  </a:lnTo>
                  <a:lnTo>
                    <a:pt x="21090" y="8239"/>
                  </a:lnTo>
                  <a:lnTo>
                    <a:pt x="18534" y="8203"/>
                  </a:lnTo>
                  <a:lnTo>
                    <a:pt x="15978" y="8150"/>
                  </a:lnTo>
                  <a:lnTo>
                    <a:pt x="10831" y="8043"/>
                  </a:lnTo>
                  <a:lnTo>
                    <a:pt x="8275" y="7989"/>
                  </a:lnTo>
                  <a:lnTo>
                    <a:pt x="5702" y="7971"/>
                  </a:lnTo>
                  <a:lnTo>
                    <a:pt x="3146" y="7971"/>
                  </a:lnTo>
                  <a:lnTo>
                    <a:pt x="1859" y="8007"/>
                  </a:lnTo>
                  <a:lnTo>
                    <a:pt x="590" y="8043"/>
                  </a:lnTo>
                  <a:lnTo>
                    <a:pt x="1002" y="7649"/>
                  </a:lnTo>
                  <a:lnTo>
                    <a:pt x="1413" y="7256"/>
                  </a:lnTo>
                  <a:lnTo>
                    <a:pt x="1788" y="6845"/>
                  </a:lnTo>
                  <a:lnTo>
                    <a:pt x="2163" y="6398"/>
                  </a:lnTo>
                  <a:lnTo>
                    <a:pt x="2503" y="5952"/>
                  </a:lnTo>
                  <a:lnTo>
                    <a:pt x="2842" y="5505"/>
                  </a:lnTo>
                  <a:lnTo>
                    <a:pt x="3182" y="5040"/>
                  </a:lnTo>
                  <a:lnTo>
                    <a:pt x="3486" y="4575"/>
                  </a:lnTo>
                  <a:lnTo>
                    <a:pt x="3504" y="4522"/>
                  </a:lnTo>
                  <a:lnTo>
                    <a:pt x="3521" y="4468"/>
                  </a:lnTo>
                  <a:lnTo>
                    <a:pt x="3557" y="4450"/>
                  </a:lnTo>
                  <a:lnTo>
                    <a:pt x="3575" y="4415"/>
                  </a:lnTo>
                  <a:lnTo>
                    <a:pt x="3575" y="4361"/>
                  </a:lnTo>
                  <a:lnTo>
                    <a:pt x="3575" y="4325"/>
                  </a:lnTo>
                  <a:lnTo>
                    <a:pt x="3271" y="3825"/>
                  </a:lnTo>
                  <a:lnTo>
                    <a:pt x="2950" y="3324"/>
                  </a:lnTo>
                  <a:lnTo>
                    <a:pt x="2610" y="2842"/>
                  </a:lnTo>
                  <a:lnTo>
                    <a:pt x="2253" y="2377"/>
                  </a:lnTo>
                  <a:lnTo>
                    <a:pt x="1877" y="1912"/>
                  </a:lnTo>
                  <a:lnTo>
                    <a:pt x="1502" y="1448"/>
                  </a:lnTo>
                  <a:lnTo>
                    <a:pt x="751" y="554"/>
                  </a:lnTo>
                  <a:lnTo>
                    <a:pt x="2002" y="590"/>
                  </a:lnTo>
                  <a:lnTo>
                    <a:pt x="3271" y="608"/>
                  </a:lnTo>
                  <a:lnTo>
                    <a:pt x="5791" y="626"/>
                  </a:lnTo>
                  <a:lnTo>
                    <a:pt x="8329" y="608"/>
                  </a:lnTo>
                  <a:lnTo>
                    <a:pt x="10867" y="590"/>
                  </a:lnTo>
                  <a:lnTo>
                    <a:pt x="15925" y="518"/>
                  </a:lnTo>
                  <a:close/>
                  <a:moveTo>
                    <a:pt x="8186" y="0"/>
                  </a:moveTo>
                  <a:lnTo>
                    <a:pt x="6899" y="18"/>
                  </a:lnTo>
                  <a:lnTo>
                    <a:pt x="5630" y="54"/>
                  </a:lnTo>
                  <a:lnTo>
                    <a:pt x="4344" y="89"/>
                  </a:lnTo>
                  <a:lnTo>
                    <a:pt x="3075" y="143"/>
                  </a:lnTo>
                  <a:lnTo>
                    <a:pt x="1806" y="197"/>
                  </a:lnTo>
                  <a:lnTo>
                    <a:pt x="537" y="286"/>
                  </a:lnTo>
                  <a:lnTo>
                    <a:pt x="483" y="286"/>
                  </a:lnTo>
                  <a:lnTo>
                    <a:pt x="465" y="304"/>
                  </a:lnTo>
                  <a:lnTo>
                    <a:pt x="412" y="375"/>
                  </a:lnTo>
                  <a:lnTo>
                    <a:pt x="358" y="393"/>
                  </a:lnTo>
                  <a:lnTo>
                    <a:pt x="322" y="429"/>
                  </a:lnTo>
                  <a:lnTo>
                    <a:pt x="269" y="465"/>
                  </a:lnTo>
                  <a:lnTo>
                    <a:pt x="233" y="501"/>
                  </a:lnTo>
                  <a:lnTo>
                    <a:pt x="215" y="554"/>
                  </a:lnTo>
                  <a:lnTo>
                    <a:pt x="215" y="608"/>
                  </a:lnTo>
                  <a:lnTo>
                    <a:pt x="233" y="679"/>
                  </a:lnTo>
                  <a:lnTo>
                    <a:pt x="251" y="733"/>
                  </a:lnTo>
                  <a:lnTo>
                    <a:pt x="948" y="1644"/>
                  </a:lnTo>
                  <a:lnTo>
                    <a:pt x="1663" y="2574"/>
                  </a:lnTo>
                  <a:lnTo>
                    <a:pt x="2038" y="3020"/>
                  </a:lnTo>
                  <a:lnTo>
                    <a:pt x="2413" y="3467"/>
                  </a:lnTo>
                  <a:lnTo>
                    <a:pt x="2807" y="3896"/>
                  </a:lnTo>
                  <a:lnTo>
                    <a:pt x="3218" y="4289"/>
                  </a:lnTo>
                  <a:lnTo>
                    <a:pt x="3182" y="4325"/>
                  </a:lnTo>
                  <a:lnTo>
                    <a:pt x="3128" y="4361"/>
                  </a:lnTo>
                  <a:lnTo>
                    <a:pt x="2789" y="4879"/>
                  </a:lnTo>
                  <a:lnTo>
                    <a:pt x="2413" y="5362"/>
                  </a:lnTo>
                  <a:lnTo>
                    <a:pt x="2038" y="5844"/>
                  </a:lnTo>
                  <a:lnTo>
                    <a:pt x="1645" y="6309"/>
                  </a:lnTo>
                  <a:lnTo>
                    <a:pt x="841" y="7238"/>
                  </a:lnTo>
                  <a:lnTo>
                    <a:pt x="19" y="8168"/>
                  </a:lnTo>
                  <a:lnTo>
                    <a:pt x="1" y="8203"/>
                  </a:lnTo>
                  <a:lnTo>
                    <a:pt x="1" y="8257"/>
                  </a:lnTo>
                  <a:lnTo>
                    <a:pt x="1" y="8293"/>
                  </a:lnTo>
                  <a:lnTo>
                    <a:pt x="19" y="8329"/>
                  </a:lnTo>
                  <a:lnTo>
                    <a:pt x="54" y="8364"/>
                  </a:lnTo>
                  <a:lnTo>
                    <a:pt x="90" y="8382"/>
                  </a:lnTo>
                  <a:lnTo>
                    <a:pt x="144" y="8382"/>
                  </a:lnTo>
                  <a:lnTo>
                    <a:pt x="179" y="8364"/>
                  </a:lnTo>
                  <a:lnTo>
                    <a:pt x="251" y="8311"/>
                  </a:lnTo>
                  <a:lnTo>
                    <a:pt x="305" y="8329"/>
                  </a:lnTo>
                  <a:lnTo>
                    <a:pt x="1591" y="8418"/>
                  </a:lnTo>
                  <a:lnTo>
                    <a:pt x="2896" y="8489"/>
                  </a:lnTo>
                  <a:lnTo>
                    <a:pt x="4183" y="8543"/>
                  </a:lnTo>
                  <a:lnTo>
                    <a:pt x="5487" y="8597"/>
                  </a:lnTo>
                  <a:lnTo>
                    <a:pt x="8097" y="8650"/>
                  </a:lnTo>
                  <a:lnTo>
                    <a:pt x="10688" y="8668"/>
                  </a:lnTo>
                  <a:lnTo>
                    <a:pt x="13297" y="8686"/>
                  </a:lnTo>
                  <a:lnTo>
                    <a:pt x="15907" y="8668"/>
                  </a:lnTo>
                  <a:lnTo>
                    <a:pt x="21090" y="8668"/>
                  </a:lnTo>
                  <a:lnTo>
                    <a:pt x="26290" y="8686"/>
                  </a:lnTo>
                  <a:lnTo>
                    <a:pt x="31491" y="8668"/>
                  </a:lnTo>
                  <a:lnTo>
                    <a:pt x="41875" y="8614"/>
                  </a:lnTo>
                  <a:lnTo>
                    <a:pt x="41946" y="8614"/>
                  </a:lnTo>
                  <a:lnTo>
                    <a:pt x="42000" y="8579"/>
                  </a:lnTo>
                  <a:lnTo>
                    <a:pt x="42036" y="8525"/>
                  </a:lnTo>
                  <a:lnTo>
                    <a:pt x="42071" y="8471"/>
                  </a:lnTo>
                  <a:lnTo>
                    <a:pt x="42107" y="8489"/>
                  </a:lnTo>
                  <a:lnTo>
                    <a:pt x="42161" y="8471"/>
                  </a:lnTo>
                  <a:lnTo>
                    <a:pt x="42197" y="8436"/>
                  </a:lnTo>
                  <a:lnTo>
                    <a:pt x="42232" y="8400"/>
                  </a:lnTo>
                  <a:lnTo>
                    <a:pt x="42250" y="8346"/>
                  </a:lnTo>
                  <a:lnTo>
                    <a:pt x="42268" y="8311"/>
                  </a:lnTo>
                  <a:lnTo>
                    <a:pt x="42250" y="8257"/>
                  </a:lnTo>
                  <a:lnTo>
                    <a:pt x="42232" y="8203"/>
                  </a:lnTo>
                  <a:lnTo>
                    <a:pt x="41803" y="7739"/>
                  </a:lnTo>
                  <a:lnTo>
                    <a:pt x="41357" y="7274"/>
                  </a:lnTo>
                  <a:lnTo>
                    <a:pt x="40910" y="6809"/>
                  </a:lnTo>
                  <a:lnTo>
                    <a:pt x="40445" y="6363"/>
                  </a:lnTo>
                  <a:lnTo>
                    <a:pt x="39498" y="5505"/>
                  </a:lnTo>
                  <a:lnTo>
                    <a:pt x="38551" y="4647"/>
                  </a:lnTo>
                  <a:lnTo>
                    <a:pt x="38801" y="4486"/>
                  </a:lnTo>
                  <a:lnTo>
                    <a:pt x="39051" y="4307"/>
                  </a:lnTo>
                  <a:lnTo>
                    <a:pt x="39516" y="3932"/>
                  </a:lnTo>
                  <a:lnTo>
                    <a:pt x="39963" y="3539"/>
                  </a:lnTo>
                  <a:lnTo>
                    <a:pt x="40391" y="3110"/>
                  </a:lnTo>
                  <a:lnTo>
                    <a:pt x="40785" y="2645"/>
                  </a:lnTo>
                  <a:lnTo>
                    <a:pt x="41160" y="2181"/>
                  </a:lnTo>
                  <a:lnTo>
                    <a:pt x="41517" y="1680"/>
                  </a:lnTo>
                  <a:lnTo>
                    <a:pt x="41821" y="1180"/>
                  </a:lnTo>
                  <a:lnTo>
                    <a:pt x="41857" y="1108"/>
                  </a:lnTo>
                  <a:lnTo>
                    <a:pt x="41857" y="1037"/>
                  </a:lnTo>
                  <a:lnTo>
                    <a:pt x="41857" y="983"/>
                  </a:lnTo>
                  <a:lnTo>
                    <a:pt x="41821" y="929"/>
                  </a:lnTo>
                  <a:lnTo>
                    <a:pt x="41785" y="894"/>
                  </a:lnTo>
                  <a:lnTo>
                    <a:pt x="41750" y="858"/>
                  </a:lnTo>
                  <a:lnTo>
                    <a:pt x="41696" y="840"/>
                  </a:lnTo>
                  <a:lnTo>
                    <a:pt x="41625" y="822"/>
                  </a:lnTo>
                  <a:lnTo>
                    <a:pt x="41607" y="733"/>
                  </a:lnTo>
                  <a:lnTo>
                    <a:pt x="41571" y="679"/>
                  </a:lnTo>
                  <a:lnTo>
                    <a:pt x="41517" y="626"/>
                  </a:lnTo>
                  <a:lnTo>
                    <a:pt x="41428" y="608"/>
                  </a:lnTo>
                  <a:lnTo>
                    <a:pt x="36317" y="411"/>
                  </a:lnTo>
                  <a:lnTo>
                    <a:pt x="31205" y="268"/>
                  </a:lnTo>
                  <a:lnTo>
                    <a:pt x="28650" y="215"/>
                  </a:lnTo>
                  <a:lnTo>
                    <a:pt x="26094" y="179"/>
                  </a:lnTo>
                  <a:lnTo>
                    <a:pt x="23538" y="143"/>
                  </a:lnTo>
                  <a:lnTo>
                    <a:pt x="20982" y="125"/>
                  </a:lnTo>
                  <a:lnTo>
                    <a:pt x="18427" y="89"/>
                  </a:lnTo>
                  <a:lnTo>
                    <a:pt x="15871" y="54"/>
                  </a:lnTo>
                  <a:lnTo>
                    <a:pt x="13315" y="18"/>
                  </a:lnTo>
                  <a:lnTo>
                    <a:pt x="10742" y="0"/>
                  </a:lnTo>
                  <a:close/>
                </a:path>
              </a:pathLst>
            </a:custGeom>
            <a:solidFill>
              <a:srgbClr val="CA3659"/>
            </a:solidFill>
            <a:ln w="19050" cap="flat" cmpd="sng">
              <a:solidFill>
                <a:srgbClr val="CA36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40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D711F55-3348-72A8-7D07-68E07D8BD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4297" y="1777609"/>
              <a:ext cx="1074063" cy="141848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7CA16E3-770C-A59A-DD37-6C47213412E2}"/>
                </a:ext>
              </a:extLst>
            </p:cNvPr>
            <p:cNvSpPr txBox="1"/>
            <p:nvPr/>
          </p:nvSpPr>
          <p:spPr>
            <a:xfrm>
              <a:off x="1351652" y="2045337"/>
              <a:ext cx="2209415" cy="530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4000" b="1" kern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14 297</a:t>
              </a:r>
              <a:endParaRPr lang="en-US" sz="40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8" name="B">
            <a:extLst>
              <a:ext uri="{FF2B5EF4-FFF2-40B4-BE49-F238E27FC236}">
                <a16:creationId xmlns:a16="http://schemas.microsoft.com/office/drawing/2014/main" id="{E035AB84-8B70-5CCA-7DBD-35B26D7B64A2}"/>
              </a:ext>
            </a:extLst>
          </p:cNvPr>
          <p:cNvGrpSpPr/>
          <p:nvPr/>
        </p:nvGrpSpPr>
        <p:grpSpPr>
          <a:xfrm>
            <a:off x="6344233" y="2281870"/>
            <a:ext cx="5507120" cy="2092300"/>
            <a:chOff x="4784856" y="1835734"/>
            <a:chExt cx="4130340" cy="156922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4EC35F6-4C57-1676-49A7-89DEA113B214}"/>
                </a:ext>
              </a:extLst>
            </p:cNvPr>
            <p:cNvGrpSpPr/>
            <p:nvPr/>
          </p:nvGrpSpPr>
          <p:grpSpPr>
            <a:xfrm>
              <a:off x="5175830" y="1920853"/>
              <a:ext cx="3739366" cy="1198708"/>
              <a:chOff x="5023430" y="1768453"/>
              <a:chExt cx="3739366" cy="1198708"/>
            </a:xfrm>
          </p:grpSpPr>
          <p:sp>
            <p:nvSpPr>
              <p:cNvPr id="11" name="Google Shape;1182;p42">
                <a:extLst>
                  <a:ext uri="{FF2B5EF4-FFF2-40B4-BE49-F238E27FC236}">
                    <a16:creationId xmlns:a16="http://schemas.microsoft.com/office/drawing/2014/main" id="{21A9D59A-BC60-05EA-BD12-6A6C59B7CF6A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9050" cap="flat" cmpd="sng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40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A188083-AF7E-5469-83ED-8FBAD48CA07E}"/>
                  </a:ext>
                </a:extLst>
              </p:cNvPr>
              <p:cNvSpPr txBox="1"/>
              <p:nvPr/>
            </p:nvSpPr>
            <p:spPr>
              <a:xfrm>
                <a:off x="5774296" y="1992199"/>
                <a:ext cx="2209415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4000" b="1" kern="0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14 973</a:t>
                </a:r>
                <a:endParaRPr lang="en-US" sz="40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6DA1CA4-A20E-64AE-4E2E-C548350207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84856" y="1835734"/>
              <a:ext cx="1188199" cy="1569225"/>
            </a:xfrm>
            <a:prstGeom prst="rect">
              <a:avLst/>
            </a:prstGeom>
          </p:spPr>
        </p:pic>
      </p:grpSp>
      <p:grpSp>
        <p:nvGrpSpPr>
          <p:cNvPr id="13" name="C">
            <a:extLst>
              <a:ext uri="{FF2B5EF4-FFF2-40B4-BE49-F238E27FC236}">
                <a16:creationId xmlns:a16="http://schemas.microsoft.com/office/drawing/2014/main" id="{1827FB6E-FDEF-4057-9581-1A20698C54D4}"/>
              </a:ext>
            </a:extLst>
          </p:cNvPr>
          <p:cNvGrpSpPr/>
          <p:nvPr/>
        </p:nvGrpSpPr>
        <p:grpSpPr>
          <a:xfrm>
            <a:off x="310421" y="4455581"/>
            <a:ext cx="5610556" cy="2063756"/>
            <a:chOff x="232815" y="3341685"/>
            <a:chExt cx="4207917" cy="1547817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A069F14-1047-201A-7B24-BDA0E14FB19E}"/>
                </a:ext>
              </a:extLst>
            </p:cNvPr>
            <p:cNvGrpSpPr/>
            <p:nvPr/>
          </p:nvGrpSpPr>
          <p:grpSpPr>
            <a:xfrm>
              <a:off x="701366" y="3387687"/>
              <a:ext cx="3739366" cy="1198708"/>
              <a:chOff x="5023430" y="1768453"/>
              <a:chExt cx="3739366" cy="1198708"/>
            </a:xfrm>
          </p:grpSpPr>
          <p:sp>
            <p:nvSpPr>
              <p:cNvPr id="16" name="Google Shape;1182;p42">
                <a:extLst>
                  <a:ext uri="{FF2B5EF4-FFF2-40B4-BE49-F238E27FC236}">
                    <a16:creationId xmlns:a16="http://schemas.microsoft.com/office/drawing/2014/main" id="{DA7B4626-EE68-05F0-6A15-A149A107A85E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002060"/>
              </a:solidFill>
              <a:ln w="19050" cap="flat" cmpd="sng">
                <a:solidFill>
                  <a:srgbClr val="00B0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40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A79A417-BF08-A570-A36B-F3C7E729E434}"/>
                  </a:ext>
                </a:extLst>
              </p:cNvPr>
              <p:cNvSpPr txBox="1"/>
              <p:nvPr/>
            </p:nvSpPr>
            <p:spPr>
              <a:xfrm>
                <a:off x="5622658" y="2034120"/>
                <a:ext cx="2209415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4000" b="1" kern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140 973</a:t>
                </a:r>
                <a:endParaRPr lang="en-US" sz="40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02812BF-6617-C059-0F8F-0FBA0D4D1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32815" y="3341685"/>
              <a:ext cx="1171989" cy="1547817"/>
            </a:xfrm>
            <a:prstGeom prst="rect">
              <a:avLst/>
            </a:prstGeom>
          </p:spPr>
        </p:pic>
      </p:grpSp>
      <p:grpSp>
        <p:nvGrpSpPr>
          <p:cNvPr id="18" name="D">
            <a:extLst>
              <a:ext uri="{FF2B5EF4-FFF2-40B4-BE49-F238E27FC236}">
                <a16:creationId xmlns:a16="http://schemas.microsoft.com/office/drawing/2014/main" id="{42B8F96D-9877-81A4-B298-0F3D057E0A65}"/>
              </a:ext>
            </a:extLst>
          </p:cNvPr>
          <p:cNvGrpSpPr/>
          <p:nvPr/>
        </p:nvGrpSpPr>
        <p:grpSpPr>
          <a:xfrm>
            <a:off x="6344233" y="4291967"/>
            <a:ext cx="5507120" cy="2206084"/>
            <a:chOff x="4758175" y="3218975"/>
            <a:chExt cx="4130340" cy="1654563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F147932-499D-F25F-B6F4-74F17A57FD52}"/>
                </a:ext>
              </a:extLst>
            </p:cNvPr>
            <p:cNvGrpSpPr/>
            <p:nvPr/>
          </p:nvGrpSpPr>
          <p:grpSpPr>
            <a:xfrm>
              <a:off x="5149149" y="3357651"/>
              <a:ext cx="3739366" cy="1198708"/>
              <a:chOff x="5023430" y="1768453"/>
              <a:chExt cx="3739366" cy="1198708"/>
            </a:xfrm>
          </p:grpSpPr>
          <p:sp>
            <p:nvSpPr>
              <p:cNvPr id="21" name="Google Shape;1182;p42">
                <a:extLst>
                  <a:ext uri="{FF2B5EF4-FFF2-40B4-BE49-F238E27FC236}">
                    <a16:creationId xmlns:a16="http://schemas.microsoft.com/office/drawing/2014/main" id="{4A5A293A-8AF6-A619-204A-1F2F4046A13C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9050" cap="flat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40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E9C5C17-941E-E5D4-D20A-A0B860AB1937}"/>
                  </a:ext>
                </a:extLst>
              </p:cNvPr>
              <p:cNvSpPr txBox="1"/>
              <p:nvPr/>
            </p:nvSpPr>
            <p:spPr>
              <a:xfrm>
                <a:off x="5928093" y="1984674"/>
                <a:ext cx="2209415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4000" b="1" kern="0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142 973</a:t>
                </a:r>
                <a:endParaRPr lang="en-US" sz="40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890427B-D363-9272-0F81-D055C0119A3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58175" y="3218975"/>
              <a:ext cx="1252816" cy="1654563"/>
            </a:xfrm>
            <a:prstGeom prst="rect">
              <a:avLst/>
            </a:prstGeom>
          </p:spPr>
        </p:pic>
      </p:grpSp>
      <p:sp>
        <p:nvSpPr>
          <p:cNvPr id="23" name="Multiplication Sign 22">
            <a:extLst>
              <a:ext uri="{FF2B5EF4-FFF2-40B4-BE49-F238E27FC236}">
                <a16:creationId xmlns:a16="http://schemas.microsoft.com/office/drawing/2014/main" id="{07015E32-9A31-B7D8-7996-5025CE31ADA8}"/>
              </a:ext>
            </a:extLst>
          </p:cNvPr>
          <p:cNvSpPr/>
          <p:nvPr/>
        </p:nvSpPr>
        <p:spPr>
          <a:xfrm>
            <a:off x="10033205" y="2127570"/>
            <a:ext cx="1736176" cy="1496332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4000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24" name="Multiplication Sign 23">
            <a:extLst>
              <a:ext uri="{FF2B5EF4-FFF2-40B4-BE49-F238E27FC236}">
                <a16:creationId xmlns:a16="http://schemas.microsoft.com/office/drawing/2014/main" id="{D8371EE0-DE72-32D0-BB55-B432D87C8AB8}"/>
              </a:ext>
            </a:extLst>
          </p:cNvPr>
          <p:cNvSpPr/>
          <p:nvPr/>
        </p:nvSpPr>
        <p:spPr>
          <a:xfrm>
            <a:off x="4179664" y="2105397"/>
            <a:ext cx="1736176" cy="1540675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4000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25" name="Multiplication Sign 24">
            <a:extLst>
              <a:ext uri="{FF2B5EF4-FFF2-40B4-BE49-F238E27FC236}">
                <a16:creationId xmlns:a16="http://schemas.microsoft.com/office/drawing/2014/main" id="{B0A05383-C3FA-D8A1-1952-08F8140ACE30}"/>
              </a:ext>
            </a:extLst>
          </p:cNvPr>
          <p:cNvSpPr/>
          <p:nvPr/>
        </p:nvSpPr>
        <p:spPr>
          <a:xfrm>
            <a:off x="4352179" y="4223587"/>
            <a:ext cx="1670421" cy="1598277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4000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26" name="Heart 25">
            <a:extLst>
              <a:ext uri="{FF2B5EF4-FFF2-40B4-BE49-F238E27FC236}">
                <a16:creationId xmlns:a16="http://schemas.microsoft.com/office/drawing/2014/main" id="{0C068BBD-EEE1-4641-BF86-B72445BB4FEC}"/>
              </a:ext>
            </a:extLst>
          </p:cNvPr>
          <p:cNvSpPr/>
          <p:nvPr/>
        </p:nvSpPr>
        <p:spPr>
          <a:xfrm>
            <a:off x="10444683" y="4121153"/>
            <a:ext cx="1477047" cy="1288019"/>
          </a:xfrm>
          <a:prstGeom prst="heart">
            <a:avLst/>
          </a:prstGeom>
          <a:solidFill>
            <a:srgbClr val="FF6AB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4000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pic>
        <p:nvPicPr>
          <p:cNvPr id="27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3A6DF03D-CB61-4052-6F5F-AC1E03E18B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09053" y="374540"/>
            <a:ext cx="1245280" cy="1245280"/>
          </a:xfrm>
          <a:prstGeom prst="rect">
            <a:avLst/>
          </a:prstGeom>
        </p:spPr>
      </p:pic>
      <p:pic>
        <p:nvPicPr>
          <p:cNvPr id="28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566C9933-2F6F-C5E6-0FA8-56F5E2C552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19417" y="1872769"/>
            <a:ext cx="1245280" cy="1245280"/>
          </a:xfrm>
          <a:prstGeom prst="rect">
            <a:avLst/>
          </a:prstGeom>
        </p:spPr>
      </p:pic>
      <p:pic>
        <p:nvPicPr>
          <p:cNvPr id="29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A1BAA0BA-5041-78EC-BDE8-B8A6416604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87593" y="3370999"/>
            <a:ext cx="1245280" cy="1245280"/>
          </a:xfrm>
          <a:prstGeom prst="rect">
            <a:avLst/>
          </a:prstGeom>
        </p:spPr>
      </p:pic>
      <p:pic>
        <p:nvPicPr>
          <p:cNvPr id="30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4DCB0BB6-6FE5-93ED-A083-5760A139D60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49503" y="5250008"/>
            <a:ext cx="1670421" cy="1670421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4BECC536-57E3-B979-75D1-5E1F6E40B696}"/>
              </a:ext>
            </a:extLst>
          </p:cNvPr>
          <p:cNvGrpSpPr/>
          <p:nvPr/>
        </p:nvGrpSpPr>
        <p:grpSpPr>
          <a:xfrm>
            <a:off x="132211" y="114654"/>
            <a:ext cx="11865908" cy="2085975"/>
            <a:chOff x="99158" y="85990"/>
            <a:chExt cx="8899431" cy="1564481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4BC71C06-3AE0-FF90-E01B-FC787E21150D}"/>
                </a:ext>
              </a:extLst>
            </p:cNvPr>
            <p:cNvGrpSpPr/>
            <p:nvPr/>
          </p:nvGrpSpPr>
          <p:grpSpPr>
            <a:xfrm>
              <a:off x="426309" y="85990"/>
              <a:ext cx="8572280" cy="1553496"/>
              <a:chOff x="335021" y="23792"/>
              <a:chExt cx="8572280" cy="1553496"/>
            </a:xfrm>
          </p:grpSpPr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9A1D3AC5-2FF0-0D17-51AB-75C0D26CB0EC}"/>
                  </a:ext>
                </a:extLst>
              </p:cNvPr>
              <p:cNvGrpSpPr/>
              <p:nvPr/>
            </p:nvGrpSpPr>
            <p:grpSpPr>
              <a:xfrm>
                <a:off x="335021" y="23792"/>
                <a:ext cx="8572280" cy="1553496"/>
                <a:chOff x="335021" y="23792"/>
                <a:chExt cx="8572280" cy="1553496"/>
              </a:xfrm>
            </p:grpSpPr>
            <p:sp>
              <p:nvSpPr>
                <p:cNvPr id="36" name="Google Shape;2105;p47">
                  <a:extLst>
                    <a:ext uri="{FF2B5EF4-FFF2-40B4-BE49-F238E27FC236}">
                      <a16:creationId xmlns:a16="http://schemas.microsoft.com/office/drawing/2014/main" id="{2F08A507-008F-8C14-4F06-5C6555E6BA22}"/>
                    </a:ext>
                  </a:extLst>
                </p:cNvPr>
                <p:cNvSpPr/>
                <p:nvPr/>
              </p:nvSpPr>
              <p:spPr>
                <a:xfrm>
                  <a:off x="335021" y="23792"/>
                  <a:ext cx="8572280" cy="155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30" h="54969" extrusionOk="0">
                      <a:moveTo>
                        <a:pt x="16727" y="519"/>
                      </a:moveTo>
                      <a:lnTo>
                        <a:pt x="18344" y="540"/>
                      </a:lnTo>
                      <a:lnTo>
                        <a:pt x="17452" y="560"/>
                      </a:lnTo>
                      <a:lnTo>
                        <a:pt x="15856" y="560"/>
                      </a:lnTo>
                      <a:lnTo>
                        <a:pt x="16727" y="519"/>
                      </a:lnTo>
                      <a:close/>
                      <a:moveTo>
                        <a:pt x="1430" y="12810"/>
                      </a:moveTo>
                      <a:lnTo>
                        <a:pt x="1430" y="13432"/>
                      </a:lnTo>
                      <a:lnTo>
                        <a:pt x="1389" y="13225"/>
                      </a:lnTo>
                      <a:lnTo>
                        <a:pt x="1389" y="13142"/>
                      </a:lnTo>
                      <a:lnTo>
                        <a:pt x="1389" y="13038"/>
                      </a:lnTo>
                      <a:lnTo>
                        <a:pt x="1430" y="12810"/>
                      </a:lnTo>
                      <a:close/>
                      <a:moveTo>
                        <a:pt x="1430" y="13556"/>
                      </a:moveTo>
                      <a:lnTo>
                        <a:pt x="1410" y="13971"/>
                      </a:lnTo>
                      <a:lnTo>
                        <a:pt x="1410" y="13888"/>
                      </a:lnTo>
                      <a:lnTo>
                        <a:pt x="1430" y="13556"/>
                      </a:lnTo>
                      <a:close/>
                      <a:moveTo>
                        <a:pt x="30966" y="1"/>
                      </a:moveTo>
                      <a:lnTo>
                        <a:pt x="30303" y="21"/>
                      </a:lnTo>
                      <a:lnTo>
                        <a:pt x="29640" y="63"/>
                      </a:lnTo>
                      <a:lnTo>
                        <a:pt x="29246" y="84"/>
                      </a:lnTo>
                      <a:lnTo>
                        <a:pt x="28355" y="42"/>
                      </a:lnTo>
                      <a:lnTo>
                        <a:pt x="27816" y="21"/>
                      </a:lnTo>
                      <a:lnTo>
                        <a:pt x="26634" y="21"/>
                      </a:lnTo>
                      <a:lnTo>
                        <a:pt x="26013" y="63"/>
                      </a:lnTo>
                      <a:lnTo>
                        <a:pt x="25577" y="104"/>
                      </a:lnTo>
                      <a:lnTo>
                        <a:pt x="25163" y="146"/>
                      </a:lnTo>
                      <a:lnTo>
                        <a:pt x="24976" y="187"/>
                      </a:lnTo>
                      <a:lnTo>
                        <a:pt x="24396" y="229"/>
                      </a:lnTo>
                      <a:lnTo>
                        <a:pt x="23940" y="249"/>
                      </a:lnTo>
                      <a:lnTo>
                        <a:pt x="23214" y="270"/>
                      </a:lnTo>
                      <a:lnTo>
                        <a:pt x="22344" y="249"/>
                      </a:lnTo>
                      <a:lnTo>
                        <a:pt x="21618" y="249"/>
                      </a:lnTo>
                      <a:lnTo>
                        <a:pt x="20872" y="270"/>
                      </a:lnTo>
                      <a:lnTo>
                        <a:pt x="20748" y="229"/>
                      </a:lnTo>
                      <a:lnTo>
                        <a:pt x="20582" y="208"/>
                      </a:lnTo>
                      <a:lnTo>
                        <a:pt x="19421" y="167"/>
                      </a:lnTo>
                      <a:lnTo>
                        <a:pt x="18530" y="146"/>
                      </a:lnTo>
                      <a:lnTo>
                        <a:pt x="18136" y="125"/>
                      </a:lnTo>
                      <a:lnTo>
                        <a:pt x="17722" y="125"/>
                      </a:lnTo>
                      <a:lnTo>
                        <a:pt x="16830" y="167"/>
                      </a:lnTo>
                      <a:lnTo>
                        <a:pt x="14530" y="167"/>
                      </a:lnTo>
                      <a:lnTo>
                        <a:pt x="13929" y="146"/>
                      </a:lnTo>
                      <a:lnTo>
                        <a:pt x="13328" y="167"/>
                      </a:lnTo>
                      <a:lnTo>
                        <a:pt x="11980" y="208"/>
                      </a:lnTo>
                      <a:lnTo>
                        <a:pt x="10239" y="249"/>
                      </a:lnTo>
                      <a:lnTo>
                        <a:pt x="8519" y="249"/>
                      </a:lnTo>
                      <a:lnTo>
                        <a:pt x="7752" y="270"/>
                      </a:lnTo>
                      <a:lnTo>
                        <a:pt x="6964" y="291"/>
                      </a:lnTo>
                      <a:lnTo>
                        <a:pt x="5824" y="291"/>
                      </a:lnTo>
                      <a:lnTo>
                        <a:pt x="4664" y="270"/>
                      </a:lnTo>
                      <a:lnTo>
                        <a:pt x="4021" y="291"/>
                      </a:lnTo>
                      <a:lnTo>
                        <a:pt x="3379" y="332"/>
                      </a:lnTo>
                      <a:lnTo>
                        <a:pt x="2322" y="312"/>
                      </a:lnTo>
                      <a:lnTo>
                        <a:pt x="2177" y="332"/>
                      </a:lnTo>
                      <a:lnTo>
                        <a:pt x="2135" y="332"/>
                      </a:lnTo>
                      <a:lnTo>
                        <a:pt x="2114" y="374"/>
                      </a:lnTo>
                      <a:lnTo>
                        <a:pt x="2135" y="395"/>
                      </a:lnTo>
                      <a:lnTo>
                        <a:pt x="2156" y="395"/>
                      </a:lnTo>
                      <a:lnTo>
                        <a:pt x="2322" y="415"/>
                      </a:lnTo>
                      <a:lnTo>
                        <a:pt x="2715" y="415"/>
                      </a:lnTo>
                      <a:lnTo>
                        <a:pt x="3586" y="436"/>
                      </a:lnTo>
                      <a:lnTo>
                        <a:pt x="4456" y="436"/>
                      </a:lnTo>
                      <a:lnTo>
                        <a:pt x="6115" y="457"/>
                      </a:lnTo>
                      <a:lnTo>
                        <a:pt x="6695" y="477"/>
                      </a:lnTo>
                      <a:lnTo>
                        <a:pt x="7255" y="498"/>
                      </a:lnTo>
                      <a:lnTo>
                        <a:pt x="7690" y="498"/>
                      </a:lnTo>
                      <a:lnTo>
                        <a:pt x="7172" y="519"/>
                      </a:lnTo>
                      <a:lnTo>
                        <a:pt x="6156" y="540"/>
                      </a:lnTo>
                      <a:lnTo>
                        <a:pt x="2881" y="540"/>
                      </a:lnTo>
                      <a:lnTo>
                        <a:pt x="2591" y="581"/>
                      </a:lnTo>
                      <a:lnTo>
                        <a:pt x="2322" y="643"/>
                      </a:lnTo>
                      <a:lnTo>
                        <a:pt x="2094" y="705"/>
                      </a:lnTo>
                      <a:lnTo>
                        <a:pt x="1907" y="788"/>
                      </a:lnTo>
                      <a:lnTo>
                        <a:pt x="1721" y="892"/>
                      </a:lnTo>
                      <a:lnTo>
                        <a:pt x="1575" y="1016"/>
                      </a:lnTo>
                      <a:lnTo>
                        <a:pt x="1451" y="1141"/>
                      </a:lnTo>
                      <a:lnTo>
                        <a:pt x="1347" y="1265"/>
                      </a:lnTo>
                      <a:lnTo>
                        <a:pt x="1265" y="1410"/>
                      </a:lnTo>
                      <a:lnTo>
                        <a:pt x="1202" y="1555"/>
                      </a:lnTo>
                      <a:lnTo>
                        <a:pt x="1140" y="1680"/>
                      </a:lnTo>
                      <a:lnTo>
                        <a:pt x="1099" y="1825"/>
                      </a:lnTo>
                      <a:lnTo>
                        <a:pt x="1078" y="1970"/>
                      </a:lnTo>
                      <a:lnTo>
                        <a:pt x="1057" y="2219"/>
                      </a:lnTo>
                      <a:lnTo>
                        <a:pt x="1057" y="2571"/>
                      </a:lnTo>
                      <a:lnTo>
                        <a:pt x="1037" y="2923"/>
                      </a:lnTo>
                      <a:lnTo>
                        <a:pt x="995" y="3607"/>
                      </a:lnTo>
                      <a:lnTo>
                        <a:pt x="912" y="4084"/>
                      </a:lnTo>
                      <a:lnTo>
                        <a:pt x="891" y="4312"/>
                      </a:lnTo>
                      <a:lnTo>
                        <a:pt x="871" y="4540"/>
                      </a:lnTo>
                      <a:lnTo>
                        <a:pt x="829" y="5535"/>
                      </a:lnTo>
                      <a:lnTo>
                        <a:pt x="809" y="6447"/>
                      </a:lnTo>
                      <a:lnTo>
                        <a:pt x="809" y="6530"/>
                      </a:lnTo>
                      <a:lnTo>
                        <a:pt x="809" y="6550"/>
                      </a:lnTo>
                      <a:lnTo>
                        <a:pt x="829" y="6758"/>
                      </a:lnTo>
                      <a:lnTo>
                        <a:pt x="850" y="6944"/>
                      </a:lnTo>
                      <a:lnTo>
                        <a:pt x="891" y="7089"/>
                      </a:lnTo>
                      <a:lnTo>
                        <a:pt x="912" y="7317"/>
                      </a:lnTo>
                      <a:lnTo>
                        <a:pt x="912" y="7483"/>
                      </a:lnTo>
                      <a:lnTo>
                        <a:pt x="891" y="7670"/>
                      </a:lnTo>
                      <a:lnTo>
                        <a:pt x="829" y="8043"/>
                      </a:lnTo>
                      <a:lnTo>
                        <a:pt x="809" y="8229"/>
                      </a:lnTo>
                      <a:lnTo>
                        <a:pt x="809" y="8416"/>
                      </a:lnTo>
                      <a:lnTo>
                        <a:pt x="850" y="9100"/>
                      </a:lnTo>
                      <a:lnTo>
                        <a:pt x="850" y="9307"/>
                      </a:lnTo>
                      <a:lnTo>
                        <a:pt x="726" y="9929"/>
                      </a:lnTo>
                      <a:lnTo>
                        <a:pt x="581" y="10841"/>
                      </a:lnTo>
                      <a:lnTo>
                        <a:pt x="518" y="11152"/>
                      </a:lnTo>
                      <a:lnTo>
                        <a:pt x="456" y="11483"/>
                      </a:lnTo>
                      <a:lnTo>
                        <a:pt x="456" y="11649"/>
                      </a:lnTo>
                      <a:lnTo>
                        <a:pt x="456" y="11815"/>
                      </a:lnTo>
                      <a:lnTo>
                        <a:pt x="477" y="11981"/>
                      </a:lnTo>
                      <a:lnTo>
                        <a:pt x="518" y="12147"/>
                      </a:lnTo>
                      <a:lnTo>
                        <a:pt x="581" y="12375"/>
                      </a:lnTo>
                      <a:lnTo>
                        <a:pt x="601" y="12582"/>
                      </a:lnTo>
                      <a:lnTo>
                        <a:pt x="581" y="12706"/>
                      </a:lnTo>
                      <a:lnTo>
                        <a:pt x="560" y="12851"/>
                      </a:lnTo>
                      <a:lnTo>
                        <a:pt x="581" y="12997"/>
                      </a:lnTo>
                      <a:lnTo>
                        <a:pt x="601" y="13162"/>
                      </a:lnTo>
                      <a:lnTo>
                        <a:pt x="601" y="13328"/>
                      </a:lnTo>
                      <a:lnTo>
                        <a:pt x="601" y="13411"/>
                      </a:lnTo>
                      <a:lnTo>
                        <a:pt x="560" y="13494"/>
                      </a:lnTo>
                      <a:lnTo>
                        <a:pt x="498" y="13639"/>
                      </a:lnTo>
                      <a:lnTo>
                        <a:pt x="456" y="13805"/>
                      </a:lnTo>
                      <a:lnTo>
                        <a:pt x="456" y="14095"/>
                      </a:lnTo>
                      <a:lnTo>
                        <a:pt x="477" y="14385"/>
                      </a:lnTo>
                      <a:lnTo>
                        <a:pt x="435" y="14758"/>
                      </a:lnTo>
                      <a:lnTo>
                        <a:pt x="353" y="15152"/>
                      </a:lnTo>
                      <a:lnTo>
                        <a:pt x="311" y="15442"/>
                      </a:lnTo>
                      <a:lnTo>
                        <a:pt x="290" y="15774"/>
                      </a:lnTo>
                      <a:lnTo>
                        <a:pt x="228" y="16541"/>
                      </a:lnTo>
                      <a:lnTo>
                        <a:pt x="125" y="17018"/>
                      </a:lnTo>
                      <a:lnTo>
                        <a:pt x="42" y="17349"/>
                      </a:lnTo>
                      <a:lnTo>
                        <a:pt x="21" y="17660"/>
                      </a:lnTo>
                      <a:lnTo>
                        <a:pt x="0" y="18158"/>
                      </a:lnTo>
                      <a:lnTo>
                        <a:pt x="0" y="18655"/>
                      </a:lnTo>
                      <a:lnTo>
                        <a:pt x="21" y="19194"/>
                      </a:lnTo>
                      <a:lnTo>
                        <a:pt x="62" y="19463"/>
                      </a:lnTo>
                      <a:lnTo>
                        <a:pt x="104" y="19733"/>
                      </a:lnTo>
                      <a:lnTo>
                        <a:pt x="166" y="20044"/>
                      </a:lnTo>
                      <a:lnTo>
                        <a:pt x="104" y="20417"/>
                      </a:lnTo>
                      <a:lnTo>
                        <a:pt x="62" y="20769"/>
                      </a:lnTo>
                      <a:lnTo>
                        <a:pt x="21" y="21204"/>
                      </a:lnTo>
                      <a:lnTo>
                        <a:pt x="21" y="21660"/>
                      </a:lnTo>
                      <a:lnTo>
                        <a:pt x="21" y="21909"/>
                      </a:lnTo>
                      <a:lnTo>
                        <a:pt x="42" y="22158"/>
                      </a:lnTo>
                      <a:lnTo>
                        <a:pt x="125" y="22676"/>
                      </a:lnTo>
                      <a:lnTo>
                        <a:pt x="166" y="22863"/>
                      </a:lnTo>
                      <a:lnTo>
                        <a:pt x="207" y="23028"/>
                      </a:lnTo>
                      <a:lnTo>
                        <a:pt x="332" y="23360"/>
                      </a:lnTo>
                      <a:lnTo>
                        <a:pt x="415" y="23505"/>
                      </a:lnTo>
                      <a:lnTo>
                        <a:pt x="498" y="23982"/>
                      </a:lnTo>
                      <a:lnTo>
                        <a:pt x="539" y="24355"/>
                      </a:lnTo>
                      <a:lnTo>
                        <a:pt x="581" y="24935"/>
                      </a:lnTo>
                      <a:lnTo>
                        <a:pt x="581" y="25288"/>
                      </a:lnTo>
                      <a:lnTo>
                        <a:pt x="560" y="25640"/>
                      </a:lnTo>
                      <a:lnTo>
                        <a:pt x="560" y="25951"/>
                      </a:lnTo>
                      <a:lnTo>
                        <a:pt x="560" y="26241"/>
                      </a:lnTo>
                      <a:lnTo>
                        <a:pt x="601" y="26842"/>
                      </a:lnTo>
                      <a:lnTo>
                        <a:pt x="518" y="26946"/>
                      </a:lnTo>
                      <a:lnTo>
                        <a:pt x="498" y="27008"/>
                      </a:lnTo>
                      <a:lnTo>
                        <a:pt x="477" y="27070"/>
                      </a:lnTo>
                      <a:lnTo>
                        <a:pt x="415" y="27547"/>
                      </a:lnTo>
                      <a:lnTo>
                        <a:pt x="373" y="28003"/>
                      </a:lnTo>
                      <a:lnTo>
                        <a:pt x="311" y="28728"/>
                      </a:lnTo>
                      <a:lnTo>
                        <a:pt x="290" y="29060"/>
                      </a:lnTo>
                      <a:lnTo>
                        <a:pt x="270" y="29412"/>
                      </a:lnTo>
                      <a:lnTo>
                        <a:pt x="311" y="29765"/>
                      </a:lnTo>
                      <a:lnTo>
                        <a:pt x="353" y="30117"/>
                      </a:lnTo>
                      <a:lnTo>
                        <a:pt x="373" y="30200"/>
                      </a:lnTo>
                      <a:lnTo>
                        <a:pt x="373" y="30262"/>
                      </a:lnTo>
                      <a:lnTo>
                        <a:pt x="373" y="30946"/>
                      </a:lnTo>
                      <a:lnTo>
                        <a:pt x="373" y="31464"/>
                      </a:lnTo>
                      <a:lnTo>
                        <a:pt x="332" y="31982"/>
                      </a:lnTo>
                      <a:lnTo>
                        <a:pt x="332" y="32459"/>
                      </a:lnTo>
                      <a:lnTo>
                        <a:pt x="353" y="32957"/>
                      </a:lnTo>
                      <a:lnTo>
                        <a:pt x="456" y="34055"/>
                      </a:lnTo>
                      <a:lnTo>
                        <a:pt x="518" y="34760"/>
                      </a:lnTo>
                      <a:lnTo>
                        <a:pt x="539" y="35465"/>
                      </a:lnTo>
                      <a:lnTo>
                        <a:pt x="539" y="36024"/>
                      </a:lnTo>
                      <a:lnTo>
                        <a:pt x="539" y="36356"/>
                      </a:lnTo>
                      <a:lnTo>
                        <a:pt x="539" y="36688"/>
                      </a:lnTo>
                      <a:lnTo>
                        <a:pt x="539" y="36853"/>
                      </a:lnTo>
                      <a:lnTo>
                        <a:pt x="560" y="37144"/>
                      </a:lnTo>
                      <a:lnTo>
                        <a:pt x="581" y="37475"/>
                      </a:lnTo>
                      <a:lnTo>
                        <a:pt x="622" y="37828"/>
                      </a:lnTo>
                      <a:lnTo>
                        <a:pt x="643" y="38118"/>
                      </a:lnTo>
                      <a:lnTo>
                        <a:pt x="643" y="38594"/>
                      </a:lnTo>
                      <a:lnTo>
                        <a:pt x="622" y="39050"/>
                      </a:lnTo>
                      <a:lnTo>
                        <a:pt x="601" y="39486"/>
                      </a:lnTo>
                      <a:lnTo>
                        <a:pt x="601" y="39983"/>
                      </a:lnTo>
                      <a:lnTo>
                        <a:pt x="622" y="40232"/>
                      </a:lnTo>
                      <a:lnTo>
                        <a:pt x="663" y="40501"/>
                      </a:lnTo>
                      <a:lnTo>
                        <a:pt x="705" y="40771"/>
                      </a:lnTo>
                      <a:lnTo>
                        <a:pt x="726" y="41019"/>
                      </a:lnTo>
                      <a:lnTo>
                        <a:pt x="726" y="41517"/>
                      </a:lnTo>
                      <a:lnTo>
                        <a:pt x="705" y="41890"/>
                      </a:lnTo>
                      <a:lnTo>
                        <a:pt x="705" y="41952"/>
                      </a:lnTo>
                      <a:lnTo>
                        <a:pt x="726" y="41994"/>
                      </a:lnTo>
                      <a:lnTo>
                        <a:pt x="767" y="42035"/>
                      </a:lnTo>
                      <a:lnTo>
                        <a:pt x="850" y="42035"/>
                      </a:lnTo>
                      <a:lnTo>
                        <a:pt x="891" y="42014"/>
                      </a:lnTo>
                      <a:lnTo>
                        <a:pt x="912" y="41952"/>
                      </a:lnTo>
                      <a:lnTo>
                        <a:pt x="912" y="41890"/>
                      </a:lnTo>
                      <a:lnTo>
                        <a:pt x="912" y="41558"/>
                      </a:lnTo>
                      <a:lnTo>
                        <a:pt x="954" y="41206"/>
                      </a:lnTo>
                      <a:lnTo>
                        <a:pt x="974" y="40854"/>
                      </a:lnTo>
                      <a:lnTo>
                        <a:pt x="995" y="40667"/>
                      </a:lnTo>
                      <a:lnTo>
                        <a:pt x="995" y="40501"/>
                      </a:lnTo>
                      <a:lnTo>
                        <a:pt x="974" y="40149"/>
                      </a:lnTo>
                      <a:lnTo>
                        <a:pt x="974" y="39465"/>
                      </a:lnTo>
                      <a:lnTo>
                        <a:pt x="995" y="38802"/>
                      </a:lnTo>
                      <a:lnTo>
                        <a:pt x="1078" y="38346"/>
                      </a:lnTo>
                      <a:lnTo>
                        <a:pt x="1099" y="38097"/>
                      </a:lnTo>
                      <a:lnTo>
                        <a:pt x="1119" y="37869"/>
                      </a:lnTo>
                      <a:lnTo>
                        <a:pt x="1140" y="36874"/>
                      </a:lnTo>
                      <a:lnTo>
                        <a:pt x="1182" y="35299"/>
                      </a:lnTo>
                      <a:lnTo>
                        <a:pt x="1182" y="35237"/>
                      </a:lnTo>
                      <a:lnTo>
                        <a:pt x="1306" y="34656"/>
                      </a:lnTo>
                      <a:lnTo>
                        <a:pt x="1347" y="34490"/>
                      </a:lnTo>
                      <a:lnTo>
                        <a:pt x="1347" y="34304"/>
                      </a:lnTo>
                      <a:lnTo>
                        <a:pt x="1368" y="33952"/>
                      </a:lnTo>
                      <a:lnTo>
                        <a:pt x="1347" y="33309"/>
                      </a:lnTo>
                      <a:lnTo>
                        <a:pt x="1327" y="32666"/>
                      </a:lnTo>
                      <a:lnTo>
                        <a:pt x="1285" y="31423"/>
                      </a:lnTo>
                      <a:lnTo>
                        <a:pt x="1244" y="30822"/>
                      </a:lnTo>
                      <a:lnTo>
                        <a:pt x="1182" y="30200"/>
                      </a:lnTo>
                      <a:lnTo>
                        <a:pt x="1182" y="29371"/>
                      </a:lnTo>
                      <a:lnTo>
                        <a:pt x="1223" y="28542"/>
                      </a:lnTo>
                      <a:lnTo>
                        <a:pt x="1223" y="28480"/>
                      </a:lnTo>
                      <a:lnTo>
                        <a:pt x="1285" y="29081"/>
                      </a:lnTo>
                      <a:lnTo>
                        <a:pt x="1347" y="29640"/>
                      </a:lnTo>
                      <a:lnTo>
                        <a:pt x="1451" y="30179"/>
                      </a:lnTo>
                      <a:lnTo>
                        <a:pt x="1513" y="30428"/>
                      </a:lnTo>
                      <a:lnTo>
                        <a:pt x="1596" y="30677"/>
                      </a:lnTo>
                      <a:lnTo>
                        <a:pt x="1555" y="31195"/>
                      </a:lnTo>
                      <a:lnTo>
                        <a:pt x="1534" y="31775"/>
                      </a:lnTo>
                      <a:lnTo>
                        <a:pt x="1534" y="32356"/>
                      </a:lnTo>
                      <a:lnTo>
                        <a:pt x="1575" y="32915"/>
                      </a:lnTo>
                      <a:lnTo>
                        <a:pt x="1555" y="33350"/>
                      </a:lnTo>
                      <a:lnTo>
                        <a:pt x="1555" y="33703"/>
                      </a:lnTo>
                      <a:lnTo>
                        <a:pt x="1575" y="33972"/>
                      </a:lnTo>
                      <a:lnTo>
                        <a:pt x="1596" y="34221"/>
                      </a:lnTo>
                      <a:lnTo>
                        <a:pt x="1638" y="34408"/>
                      </a:lnTo>
                      <a:lnTo>
                        <a:pt x="1679" y="34594"/>
                      </a:lnTo>
                      <a:lnTo>
                        <a:pt x="1783" y="34988"/>
                      </a:lnTo>
                      <a:lnTo>
                        <a:pt x="1783" y="35071"/>
                      </a:lnTo>
                      <a:lnTo>
                        <a:pt x="1721" y="35195"/>
                      </a:lnTo>
                      <a:lnTo>
                        <a:pt x="1679" y="35361"/>
                      </a:lnTo>
                      <a:lnTo>
                        <a:pt x="1658" y="35548"/>
                      </a:lnTo>
                      <a:lnTo>
                        <a:pt x="1638" y="35755"/>
                      </a:lnTo>
                      <a:lnTo>
                        <a:pt x="1596" y="36211"/>
                      </a:lnTo>
                      <a:lnTo>
                        <a:pt x="1617" y="36667"/>
                      </a:lnTo>
                      <a:lnTo>
                        <a:pt x="1596" y="37144"/>
                      </a:lnTo>
                      <a:lnTo>
                        <a:pt x="1575" y="37600"/>
                      </a:lnTo>
                      <a:lnTo>
                        <a:pt x="1596" y="38056"/>
                      </a:lnTo>
                      <a:lnTo>
                        <a:pt x="1638" y="38511"/>
                      </a:lnTo>
                      <a:lnTo>
                        <a:pt x="1638" y="38885"/>
                      </a:lnTo>
                      <a:lnTo>
                        <a:pt x="1638" y="39216"/>
                      </a:lnTo>
                      <a:lnTo>
                        <a:pt x="1596" y="39817"/>
                      </a:lnTo>
                      <a:lnTo>
                        <a:pt x="1596" y="40107"/>
                      </a:lnTo>
                      <a:lnTo>
                        <a:pt x="1617" y="40356"/>
                      </a:lnTo>
                      <a:lnTo>
                        <a:pt x="1638" y="40605"/>
                      </a:lnTo>
                      <a:lnTo>
                        <a:pt x="1679" y="40833"/>
                      </a:lnTo>
                      <a:lnTo>
                        <a:pt x="1783" y="41310"/>
                      </a:lnTo>
                      <a:lnTo>
                        <a:pt x="1783" y="41869"/>
                      </a:lnTo>
                      <a:lnTo>
                        <a:pt x="1741" y="42512"/>
                      </a:lnTo>
                      <a:lnTo>
                        <a:pt x="1721" y="43113"/>
                      </a:lnTo>
                      <a:lnTo>
                        <a:pt x="1721" y="43631"/>
                      </a:lnTo>
                      <a:lnTo>
                        <a:pt x="1700" y="44087"/>
                      </a:lnTo>
                      <a:lnTo>
                        <a:pt x="1575" y="44419"/>
                      </a:lnTo>
                      <a:lnTo>
                        <a:pt x="1534" y="44585"/>
                      </a:lnTo>
                      <a:lnTo>
                        <a:pt x="1493" y="44750"/>
                      </a:lnTo>
                      <a:lnTo>
                        <a:pt x="1430" y="45269"/>
                      </a:lnTo>
                      <a:lnTo>
                        <a:pt x="1368" y="46077"/>
                      </a:lnTo>
                      <a:lnTo>
                        <a:pt x="1347" y="46678"/>
                      </a:lnTo>
                      <a:lnTo>
                        <a:pt x="1368" y="47403"/>
                      </a:lnTo>
                      <a:lnTo>
                        <a:pt x="1410" y="48108"/>
                      </a:lnTo>
                      <a:lnTo>
                        <a:pt x="1430" y="48419"/>
                      </a:lnTo>
                      <a:lnTo>
                        <a:pt x="1493" y="48668"/>
                      </a:lnTo>
                      <a:lnTo>
                        <a:pt x="1430" y="49476"/>
                      </a:lnTo>
                      <a:lnTo>
                        <a:pt x="1410" y="50430"/>
                      </a:lnTo>
                      <a:lnTo>
                        <a:pt x="1410" y="51570"/>
                      </a:lnTo>
                      <a:lnTo>
                        <a:pt x="1430" y="52627"/>
                      </a:lnTo>
                      <a:lnTo>
                        <a:pt x="1451" y="53103"/>
                      </a:lnTo>
                      <a:lnTo>
                        <a:pt x="1493" y="53559"/>
                      </a:lnTo>
                      <a:lnTo>
                        <a:pt x="1534" y="53808"/>
                      </a:lnTo>
                      <a:lnTo>
                        <a:pt x="1575" y="54015"/>
                      </a:lnTo>
                      <a:lnTo>
                        <a:pt x="1638" y="54181"/>
                      </a:lnTo>
                      <a:lnTo>
                        <a:pt x="1700" y="54326"/>
                      </a:lnTo>
                      <a:lnTo>
                        <a:pt x="1783" y="54451"/>
                      </a:lnTo>
                      <a:lnTo>
                        <a:pt x="1845" y="54533"/>
                      </a:lnTo>
                      <a:lnTo>
                        <a:pt x="1928" y="54616"/>
                      </a:lnTo>
                      <a:lnTo>
                        <a:pt x="2031" y="54658"/>
                      </a:lnTo>
                      <a:lnTo>
                        <a:pt x="2135" y="54699"/>
                      </a:lnTo>
                      <a:lnTo>
                        <a:pt x="2239" y="54699"/>
                      </a:lnTo>
                      <a:lnTo>
                        <a:pt x="2446" y="54720"/>
                      </a:lnTo>
                      <a:lnTo>
                        <a:pt x="2943" y="54679"/>
                      </a:lnTo>
                      <a:lnTo>
                        <a:pt x="3959" y="54679"/>
                      </a:lnTo>
                      <a:lnTo>
                        <a:pt x="5679" y="54658"/>
                      </a:lnTo>
                      <a:lnTo>
                        <a:pt x="7358" y="54658"/>
                      </a:lnTo>
                      <a:lnTo>
                        <a:pt x="9389" y="54637"/>
                      </a:lnTo>
                      <a:lnTo>
                        <a:pt x="12063" y="54679"/>
                      </a:lnTo>
                      <a:lnTo>
                        <a:pt x="13431" y="54699"/>
                      </a:lnTo>
                      <a:lnTo>
                        <a:pt x="16478" y="54699"/>
                      </a:lnTo>
                      <a:lnTo>
                        <a:pt x="19028" y="54720"/>
                      </a:lnTo>
                      <a:lnTo>
                        <a:pt x="20333" y="54741"/>
                      </a:lnTo>
                      <a:lnTo>
                        <a:pt x="21722" y="54761"/>
                      </a:lnTo>
                      <a:lnTo>
                        <a:pt x="23131" y="54741"/>
                      </a:lnTo>
                      <a:lnTo>
                        <a:pt x="27194" y="54741"/>
                      </a:lnTo>
                      <a:lnTo>
                        <a:pt x="29453" y="54761"/>
                      </a:lnTo>
                      <a:lnTo>
                        <a:pt x="32023" y="54782"/>
                      </a:lnTo>
                      <a:lnTo>
                        <a:pt x="35008" y="54803"/>
                      </a:lnTo>
                      <a:lnTo>
                        <a:pt x="36335" y="54803"/>
                      </a:lnTo>
                      <a:lnTo>
                        <a:pt x="37247" y="54782"/>
                      </a:lnTo>
                      <a:lnTo>
                        <a:pt x="38076" y="54761"/>
                      </a:lnTo>
                      <a:lnTo>
                        <a:pt x="39216" y="54741"/>
                      </a:lnTo>
                      <a:lnTo>
                        <a:pt x="41910" y="54782"/>
                      </a:lnTo>
                      <a:lnTo>
                        <a:pt x="43796" y="54782"/>
                      </a:lnTo>
                      <a:lnTo>
                        <a:pt x="46532" y="54761"/>
                      </a:lnTo>
                      <a:lnTo>
                        <a:pt x="46947" y="54761"/>
                      </a:lnTo>
                      <a:lnTo>
                        <a:pt x="47320" y="54720"/>
                      </a:lnTo>
                      <a:lnTo>
                        <a:pt x="48045" y="54637"/>
                      </a:lnTo>
                      <a:lnTo>
                        <a:pt x="48398" y="54616"/>
                      </a:lnTo>
                      <a:lnTo>
                        <a:pt x="48771" y="54616"/>
                      </a:lnTo>
                      <a:lnTo>
                        <a:pt x="49185" y="54679"/>
                      </a:lnTo>
                      <a:lnTo>
                        <a:pt x="49413" y="54720"/>
                      </a:lnTo>
                      <a:lnTo>
                        <a:pt x="49662" y="54782"/>
                      </a:lnTo>
                      <a:lnTo>
                        <a:pt x="49911" y="54865"/>
                      </a:lnTo>
                      <a:lnTo>
                        <a:pt x="50201" y="54907"/>
                      </a:lnTo>
                      <a:lnTo>
                        <a:pt x="50491" y="54948"/>
                      </a:lnTo>
                      <a:lnTo>
                        <a:pt x="50781" y="54969"/>
                      </a:lnTo>
                      <a:lnTo>
                        <a:pt x="51092" y="54969"/>
                      </a:lnTo>
                      <a:lnTo>
                        <a:pt x="51403" y="54948"/>
                      </a:lnTo>
                      <a:lnTo>
                        <a:pt x="51714" y="54886"/>
                      </a:lnTo>
                      <a:lnTo>
                        <a:pt x="52004" y="54824"/>
                      </a:lnTo>
                      <a:lnTo>
                        <a:pt x="52274" y="54720"/>
                      </a:lnTo>
                      <a:lnTo>
                        <a:pt x="52543" y="54575"/>
                      </a:lnTo>
                      <a:lnTo>
                        <a:pt x="52771" y="54409"/>
                      </a:lnTo>
                      <a:lnTo>
                        <a:pt x="52978" y="54202"/>
                      </a:lnTo>
                      <a:lnTo>
                        <a:pt x="53061" y="54098"/>
                      </a:lnTo>
                      <a:lnTo>
                        <a:pt x="53144" y="53974"/>
                      </a:lnTo>
                      <a:lnTo>
                        <a:pt x="53206" y="53849"/>
                      </a:lnTo>
                      <a:lnTo>
                        <a:pt x="53268" y="53704"/>
                      </a:lnTo>
                      <a:lnTo>
                        <a:pt x="53310" y="53539"/>
                      </a:lnTo>
                      <a:lnTo>
                        <a:pt x="53331" y="53373"/>
                      </a:lnTo>
                      <a:lnTo>
                        <a:pt x="53351" y="53207"/>
                      </a:lnTo>
                      <a:lnTo>
                        <a:pt x="53372" y="53020"/>
                      </a:lnTo>
                      <a:lnTo>
                        <a:pt x="53351" y="52647"/>
                      </a:lnTo>
                      <a:lnTo>
                        <a:pt x="53393" y="52336"/>
                      </a:lnTo>
                      <a:lnTo>
                        <a:pt x="53414" y="52171"/>
                      </a:lnTo>
                      <a:lnTo>
                        <a:pt x="53393" y="52005"/>
                      </a:lnTo>
                      <a:lnTo>
                        <a:pt x="53372" y="51839"/>
                      </a:lnTo>
                      <a:lnTo>
                        <a:pt x="53372" y="51673"/>
                      </a:lnTo>
                      <a:lnTo>
                        <a:pt x="53372" y="51362"/>
                      </a:lnTo>
                      <a:lnTo>
                        <a:pt x="53393" y="51051"/>
                      </a:lnTo>
                      <a:lnTo>
                        <a:pt x="53393" y="50886"/>
                      </a:lnTo>
                      <a:lnTo>
                        <a:pt x="53434" y="50284"/>
                      </a:lnTo>
                      <a:lnTo>
                        <a:pt x="53517" y="49808"/>
                      </a:lnTo>
                      <a:lnTo>
                        <a:pt x="53538" y="49580"/>
                      </a:lnTo>
                      <a:lnTo>
                        <a:pt x="53559" y="49352"/>
                      </a:lnTo>
                      <a:lnTo>
                        <a:pt x="53600" y="48357"/>
                      </a:lnTo>
                      <a:lnTo>
                        <a:pt x="53621" y="47445"/>
                      </a:lnTo>
                      <a:lnTo>
                        <a:pt x="53621" y="47362"/>
                      </a:lnTo>
                      <a:lnTo>
                        <a:pt x="53621" y="47341"/>
                      </a:lnTo>
                      <a:lnTo>
                        <a:pt x="53600" y="47134"/>
                      </a:lnTo>
                      <a:lnTo>
                        <a:pt x="53579" y="46927"/>
                      </a:lnTo>
                      <a:lnTo>
                        <a:pt x="53538" y="46802"/>
                      </a:lnTo>
                      <a:lnTo>
                        <a:pt x="53517" y="46574"/>
                      </a:lnTo>
                      <a:lnTo>
                        <a:pt x="53517" y="46408"/>
                      </a:lnTo>
                      <a:lnTo>
                        <a:pt x="53538" y="46222"/>
                      </a:lnTo>
                      <a:lnTo>
                        <a:pt x="53600" y="45849"/>
                      </a:lnTo>
                      <a:lnTo>
                        <a:pt x="53621" y="45662"/>
                      </a:lnTo>
                      <a:lnTo>
                        <a:pt x="53621" y="45476"/>
                      </a:lnTo>
                      <a:lnTo>
                        <a:pt x="53579" y="44792"/>
                      </a:lnTo>
                      <a:lnTo>
                        <a:pt x="53579" y="44585"/>
                      </a:lnTo>
                      <a:lnTo>
                        <a:pt x="53704" y="43963"/>
                      </a:lnTo>
                      <a:lnTo>
                        <a:pt x="53849" y="43051"/>
                      </a:lnTo>
                      <a:lnTo>
                        <a:pt x="53911" y="42740"/>
                      </a:lnTo>
                      <a:lnTo>
                        <a:pt x="53973" y="42408"/>
                      </a:lnTo>
                      <a:lnTo>
                        <a:pt x="53973" y="42242"/>
                      </a:lnTo>
                      <a:lnTo>
                        <a:pt x="53973" y="42077"/>
                      </a:lnTo>
                      <a:lnTo>
                        <a:pt x="53952" y="41911"/>
                      </a:lnTo>
                      <a:lnTo>
                        <a:pt x="53911" y="41745"/>
                      </a:lnTo>
                      <a:lnTo>
                        <a:pt x="53849" y="41517"/>
                      </a:lnTo>
                      <a:lnTo>
                        <a:pt x="53828" y="41310"/>
                      </a:lnTo>
                      <a:lnTo>
                        <a:pt x="53849" y="41165"/>
                      </a:lnTo>
                      <a:lnTo>
                        <a:pt x="53870" y="41040"/>
                      </a:lnTo>
                      <a:lnTo>
                        <a:pt x="53849" y="40874"/>
                      </a:lnTo>
                      <a:lnTo>
                        <a:pt x="53828" y="40729"/>
                      </a:lnTo>
                      <a:lnTo>
                        <a:pt x="53828" y="40563"/>
                      </a:lnTo>
                      <a:lnTo>
                        <a:pt x="53828" y="40481"/>
                      </a:lnTo>
                      <a:lnTo>
                        <a:pt x="53870" y="40398"/>
                      </a:lnTo>
                      <a:lnTo>
                        <a:pt x="53932" y="40253"/>
                      </a:lnTo>
                      <a:lnTo>
                        <a:pt x="53973" y="40087"/>
                      </a:lnTo>
                      <a:lnTo>
                        <a:pt x="53973" y="39797"/>
                      </a:lnTo>
                      <a:lnTo>
                        <a:pt x="53952" y="39506"/>
                      </a:lnTo>
                      <a:lnTo>
                        <a:pt x="53994" y="39133"/>
                      </a:lnTo>
                      <a:lnTo>
                        <a:pt x="54077" y="38739"/>
                      </a:lnTo>
                      <a:lnTo>
                        <a:pt x="54118" y="38429"/>
                      </a:lnTo>
                      <a:lnTo>
                        <a:pt x="54139" y="38118"/>
                      </a:lnTo>
                      <a:lnTo>
                        <a:pt x="54201" y="37351"/>
                      </a:lnTo>
                      <a:lnTo>
                        <a:pt x="54305" y="36853"/>
                      </a:lnTo>
                      <a:lnTo>
                        <a:pt x="54388" y="36542"/>
                      </a:lnTo>
                      <a:lnTo>
                        <a:pt x="54408" y="36211"/>
                      </a:lnTo>
                      <a:lnTo>
                        <a:pt x="54429" y="35734"/>
                      </a:lnTo>
                      <a:lnTo>
                        <a:pt x="54429" y="35237"/>
                      </a:lnTo>
                      <a:lnTo>
                        <a:pt x="54408" y="34698"/>
                      </a:lnTo>
                      <a:lnTo>
                        <a:pt x="54367" y="34408"/>
                      </a:lnTo>
                      <a:lnTo>
                        <a:pt x="54326" y="34138"/>
                      </a:lnTo>
                      <a:lnTo>
                        <a:pt x="54263" y="33827"/>
                      </a:lnTo>
                      <a:lnTo>
                        <a:pt x="54326" y="33475"/>
                      </a:lnTo>
                      <a:lnTo>
                        <a:pt x="54367" y="33102"/>
                      </a:lnTo>
                      <a:lnTo>
                        <a:pt x="54408" y="32666"/>
                      </a:lnTo>
                      <a:lnTo>
                        <a:pt x="54429" y="32231"/>
                      </a:lnTo>
                      <a:lnTo>
                        <a:pt x="54408" y="31982"/>
                      </a:lnTo>
                      <a:lnTo>
                        <a:pt x="54388" y="31734"/>
                      </a:lnTo>
                      <a:lnTo>
                        <a:pt x="54305" y="31216"/>
                      </a:lnTo>
                      <a:lnTo>
                        <a:pt x="54263" y="31029"/>
                      </a:lnTo>
                      <a:lnTo>
                        <a:pt x="54222" y="30863"/>
                      </a:lnTo>
                      <a:lnTo>
                        <a:pt x="54098" y="30532"/>
                      </a:lnTo>
                      <a:lnTo>
                        <a:pt x="54015" y="30387"/>
                      </a:lnTo>
                      <a:lnTo>
                        <a:pt x="53952" y="29910"/>
                      </a:lnTo>
                      <a:lnTo>
                        <a:pt x="53890" y="29537"/>
                      </a:lnTo>
                      <a:lnTo>
                        <a:pt x="53849" y="28936"/>
                      </a:lnTo>
                      <a:lnTo>
                        <a:pt x="53849" y="28583"/>
                      </a:lnTo>
                      <a:lnTo>
                        <a:pt x="53870" y="28231"/>
                      </a:lnTo>
                      <a:lnTo>
                        <a:pt x="53870" y="27941"/>
                      </a:lnTo>
                      <a:lnTo>
                        <a:pt x="53870" y="27651"/>
                      </a:lnTo>
                      <a:lnTo>
                        <a:pt x="53828" y="27049"/>
                      </a:lnTo>
                      <a:lnTo>
                        <a:pt x="53911" y="26946"/>
                      </a:lnTo>
                      <a:lnTo>
                        <a:pt x="53932" y="26884"/>
                      </a:lnTo>
                      <a:lnTo>
                        <a:pt x="53952" y="26821"/>
                      </a:lnTo>
                      <a:lnTo>
                        <a:pt x="54015" y="26345"/>
                      </a:lnTo>
                      <a:lnTo>
                        <a:pt x="54056" y="25868"/>
                      </a:lnTo>
                      <a:lnTo>
                        <a:pt x="54118" y="25163"/>
                      </a:lnTo>
                      <a:lnTo>
                        <a:pt x="54139" y="24832"/>
                      </a:lnTo>
                      <a:lnTo>
                        <a:pt x="54160" y="24479"/>
                      </a:lnTo>
                      <a:lnTo>
                        <a:pt x="54118" y="24127"/>
                      </a:lnTo>
                      <a:lnTo>
                        <a:pt x="54077" y="23775"/>
                      </a:lnTo>
                      <a:lnTo>
                        <a:pt x="54056" y="23692"/>
                      </a:lnTo>
                      <a:lnTo>
                        <a:pt x="54056" y="23630"/>
                      </a:lnTo>
                      <a:lnTo>
                        <a:pt x="54056" y="22946"/>
                      </a:lnTo>
                      <a:lnTo>
                        <a:pt x="54077" y="22427"/>
                      </a:lnTo>
                      <a:lnTo>
                        <a:pt x="54098" y="21909"/>
                      </a:lnTo>
                      <a:lnTo>
                        <a:pt x="54098" y="21412"/>
                      </a:lnTo>
                      <a:lnTo>
                        <a:pt x="54098" y="20935"/>
                      </a:lnTo>
                      <a:lnTo>
                        <a:pt x="53973" y="19836"/>
                      </a:lnTo>
                      <a:lnTo>
                        <a:pt x="53911" y="19132"/>
                      </a:lnTo>
                      <a:lnTo>
                        <a:pt x="53890" y="18427"/>
                      </a:lnTo>
                      <a:lnTo>
                        <a:pt x="53890" y="17867"/>
                      </a:lnTo>
                      <a:lnTo>
                        <a:pt x="53890" y="17536"/>
                      </a:lnTo>
                      <a:lnTo>
                        <a:pt x="53890" y="17204"/>
                      </a:lnTo>
                      <a:lnTo>
                        <a:pt x="53890" y="17038"/>
                      </a:lnTo>
                      <a:lnTo>
                        <a:pt x="53870" y="16748"/>
                      </a:lnTo>
                      <a:lnTo>
                        <a:pt x="53849" y="16417"/>
                      </a:lnTo>
                      <a:lnTo>
                        <a:pt x="53807" y="16064"/>
                      </a:lnTo>
                      <a:lnTo>
                        <a:pt x="53787" y="15774"/>
                      </a:lnTo>
                      <a:lnTo>
                        <a:pt x="53787" y="15297"/>
                      </a:lnTo>
                      <a:lnTo>
                        <a:pt x="53807" y="14841"/>
                      </a:lnTo>
                      <a:lnTo>
                        <a:pt x="53828" y="14406"/>
                      </a:lnTo>
                      <a:lnTo>
                        <a:pt x="53828" y="13909"/>
                      </a:lnTo>
                      <a:lnTo>
                        <a:pt x="53807" y="13639"/>
                      </a:lnTo>
                      <a:lnTo>
                        <a:pt x="53766" y="13390"/>
                      </a:lnTo>
                      <a:lnTo>
                        <a:pt x="53724" y="13121"/>
                      </a:lnTo>
                      <a:lnTo>
                        <a:pt x="53704" y="12872"/>
                      </a:lnTo>
                      <a:lnTo>
                        <a:pt x="53704" y="12375"/>
                      </a:lnTo>
                      <a:lnTo>
                        <a:pt x="53724" y="12002"/>
                      </a:lnTo>
                      <a:lnTo>
                        <a:pt x="53724" y="11939"/>
                      </a:lnTo>
                      <a:lnTo>
                        <a:pt x="53704" y="11898"/>
                      </a:lnTo>
                      <a:lnTo>
                        <a:pt x="53662" y="11857"/>
                      </a:lnTo>
                      <a:lnTo>
                        <a:pt x="53621" y="11836"/>
                      </a:lnTo>
                      <a:lnTo>
                        <a:pt x="53579" y="11857"/>
                      </a:lnTo>
                      <a:lnTo>
                        <a:pt x="53538" y="11877"/>
                      </a:lnTo>
                      <a:lnTo>
                        <a:pt x="53517" y="11939"/>
                      </a:lnTo>
                      <a:lnTo>
                        <a:pt x="53517" y="12002"/>
                      </a:lnTo>
                      <a:lnTo>
                        <a:pt x="53517" y="12333"/>
                      </a:lnTo>
                      <a:lnTo>
                        <a:pt x="53476" y="12686"/>
                      </a:lnTo>
                      <a:lnTo>
                        <a:pt x="53455" y="13038"/>
                      </a:lnTo>
                      <a:lnTo>
                        <a:pt x="53434" y="13225"/>
                      </a:lnTo>
                      <a:lnTo>
                        <a:pt x="53434" y="13390"/>
                      </a:lnTo>
                      <a:lnTo>
                        <a:pt x="53455" y="13743"/>
                      </a:lnTo>
                      <a:lnTo>
                        <a:pt x="53455" y="14406"/>
                      </a:lnTo>
                      <a:lnTo>
                        <a:pt x="53434" y="15090"/>
                      </a:lnTo>
                      <a:lnTo>
                        <a:pt x="53351" y="15546"/>
                      </a:lnTo>
                      <a:lnTo>
                        <a:pt x="53331" y="15774"/>
                      </a:lnTo>
                      <a:lnTo>
                        <a:pt x="53310" y="16023"/>
                      </a:lnTo>
                      <a:lnTo>
                        <a:pt x="53289" y="17018"/>
                      </a:lnTo>
                      <a:lnTo>
                        <a:pt x="53289" y="17391"/>
                      </a:lnTo>
                      <a:lnTo>
                        <a:pt x="53268" y="17246"/>
                      </a:lnTo>
                      <a:lnTo>
                        <a:pt x="53248" y="16624"/>
                      </a:lnTo>
                      <a:lnTo>
                        <a:pt x="53227" y="16520"/>
                      </a:lnTo>
                      <a:lnTo>
                        <a:pt x="53248" y="16251"/>
                      </a:lnTo>
                      <a:lnTo>
                        <a:pt x="53248" y="15981"/>
                      </a:lnTo>
                      <a:lnTo>
                        <a:pt x="53268" y="15712"/>
                      </a:lnTo>
                      <a:lnTo>
                        <a:pt x="53268" y="15422"/>
                      </a:lnTo>
                      <a:lnTo>
                        <a:pt x="53227" y="14986"/>
                      </a:lnTo>
                      <a:lnTo>
                        <a:pt x="53186" y="14572"/>
                      </a:lnTo>
                      <a:lnTo>
                        <a:pt x="53144" y="14219"/>
                      </a:lnTo>
                      <a:lnTo>
                        <a:pt x="53123" y="13867"/>
                      </a:lnTo>
                      <a:lnTo>
                        <a:pt x="53144" y="13494"/>
                      </a:lnTo>
                      <a:lnTo>
                        <a:pt x="53186" y="13017"/>
                      </a:lnTo>
                      <a:lnTo>
                        <a:pt x="53165" y="12520"/>
                      </a:lnTo>
                      <a:lnTo>
                        <a:pt x="53206" y="12043"/>
                      </a:lnTo>
                      <a:lnTo>
                        <a:pt x="53206" y="11587"/>
                      </a:lnTo>
                      <a:lnTo>
                        <a:pt x="53186" y="11152"/>
                      </a:lnTo>
                      <a:lnTo>
                        <a:pt x="53144" y="10675"/>
                      </a:lnTo>
                      <a:lnTo>
                        <a:pt x="53165" y="10323"/>
                      </a:lnTo>
                      <a:lnTo>
                        <a:pt x="53165" y="9970"/>
                      </a:lnTo>
                      <a:lnTo>
                        <a:pt x="53186" y="9577"/>
                      </a:lnTo>
                      <a:lnTo>
                        <a:pt x="53186" y="9204"/>
                      </a:lnTo>
                      <a:lnTo>
                        <a:pt x="53186" y="8872"/>
                      </a:lnTo>
                      <a:lnTo>
                        <a:pt x="53144" y="8561"/>
                      </a:lnTo>
                      <a:lnTo>
                        <a:pt x="53082" y="7981"/>
                      </a:lnTo>
                      <a:lnTo>
                        <a:pt x="53040" y="7566"/>
                      </a:lnTo>
                      <a:lnTo>
                        <a:pt x="53040" y="7359"/>
                      </a:lnTo>
                      <a:lnTo>
                        <a:pt x="53061" y="7027"/>
                      </a:lnTo>
                      <a:lnTo>
                        <a:pt x="53082" y="6778"/>
                      </a:lnTo>
                      <a:lnTo>
                        <a:pt x="53103" y="6530"/>
                      </a:lnTo>
                      <a:lnTo>
                        <a:pt x="53103" y="6240"/>
                      </a:lnTo>
                      <a:lnTo>
                        <a:pt x="53082" y="5970"/>
                      </a:lnTo>
                      <a:lnTo>
                        <a:pt x="53103" y="5701"/>
                      </a:lnTo>
                      <a:lnTo>
                        <a:pt x="53144" y="5493"/>
                      </a:lnTo>
                      <a:lnTo>
                        <a:pt x="53227" y="5037"/>
                      </a:lnTo>
                      <a:lnTo>
                        <a:pt x="53268" y="4768"/>
                      </a:lnTo>
                      <a:lnTo>
                        <a:pt x="53289" y="4498"/>
                      </a:lnTo>
                      <a:lnTo>
                        <a:pt x="53310" y="3939"/>
                      </a:lnTo>
                      <a:lnTo>
                        <a:pt x="53414" y="3338"/>
                      </a:lnTo>
                      <a:lnTo>
                        <a:pt x="53434" y="3048"/>
                      </a:lnTo>
                      <a:lnTo>
                        <a:pt x="53455" y="2757"/>
                      </a:lnTo>
                      <a:lnTo>
                        <a:pt x="53455" y="2467"/>
                      </a:lnTo>
                      <a:lnTo>
                        <a:pt x="53455" y="2198"/>
                      </a:lnTo>
                      <a:lnTo>
                        <a:pt x="53414" y="1928"/>
                      </a:lnTo>
                      <a:lnTo>
                        <a:pt x="53372" y="1700"/>
                      </a:lnTo>
                      <a:lnTo>
                        <a:pt x="53310" y="1472"/>
                      </a:lnTo>
                      <a:lnTo>
                        <a:pt x="53227" y="1265"/>
                      </a:lnTo>
                      <a:lnTo>
                        <a:pt x="53123" y="1099"/>
                      </a:lnTo>
                      <a:lnTo>
                        <a:pt x="52999" y="933"/>
                      </a:lnTo>
                      <a:lnTo>
                        <a:pt x="52854" y="830"/>
                      </a:lnTo>
                      <a:lnTo>
                        <a:pt x="52667" y="726"/>
                      </a:lnTo>
                      <a:lnTo>
                        <a:pt x="52460" y="685"/>
                      </a:lnTo>
                      <a:lnTo>
                        <a:pt x="52232" y="664"/>
                      </a:lnTo>
                      <a:lnTo>
                        <a:pt x="51341" y="664"/>
                      </a:lnTo>
                      <a:lnTo>
                        <a:pt x="49703" y="705"/>
                      </a:lnTo>
                      <a:lnTo>
                        <a:pt x="46263" y="747"/>
                      </a:lnTo>
                      <a:lnTo>
                        <a:pt x="44356" y="768"/>
                      </a:lnTo>
                      <a:lnTo>
                        <a:pt x="39920" y="768"/>
                      </a:lnTo>
                      <a:lnTo>
                        <a:pt x="37288" y="726"/>
                      </a:lnTo>
                      <a:lnTo>
                        <a:pt x="36542" y="685"/>
                      </a:lnTo>
                      <a:lnTo>
                        <a:pt x="35733" y="664"/>
                      </a:lnTo>
                      <a:lnTo>
                        <a:pt x="34863" y="643"/>
                      </a:lnTo>
                      <a:lnTo>
                        <a:pt x="36625" y="643"/>
                      </a:lnTo>
                      <a:lnTo>
                        <a:pt x="36873" y="623"/>
                      </a:lnTo>
                      <a:lnTo>
                        <a:pt x="37143" y="643"/>
                      </a:lnTo>
                      <a:lnTo>
                        <a:pt x="37412" y="643"/>
                      </a:lnTo>
                      <a:lnTo>
                        <a:pt x="37661" y="623"/>
                      </a:lnTo>
                      <a:lnTo>
                        <a:pt x="37910" y="623"/>
                      </a:lnTo>
                      <a:lnTo>
                        <a:pt x="38449" y="664"/>
                      </a:lnTo>
                      <a:lnTo>
                        <a:pt x="38988" y="685"/>
                      </a:lnTo>
                      <a:lnTo>
                        <a:pt x="39630" y="705"/>
                      </a:lnTo>
                      <a:lnTo>
                        <a:pt x="40128" y="705"/>
                      </a:lnTo>
                      <a:lnTo>
                        <a:pt x="40625" y="685"/>
                      </a:lnTo>
                      <a:lnTo>
                        <a:pt x="41060" y="664"/>
                      </a:lnTo>
                      <a:lnTo>
                        <a:pt x="41330" y="664"/>
                      </a:lnTo>
                      <a:lnTo>
                        <a:pt x="41889" y="685"/>
                      </a:lnTo>
                      <a:lnTo>
                        <a:pt x="42490" y="685"/>
                      </a:lnTo>
                      <a:lnTo>
                        <a:pt x="43071" y="664"/>
                      </a:lnTo>
                      <a:lnTo>
                        <a:pt x="43589" y="643"/>
                      </a:lnTo>
                      <a:lnTo>
                        <a:pt x="44128" y="643"/>
                      </a:lnTo>
                      <a:lnTo>
                        <a:pt x="44439" y="623"/>
                      </a:lnTo>
                      <a:lnTo>
                        <a:pt x="45268" y="623"/>
                      </a:lnTo>
                      <a:lnTo>
                        <a:pt x="45537" y="643"/>
                      </a:lnTo>
                      <a:lnTo>
                        <a:pt x="50988" y="643"/>
                      </a:lnTo>
                      <a:lnTo>
                        <a:pt x="51610" y="623"/>
                      </a:lnTo>
                      <a:lnTo>
                        <a:pt x="52253" y="602"/>
                      </a:lnTo>
                      <a:lnTo>
                        <a:pt x="53082" y="581"/>
                      </a:lnTo>
                      <a:lnTo>
                        <a:pt x="53227" y="560"/>
                      </a:lnTo>
                      <a:lnTo>
                        <a:pt x="53268" y="560"/>
                      </a:lnTo>
                      <a:lnTo>
                        <a:pt x="53289" y="540"/>
                      </a:lnTo>
                      <a:lnTo>
                        <a:pt x="53268" y="519"/>
                      </a:lnTo>
                      <a:lnTo>
                        <a:pt x="53227" y="519"/>
                      </a:lnTo>
                      <a:lnTo>
                        <a:pt x="53082" y="498"/>
                      </a:lnTo>
                      <a:lnTo>
                        <a:pt x="52688" y="498"/>
                      </a:lnTo>
                      <a:lnTo>
                        <a:pt x="52087" y="457"/>
                      </a:lnTo>
                      <a:lnTo>
                        <a:pt x="51672" y="457"/>
                      </a:lnTo>
                      <a:lnTo>
                        <a:pt x="51258" y="477"/>
                      </a:lnTo>
                      <a:lnTo>
                        <a:pt x="50387" y="457"/>
                      </a:lnTo>
                      <a:lnTo>
                        <a:pt x="49538" y="436"/>
                      </a:lnTo>
                      <a:lnTo>
                        <a:pt x="48957" y="415"/>
                      </a:lnTo>
                      <a:lnTo>
                        <a:pt x="48398" y="395"/>
                      </a:lnTo>
                      <a:lnTo>
                        <a:pt x="47175" y="374"/>
                      </a:lnTo>
                      <a:lnTo>
                        <a:pt x="46035" y="353"/>
                      </a:lnTo>
                      <a:lnTo>
                        <a:pt x="45910" y="353"/>
                      </a:lnTo>
                      <a:lnTo>
                        <a:pt x="45413" y="374"/>
                      </a:lnTo>
                      <a:lnTo>
                        <a:pt x="45247" y="395"/>
                      </a:lnTo>
                      <a:lnTo>
                        <a:pt x="44957" y="415"/>
                      </a:lnTo>
                      <a:lnTo>
                        <a:pt x="44750" y="415"/>
                      </a:lnTo>
                      <a:lnTo>
                        <a:pt x="44542" y="395"/>
                      </a:lnTo>
                      <a:lnTo>
                        <a:pt x="44066" y="374"/>
                      </a:lnTo>
                      <a:lnTo>
                        <a:pt x="42781" y="374"/>
                      </a:lnTo>
                      <a:lnTo>
                        <a:pt x="42511" y="395"/>
                      </a:lnTo>
                      <a:lnTo>
                        <a:pt x="41744" y="332"/>
                      </a:lnTo>
                      <a:lnTo>
                        <a:pt x="40625" y="270"/>
                      </a:lnTo>
                      <a:lnTo>
                        <a:pt x="39817" y="208"/>
                      </a:lnTo>
                      <a:lnTo>
                        <a:pt x="39402" y="208"/>
                      </a:lnTo>
                      <a:lnTo>
                        <a:pt x="39008" y="229"/>
                      </a:lnTo>
                      <a:lnTo>
                        <a:pt x="38718" y="270"/>
                      </a:lnTo>
                      <a:lnTo>
                        <a:pt x="38469" y="270"/>
                      </a:lnTo>
                      <a:lnTo>
                        <a:pt x="38138" y="249"/>
                      </a:lnTo>
                      <a:lnTo>
                        <a:pt x="37951" y="270"/>
                      </a:lnTo>
                      <a:lnTo>
                        <a:pt x="37557" y="270"/>
                      </a:lnTo>
                      <a:lnTo>
                        <a:pt x="37350" y="249"/>
                      </a:lnTo>
                      <a:lnTo>
                        <a:pt x="37164" y="229"/>
                      </a:lnTo>
                      <a:lnTo>
                        <a:pt x="36956" y="208"/>
                      </a:lnTo>
                      <a:lnTo>
                        <a:pt x="35796" y="208"/>
                      </a:lnTo>
                      <a:lnTo>
                        <a:pt x="35298" y="167"/>
                      </a:lnTo>
                      <a:lnTo>
                        <a:pt x="34531" y="125"/>
                      </a:lnTo>
                      <a:lnTo>
                        <a:pt x="33578" y="104"/>
                      </a:lnTo>
                      <a:lnTo>
                        <a:pt x="32977" y="63"/>
                      </a:lnTo>
                      <a:lnTo>
                        <a:pt x="32583" y="21"/>
                      </a:lnTo>
                      <a:lnTo>
                        <a:pt x="32189" y="21"/>
                      </a:lnTo>
                      <a:lnTo>
                        <a:pt x="31588" y="1"/>
                      </a:ln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4000" ker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9D27BBFE-BE6A-5112-BFFC-F7758F2C040A}"/>
                    </a:ext>
                  </a:extLst>
                </p:cNvPr>
                <p:cNvSpPr/>
                <p:nvPr/>
              </p:nvSpPr>
              <p:spPr>
                <a:xfrm>
                  <a:off x="792772" y="227505"/>
                  <a:ext cx="7820286" cy="1220855"/>
                </a:xfrm>
                <a:custGeom>
                  <a:avLst/>
                  <a:gdLst>
                    <a:gd name="connsiteX0" fmla="*/ 0 w 7820286"/>
                    <a:gd name="connsiteY0" fmla="*/ 0 h 1220855"/>
                    <a:gd name="connsiteX1" fmla="*/ 402186 w 7820286"/>
                    <a:gd name="connsiteY1" fmla="*/ 0 h 1220855"/>
                    <a:gd name="connsiteX2" fmla="*/ 1038981 w 7820286"/>
                    <a:gd name="connsiteY2" fmla="*/ 0 h 1220855"/>
                    <a:gd name="connsiteX3" fmla="*/ 1753978 w 7820286"/>
                    <a:gd name="connsiteY3" fmla="*/ 0 h 1220855"/>
                    <a:gd name="connsiteX4" fmla="*/ 2468976 w 7820286"/>
                    <a:gd name="connsiteY4" fmla="*/ 0 h 1220855"/>
                    <a:gd name="connsiteX5" fmla="*/ 3105771 w 7820286"/>
                    <a:gd name="connsiteY5" fmla="*/ 0 h 1220855"/>
                    <a:gd name="connsiteX6" fmla="*/ 3664363 w 7820286"/>
                    <a:gd name="connsiteY6" fmla="*/ 0 h 1220855"/>
                    <a:gd name="connsiteX7" fmla="*/ 4379360 w 7820286"/>
                    <a:gd name="connsiteY7" fmla="*/ 0 h 1220855"/>
                    <a:gd name="connsiteX8" fmla="*/ 4781546 w 7820286"/>
                    <a:gd name="connsiteY8" fmla="*/ 0 h 1220855"/>
                    <a:gd name="connsiteX9" fmla="*/ 5261935 w 7820286"/>
                    <a:gd name="connsiteY9" fmla="*/ 0 h 1220855"/>
                    <a:gd name="connsiteX10" fmla="*/ 5742324 w 7820286"/>
                    <a:gd name="connsiteY10" fmla="*/ 0 h 1220855"/>
                    <a:gd name="connsiteX11" fmla="*/ 6144510 w 7820286"/>
                    <a:gd name="connsiteY11" fmla="*/ 0 h 1220855"/>
                    <a:gd name="connsiteX12" fmla="*/ 6703102 w 7820286"/>
                    <a:gd name="connsiteY12" fmla="*/ 0 h 1220855"/>
                    <a:gd name="connsiteX13" fmla="*/ 7105288 w 7820286"/>
                    <a:gd name="connsiteY13" fmla="*/ 0 h 1220855"/>
                    <a:gd name="connsiteX14" fmla="*/ 7820286 w 7820286"/>
                    <a:gd name="connsiteY14" fmla="*/ 0 h 1220855"/>
                    <a:gd name="connsiteX15" fmla="*/ 7820286 w 7820286"/>
                    <a:gd name="connsiteY15" fmla="*/ 419160 h 1220855"/>
                    <a:gd name="connsiteX16" fmla="*/ 7820286 w 7820286"/>
                    <a:gd name="connsiteY16" fmla="*/ 826112 h 1220855"/>
                    <a:gd name="connsiteX17" fmla="*/ 7820286 w 7820286"/>
                    <a:gd name="connsiteY17" fmla="*/ 1220855 h 1220855"/>
                    <a:gd name="connsiteX18" fmla="*/ 7496303 w 7820286"/>
                    <a:gd name="connsiteY18" fmla="*/ 1220855 h 1220855"/>
                    <a:gd name="connsiteX19" fmla="*/ 6859508 w 7820286"/>
                    <a:gd name="connsiteY19" fmla="*/ 1220855 h 1220855"/>
                    <a:gd name="connsiteX20" fmla="*/ 6300916 w 7820286"/>
                    <a:gd name="connsiteY20" fmla="*/ 1220855 h 1220855"/>
                    <a:gd name="connsiteX21" fmla="*/ 5976933 w 7820286"/>
                    <a:gd name="connsiteY21" fmla="*/ 1220855 h 1220855"/>
                    <a:gd name="connsiteX22" fmla="*/ 5340138 w 7820286"/>
                    <a:gd name="connsiteY22" fmla="*/ 1220855 h 1220855"/>
                    <a:gd name="connsiteX23" fmla="*/ 4859749 w 7820286"/>
                    <a:gd name="connsiteY23" fmla="*/ 1220855 h 1220855"/>
                    <a:gd name="connsiteX24" fmla="*/ 4301157 w 7820286"/>
                    <a:gd name="connsiteY24" fmla="*/ 1220855 h 1220855"/>
                    <a:gd name="connsiteX25" fmla="*/ 3664363 w 7820286"/>
                    <a:gd name="connsiteY25" fmla="*/ 1220855 h 1220855"/>
                    <a:gd name="connsiteX26" fmla="*/ 3340379 w 7820286"/>
                    <a:gd name="connsiteY26" fmla="*/ 1220855 h 1220855"/>
                    <a:gd name="connsiteX27" fmla="*/ 2781787 w 7820286"/>
                    <a:gd name="connsiteY27" fmla="*/ 1220855 h 1220855"/>
                    <a:gd name="connsiteX28" fmla="*/ 2144993 w 7820286"/>
                    <a:gd name="connsiteY28" fmla="*/ 1220855 h 1220855"/>
                    <a:gd name="connsiteX29" fmla="*/ 1508198 w 7820286"/>
                    <a:gd name="connsiteY29" fmla="*/ 1220855 h 1220855"/>
                    <a:gd name="connsiteX30" fmla="*/ 1106012 w 7820286"/>
                    <a:gd name="connsiteY30" fmla="*/ 1220855 h 1220855"/>
                    <a:gd name="connsiteX31" fmla="*/ 625623 w 7820286"/>
                    <a:gd name="connsiteY31" fmla="*/ 1220855 h 1220855"/>
                    <a:gd name="connsiteX32" fmla="*/ 0 w 7820286"/>
                    <a:gd name="connsiteY32" fmla="*/ 1220855 h 1220855"/>
                    <a:gd name="connsiteX33" fmla="*/ 0 w 7820286"/>
                    <a:gd name="connsiteY33" fmla="*/ 838320 h 1220855"/>
                    <a:gd name="connsiteX34" fmla="*/ 0 w 7820286"/>
                    <a:gd name="connsiteY34" fmla="*/ 443577 h 1220855"/>
                    <a:gd name="connsiteX35" fmla="*/ 0 w 7820286"/>
                    <a:gd name="connsiteY35" fmla="*/ 0 h 1220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820286" h="1220855" extrusionOk="0">
                      <a:moveTo>
                        <a:pt x="0" y="0"/>
                      </a:moveTo>
                      <a:cubicBezTo>
                        <a:pt x="195189" y="-37728"/>
                        <a:pt x="257781" y="10052"/>
                        <a:pt x="402186" y="0"/>
                      </a:cubicBezTo>
                      <a:cubicBezTo>
                        <a:pt x="546591" y="-10052"/>
                        <a:pt x="761480" y="73439"/>
                        <a:pt x="1038981" y="0"/>
                      </a:cubicBezTo>
                      <a:cubicBezTo>
                        <a:pt x="1316483" y="-73439"/>
                        <a:pt x="1454275" y="85170"/>
                        <a:pt x="1753978" y="0"/>
                      </a:cubicBezTo>
                      <a:cubicBezTo>
                        <a:pt x="2053681" y="-85170"/>
                        <a:pt x="2118023" y="55986"/>
                        <a:pt x="2468976" y="0"/>
                      </a:cubicBezTo>
                      <a:cubicBezTo>
                        <a:pt x="2819929" y="-55986"/>
                        <a:pt x="2803204" y="68099"/>
                        <a:pt x="3105771" y="0"/>
                      </a:cubicBezTo>
                      <a:cubicBezTo>
                        <a:pt x="3408338" y="-68099"/>
                        <a:pt x="3541553" y="24818"/>
                        <a:pt x="3664363" y="0"/>
                      </a:cubicBezTo>
                      <a:cubicBezTo>
                        <a:pt x="3787173" y="-24818"/>
                        <a:pt x="4154897" y="41261"/>
                        <a:pt x="4379360" y="0"/>
                      </a:cubicBezTo>
                      <a:cubicBezTo>
                        <a:pt x="4603823" y="-41261"/>
                        <a:pt x="4637397" y="6901"/>
                        <a:pt x="4781546" y="0"/>
                      </a:cubicBezTo>
                      <a:cubicBezTo>
                        <a:pt x="4925695" y="-6901"/>
                        <a:pt x="5125934" y="24321"/>
                        <a:pt x="5261935" y="0"/>
                      </a:cubicBezTo>
                      <a:cubicBezTo>
                        <a:pt x="5397936" y="-24321"/>
                        <a:pt x="5567626" y="29507"/>
                        <a:pt x="5742324" y="0"/>
                      </a:cubicBezTo>
                      <a:cubicBezTo>
                        <a:pt x="5917022" y="-29507"/>
                        <a:pt x="6024942" y="17886"/>
                        <a:pt x="6144510" y="0"/>
                      </a:cubicBezTo>
                      <a:cubicBezTo>
                        <a:pt x="6264078" y="-17886"/>
                        <a:pt x="6497444" y="14440"/>
                        <a:pt x="6703102" y="0"/>
                      </a:cubicBezTo>
                      <a:cubicBezTo>
                        <a:pt x="6908760" y="-14440"/>
                        <a:pt x="6937555" y="4382"/>
                        <a:pt x="7105288" y="0"/>
                      </a:cubicBezTo>
                      <a:cubicBezTo>
                        <a:pt x="7273021" y="-4382"/>
                        <a:pt x="7545312" y="16366"/>
                        <a:pt x="7820286" y="0"/>
                      </a:cubicBezTo>
                      <a:cubicBezTo>
                        <a:pt x="7860277" y="108811"/>
                        <a:pt x="7815435" y="288938"/>
                        <a:pt x="7820286" y="419160"/>
                      </a:cubicBezTo>
                      <a:cubicBezTo>
                        <a:pt x="7825137" y="549382"/>
                        <a:pt x="7790737" y="665384"/>
                        <a:pt x="7820286" y="826112"/>
                      </a:cubicBezTo>
                      <a:cubicBezTo>
                        <a:pt x="7849835" y="986840"/>
                        <a:pt x="7798534" y="1121083"/>
                        <a:pt x="7820286" y="1220855"/>
                      </a:cubicBezTo>
                      <a:cubicBezTo>
                        <a:pt x="7740461" y="1253812"/>
                        <a:pt x="7587273" y="1197609"/>
                        <a:pt x="7496303" y="1220855"/>
                      </a:cubicBezTo>
                      <a:cubicBezTo>
                        <a:pt x="7405333" y="1244101"/>
                        <a:pt x="7155009" y="1185026"/>
                        <a:pt x="6859508" y="1220855"/>
                      </a:cubicBezTo>
                      <a:cubicBezTo>
                        <a:pt x="6564007" y="1256684"/>
                        <a:pt x="6424084" y="1199206"/>
                        <a:pt x="6300916" y="1220855"/>
                      </a:cubicBezTo>
                      <a:cubicBezTo>
                        <a:pt x="6177748" y="1242504"/>
                        <a:pt x="6109554" y="1199198"/>
                        <a:pt x="5976933" y="1220855"/>
                      </a:cubicBezTo>
                      <a:cubicBezTo>
                        <a:pt x="5844312" y="1242512"/>
                        <a:pt x="5586636" y="1181987"/>
                        <a:pt x="5340138" y="1220855"/>
                      </a:cubicBezTo>
                      <a:cubicBezTo>
                        <a:pt x="5093640" y="1259723"/>
                        <a:pt x="4972767" y="1215337"/>
                        <a:pt x="4859749" y="1220855"/>
                      </a:cubicBezTo>
                      <a:cubicBezTo>
                        <a:pt x="4746731" y="1226373"/>
                        <a:pt x="4537937" y="1212860"/>
                        <a:pt x="4301157" y="1220855"/>
                      </a:cubicBezTo>
                      <a:cubicBezTo>
                        <a:pt x="4064377" y="1228850"/>
                        <a:pt x="3966069" y="1183022"/>
                        <a:pt x="3664363" y="1220855"/>
                      </a:cubicBezTo>
                      <a:cubicBezTo>
                        <a:pt x="3362657" y="1258688"/>
                        <a:pt x="3481641" y="1196146"/>
                        <a:pt x="3340379" y="1220855"/>
                      </a:cubicBezTo>
                      <a:cubicBezTo>
                        <a:pt x="3199117" y="1245564"/>
                        <a:pt x="2994095" y="1189774"/>
                        <a:pt x="2781787" y="1220855"/>
                      </a:cubicBezTo>
                      <a:cubicBezTo>
                        <a:pt x="2569479" y="1251936"/>
                        <a:pt x="2410850" y="1160875"/>
                        <a:pt x="2144993" y="1220855"/>
                      </a:cubicBezTo>
                      <a:cubicBezTo>
                        <a:pt x="1879136" y="1280835"/>
                        <a:pt x="1770222" y="1218544"/>
                        <a:pt x="1508198" y="1220855"/>
                      </a:cubicBezTo>
                      <a:cubicBezTo>
                        <a:pt x="1246175" y="1223166"/>
                        <a:pt x="1211092" y="1176539"/>
                        <a:pt x="1106012" y="1220855"/>
                      </a:cubicBezTo>
                      <a:cubicBezTo>
                        <a:pt x="1000932" y="1265171"/>
                        <a:pt x="856675" y="1185225"/>
                        <a:pt x="625623" y="1220855"/>
                      </a:cubicBezTo>
                      <a:cubicBezTo>
                        <a:pt x="394571" y="1256485"/>
                        <a:pt x="222375" y="1208581"/>
                        <a:pt x="0" y="1220855"/>
                      </a:cubicBezTo>
                      <a:cubicBezTo>
                        <a:pt x="-8994" y="1085904"/>
                        <a:pt x="45552" y="934075"/>
                        <a:pt x="0" y="838320"/>
                      </a:cubicBezTo>
                      <a:cubicBezTo>
                        <a:pt x="-45552" y="742565"/>
                        <a:pt x="26812" y="601619"/>
                        <a:pt x="0" y="443577"/>
                      </a:cubicBezTo>
                      <a:cubicBezTo>
                        <a:pt x="-26812" y="285535"/>
                        <a:pt x="17140" y="156374"/>
                        <a:pt x="0" y="0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rgbClr val="CA3659"/>
                  </a:solidFill>
                  <a:prstDash val="lgDash"/>
                  <a:extLst>
                    <a:ext uri="{C807C97D-BFC1-408E-A445-0C87EB9F89A2}">
                      <ask:lineSketchStyleProps xmlns:ask="http://schemas.microsoft.com/office/drawing/2018/sketchyshapes" xmlns="" sd="170926038">
                        <a:prstGeom prst="rect">
                          <a:avLst/>
                        </a:prstGeom>
                        <ask:type>
                          <ask:lineSketchScribble/>
                        </ask:type>
                      </ask:lineSketchStyleProps>
                    </a:ext>
                  </a:extLst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US" sz="4000" kern="0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  <a:sym typeface="Arial"/>
                  </a:endParaRPr>
                </a:p>
              </p:txBody>
            </p:sp>
          </p:grp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45EA588-165B-34AB-D105-7F930D259FCD}"/>
                  </a:ext>
                </a:extLst>
              </p:cNvPr>
              <p:cNvSpPr txBox="1"/>
              <p:nvPr/>
            </p:nvSpPr>
            <p:spPr>
              <a:xfrm>
                <a:off x="2544651" y="305456"/>
                <a:ext cx="5819083" cy="992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4000" b="1" i="1" kern="0" dirty="0" smtClean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Một trăm bốn mươi hai nghìn chín trăm bảy mươi ba </a:t>
                </a:r>
                <a:r>
                  <a:rPr lang="vi-VN" sz="4000" b="1" kern="0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viết là?</a:t>
                </a:r>
                <a:endParaRPr lang="en-US" sz="40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C4579AB6-91E4-B622-F206-20D2FA09B7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9158" y="89760"/>
              <a:ext cx="2243522" cy="1560711"/>
            </a:xfrm>
            <a:prstGeom prst="rect">
              <a:avLst/>
            </a:prstGeom>
          </p:spPr>
        </p:pic>
      </p:grpSp>
      <p:sp>
        <p:nvSpPr>
          <p:cNvPr id="39" name="Arrow: Right 38">
            <a:hlinkClick r:id="rId12" action="ppaction://hlinksldjump"/>
            <a:extLst>
              <a:ext uri="{FF2B5EF4-FFF2-40B4-BE49-F238E27FC236}">
                <a16:creationId xmlns:a16="http://schemas.microsoft.com/office/drawing/2014/main" id="{751F47B1-3589-7A04-D709-3C261853BA74}"/>
              </a:ext>
            </a:extLst>
          </p:cNvPr>
          <p:cNvSpPr/>
          <p:nvPr/>
        </p:nvSpPr>
        <p:spPr>
          <a:xfrm>
            <a:off x="11404769" y="6139426"/>
            <a:ext cx="741119" cy="6450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4000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402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12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120"/>
                            </p:stCondLst>
                            <p:childTnLst>
                              <p:par>
                                <p:cTn id="2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5120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5120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3448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23" grpId="0" animBg="1"/>
      <p:bldP spid="23" grpId="1" animBg="1"/>
      <p:bldP spid="24" grpId="0" animBg="1"/>
      <p:bldP spid="25" grpId="0" animBg="1"/>
      <p:bldP spid="25" grpId="1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84" t="11959" r="11818"/>
          <a:stretch/>
        </p:blipFill>
        <p:spPr>
          <a:xfrm>
            <a:off x="891409" y="482600"/>
            <a:ext cx="10350500" cy="604438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205060" y="-280201"/>
            <a:ext cx="4619311" cy="4619311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id="{812F7956-7370-9BB9-D4F0-B034500A7A21}"/>
              </a:ext>
            </a:extLst>
          </p:cNvPr>
          <p:cNvGrpSpPr/>
          <p:nvPr/>
        </p:nvGrpSpPr>
        <p:grpSpPr>
          <a:xfrm>
            <a:off x="8236467" y="3278909"/>
            <a:ext cx="3984357" cy="3463837"/>
            <a:chOff x="8236467" y="3278909"/>
            <a:chExt cx="3984357" cy="3463837"/>
          </a:xfrm>
        </p:grpSpPr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11460383-D6A0-7500-04DF-C37AAF542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13C10393-FAAC-3C1D-2502-0FBB1A453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89ECAD52-5337-7F1F-A73B-4C736FA8A53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25741" y="3426445"/>
            <a:ext cx="3395457" cy="339545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87789" y="1515835"/>
            <a:ext cx="7937739" cy="403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838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" objId="42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ULTRA_SCORM_COURSE_ID" val="5DAF2E25-EA18-41A1-8480-6F9B328187E2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Repository"/>
  <p:tag name="ISPRING_ULTRA_SCORM_SLIDE_COUNT" val="1"/>
  <p:tag name="ISPRING_SCORM_RATE_QUIZZES" val="0"/>
  <p:tag name="ISPRING_SCORM_PASSING_SCORE" val="2.702703"/>
  <p:tag name="ISPRING_PRESENTATION_TITLE" val="2061廉政"/>
</p:tagLst>
</file>

<file path=ppt/theme/theme1.xml><?xml version="1.0" encoding="utf-8"?>
<a:theme xmlns:a="http://schemas.openxmlformats.org/drawingml/2006/main" name="Office 主题">
  <a:themeElements>
    <a:clrScheme name="自定义 64">
      <a:dk1>
        <a:sysClr val="windowText" lastClr="000000"/>
      </a:dk1>
      <a:lt1>
        <a:srgbClr val="FFFFFF"/>
      </a:lt1>
      <a:dk2>
        <a:srgbClr val="2D3847"/>
      </a:dk2>
      <a:lt2>
        <a:srgbClr val="EBF0F4"/>
      </a:lt2>
      <a:accent1>
        <a:srgbClr val="377ECD"/>
      </a:accent1>
      <a:accent2>
        <a:srgbClr val="5FC8A9"/>
      </a:accent2>
      <a:accent3>
        <a:srgbClr val="377ECD"/>
      </a:accent3>
      <a:accent4>
        <a:srgbClr val="5FC8A9"/>
      </a:accent4>
      <a:accent5>
        <a:srgbClr val="377ECD"/>
      </a:accent5>
      <a:accent6>
        <a:srgbClr val="5FC8A9"/>
      </a:accent6>
      <a:hlink>
        <a:srgbClr val="0563C1"/>
      </a:hlink>
      <a:folHlink>
        <a:srgbClr val="954F72"/>
      </a:folHlink>
    </a:clrScheme>
    <a:fontScheme name="自定义 1">
      <a:majorFont>
        <a:latin typeface="思源黑体 CN Medium"/>
        <a:ea typeface="思源黑体 CN Bold"/>
        <a:cs typeface=""/>
      </a:majorFont>
      <a:minorFont>
        <a:latin typeface="思源黑体 CN Medium"/>
        <a:ea typeface="思源黑体 CN Medium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ast Food Digital Menu Board by Slidesgo">
  <a:themeElements>
    <a:clrScheme name="Simple Light">
      <a:dk1>
        <a:srgbClr val="363636"/>
      </a:dk1>
      <a:lt1>
        <a:srgbClr val="FFFFFF"/>
      </a:lt1>
      <a:dk2>
        <a:srgbClr val="FFF3E0"/>
      </a:dk2>
      <a:lt2>
        <a:srgbClr val="E1F2FC"/>
      </a:lt2>
      <a:accent1>
        <a:srgbClr val="FAD4CF"/>
      </a:accent1>
      <a:accent2>
        <a:srgbClr val="FF3333"/>
      </a:accent2>
      <a:accent3>
        <a:srgbClr val="A9DB7F"/>
      </a:accent3>
      <a:accent4>
        <a:srgbClr val="FFCA2C"/>
      </a:accent4>
      <a:accent5>
        <a:srgbClr val="8F2A2A"/>
      </a:accent5>
      <a:accent6>
        <a:srgbClr val="E27E70"/>
      </a:accent6>
      <a:hlink>
        <a:srgbClr val="3636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Fast Food Digital Menu Board by Slidesgo">
  <a:themeElements>
    <a:clrScheme name="Simple Light">
      <a:dk1>
        <a:srgbClr val="363636"/>
      </a:dk1>
      <a:lt1>
        <a:srgbClr val="FFFFFF"/>
      </a:lt1>
      <a:dk2>
        <a:srgbClr val="FFF3E0"/>
      </a:dk2>
      <a:lt2>
        <a:srgbClr val="E1F2FC"/>
      </a:lt2>
      <a:accent1>
        <a:srgbClr val="FAD4CF"/>
      </a:accent1>
      <a:accent2>
        <a:srgbClr val="FF3333"/>
      </a:accent2>
      <a:accent3>
        <a:srgbClr val="A9DB7F"/>
      </a:accent3>
      <a:accent4>
        <a:srgbClr val="FFCA2C"/>
      </a:accent4>
      <a:accent5>
        <a:srgbClr val="8F2A2A"/>
      </a:accent5>
      <a:accent6>
        <a:srgbClr val="E27E70"/>
      </a:accent6>
      <a:hlink>
        <a:srgbClr val="3636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Fast Food Digital Menu Board by Slidesgo">
  <a:themeElements>
    <a:clrScheme name="Simple Light">
      <a:dk1>
        <a:srgbClr val="363636"/>
      </a:dk1>
      <a:lt1>
        <a:srgbClr val="FFFFFF"/>
      </a:lt1>
      <a:dk2>
        <a:srgbClr val="FFF3E0"/>
      </a:dk2>
      <a:lt2>
        <a:srgbClr val="E1F2FC"/>
      </a:lt2>
      <a:accent1>
        <a:srgbClr val="FAD4CF"/>
      </a:accent1>
      <a:accent2>
        <a:srgbClr val="FF3333"/>
      </a:accent2>
      <a:accent3>
        <a:srgbClr val="A9DB7F"/>
      </a:accent3>
      <a:accent4>
        <a:srgbClr val="FFCA2C"/>
      </a:accent4>
      <a:accent5>
        <a:srgbClr val="8F2A2A"/>
      </a:accent5>
      <a:accent6>
        <a:srgbClr val="E27E70"/>
      </a:accent6>
      <a:hlink>
        <a:srgbClr val="3636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Fast Food Digital Menu Board by Slidesgo">
  <a:themeElements>
    <a:clrScheme name="Simple Light">
      <a:dk1>
        <a:srgbClr val="363636"/>
      </a:dk1>
      <a:lt1>
        <a:srgbClr val="FFFFFF"/>
      </a:lt1>
      <a:dk2>
        <a:srgbClr val="FFF3E0"/>
      </a:dk2>
      <a:lt2>
        <a:srgbClr val="E1F2FC"/>
      </a:lt2>
      <a:accent1>
        <a:srgbClr val="FAD4CF"/>
      </a:accent1>
      <a:accent2>
        <a:srgbClr val="FF3333"/>
      </a:accent2>
      <a:accent3>
        <a:srgbClr val="A9DB7F"/>
      </a:accent3>
      <a:accent4>
        <a:srgbClr val="FFCA2C"/>
      </a:accent4>
      <a:accent5>
        <a:srgbClr val="8F2A2A"/>
      </a:accent5>
      <a:accent6>
        <a:srgbClr val="E27E70"/>
      </a:accent6>
      <a:hlink>
        <a:srgbClr val="3636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Fast Food Digital Menu Board by Slidesgo">
  <a:themeElements>
    <a:clrScheme name="Simple Light">
      <a:dk1>
        <a:srgbClr val="363636"/>
      </a:dk1>
      <a:lt1>
        <a:srgbClr val="FFFFFF"/>
      </a:lt1>
      <a:dk2>
        <a:srgbClr val="FFF3E0"/>
      </a:dk2>
      <a:lt2>
        <a:srgbClr val="E1F2FC"/>
      </a:lt2>
      <a:accent1>
        <a:srgbClr val="FAD4CF"/>
      </a:accent1>
      <a:accent2>
        <a:srgbClr val="FF3333"/>
      </a:accent2>
      <a:accent3>
        <a:srgbClr val="A9DB7F"/>
      </a:accent3>
      <a:accent4>
        <a:srgbClr val="FFCA2C"/>
      </a:accent4>
      <a:accent5>
        <a:srgbClr val="8F2A2A"/>
      </a:accent5>
      <a:accent6>
        <a:srgbClr val="E27E70"/>
      </a:accent6>
      <a:hlink>
        <a:srgbClr val="3636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81998B31-52FF-406F-826D-06AFFE47A79C}"/>
</file>

<file path=customXml/itemProps2.xml><?xml version="1.0" encoding="utf-8"?>
<ds:datastoreItem xmlns:ds="http://schemas.openxmlformats.org/officeDocument/2006/customXml" ds:itemID="{13327E6F-6914-430A-965F-FFF4D144A246}"/>
</file>

<file path=customXml/itemProps3.xml><?xml version="1.0" encoding="utf-8"?>
<ds:datastoreItem xmlns:ds="http://schemas.openxmlformats.org/officeDocument/2006/customXml" ds:itemID="{52C3D300-97B8-464E-A317-C8C3F06B005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4453</TotalTime>
  <Words>588</Words>
  <Application>Microsoft Office PowerPoint</Application>
  <PresentationFormat>Widescreen</PresentationFormat>
  <Paragraphs>111</Paragraphs>
  <Slides>21</Slides>
  <Notes>17</Notes>
  <HiddenSlides>0</HiddenSlides>
  <MMClips>16</MMClips>
  <ScaleCrop>false</ScaleCrop>
  <HeadingPairs>
    <vt:vector size="6" baseType="variant">
      <vt:variant>
        <vt:lpstr>Fonts Used</vt:lpstr>
      </vt:variant>
      <vt:variant>
        <vt:i4>27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21</vt:i4>
      </vt:variant>
    </vt:vector>
  </HeadingPairs>
  <TitlesOfParts>
    <vt:vector size="55" baseType="lpstr">
      <vt:lpstr>Alef</vt:lpstr>
      <vt:lpstr>Bowlby One SC</vt:lpstr>
      <vt:lpstr>Chango</vt:lpstr>
      <vt:lpstr>Comfortaa Medium</vt:lpstr>
      <vt:lpstr>Dosis</vt:lpstr>
      <vt:lpstr>Lora</vt:lpstr>
      <vt:lpstr>Manjari</vt:lpstr>
      <vt:lpstr>Pacifico</vt:lpstr>
      <vt:lpstr>Patrick Hand</vt:lpstr>
      <vt:lpstr>Quicksand Medium</vt:lpstr>
      <vt:lpstr>宋体</vt:lpstr>
      <vt:lpstr>印品囧囧体（非商用）</vt:lpstr>
      <vt:lpstr>字体管家棉花糖</vt:lpstr>
      <vt:lpstr>字魂162号-元气酪酪体</vt:lpstr>
      <vt:lpstr>思源黑体 CN Bold</vt:lpstr>
      <vt:lpstr>思源黑体 CN Medium</vt:lpstr>
      <vt:lpstr>思源黑体 CN Normal</vt:lpstr>
      <vt:lpstr>#9Slide05 Aphrodite Pro</vt:lpstr>
      <vt:lpstr>#9Slide05 Bodega Script</vt:lpstr>
      <vt:lpstr>#9Slide07 HoneyCream</vt:lpstr>
      <vt:lpstr>Arial</vt:lpstr>
      <vt:lpstr>Calibri</vt:lpstr>
      <vt:lpstr>Californian FB</vt:lpstr>
      <vt:lpstr>Cambria</vt:lpstr>
      <vt:lpstr>Open Sans</vt:lpstr>
      <vt:lpstr>SVN-Newton</vt:lpstr>
      <vt:lpstr>Times New Roman</vt:lpstr>
      <vt:lpstr>Office 主题</vt:lpstr>
      <vt:lpstr>Office Theme</vt:lpstr>
      <vt:lpstr>Fast Food Digital Menu Board by Slidesgo</vt:lpstr>
      <vt:lpstr>1_Fast Food Digital Menu Board by Slidesgo</vt:lpstr>
      <vt:lpstr>2_Fast Food Digital Menu Board by Slidesgo</vt:lpstr>
      <vt:lpstr>3_Fast Food Digital Menu Board by Slidesgo</vt:lpstr>
      <vt:lpstr>4_Fast Food Digital Menu Board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MĂNG NON TEAM</dc:creator>
  <cp:keywords>MĂNG NON TEAM</cp:keywords>
  <cp:lastModifiedBy>Nguyễn Thị Hồng Linh</cp:lastModifiedBy>
  <cp:revision>566</cp:revision>
  <dcterms:created xsi:type="dcterms:W3CDTF">2016-07-17T01:36:55Z</dcterms:created>
  <dcterms:modified xsi:type="dcterms:W3CDTF">2023-09-03T09:03:35Z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</Properties>
</file>