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8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.xml" ContentType="application/vnd.openxmlformats-officedocument.presentationml.tags+xml"/>
  <Override PartName="/ppt/tags/tag7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5" r:id="rId3"/>
    <p:sldMasterId id="2147483677" r:id="rId4"/>
  </p:sldMasterIdLst>
  <p:notesMasterIdLst>
    <p:notesMasterId r:id="rId28"/>
  </p:notesMasterIdLst>
  <p:sldIdLst>
    <p:sldId id="357" r:id="rId5"/>
    <p:sldId id="358" r:id="rId6"/>
    <p:sldId id="359" r:id="rId7"/>
    <p:sldId id="374" r:id="rId8"/>
    <p:sldId id="257" r:id="rId9"/>
    <p:sldId id="258" r:id="rId10"/>
    <p:sldId id="259" r:id="rId11"/>
    <p:sldId id="360" r:id="rId12"/>
    <p:sldId id="340" r:id="rId13"/>
    <p:sldId id="363" r:id="rId14"/>
    <p:sldId id="365" r:id="rId15"/>
    <p:sldId id="368" r:id="rId16"/>
    <p:sldId id="369" r:id="rId17"/>
    <p:sldId id="370" r:id="rId18"/>
    <p:sldId id="371" r:id="rId19"/>
    <p:sldId id="372" r:id="rId20"/>
    <p:sldId id="366" r:id="rId21"/>
    <p:sldId id="367" r:id="rId22"/>
    <p:sldId id="361" r:id="rId23"/>
    <p:sldId id="354" r:id="rId24"/>
    <p:sldId id="373" r:id="rId25"/>
    <p:sldId id="362" r:id="rId26"/>
    <p:sldId id="256" r:id="rId27"/>
  </p:sldIdLst>
  <p:sldSz cx="12192000" cy="6858000"/>
  <p:notesSz cx="6858000" cy="9144000"/>
  <p:embeddedFontLst>
    <p:embeddedFont>
      <p:font typeface="#9Slide07 Cadena" panose="02000503000000020004" pitchFamily="2" charset="0"/>
      <p:bold r:id="rId29"/>
    </p:embeddedFont>
    <p:embeddedFont>
      <p:font typeface="#9Slide07 HoneyCream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SVN-Newton" panose="02040603050506020204" pitchFamily="18" charset="0"/>
      <p:regular r:id="rId41"/>
    </p:embeddedFont>
    <p:embeddedFont>
      <p:font typeface="SVN-Ready" panose="02040603050506020204" pitchFamily="18" charset="0"/>
      <p:regular r:id="rId42"/>
    </p:embeddedFont>
    <p:embeddedFont>
      <p:font typeface="Vogue-ExtraBold" panose="020B0500000000000000" pitchFamily="3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40B"/>
    <a:srgbClr val="FD9938"/>
    <a:srgbClr val="FFFBF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4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7131-487D-4913-B180-C3BBA53E6128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C573C-3E85-4306-91D1-E1A2F937B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8121-E06D-A3DB-AA10-34E1013E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955F6-BE6B-61E2-ABCF-326DD5E5A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09E6-157B-3D61-6101-0604736F6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AA6FC-1893-614F-1C1C-4343C082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28F6-8077-B643-E68C-8AD9DDB4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954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B866-48B5-5D0F-E0D4-362DF02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F98055-B678-05EF-3C28-B55F34FC9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2784-204D-BB4E-83F9-B82A438E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ECA19-B97B-4F76-D0EC-8521091B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7777-B0F9-1E81-D762-C4ECA37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35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CFAA2-95D3-0773-F813-B20005A33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8CA2-9E76-8DE9-8986-B5C7378A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B7160-A3A8-A1CA-CC1C-0BC83AFB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D2C7-91AA-D7C5-902F-CE75BF2C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75F7C-00DF-F421-1569-C3B0EFFA4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0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28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351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334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8EE28CEB-71B8-07AA-67F1-CCA1D1828A5B}"/>
              </a:ext>
            </a:extLst>
          </p:cNvPr>
          <p:cNvSpPr/>
          <p:nvPr userDrawn="1"/>
        </p:nvSpPr>
        <p:spPr>
          <a:xfrm>
            <a:off x="423928" y="556259"/>
            <a:ext cx="11459438" cy="6102957"/>
          </a:xfrm>
          <a:prstGeom prst="roundRect">
            <a:avLst>
              <a:gd name="adj" fmla="val 5971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E3F71D-A336-EA03-3B80-0E0F37D2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4" t="46180" r="50850" b="27528"/>
          <a:stretch/>
        </p:blipFill>
        <p:spPr>
          <a:xfrm>
            <a:off x="685651" y="543918"/>
            <a:ext cx="685800" cy="67046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DB356B1-46EF-94E0-4780-0540A7BAAAF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DB2647-D4C2-EEE7-E356-051BE48E3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03AE8-6E4D-D33C-72EF-62ADB78F59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3AD59-09CF-081F-FA04-E553AA8D35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58D781-F87C-D316-66F3-AF61262BFFF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67E93-DF69-E7A0-FB2D-3313C6DE1D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417BD9-4379-40B8-42A4-CC11EFE459E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FFE942-1965-C7D1-B74C-990550387AB2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F4A335-89CD-8423-32DA-2CF2C99C41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BCA85-6C8C-AA2C-F4BF-CFE145926C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13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6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2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4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5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B9EB7-6A0A-97AB-89F0-F38B896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8CA3-7245-ECE7-C6C2-2FA8A2033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036D-9FC6-2E90-D265-B6FC3FE0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4CFC5-E713-DA79-2AAF-FF88182F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FE290-A32B-68EC-BF82-590C294F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15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6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74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9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52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22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91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75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889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33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843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E5FA-82E8-D411-4758-CF8A5DF7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40CA0-FEA2-32C1-9F4F-44311B956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33EC0-EC37-B93D-BFA0-9AB8CDC3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7372-85D0-5343-53A9-469E18CA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23B6-0C43-C9C3-E9FB-8B0CB9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24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815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8551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128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76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8174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919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811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822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728C-5721-E5B6-0929-AF9E635C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7B9D1-FB01-E80C-22E6-F0A04205B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5AB0-9DE0-B09F-6330-37105F8EC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FCACE-D857-7797-A920-0968BB5A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06BF-B1C0-0405-357A-20FB5A99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42A1E-2924-F040-8A68-710BB7EE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25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5A5E-E92B-35C6-AF84-CBA085AC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05B0B-41C7-418E-03FD-2F995003A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79AE8-B68C-C477-1619-818CBC91F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239ED-5176-C987-F57E-2CD27A10F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88D8-A553-D7CB-1F70-C502E6BDD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6BBCE-9A7E-983E-3EC6-20A3B5E8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C34283-CD12-6CF7-F254-C1201D567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B199F-E6AE-7893-CCFA-6C0B22E5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3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086E-1081-472D-7417-9B5832F1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8032C-391B-B9A4-AC86-94DD181E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D8B9-CB7E-F707-439F-392C9475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A8241-67BF-81E3-E8A4-41CB4B31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07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47B53-85CC-CC5A-4E2B-6BA1723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49329-1D64-01E2-FC80-2A528985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4593-A25C-592D-DC43-FE4AC0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2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4D27-9C58-B3E3-70A2-B24B262CA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7EF0-85CE-E9E6-1B54-7C4BE3D30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F5FBD-169B-4A97-B83A-F6606692A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FFD81-51B2-74F7-CC6A-01A60799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28248-5091-4DBF-9B14-DF81C65A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4FB6DE-1C12-2A25-A435-8949CDA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29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61EE-D380-9896-2DA2-4F43DB56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BDA88-5C8C-3BCC-B8A4-7D2A636B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63CD-F966-6613-8793-15A4CD57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36BD9-5BD8-C1ED-4EC8-CF47BCBE2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653C6-4BA0-3EE4-CDCD-A9135343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325E0-9F6B-9E26-D652-140A751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83CAEE-742D-7BB8-4F1B-04EB5BA4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3B8DE-6C98-7589-2B8E-52B39C32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3F5C6-DAA3-7D7F-788F-D671C5E30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1B8C-D25C-411A-B7C7-FFDE88FBC51A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66FD9-A67D-2A4C-6DE6-998F13E6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B7CC9-7F2A-453A-D8CD-AEECA6ED8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8DC5-2876-4705-AE65-29C3C6DFC62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D5279D6-2A93-4806-02EA-246D7EED86B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C9C7ADA-43B6-D248-B313-D0AC6CA3FAB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112F9-56B9-1483-4445-9375063D4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0DA60-C1F3-8B8B-60CF-70792BB2BA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3AC1B-FE5A-FAC6-6484-2ABCE52FD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179D68-E796-B315-6636-7DC6EE3827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1A62AB5-1346-6A87-B540-1F408E114F1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CF32769-1FBA-EAAA-2775-F0457C3A2879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F906B5-F610-603E-913E-6C0A9DD4329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C2D110-0D16-0058-2A4A-71E72326CD7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C08019D-FE27-1FA2-BC77-34F6A9A75A3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7AF6F3-55F9-9D94-80B2-7F8C8FCECA1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E9254E-5D13-1C8D-5589-6FB63ADA41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8CC7D-5EA7-AD41-C0EE-8DF61FC4CA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738044-6F38-9CA2-3630-B353AAD4CE0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CD720-F289-AE2A-7CED-EDFA3F8AB4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81D482-7A0A-3842-9EE9-9AC53C43F1F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A70C5-E359-7C5F-16A0-C9F98F1F9047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5A70D8-F326-86A0-5AAD-CE4CBCC16C9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BDAB6B-A9D1-95B2-11B0-8FEE532653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04/07/2023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580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46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openxmlformats.org/officeDocument/2006/relationships/slide" Target="slide6.xml"/><Relationship Id="rId10" Type="http://schemas.microsoft.com/office/2007/relationships/hdphoto" Target="../media/hdphoto1.wdp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>
                    <a:solidFill>
                      <a:prstClr val="white"/>
                    </a:solidFill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  <a:endPara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3" y="1710587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01BC16-18E6-8828-5F32-3A043E5F2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887" y="1704477"/>
            <a:ext cx="7736495" cy="3981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</a:rPr>
              <a:t>b. Buổi trưa, nương rẫy im vắng. Mặt trời đứng thẳng trên đỉnh đầu. Không một con chim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vi-VN" sz="3200" dirty="0">
                <a:latin typeface="Cambria" panose="02040503050406030204" pitchFamily="18" charset="0"/>
              </a:rPr>
              <a:t>không một con thú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vi-VN" sz="3200" dirty="0">
                <a:latin typeface="Cambria" panose="02040503050406030204" pitchFamily="18" charset="0"/>
              </a:rPr>
              <a:t> Đàn khướu làm tổ trong bụi n</a:t>
            </a:r>
            <a:r>
              <a:rPr lang="en-US" sz="3200" dirty="0">
                <a:latin typeface="Cambria" panose="02040503050406030204" pitchFamily="18" charset="0"/>
              </a:rPr>
              <a:t>ứ</a:t>
            </a:r>
            <a:r>
              <a:rPr lang="vi-VN" sz="3200" dirty="0">
                <a:latin typeface="Cambria" panose="02040503050406030204" pitchFamily="18" charset="0"/>
              </a:rPr>
              <a:t>a vừa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hót</a:t>
            </a:r>
            <a:r>
              <a:rPr lang="vi-VN" sz="3200" dirty="0">
                <a:latin typeface="Cambria" panose="02040503050406030204" pitchFamily="18" charset="0"/>
              </a:rPr>
              <a:t> véo von, giờ đã im bặt. Buổi trưa dần qua. Trời bớt oi ả. Gió rừng lại nổi. Bầy khướu </a:t>
            </a:r>
            <a:r>
              <a:rPr lang="vi-VN" sz="3200" b="1" dirty="0">
                <a:solidFill>
                  <a:srgbClr val="FD9938"/>
                </a:solidFill>
                <a:latin typeface="Cambria" panose="02040503050406030204" pitchFamily="18" charset="0"/>
              </a:rPr>
              <a:t>nhảy</a:t>
            </a:r>
            <a:r>
              <a:rPr lang="vi-VN" sz="3200" dirty="0">
                <a:latin typeface="Cambria" panose="02040503050406030204" pitchFamily="18" charset="0"/>
              </a:rPr>
              <a:t> lách tách trên cành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sâu. Tiếng lá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xạc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trong gió.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(Theo Vũ Hùng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267C11-5FB9-1FA7-E200-E2705B047FFD}"/>
              </a:ext>
            </a:extLst>
          </p:cNvPr>
          <p:cNvGrpSpPr/>
          <p:nvPr/>
        </p:nvGrpSpPr>
        <p:grpSpPr>
          <a:xfrm>
            <a:off x="3829805" y="5503967"/>
            <a:ext cx="4350808" cy="785553"/>
            <a:chOff x="3829805" y="5503967"/>
            <a:chExt cx="4350808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829805" y="5503967"/>
              <a:ext cx="4350808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976763" y="5558101"/>
              <a:ext cx="1189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nhảy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5102406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tìm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6043164" y="5536624"/>
              <a:ext cx="9422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7046025" y="5546609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hót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928339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809270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850232" y="5574430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E4D9861-E32A-9E0A-7251-564E27D54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54" y="446115"/>
            <a:ext cx="1658256" cy="9632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586FD87-F988-839D-DD10-70F99B499181}"/>
              </a:ext>
            </a:extLst>
          </p:cNvPr>
          <p:cNvGrpSpPr/>
          <p:nvPr/>
        </p:nvGrpSpPr>
        <p:grpSpPr>
          <a:xfrm>
            <a:off x="6274126" y="2379764"/>
            <a:ext cx="711303" cy="561482"/>
            <a:chOff x="-712406" y="4291264"/>
            <a:chExt cx="711303" cy="56148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B4FB80-6EBB-FD52-463B-44F5B5942D46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C68A07C-C89B-A104-F07D-D8F31282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F2B3A3-AC8E-A6A9-CA63-39F0B5D68455}"/>
              </a:ext>
            </a:extLst>
          </p:cNvPr>
          <p:cNvGrpSpPr/>
          <p:nvPr/>
        </p:nvGrpSpPr>
        <p:grpSpPr>
          <a:xfrm>
            <a:off x="10656914" y="2311726"/>
            <a:ext cx="711303" cy="561482"/>
            <a:chOff x="-712406" y="4291264"/>
            <a:chExt cx="711303" cy="56148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881769-7CC0-9310-F4C0-D144FBEC9BF5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19CCC6-51E1-B137-A345-62870B9FC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91210" y="4291264"/>
              <a:ext cx="590107" cy="5614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F66423-C69A-4363-935D-FDDEAB6D7622}"/>
              </a:ext>
            </a:extLst>
          </p:cNvPr>
          <p:cNvGrpSpPr/>
          <p:nvPr/>
        </p:nvGrpSpPr>
        <p:grpSpPr>
          <a:xfrm>
            <a:off x="7301144" y="2805170"/>
            <a:ext cx="711303" cy="561482"/>
            <a:chOff x="-712406" y="4223226"/>
            <a:chExt cx="711303" cy="56148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5BAA18D-A6BE-CCB4-C66E-5AB3001F6992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4D4835-BE56-F095-2D23-FD7CF7C1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DCA040-C6AF-860A-0E69-06763216CE5F}"/>
              </a:ext>
            </a:extLst>
          </p:cNvPr>
          <p:cNvGrpSpPr/>
          <p:nvPr/>
        </p:nvGrpSpPr>
        <p:grpSpPr>
          <a:xfrm>
            <a:off x="1967144" y="3845414"/>
            <a:ext cx="1038815" cy="561482"/>
            <a:chOff x="-712406" y="4291263"/>
            <a:chExt cx="1038815" cy="5614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DFEC10E-89D4-DAB0-A957-51CFCD9A0D35}"/>
                </a:ext>
              </a:extLst>
            </p:cNvPr>
            <p:cNvSpPr/>
            <p:nvPr/>
          </p:nvSpPr>
          <p:spPr>
            <a:xfrm>
              <a:off x="-712406" y="4291263"/>
              <a:ext cx="1038815" cy="5614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CC661B-70BF-8AD7-CEF1-658C78EE6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96629" y="4291263"/>
              <a:ext cx="590107" cy="56148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1C0BFC-8DAB-8DCE-CC8D-0D1E9027BE48}"/>
              </a:ext>
            </a:extLst>
          </p:cNvPr>
          <p:cNvGrpSpPr/>
          <p:nvPr/>
        </p:nvGrpSpPr>
        <p:grpSpPr>
          <a:xfrm>
            <a:off x="6690375" y="3834930"/>
            <a:ext cx="711303" cy="561482"/>
            <a:chOff x="-712406" y="4223226"/>
            <a:chExt cx="711303" cy="5614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792D3C-02EF-9CE1-7903-BDCAF2433050}"/>
                </a:ext>
              </a:extLst>
            </p:cNvPr>
            <p:cNvSpPr/>
            <p:nvPr/>
          </p:nvSpPr>
          <p:spPr>
            <a:xfrm>
              <a:off x="-712406" y="4291264"/>
              <a:ext cx="71130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AB69396-3FA4-5777-C656-A71AB710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51809" y="4223226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073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C0CB29-849E-4E8F-ED15-F5E889A32AA5}"/>
              </a:ext>
            </a:extLst>
          </p:cNvPr>
          <p:cNvSpPr txBox="1"/>
          <p:nvPr/>
        </p:nvSpPr>
        <p:spPr>
          <a:xfrm>
            <a:off x="2820875" y="500601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Nhìn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C5A90E-172D-DFD8-7A25-544E0297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90" y="1892104"/>
            <a:ext cx="11456019" cy="2336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54" y="554536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CA459-717B-7AF9-7229-A80359200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03" r="79979"/>
          <a:stretch/>
        </p:blipFill>
        <p:spPr>
          <a:xfrm>
            <a:off x="1240971" y="985185"/>
            <a:ext cx="5094513" cy="54766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508EEDD-0BA9-E4D5-CEDC-DF5EF05652D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2B30E512-1A90-DAD9-F0D0-F13575F44EAE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F95371-6095-42F3-DE10-3A3E0E54EDAD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đi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leo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trèo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vượt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2897AC-FB80-E0F4-4FC3-AF1651C80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70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CA48702-2A42-94E7-0A64-A5FF02C5115B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FC1396CD-6D16-9B8F-3E44-73C9CAC38D14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8206C7-D92F-A0D1-3D29-9D3BE3CD5488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cắm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dựng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A0ABDD4-55DB-C47F-40B0-BD82FA4D2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9" t="85" r="59882" b="-1740"/>
          <a:stretch/>
        </p:blipFill>
        <p:spPr>
          <a:xfrm>
            <a:off x="1782931" y="1279590"/>
            <a:ext cx="4996542" cy="511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A7206-8EE5-4076-316A-CF29BB52E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0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giật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70B1D3-154D-BB0B-FB52-6A1F62F1E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0" t="-4806" r="40355" b="-1741"/>
          <a:stretch/>
        </p:blipFill>
        <p:spPr>
          <a:xfrm>
            <a:off x="1840081" y="985185"/>
            <a:ext cx="4882244" cy="5317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CA32E6-A638-014F-3B6A-4E0FBE7AC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3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bay, </a:t>
              </a:r>
              <a:r>
                <a:rPr lang="en-US" sz="4000" b="1" dirty="0" err="1">
                  <a:latin typeface="Cambria" panose="02040503050406030204" pitchFamily="18" charset="0"/>
                </a:rPr>
                <a:t>lượn</a:t>
              </a:r>
              <a:r>
                <a:rPr lang="en-US" sz="4000" b="1" dirty="0">
                  <a:latin typeface="Cambria" panose="02040503050406030204" pitchFamily="18" charset="0"/>
                </a:rPr>
                <a:t>, dang, </a:t>
              </a:r>
              <a:r>
                <a:rPr lang="en-US" sz="4000" b="1" dirty="0" err="1">
                  <a:latin typeface="Cambria" panose="02040503050406030204" pitchFamily="18" charset="0"/>
                </a:rPr>
                <a:t>vỗ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225DFB-3A07-6C36-C1EE-8B94F9514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9" t="-1" r="19974" b="-1740"/>
          <a:stretch/>
        </p:blipFill>
        <p:spPr>
          <a:xfrm>
            <a:off x="1590836" y="1469859"/>
            <a:ext cx="4820852" cy="4841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EB21EC-CC3E-F6CA-29E1-691B8F9B8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1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FE82D9-742C-8705-ECE9-3CE4DB45F380}"/>
              </a:ext>
            </a:extLst>
          </p:cNvPr>
          <p:cNvGrpSpPr/>
          <p:nvPr/>
        </p:nvGrpSpPr>
        <p:grpSpPr>
          <a:xfrm>
            <a:off x="6828460" y="2588222"/>
            <a:ext cx="4470911" cy="1681555"/>
            <a:chOff x="6812132" y="1469859"/>
            <a:chExt cx="4470911" cy="1681555"/>
          </a:xfrm>
        </p:grpSpPr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C0AAB707-946E-2182-4308-9DC7D9B840DB}"/>
                </a:ext>
              </a:extLst>
            </p:cNvPr>
            <p:cNvSpPr/>
            <p:nvPr/>
          </p:nvSpPr>
          <p:spPr>
            <a:xfrm>
              <a:off x="6812132" y="1469859"/>
              <a:ext cx="4470911" cy="1681555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547457-41B5-38ED-D3A9-4CACFAAECB05}"/>
                </a:ext>
              </a:extLst>
            </p:cNvPr>
            <p:cNvSpPr txBox="1"/>
            <p:nvPr/>
          </p:nvSpPr>
          <p:spPr>
            <a:xfrm>
              <a:off x="7024403" y="1603397"/>
              <a:ext cx="42096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động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: </a:t>
              </a:r>
              <a:r>
                <a:rPr lang="en-US" sz="4000" b="1" dirty="0" err="1">
                  <a:latin typeface="Cambria" panose="02040503050406030204" pitchFamily="18" charset="0"/>
                </a:rPr>
                <a:t>bơi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lặn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khám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phá</a:t>
              </a:r>
              <a:r>
                <a:rPr lang="en-US" sz="4000" b="1" dirty="0">
                  <a:latin typeface="Cambria" panose="02040503050406030204" pitchFamily="18" charset="0"/>
                </a:rPr>
                <a:t>, 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14A82EC-3C60-D6ED-486C-412C85279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90" t="-1" b="-1740"/>
          <a:stretch/>
        </p:blipFill>
        <p:spPr>
          <a:xfrm>
            <a:off x="1224643" y="1251288"/>
            <a:ext cx="4871357" cy="497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FB507-2DED-E532-4A84-F4B9A0EE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8" y="396148"/>
            <a:ext cx="168264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74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 2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16" y="1083367"/>
            <a:ext cx="5774633" cy="5774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2DD70-6A95-7AB1-4144-CC1B59385AAA}"/>
              </a:ext>
            </a:extLst>
          </p:cNvPr>
          <p:cNvSpPr txBox="1"/>
          <p:nvPr/>
        </p:nvSpPr>
        <p:spPr>
          <a:xfrm>
            <a:off x="892816" y="3205736"/>
            <a:ext cx="4229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chỉ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di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chuyển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FD840B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3AD19-B78D-107B-1CC1-524E82DE985E}"/>
              </a:ext>
            </a:extLst>
          </p:cNvPr>
          <p:cNvSpPr txBox="1"/>
          <p:nvPr/>
        </p:nvSpPr>
        <p:spPr>
          <a:xfrm>
            <a:off x="5796710" y="2618353"/>
            <a:ext cx="42291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đi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leo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trèo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vượt</a:t>
            </a:r>
            <a:r>
              <a:rPr lang="en-US" sz="4800" b="1" dirty="0">
                <a:latin typeface="Cambria" panose="02040503050406030204" pitchFamily="18" charset="0"/>
              </a:rPr>
              <a:t>, bay, </a:t>
            </a:r>
            <a:r>
              <a:rPr lang="en-US" sz="4800" b="1" dirty="0" err="1">
                <a:latin typeface="Cambria" panose="02040503050406030204" pitchFamily="18" charset="0"/>
              </a:rPr>
              <a:t>lượn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bơi</a:t>
            </a:r>
            <a:r>
              <a:rPr lang="en-US" sz="4800" b="1" dirty="0"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latin typeface="Cambria" panose="02040503050406030204" pitchFamily="18" charset="0"/>
              </a:rPr>
              <a:t>lặn</a:t>
            </a:r>
            <a:r>
              <a:rPr lang="en-US" sz="4800" b="1" dirty="0">
                <a:latin typeface="Cambria" panose="02040503050406030204" pitchFamily="18" charset="0"/>
              </a:rPr>
              <a:t>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E029E-ACF9-3D49-AB86-3DCF7F57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7DE2A5-8D69-E96D-26B2-36997DBEA26F}"/>
              </a:ext>
            </a:extLst>
          </p:cNvPr>
          <p:cNvSpPr txBox="1"/>
          <p:nvPr/>
        </p:nvSpPr>
        <p:spPr>
          <a:xfrm>
            <a:off x="2111434" y="561329"/>
            <a:ext cx="695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Cambria" panose="02040503050406030204" pitchFamily="18" charset="0"/>
              </a:rPr>
              <a:t>Đặt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này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21367" y="1083367"/>
            <a:ext cx="5774633" cy="577463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đi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leo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trèo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vượt</a:t>
              </a:r>
              <a:r>
                <a:rPr lang="en-US" sz="4800" b="1" dirty="0">
                  <a:latin typeface="Cambria" panose="02040503050406030204" pitchFamily="18" charset="0"/>
                </a:rPr>
                <a:t>, bay, </a:t>
              </a:r>
              <a:r>
                <a:rPr lang="en-US" sz="4800" b="1" dirty="0" err="1">
                  <a:latin typeface="Cambria" panose="02040503050406030204" pitchFamily="18" charset="0"/>
                </a:rPr>
                <a:t>lượn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bơi</a:t>
              </a:r>
              <a:r>
                <a:rPr lang="en-US" sz="4800" b="1" dirty="0">
                  <a:latin typeface="Cambria" panose="02040503050406030204" pitchFamily="18" charset="0"/>
                </a:rPr>
                <a:t>, </a:t>
              </a:r>
              <a:r>
                <a:rPr lang="en-US" sz="4800" b="1" dirty="0" err="1">
                  <a:latin typeface="Cambria" panose="02040503050406030204" pitchFamily="18" charset="0"/>
                </a:rPr>
                <a:t>lặn</a:t>
              </a:r>
              <a:r>
                <a:rPr lang="en-US" sz="4800" b="1" dirty="0">
                  <a:latin typeface="Cambria" panose="02040503050406030204" pitchFamily="18" charset="0"/>
                </a:rPr>
                <a:t>,...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51D24A0-4A82-4495-24EA-75BD9AE1C070}"/>
              </a:ext>
            </a:extLst>
          </p:cNvPr>
          <p:cNvSpPr txBox="1"/>
          <p:nvPr/>
        </p:nvSpPr>
        <p:spPr>
          <a:xfrm>
            <a:off x="6095999" y="2096315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Vận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viên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leo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51CD4-EA09-CEA3-CC38-4516D460C196}"/>
              </a:ext>
            </a:extLst>
          </p:cNvPr>
          <p:cNvSpPr txBox="1"/>
          <p:nvPr/>
        </p:nvSpPr>
        <p:spPr>
          <a:xfrm>
            <a:off x="6095999" y="3585134"/>
            <a:ext cx="5372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Du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khách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vượt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dốc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núi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C20DC-435A-D58D-286C-329E425C1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đông</a:t>
            </a:r>
            <a:r>
              <a:rPr lang="en-US" sz="3200" b="1" dirty="0">
                <a:latin typeface="Cambria" panose="02040503050406030204" pitchFamily="18" charset="0"/>
              </a:rPr>
              <a:t> di </a:t>
            </a:r>
            <a:r>
              <a:rPr lang="en-US" sz="3200" b="1" dirty="0" err="1">
                <a:latin typeface="Cambria" panose="02040503050406030204" pitchFamily="18" charset="0"/>
              </a:rPr>
              <a:t>chuyển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riêng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</a:rPr>
              <a:t>Đặt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hoạt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E7E35-12FF-3F12-1096-AB7B0BFC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C5D94-1851-C748-C362-EA4A45CBE2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0C8E1-3D78-7723-A1D8-72545389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1" y="332029"/>
            <a:ext cx="809619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8793" y="1"/>
            <a:ext cx="12469586" cy="7039560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000127" y="3556132"/>
            <a:ext cx="2196195" cy="2653741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1646117" y="4003022"/>
            <a:ext cx="1823776" cy="2104815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229205" y="3383324"/>
            <a:ext cx="2138652" cy="2097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9091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3668"/>
            <a:ext cx="12192000" cy="6891668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866" y="384830"/>
            <a:ext cx="9002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9126" y="3226928"/>
            <a:ext cx="2920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150253" y="5152961"/>
            <a:ext cx="3517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735516" y="3185621"/>
            <a:ext cx="212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608255" y="5007130"/>
            <a:ext cx="2092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3" y="277146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3" y="283019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906567" y="4798512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2371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98385" y="486351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7191" y="608596"/>
            <a:ext cx="87380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146201" y="3143800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18794" y="317123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658667" y="3919831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8177060" y="4175666"/>
            <a:ext cx="2127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3546738" y="3515183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386367" y="3596264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26830"/>
            <a:ext cx="856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35192" y="3132333"/>
            <a:ext cx="2984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Bay,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chạy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452311" y="4966287"/>
            <a:ext cx="2984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97048" y="3105230"/>
            <a:ext cx="27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457694" y="4925444"/>
            <a:ext cx="24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10079" y="474126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785549" y="28787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52787" y="482721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625467" y="2776160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động từ trong ngoặc đơn thay cho bông hoa trong mỗi đoạn văn dưới đây: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612703" y="1818705"/>
            <a:ext cx="108336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</a:rPr>
              <a:t>a.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còn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chìm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đắm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màn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đêm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Bỗng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trống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vỗ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phành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phạch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cất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lanh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lảnh</a:t>
            </a:r>
            <a:r>
              <a:rPr lang="en-US" sz="3200" dirty="0"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</a:rPr>
              <a:t>gà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rừng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dậy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gáy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te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mấy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cây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cao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ve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đua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nhau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kêu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rả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</a:rPr>
              <a:t>Ngoài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</a:rPr>
              <a:t>tiếng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chim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cuốc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D9938"/>
                </a:solidFill>
                <a:latin typeface="Cambria" panose="02040503050406030204" pitchFamily="18" charset="0"/>
              </a:rPr>
              <a:t>vọng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đều</a:t>
            </a:r>
            <a:r>
              <a:rPr lang="en-US" sz="3200" dirty="0">
                <a:latin typeface="Cambria" panose="02040503050406030204" pitchFamily="18" charset="0"/>
              </a:rPr>
              <a:t>... </a:t>
            </a:r>
            <a:r>
              <a:rPr lang="en-US" sz="3200" dirty="0" err="1">
                <a:latin typeface="Cambria" panose="02040503050406030204" pitchFamily="18" charset="0"/>
              </a:rPr>
              <a:t>Bản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làng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giấc</a:t>
            </a:r>
            <a:r>
              <a:rPr lang="en-US" sz="3200" dirty="0">
                <a:latin typeface="Cambria" panose="02040503050406030204" pitchFamily="18" charset="0"/>
              </a:rPr>
              <a:t>. </a:t>
            </a:r>
          </a:p>
          <a:p>
            <a:pPr algn="r"/>
            <a:r>
              <a:rPr lang="en-US" sz="3200" dirty="0">
                <a:latin typeface="Cambria" panose="02040503050406030204" pitchFamily="18" charset="0"/>
              </a:rPr>
              <a:t>(Theo Hoàng </a:t>
            </a:r>
            <a:r>
              <a:rPr lang="en-US" sz="3200" dirty="0" err="1">
                <a:latin typeface="Cambria" panose="02040503050406030204" pitchFamily="18" charset="0"/>
              </a:rPr>
              <a:t>Hữu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E08904-9E2E-19E0-4CB6-CE8BA3F92BC6}"/>
              </a:ext>
            </a:extLst>
          </p:cNvPr>
          <p:cNvGrpSpPr/>
          <p:nvPr/>
        </p:nvGrpSpPr>
        <p:grpSpPr>
          <a:xfrm>
            <a:off x="3434047" y="5503967"/>
            <a:ext cx="4109753" cy="785553"/>
            <a:chOff x="3434047" y="5503967"/>
            <a:chExt cx="4109753" cy="785553"/>
          </a:xfrm>
        </p:grpSpPr>
        <p:sp>
          <p:nvSpPr>
            <p:cNvPr id="6" name="矩形: 圆角 7">
              <a:extLst>
                <a:ext uri="{FF2B5EF4-FFF2-40B4-BE49-F238E27FC236}">
                  <a16:creationId xmlns:a16="http://schemas.microsoft.com/office/drawing/2014/main" id="{22D0E4BF-9A24-DF57-AD20-EA80553E50C2}"/>
                </a:ext>
              </a:extLst>
            </p:cNvPr>
            <p:cNvSpPr/>
            <p:nvPr/>
          </p:nvSpPr>
          <p:spPr>
            <a:xfrm>
              <a:off x="3434047" y="5503967"/>
              <a:ext cx="4109753" cy="785553"/>
            </a:xfrm>
            <a:prstGeom prst="roundRect">
              <a:avLst/>
            </a:prstGeom>
            <a:solidFill>
              <a:srgbClr val="FFFBF7"/>
            </a:solidFill>
            <a:ln w="38100">
              <a:solidFill>
                <a:srgbClr val="FD9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#9Slide07 Cadena" panose="02000503000000020004" pitchFamily="2" charset="0"/>
                <a:ea typeface="阿里妈妈刀隶体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BF0399-1B28-8FEE-F733-75BFD375F946}"/>
                </a:ext>
              </a:extLst>
            </p:cNvPr>
            <p:cNvSpPr txBox="1"/>
            <p:nvPr/>
          </p:nvSpPr>
          <p:spPr>
            <a:xfrm>
              <a:off x="3642748" y="5536625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B8EC42-4FEB-3CB6-34E9-8A379C838E0A}"/>
                </a:ext>
              </a:extLst>
            </p:cNvPr>
            <p:cNvSpPr txBox="1"/>
            <p:nvPr/>
          </p:nvSpPr>
          <p:spPr>
            <a:xfrm>
              <a:off x="4512568" y="5558102"/>
              <a:ext cx="1033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kêu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6B4267-35AB-E01C-B71A-D0C4C80DC694}"/>
                </a:ext>
              </a:extLst>
            </p:cNvPr>
            <p:cNvSpPr txBox="1"/>
            <p:nvPr/>
          </p:nvSpPr>
          <p:spPr>
            <a:xfrm>
              <a:off x="5505252" y="5536625"/>
              <a:ext cx="1344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vọng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1DFD5-B500-F5E3-3740-74A5548D3E05}"/>
                </a:ext>
              </a:extLst>
            </p:cNvPr>
            <p:cNvSpPr txBox="1"/>
            <p:nvPr/>
          </p:nvSpPr>
          <p:spPr>
            <a:xfrm>
              <a:off x="6583773" y="5559918"/>
              <a:ext cx="829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vỗ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C5A7B-BEB4-BF17-B499-4B673559CA45}"/>
                </a:ext>
              </a:extLst>
            </p:cNvPr>
            <p:cNvSpPr txBox="1"/>
            <p:nvPr/>
          </p:nvSpPr>
          <p:spPr>
            <a:xfrm>
              <a:off x="4323231" y="5536624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451C9A-E88F-D474-A11C-1AFEDF7E9614}"/>
                </a:ext>
              </a:extLst>
            </p:cNvPr>
            <p:cNvSpPr txBox="1"/>
            <p:nvPr/>
          </p:nvSpPr>
          <p:spPr>
            <a:xfrm>
              <a:off x="5312994" y="5574431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31DA8E-20B5-6C0C-1134-F70B06D4E5B5}"/>
                </a:ext>
              </a:extLst>
            </p:cNvPr>
            <p:cNvSpPr txBox="1"/>
            <p:nvPr/>
          </p:nvSpPr>
          <p:spPr>
            <a:xfrm>
              <a:off x="6457984" y="5558102"/>
              <a:ext cx="3340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D840B"/>
                  </a:solidFill>
                  <a:latin typeface="Cambria" panose="02040503050406030204" pitchFamily="18" charset="0"/>
                </a:rPr>
                <a:t>,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CA502-20DE-5BF2-ACFC-992D2AFBF67E}"/>
                </a:ext>
              </a:extLst>
            </p:cNvPr>
            <p:cNvSpPr txBox="1"/>
            <p:nvPr/>
          </p:nvSpPr>
          <p:spPr>
            <a:xfrm>
              <a:off x="3651168" y="5539644"/>
              <a:ext cx="8252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FD840B"/>
                  </a:solidFill>
                  <a:latin typeface="Cambria" panose="02040503050406030204" pitchFamily="18" charset="0"/>
                </a:rPr>
                <a:t>gáy</a:t>
              </a:r>
              <a:endParaRPr lang="en-US" sz="3200" b="1" dirty="0">
                <a:solidFill>
                  <a:srgbClr val="FD840B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82BF7D-B2D3-CC66-068A-4B6BA0287760}"/>
              </a:ext>
            </a:extLst>
          </p:cNvPr>
          <p:cNvGrpSpPr/>
          <p:nvPr/>
        </p:nvGrpSpPr>
        <p:grpSpPr>
          <a:xfrm>
            <a:off x="1725806" y="2322236"/>
            <a:ext cx="592090" cy="561482"/>
            <a:chOff x="-528109" y="4223226"/>
            <a:chExt cx="592090" cy="56148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7A59242-95F2-54BD-E359-0A4E65AF69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AA6BB2-E11B-43A6-56E3-D225328E4F37}"/>
              </a:ext>
            </a:extLst>
          </p:cNvPr>
          <p:cNvGrpSpPr/>
          <p:nvPr/>
        </p:nvGrpSpPr>
        <p:grpSpPr>
          <a:xfrm>
            <a:off x="7823799" y="2380187"/>
            <a:ext cx="622182" cy="561482"/>
            <a:chOff x="-558201" y="4281177"/>
            <a:chExt cx="622182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ADDD86D-F506-3F6B-89C6-EF564F645128}"/>
                </a:ext>
              </a:extLst>
            </p:cNvPr>
            <p:cNvSpPr/>
            <p:nvPr/>
          </p:nvSpPr>
          <p:spPr>
            <a:xfrm>
              <a:off x="-558201" y="4291264"/>
              <a:ext cx="622182" cy="4934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B57141-D1A9-7847-F5D1-24BD2C372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43155" y="4281177"/>
              <a:ext cx="592090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E5160F-A6B5-0DA6-408B-02C36D0EBC1B}"/>
              </a:ext>
            </a:extLst>
          </p:cNvPr>
          <p:cNvGrpSpPr/>
          <p:nvPr/>
        </p:nvGrpSpPr>
        <p:grpSpPr>
          <a:xfrm>
            <a:off x="7348564" y="3342199"/>
            <a:ext cx="776762" cy="561482"/>
            <a:chOff x="-528109" y="4252202"/>
            <a:chExt cx="776762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2BD9A7-AF2A-E902-8732-BAC85A25F236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13CEA6-1CA1-3FAA-E21D-B2D685A61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06906-4DB4-5CE2-EF6F-364A983D6D64}"/>
              </a:ext>
            </a:extLst>
          </p:cNvPr>
          <p:cNvGrpSpPr/>
          <p:nvPr/>
        </p:nvGrpSpPr>
        <p:grpSpPr>
          <a:xfrm>
            <a:off x="8667348" y="2861351"/>
            <a:ext cx="776762" cy="561482"/>
            <a:chOff x="-528109" y="4252202"/>
            <a:chExt cx="776762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17007DC-0E42-E012-15C3-422A71BCEDB5}"/>
                </a:ext>
              </a:extLst>
            </p:cNvPr>
            <p:cNvSpPr/>
            <p:nvPr/>
          </p:nvSpPr>
          <p:spPr>
            <a:xfrm>
              <a:off x="-528109" y="4291264"/>
              <a:ext cx="776762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79006F-7E61-D9DC-1F50-903F4FB53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782" y="4252202"/>
              <a:ext cx="590107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6C5CED-C706-D02C-D431-CEE1A54031B1}"/>
              </a:ext>
            </a:extLst>
          </p:cNvPr>
          <p:cNvGrpSpPr/>
          <p:nvPr/>
        </p:nvGrpSpPr>
        <p:grpSpPr>
          <a:xfrm>
            <a:off x="3496810" y="3806667"/>
            <a:ext cx="915494" cy="561482"/>
            <a:chOff x="-409659" y="4158687"/>
            <a:chExt cx="915494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34B4027-8B9F-2FC2-F64D-EA56AF63F346}"/>
                </a:ext>
              </a:extLst>
            </p:cNvPr>
            <p:cNvSpPr/>
            <p:nvPr/>
          </p:nvSpPr>
          <p:spPr>
            <a:xfrm>
              <a:off x="-409659" y="4291264"/>
              <a:ext cx="915494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49AE2C6-569B-9562-9B83-1CF6902F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32661" y="4158687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5760E6F-5D5C-4279-B3F1-99ACC84120A6}"/>
</file>

<file path=customXml/itemProps2.xml><?xml version="1.0" encoding="utf-8"?>
<ds:datastoreItem xmlns:ds="http://schemas.openxmlformats.org/officeDocument/2006/customXml" ds:itemID="{DD388C02-3C05-4E96-AAA6-E5E7C94F6399}"/>
</file>

<file path=customXml/itemProps3.xml><?xml version="1.0" encoding="utf-8"?>
<ds:datastoreItem xmlns:ds="http://schemas.openxmlformats.org/officeDocument/2006/customXml" ds:itemID="{17039694-651C-4E20-A64F-354905EF1794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660</Words>
  <Application>Microsoft Office PowerPoint</Application>
  <PresentationFormat>Widescreen</PresentationFormat>
  <Paragraphs>65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SVN-Ready</vt:lpstr>
      <vt:lpstr>阿里妈妈刀隶体</vt:lpstr>
      <vt:lpstr>Times New Roman</vt:lpstr>
      <vt:lpstr>SVN-Newton</vt:lpstr>
      <vt:lpstr>Vogue-ExtraBold</vt:lpstr>
      <vt:lpstr>Cambria</vt:lpstr>
      <vt:lpstr>#9Slide07 Cadena</vt:lpstr>
      <vt:lpstr>Calibri</vt:lpstr>
      <vt:lpstr>#9Slide07 HoneyCream</vt:lpstr>
      <vt:lpstr>Calibri Light</vt:lpstr>
      <vt:lpstr>阿里巴巴普惠体</vt:lpstr>
      <vt:lpstr>Office Theme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KhanhHuyen;MNT;MANGNONTEAM</dc:creator>
  <cp:keywords>MANGNONTEAM;MNT</cp:keywords>
  <cp:lastModifiedBy>Windows User</cp:lastModifiedBy>
  <cp:revision>18</cp:revision>
  <dcterms:created xsi:type="dcterms:W3CDTF">2023-06-29T12:52:53Z</dcterms:created>
  <dcterms:modified xsi:type="dcterms:W3CDTF">2023-07-04T12:30:13Z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