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256" r:id="rId3"/>
    <p:sldId id="280" r:id="rId4"/>
    <p:sldId id="260" r:id="rId5"/>
    <p:sldId id="281" r:id="rId6"/>
    <p:sldId id="257" r:id="rId7"/>
    <p:sldId id="271" r:id="rId8"/>
    <p:sldId id="265" r:id="rId9"/>
    <p:sldId id="273" r:id="rId10"/>
    <p:sldId id="282" r:id="rId11"/>
    <p:sldId id="283" r:id="rId12"/>
    <p:sldId id="284" r:id="rId13"/>
    <p:sldId id="270" r:id="rId14"/>
    <p:sldId id="258" r:id="rId15"/>
    <p:sldId id="285" r:id="rId16"/>
    <p:sldId id="275" r:id="rId17"/>
    <p:sldId id="276" r:id="rId18"/>
    <p:sldId id="277" r:id="rId19"/>
    <p:sldId id="286" r:id="rId20"/>
    <p:sldId id="278" r:id="rId21"/>
    <p:sldId id="263" r:id="rId22"/>
    <p:sldId id="287" r:id="rId23"/>
    <p:sldId id="269" r:id="rId24"/>
    <p:sldId id="288"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SVN-Newton" panose="02040603050506020204" pitchFamily="18" charset="0"/>
      <p:regular r:id="rId31"/>
    </p:embeddedFont>
    <p:embeddedFont>
      <p:font typeface="#9Slide07 Soup of Justice" pitchFamily="2" charset="0"/>
      <p:regular r:id="rId32"/>
    </p:embeddedFont>
    <p:embeddedFont>
      <p:font typeface="Open Sans" panose="020B060603050402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9Slide07 SVNDessert Menu Scrip" panose="00000500000000000000" pitchFamily="2" charset="0"/>
      <p:regular r:id="rId41"/>
    </p:embeddedFont>
    <p:embeddedFont>
      <p:font typeface="SVN-Good Dog" panose="02040603050506020204" pitchFamily="18" charset="0"/>
      <p:regular r:id="rId42"/>
    </p:embeddedFont>
    <p:embeddedFont>
      <p:font typeface="SVN-Blue" panose="02040603050506020204" pitchFamily="18" charset="0"/>
      <p:regular r:id="rId43"/>
    </p:embeddedFont>
    <p:embeddedFont>
      <p:font typeface="#9Slide05 SVNLobster" panose="02040603050506020204" pitchFamily="18" charset="0"/>
      <p:regular r:id="rId44"/>
    </p:embeddedFont>
    <p:embeddedFont>
      <p:font typeface="#9Slide07 HoneyCream" pitchFamily="2" charset="0"/>
      <p:regular r:id="rId45"/>
    </p:embeddedFont>
    <p:embeddedFont>
      <p:font typeface="#9Slide05 SVNKitten" pitchFamily="2" charset="0"/>
      <p:regular r:id="rId46"/>
    </p:embeddedFont>
    <p:embeddedFont>
      <p:font typeface="Scripter"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74" autoAdjust="0"/>
  </p:normalViewPr>
  <p:slideViewPr>
    <p:cSldViewPr>
      <p:cViewPr>
        <p:scale>
          <a:sx n="25" d="100"/>
          <a:sy n="25" d="100"/>
        </p:scale>
        <p:origin x="2386" y="10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234AB-8151-45B7-940F-DD0E105EEA88}"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FB6C0-94E2-441F-87D1-2D97400A214C}" type="slidenum">
              <a:rPr lang="en-US" smtClean="0"/>
              <a:t>‹#›</a:t>
            </a:fld>
            <a:endParaRPr lang="en-US"/>
          </a:p>
        </p:txBody>
      </p:sp>
    </p:spTree>
    <p:extLst>
      <p:ext uri="{BB962C8B-B14F-4D97-AF65-F5344CB8AC3E}">
        <p14:creationId xmlns:p14="http://schemas.microsoft.com/office/powerpoint/2010/main" val="3028333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a:t>
            </a:fld>
            <a:endParaRPr lang="en-US"/>
          </a:p>
        </p:txBody>
      </p:sp>
    </p:spTree>
    <p:extLst>
      <p:ext uri="{BB962C8B-B14F-4D97-AF65-F5344CB8AC3E}">
        <p14:creationId xmlns:p14="http://schemas.microsoft.com/office/powerpoint/2010/main" val="8196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4</a:t>
            </a:fld>
            <a:endParaRPr lang="en-US"/>
          </a:p>
        </p:txBody>
      </p:sp>
    </p:spTree>
    <p:extLst>
      <p:ext uri="{BB962C8B-B14F-4D97-AF65-F5344CB8AC3E}">
        <p14:creationId xmlns:p14="http://schemas.microsoft.com/office/powerpoint/2010/main" val="182051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10</a:t>
            </a:fld>
            <a:endParaRPr lang="en-US"/>
          </a:p>
        </p:txBody>
      </p:sp>
    </p:spTree>
    <p:extLst>
      <p:ext uri="{BB962C8B-B14F-4D97-AF65-F5344CB8AC3E}">
        <p14:creationId xmlns:p14="http://schemas.microsoft.com/office/powerpoint/2010/main" val="106519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15</a:t>
            </a:fld>
            <a:endParaRPr lang="en-US"/>
          </a:p>
        </p:txBody>
      </p:sp>
    </p:spTree>
    <p:extLst>
      <p:ext uri="{BB962C8B-B14F-4D97-AF65-F5344CB8AC3E}">
        <p14:creationId xmlns:p14="http://schemas.microsoft.com/office/powerpoint/2010/main" val="149390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17</a:t>
            </a:fld>
            <a:endParaRPr lang="en-US"/>
          </a:p>
        </p:txBody>
      </p:sp>
    </p:spTree>
    <p:extLst>
      <p:ext uri="{BB962C8B-B14F-4D97-AF65-F5344CB8AC3E}">
        <p14:creationId xmlns:p14="http://schemas.microsoft.com/office/powerpoint/2010/main" val="316164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FB6C0-94E2-441F-87D1-2D97400A214C}" type="slidenum">
              <a:rPr lang="en-US" smtClean="0"/>
              <a:t>18</a:t>
            </a:fld>
            <a:endParaRPr lang="en-US"/>
          </a:p>
        </p:txBody>
      </p:sp>
    </p:spTree>
    <p:extLst>
      <p:ext uri="{BB962C8B-B14F-4D97-AF65-F5344CB8AC3E}">
        <p14:creationId xmlns:p14="http://schemas.microsoft.com/office/powerpoint/2010/main" val="161914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7/17/2023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5957247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442397522"/>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4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6.sv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9.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13" Type="http://schemas.openxmlformats.org/officeDocument/2006/relationships/image" Target="../media/image28.svg"/><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44.png"/><Relationship Id="rId12" Type="http://schemas.openxmlformats.org/officeDocument/2006/relationships/image" Target="../media/image15.png"/><Relationship Id="rId2" Type="http://schemas.openxmlformats.org/officeDocument/2006/relationships/audio" Target="../media/audio2.wav"/><Relationship Id="rId16"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57.svg"/><Relationship Id="rId15" Type="http://schemas.openxmlformats.org/officeDocument/2006/relationships/image" Target="../media/image36.png"/><Relationship Id="rId14" Type="http://schemas.openxmlformats.org/officeDocument/2006/relationships/image" Target="../media/image7.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5.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8" Type="http://schemas.openxmlformats.org/officeDocument/2006/relationships/image" Target="../media/image24.png"/><Relationship Id="rId3" Type="http://schemas.openxmlformats.org/officeDocument/2006/relationships/image" Target="../media/image9.png"/><Relationship Id="rId17" Type="http://schemas.openxmlformats.org/officeDocument/2006/relationships/image" Target="../media/image4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19" Type="http://schemas.openxmlformats.org/officeDocument/2006/relationships/image" Target="../media/image2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4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6.png"/><Relationship Id="rId15" Type="http://schemas.openxmlformats.org/officeDocument/2006/relationships/image" Target="../media/image4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4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5"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3"/>
            <a:stretch>
              <a:fillRect/>
            </a:stretch>
          </a:blipFill>
        </p:spPr>
      </p:sp>
      <p:sp>
        <p:nvSpPr>
          <p:cNvPr id="16" name="Freeform 10"/>
          <p:cNvSpPr/>
          <p:nvPr/>
        </p:nvSpPr>
        <p:spPr>
          <a:xfrm>
            <a:off x="4200417" y="313910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4"/>
            <a:stretch>
              <a:fillRect/>
            </a:stretch>
          </a:blipFill>
        </p:spPr>
      </p:sp>
      <p:sp>
        <p:nvSpPr>
          <p:cNvPr id="17" name="Freeform 8"/>
          <p:cNvSpPr/>
          <p:nvPr/>
        </p:nvSpPr>
        <p:spPr>
          <a:xfrm>
            <a:off x="9056151" y="7929726"/>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 name="Freeform 2"/>
          <p:cNvSpPr/>
          <p:nvPr/>
        </p:nvSpPr>
        <p:spPr>
          <a:xfrm>
            <a:off x="8933460" y="679938"/>
            <a:ext cx="5170780" cy="2552700"/>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6"/>
            <a:stretch>
              <a:fillRect/>
            </a:stretch>
          </a:blipFill>
        </p:spPr>
      </p:sp>
      <p:sp>
        <p:nvSpPr>
          <p:cNvPr id="4" name="Freeform 4"/>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5" name="Freeform 5"/>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6" name="Freeform 6"/>
          <p:cNvSpPr/>
          <p:nvPr/>
        </p:nvSpPr>
        <p:spPr>
          <a:xfrm flipH="1">
            <a:off x="3633263" y="786815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8" name="Freeform 8"/>
          <p:cNvSpPr/>
          <p:nvPr/>
        </p:nvSpPr>
        <p:spPr>
          <a:xfrm>
            <a:off x="6175064" y="791360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1" name="Freeform 11"/>
          <p:cNvSpPr/>
          <p:nvPr/>
        </p:nvSpPr>
        <p:spPr>
          <a:xfrm>
            <a:off x="8561523" y="679938"/>
            <a:ext cx="10193894" cy="9921478"/>
          </a:xfrm>
          <a:custGeom>
            <a:avLst/>
            <a:gdLst/>
            <a:ahLst/>
            <a:cxnLst/>
            <a:rect l="l" t="t" r="r" b="b"/>
            <a:pathLst>
              <a:path w="5004034" h="5732469">
                <a:moveTo>
                  <a:pt x="0" y="0"/>
                </a:moveTo>
                <a:lnTo>
                  <a:pt x="5004034" y="0"/>
                </a:lnTo>
                <a:lnTo>
                  <a:pt x="5004034" y="5732470"/>
                </a:lnTo>
                <a:lnTo>
                  <a:pt x="0" y="5732470"/>
                </a:lnTo>
                <a:lnTo>
                  <a:pt x="0" y="0"/>
                </a:lnTo>
                <a:close/>
              </a:path>
            </a:pathLst>
          </a:custGeom>
          <a:blipFill>
            <a:blip r:embed="rId8">
              <a:extLst>
                <a:ext uri="{BEBA8EAE-BF5A-486C-A8C5-ECC9F3942E4B}">
                  <a14:imgProps xmlns:a14="http://schemas.microsoft.com/office/drawing/2010/main">
                    <a14:imgLayer r:embed="rId9">
                      <a14:imgEffect>
                        <a14:backgroundRemoval t="9945" b="100000" l="0" r="100000">
                          <a14:foregroundMark x1="59283" y1="24862" x2="64979" y2="52670"/>
                          <a14:backgroundMark x1="38608" y1="25414" x2="34177" y2="35912"/>
                          <a14:backgroundMark x1="82700" y1="30939" x2="95148" y2="62063"/>
                          <a14:backgroundMark x1="75316" y1="19521" x2="68987" y2="13444"/>
                          <a14:backgroundMark x1="53165" y1="15654" x2="53165" y2="15654"/>
                          <a14:backgroundMark x1="66245" y1="13812" x2="53586" y2="14917"/>
                          <a14:backgroundMark x1="35232" y1="33517" x2="29747" y2="54880"/>
                          <a14:backgroundMark x1="40506" y1="60221" x2="55485" y2="66667"/>
                          <a14:backgroundMark x1="20253" y1="65378" x2="16456" y2="68877"/>
                          <a14:backgroundMark x1="9705" y1="76611" x2="7384" y2="83978"/>
                          <a14:backgroundMark x1="40295" y1="75322" x2="34810" y2="79926"/>
                          <a14:backgroundMark x1="49156" y1="77532" x2="49578" y2="79926"/>
                          <a14:backgroundMark x1="70886" y1="76059" x2="70886" y2="76059"/>
                          <a14:backgroundMark x1="67932" y1="88398" x2="67722" y2="91160"/>
                          <a14:backgroundMark x1="68987" y1="73849" x2="69831" y2="76059"/>
                          <a14:backgroundMark x1="98101" y1="93554" x2="98734" y2="97422"/>
                        </a14:backgroundRemoval>
                      </a14:imgEffect>
                    </a14:imgLayer>
                  </a14:imgProps>
                </a:ext>
              </a:extLst>
            </a:blip>
            <a:stretch>
              <a:fillRect/>
            </a:stretch>
          </a:blipFill>
        </p:spPr>
      </p:sp>
      <p:pic>
        <p:nvPicPr>
          <p:cNvPr id="3" name="Picture 2"/>
          <p:cNvPicPr>
            <a:picLocks noChangeAspect="1"/>
          </p:cNvPicPr>
          <p:nvPr/>
        </p:nvPicPr>
        <p:blipFill>
          <a:blip r:embed="rId10"/>
          <a:stretch>
            <a:fillRect/>
          </a:stretch>
        </p:blipFill>
        <p:spPr>
          <a:xfrm>
            <a:off x="1326267" y="0"/>
            <a:ext cx="17308044" cy="11376122"/>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456" y="-72774"/>
            <a:ext cx="2698247" cy="2698247"/>
          </a:xfrm>
          <a:prstGeom prst="rect">
            <a:avLst/>
          </a:prstGeom>
        </p:spPr>
      </p:pic>
      <p:sp>
        <p:nvSpPr>
          <p:cNvPr id="14" name="Freeform 7"/>
          <p:cNvSpPr/>
          <p:nvPr/>
        </p:nvSpPr>
        <p:spPr>
          <a:xfrm>
            <a:off x="-111151" y="49911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1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40" name="Freeform 10"/>
          <p:cNvSpPr/>
          <p:nvPr/>
        </p:nvSpPr>
        <p:spPr>
          <a:xfrm>
            <a:off x="10744200" y="4762500"/>
            <a:ext cx="6756408" cy="7015072"/>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3"/>
            <a:stretch>
              <a:fillRect/>
            </a:stretch>
          </a:blipFill>
        </p:spPr>
      </p:sp>
      <p:sp>
        <p:nvSpPr>
          <p:cNvPr id="23" name="TextBox 22"/>
          <p:cNvSpPr txBox="1"/>
          <p:nvPr/>
        </p:nvSpPr>
        <p:spPr>
          <a:xfrm>
            <a:off x="10874105" y="4947612"/>
            <a:ext cx="6550101" cy="3046988"/>
          </a:xfrm>
          <a:prstGeom prst="rect">
            <a:avLst/>
          </a:prstGeom>
          <a:noFill/>
        </p:spPr>
        <p:txBody>
          <a:bodyPr wrap="square" rtlCol="0">
            <a:spAutoFit/>
          </a:bodyPr>
          <a:lstStyle/>
          <a:p>
            <a:pPr algn="ctr"/>
            <a:r>
              <a:rPr lang="en-US" sz="9600" dirty="0" err="1" smtClean="0">
                <a:ln>
                  <a:solidFill>
                    <a:schemeClr val="tx1"/>
                  </a:solidFill>
                </a:ln>
                <a:solidFill>
                  <a:schemeClr val="bg1"/>
                </a:solidFill>
                <a:latin typeface="#9Slide07 Soup of Justice" pitchFamily="2" charset="0"/>
              </a:rPr>
              <a:t>Luyện</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đọc</a:t>
            </a:r>
            <a:r>
              <a:rPr lang="en-US" sz="9600" dirty="0" smtClean="0">
                <a:ln>
                  <a:solidFill>
                    <a:schemeClr val="tx1"/>
                  </a:solidFill>
                </a:ln>
                <a:solidFill>
                  <a:schemeClr val="bg1"/>
                </a:solidFill>
                <a:latin typeface="#9Slide07 Soup of Justice" pitchFamily="2" charset="0"/>
              </a:rPr>
              <a:t> </a:t>
            </a:r>
            <a:r>
              <a:rPr lang="en-US" sz="9600" dirty="0" err="1" smtClean="0">
                <a:ln>
                  <a:solidFill>
                    <a:schemeClr val="tx1"/>
                  </a:solidFill>
                </a:ln>
                <a:solidFill>
                  <a:schemeClr val="bg1"/>
                </a:solidFill>
                <a:latin typeface="#9Slide07 Soup of Justice" pitchFamily="2" charset="0"/>
              </a:rPr>
              <a:t>câu</a:t>
            </a:r>
            <a:endParaRPr lang="en-US" sz="9600" dirty="0">
              <a:ln>
                <a:solidFill>
                  <a:schemeClr val="tx1"/>
                </a:solidFill>
              </a:ln>
              <a:solidFill>
                <a:schemeClr val="bg1"/>
              </a:solidFill>
              <a:latin typeface="#9Slide07 Soup of Justice" pitchFamily="2" charset="0"/>
            </a:endParaRPr>
          </a:p>
        </p:txBody>
      </p:sp>
      <p:sp>
        <p:nvSpPr>
          <p:cNvPr id="41" name="Freeform 3"/>
          <p:cNvSpPr/>
          <p:nvPr/>
        </p:nvSpPr>
        <p:spPr>
          <a:xfrm>
            <a:off x="-608483" y="7432216"/>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2" name="Freeform 4"/>
          <p:cNvSpPr/>
          <p:nvPr/>
        </p:nvSpPr>
        <p:spPr>
          <a:xfrm>
            <a:off x="2321091" y="8134254"/>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43" name="Freeform 5"/>
          <p:cNvSpPr/>
          <p:nvPr/>
        </p:nvSpPr>
        <p:spPr>
          <a:xfrm flipH="1">
            <a:off x="8082651" y="8134254"/>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44" name="Freeform 6"/>
          <p:cNvSpPr/>
          <p:nvPr/>
        </p:nvSpPr>
        <p:spPr>
          <a:xfrm flipH="1">
            <a:off x="5876890" y="8702883"/>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45" name="Freeform 7"/>
          <p:cNvSpPr/>
          <p:nvPr/>
        </p:nvSpPr>
        <p:spPr>
          <a:xfrm>
            <a:off x="10624452" y="8179712"/>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46" name="Freeform 8"/>
          <p:cNvSpPr/>
          <p:nvPr/>
        </p:nvSpPr>
        <p:spPr>
          <a:xfrm flipH="1">
            <a:off x="14215891" y="8722493"/>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4" name="Freeform 4"/>
          <p:cNvSpPr/>
          <p:nvPr/>
        </p:nvSpPr>
        <p:spPr>
          <a:xfrm>
            <a:off x="10874105" y="849591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6" name="Freeform 6"/>
          <p:cNvSpPr/>
          <p:nvPr/>
        </p:nvSpPr>
        <p:spPr>
          <a:xfrm>
            <a:off x="14657456" y="846859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6"/>
            <a:stretch>
              <a:fillRect/>
            </a:stretch>
          </a:blipFill>
        </p:spPr>
      </p:sp>
      <p:sp>
        <p:nvSpPr>
          <p:cNvPr id="47" name="Rounded Rectangle 46"/>
          <p:cNvSpPr/>
          <p:nvPr/>
        </p:nvSpPr>
        <p:spPr>
          <a:xfrm>
            <a:off x="533400" y="342900"/>
            <a:ext cx="17297399" cy="25146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smtClean="0">
                <a:solidFill>
                  <a:srgbClr val="C00000"/>
                </a:solidFill>
                <a:latin typeface="Cambria" panose="02040503050406030204" pitchFamily="18" charset="0"/>
                <a:ea typeface="Cambria" panose="02040503050406030204" pitchFamily="18" charset="0"/>
              </a:rPr>
              <a:t>Đọc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diễn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cảm</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thể</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hiện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cảm</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xúc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của</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nhân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vật</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lúc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còn</a:t>
            </a:r>
            <a:r>
              <a:rPr lang="en-US" sz="4400" b="1" dirty="0" smtClean="0">
                <a:solidFill>
                  <a:srgbClr val="C00000"/>
                </a:solidFill>
                <a:latin typeface="Cambria" panose="02040503050406030204" pitchFamily="18" charset="0"/>
                <a:ea typeface="Cambria" panose="02040503050406030204" pitchFamily="18" charset="0"/>
              </a:rPr>
              <a:t> ở </a:t>
            </a:r>
            <a:r>
              <a:rPr lang="en-US" sz="4400" b="1" dirty="0" err="1" smtClean="0">
                <a:solidFill>
                  <a:srgbClr val="C00000"/>
                </a:solidFill>
                <a:latin typeface="Cambria" panose="02040503050406030204" pitchFamily="18" charset="0"/>
                <a:ea typeface="Cambria" panose="02040503050406030204" pitchFamily="18" charset="0"/>
              </a:rPr>
              <a:t>trong</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quả</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trứng</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và</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lúc</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nhìn</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thấy</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bầu</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trời</a:t>
            </a:r>
            <a:r>
              <a:rPr lang="en-US" sz="4400" b="1" dirty="0" smtClean="0">
                <a:solidFill>
                  <a:srgbClr val="C00000"/>
                </a:solidFill>
                <a:latin typeface="Cambria" panose="02040503050406030204" pitchFamily="18" charset="0"/>
                <a:ea typeface="Cambria" panose="02040503050406030204" pitchFamily="18" charset="0"/>
              </a:rPr>
              <a:t> </a:t>
            </a:r>
            <a:r>
              <a:rPr lang="en-US" sz="4400" b="1" dirty="0" err="1" smtClean="0">
                <a:solidFill>
                  <a:srgbClr val="C00000"/>
                </a:solidFill>
                <a:latin typeface="Cambria" panose="02040503050406030204" pitchFamily="18" charset="0"/>
                <a:ea typeface="Cambria" panose="02040503050406030204" pitchFamily="18" charset="0"/>
              </a:rPr>
              <a:t>xanh</a:t>
            </a:r>
            <a:r>
              <a:rPr lang="en-US" sz="4400" b="1" dirty="0" smtClean="0">
                <a:solidFill>
                  <a:srgbClr val="C00000"/>
                </a:solidFill>
                <a:latin typeface="Cambria" panose="02040503050406030204" pitchFamily="18" charset="0"/>
                <a:ea typeface="Cambria" panose="02040503050406030204" pitchFamily="18" charset="0"/>
              </a:rPr>
              <a:t>:</a:t>
            </a:r>
          </a:p>
          <a:p>
            <a:pPr algn="ctr"/>
            <a:r>
              <a:rPr lang="en-US" sz="4400" dirty="0" err="1" smtClean="0">
                <a:solidFill>
                  <a:schemeClr val="tx2">
                    <a:lumMod val="75000"/>
                  </a:schemeClr>
                </a:solidFill>
                <a:latin typeface="Cambria" panose="02040503050406030204" pitchFamily="18" charset="0"/>
                <a:ea typeface="Cambria" panose="02040503050406030204" pitchFamily="18" charset="0"/>
              </a:rPr>
              <a:t>Nhấn</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giọng</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vào</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những</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từ</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ngữ</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lặp</a:t>
            </a:r>
            <a:r>
              <a:rPr lang="en-US" sz="4400" dirty="0" smtClean="0">
                <a:solidFill>
                  <a:schemeClr val="tx2">
                    <a:lumMod val="75000"/>
                  </a:schemeClr>
                </a:solidFill>
                <a:latin typeface="Cambria" panose="02040503050406030204" pitchFamily="18" charset="0"/>
                <a:ea typeface="Cambria" panose="02040503050406030204" pitchFamily="18" charset="0"/>
              </a:rPr>
              <a:t> </a:t>
            </a:r>
            <a:r>
              <a:rPr lang="en-US" sz="4400" dirty="0" err="1" smtClean="0">
                <a:solidFill>
                  <a:schemeClr val="tx2">
                    <a:lumMod val="75000"/>
                  </a:schemeClr>
                </a:solidFill>
                <a:latin typeface="Cambria" panose="02040503050406030204" pitchFamily="18" charset="0"/>
                <a:ea typeface="Cambria" panose="02040503050406030204" pitchFamily="18" charset="0"/>
              </a:rPr>
              <a:t>lại</a:t>
            </a:r>
            <a:endParaRPr lang="en-US" sz="4400"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p:cNvSpPr/>
          <p:nvPr/>
        </p:nvSpPr>
        <p:spPr>
          <a:xfrm>
            <a:off x="1445351" y="3258920"/>
            <a:ext cx="6936649"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kể với các bạn</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Một màu trời đã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lâu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Đó là một màu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nâu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gió có nắng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Không có </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lắm sắc màu</a:t>
            </a:r>
            <a:endParaRPr lang="en-US" sz="4800" dirty="0">
              <a:latin typeface="Cambria" panose="02040503050406030204" pitchFamily="18" charset="0"/>
              <a:ea typeface="Cambria" panose="02040503050406030204" pitchFamily="18" charset="0"/>
            </a:endParaRPr>
          </a:p>
        </p:txBody>
      </p:sp>
      <p:sp>
        <p:nvSpPr>
          <p:cNvPr id="48" name="Rectangle 47"/>
          <p:cNvSpPr/>
          <p:nvPr/>
        </p:nvSpPr>
        <p:spPr>
          <a:xfrm>
            <a:off x="2012627" y="3279435"/>
            <a:ext cx="7844208" cy="4524315"/>
          </a:xfrm>
          <a:prstGeom prst="rect">
            <a:avLst/>
          </a:prstGeom>
          <a:solidFill>
            <a:schemeClr val="accent6">
              <a:lumMod val="20000"/>
              <a:lumOff val="80000"/>
            </a:schemeClr>
          </a:solidFill>
          <a:ln w="38100">
            <a:solidFill>
              <a:schemeClr val="tx1"/>
            </a:solidFill>
            <a:prstDash val="lgDash"/>
          </a:ln>
        </p:spPr>
        <p:txBody>
          <a:bodyPr wrap="square">
            <a:spAutoFit/>
          </a:bodyPr>
          <a:lstStyle/>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a:t>
            </a:r>
            <a:r>
              <a:rPr lang="en-US" sz="4800" b="1" u="sng" dirty="0" err="1">
                <a:solidFill>
                  <a:srgbClr val="C00000"/>
                </a:solidFill>
                <a:latin typeface="Cambria" panose="02040503050406030204" pitchFamily="18" charset="0"/>
                <a:ea typeface="Cambria" panose="02040503050406030204" pitchFamily="18" charset="0"/>
                <a:cs typeface="Open Sans" panose="020B0606030504020204" pitchFamily="34" charset="0"/>
              </a:rPr>
              <a:t>đạp</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vỡ màu nâu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Bầu trời trong quả trứng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gió lộng</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thấy </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rPr>
              <a:t>nhiều</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nắng reo</a:t>
            </a:r>
          </a:p>
          <a:p>
            <a:pPr algn="just"/>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Bỗng</a:t>
            </a:r>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 tôi thấy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thương yêu</a:t>
            </a:r>
          </a:p>
          <a:p>
            <a:pPr algn="just"/>
            <a:r>
              <a:rPr lang="vi-VN" sz="4800" dirty="0">
                <a:solidFill>
                  <a:srgbClr val="000000"/>
                </a:solidFill>
                <a:latin typeface="Cambria" panose="02040503050406030204" pitchFamily="18" charset="0"/>
                <a:ea typeface="Cambria" panose="02040503050406030204" pitchFamily="18" charset="0"/>
                <a:cs typeface="Open Sans" panose="020B0606030504020204" pitchFamily="34" charset="0"/>
              </a:rPr>
              <a:t>Tôi biết là </a:t>
            </a:r>
            <a:r>
              <a:rPr lang="vi-VN" sz="4800" b="1" u="sng" dirty="0">
                <a:solidFill>
                  <a:srgbClr val="C00000"/>
                </a:solidFill>
                <a:latin typeface="Cambria" panose="02040503050406030204" pitchFamily="18" charset="0"/>
                <a:ea typeface="Cambria" panose="02040503050406030204" pitchFamily="18" charset="0"/>
                <a:cs typeface="Open Sans" panose="020B0606030504020204" pitchFamily="34" charset="0"/>
              </a:rPr>
              <a:t>có mẹ</a:t>
            </a:r>
          </a:p>
        </p:txBody>
      </p:sp>
    </p:spTree>
    <p:extLst>
      <p:ext uri="{BB962C8B-B14F-4D97-AF65-F5344CB8AC3E}">
        <p14:creationId xmlns:p14="http://schemas.microsoft.com/office/powerpoint/2010/main" val="383502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1+#ppt_w/2"/>
                                          </p:val>
                                        </p:tav>
                                        <p:tav tm="100000">
                                          <p:val>
                                            <p:strVal val="#ppt_x"/>
                                          </p:val>
                                        </p:tav>
                                      </p:tavLst>
                                    </p:anim>
                                    <p:anim calcmode="lin" valueType="num">
                                      <p:cBhvr additive="base">
                                        <p:cTn id="1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0-#ppt_w/2"/>
                                          </p:val>
                                        </p:tav>
                                        <p:tav tm="100000">
                                          <p:val>
                                            <p:strVal val="#ppt_x"/>
                                          </p:val>
                                        </p:tav>
                                      </p:tavLst>
                                    </p:anim>
                                    <p:anim calcmode="lin" valueType="num">
                                      <p:cBhvr additive="base">
                                        <p:cTn id="3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7" grpId="0" animBg="1"/>
      <p:bldP spid="5" grpId="0" animBg="1"/>
      <p:bldP spid="5" grpId="1"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8473067" y="8768249"/>
            <a:ext cx="7672153" cy="1515880"/>
            <a:chOff x="7713051" y="952910"/>
            <a:chExt cx="7672153" cy="1515880"/>
          </a:xfrm>
        </p:grpSpPr>
        <p:sp>
          <p:nvSpPr>
            <p:cNvPr id="18" name="Freeform 15"/>
            <p:cNvSpPr/>
            <p:nvPr/>
          </p:nvSpPr>
          <p:spPr>
            <a:xfrm>
              <a:off x="7713051" y="952910"/>
              <a:ext cx="7672153"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5" name="TextBox 4"/>
            <p:cNvSpPr txBox="1"/>
            <p:nvPr/>
          </p:nvSpPr>
          <p:spPr>
            <a:xfrm>
              <a:off x="8077200" y="1067353"/>
              <a:ext cx="7048724"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LUYỆN ĐỌC NHÓM 2</a:t>
              </a:r>
              <a:endParaRPr lang="en-US" sz="66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409422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9" name="Freeform 9"/>
          <p:cNvSpPr/>
          <p:nvPr/>
        </p:nvSpPr>
        <p:spPr>
          <a:xfrm>
            <a:off x="-6052840" y="-419100"/>
            <a:ext cx="15196840" cy="10988279"/>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6"/>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7" name="Freeform 11"/>
          <p:cNvSpPr/>
          <p:nvPr/>
        </p:nvSpPr>
        <p:spPr>
          <a:xfrm>
            <a:off x="-5932878" y="4987606"/>
            <a:ext cx="4734909" cy="5380892"/>
          </a:xfrm>
          <a:custGeom>
            <a:avLst/>
            <a:gdLst/>
            <a:ahLst/>
            <a:cxnLst/>
            <a:rect l="l" t="t" r="r" b="b"/>
            <a:pathLst>
              <a:path w="5947814" h="6739732">
                <a:moveTo>
                  <a:pt x="0" y="0"/>
                </a:moveTo>
                <a:lnTo>
                  <a:pt x="5947814" y="0"/>
                </a:lnTo>
                <a:lnTo>
                  <a:pt x="5947814" y="6739732"/>
                </a:lnTo>
                <a:lnTo>
                  <a:pt x="0" y="6739732"/>
                </a:lnTo>
                <a:lnTo>
                  <a:pt x="0" y="0"/>
                </a:lnTo>
                <a:close/>
              </a:path>
            </a:pathLst>
          </a:custGeom>
          <a:blipFill>
            <a:blip r:embed="rId7"/>
            <a:stretch>
              <a:fillRect/>
            </a:stretch>
          </a:blipFill>
        </p:spPr>
      </p:sp>
      <p:pic>
        <p:nvPicPr>
          <p:cNvPr id="11" name="Picture 10"/>
          <p:cNvPicPr>
            <a:picLocks noChangeAspect="1"/>
          </p:cNvPicPr>
          <p:nvPr/>
        </p:nvPicPr>
        <p:blipFill>
          <a:blip r:embed="rId8"/>
          <a:stretch>
            <a:fillRect/>
          </a:stretch>
        </p:blipFill>
        <p:spPr>
          <a:xfrm>
            <a:off x="7697228" y="1234370"/>
            <a:ext cx="10101948" cy="7547502"/>
          </a:xfrm>
          <a:prstGeom prst="rect">
            <a:avLst/>
          </a:prstGeom>
        </p:spPr>
      </p:pic>
    </p:spTree>
    <p:extLst>
      <p:ext uri="{BB962C8B-B14F-4D97-AF65-F5344CB8AC3E}">
        <p14:creationId xmlns:p14="http://schemas.microsoft.com/office/powerpoint/2010/main" val="407607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3.7037E-6 L 0.49115 -0.01111 " pathEditMode="relative" rAng="0" ptsTypes="AA">
                                      <p:cBhvr>
                                        <p:cTn id="6" dur="2000" fill="hold"/>
                                        <p:tgtEl>
                                          <p:spTgt spid="17"/>
                                        </p:tgtEl>
                                        <p:attrNameLst>
                                          <p:attrName>ppt_x</p:attrName>
                                          <p:attrName>ppt_y</p:attrName>
                                        </p:attrNameLst>
                                      </p:cBhvr>
                                      <p:rCtr x="24557" y="-556"/>
                                    </p:animMotion>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536629" y="2961223"/>
            <a:ext cx="5745750" cy="8049677"/>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7" name="Freeform 7"/>
          <p:cNvSpPr/>
          <p:nvPr/>
        </p:nvSpPr>
        <p:spPr>
          <a:xfrm flipH="1">
            <a:off x="14180140" y="5973082"/>
            <a:ext cx="4202364" cy="443367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4"/>
            <a:stretch>
              <a:fillRect/>
            </a:stretch>
          </a:blipFill>
        </p:spPr>
      </p:sp>
      <p:sp>
        <p:nvSpPr>
          <p:cNvPr id="9" name="TextBox 9"/>
          <p:cNvSpPr txBox="1"/>
          <p:nvPr/>
        </p:nvSpPr>
        <p:spPr>
          <a:xfrm>
            <a:off x="381000" y="-93785"/>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1</a:t>
            </a:r>
            <a:endParaRPr lang="en-US" sz="11516" dirty="0">
              <a:ln>
                <a:solidFill>
                  <a:schemeClr val="tx1"/>
                </a:solidFill>
              </a:ln>
              <a:solidFill>
                <a:schemeClr val="bg1"/>
              </a:solidFill>
              <a:latin typeface="Scripter"/>
            </a:endParaRPr>
          </a:p>
        </p:txBody>
      </p:sp>
      <p:sp>
        <p:nvSpPr>
          <p:cNvPr id="2"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2">
                    <a:lumMod val="75000"/>
                  </a:schemeClr>
                </a:solidFill>
                <a:latin typeface="#9Slide07 SVNDessert Menu Scrip" panose="00000500000000000000" pitchFamily="2" charset="0"/>
              </a:rPr>
              <a:t>Gà</a:t>
            </a:r>
            <a:r>
              <a:rPr lang="en-US" sz="5400" dirty="0" smtClean="0">
                <a:solidFill>
                  <a:schemeClr val="tx2">
                    <a:lumMod val="75000"/>
                  </a:schemeClr>
                </a:solidFill>
                <a:latin typeface="#9Slide07 SVNDessert Menu Scrip" panose="00000500000000000000" pitchFamily="2" charset="0"/>
              </a:rPr>
              <a:t> con </a:t>
            </a:r>
            <a:r>
              <a:rPr lang="en-US" sz="5400" dirty="0" err="1" smtClean="0">
                <a:solidFill>
                  <a:schemeClr val="tx2">
                    <a:lumMod val="75000"/>
                  </a:schemeClr>
                </a:solidFill>
                <a:latin typeface="#9Slide07 SVNDessert Menu Scrip" panose="00000500000000000000" pitchFamily="2" charset="0"/>
              </a:rPr>
              <a:t>kể</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với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các</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bạn</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thế</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nào</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về</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bầu</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trời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trong</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quả</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trứng</a:t>
            </a:r>
            <a:r>
              <a:rPr lang="en-US" sz="5400" dirty="0" smtClean="0">
                <a:solidFill>
                  <a:schemeClr val="tx2">
                    <a:lumMod val="75000"/>
                  </a:schemeClr>
                </a:solidFill>
                <a:latin typeface="#9Slide07 SVNDessert Menu Scrip" panose="00000500000000000000" pitchFamily="2" charset="0"/>
              </a:rPr>
              <a:t>?</a:t>
            </a:r>
            <a:endParaRPr lang="en-US" sz="5400" dirty="0">
              <a:solidFill>
                <a:schemeClr val="tx2">
                  <a:lumMod val="75000"/>
                </a:schemeClr>
              </a:solidFill>
              <a:latin typeface="#9Slide07 SVNDessert Menu Scrip" panose="00000500000000000000" pitchFamily="2" charset="0"/>
            </a:endParaRPr>
          </a:p>
        </p:txBody>
      </p:sp>
      <p:sp>
        <p:nvSpPr>
          <p:cNvPr id="15" name="Rounded Rectangle 1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lumMod val="95000"/>
                    <a:lumOff val="5000"/>
                  </a:schemeClr>
                </a:solidFill>
                <a:latin typeface="#9Slide07 SVNDessert Menu Scrip" panose="00000500000000000000" pitchFamily="2" charset="0"/>
              </a:rPr>
              <a:t>Chỉ</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có</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một</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màu</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nâu</a:t>
            </a:r>
            <a:r>
              <a:rPr lang="en-US" sz="5400" dirty="0" smtClean="0">
                <a:solidFill>
                  <a:schemeClr val="tx1">
                    <a:lumMod val="95000"/>
                    <a:lumOff val="5000"/>
                  </a:schemeClr>
                </a:solidFill>
                <a:latin typeface="#9Slide07 SVNDessert Menu Scrip" panose="00000500000000000000" pitchFamily="2" charset="0"/>
              </a:rPr>
              <a:t>.</a:t>
            </a:r>
            <a:endParaRPr lang="en-US" sz="5400" dirty="0">
              <a:solidFill>
                <a:schemeClr val="tx1">
                  <a:lumMod val="95000"/>
                  <a:lumOff val="5000"/>
                </a:schemeClr>
              </a:solidFill>
              <a:latin typeface="#9Slide07 SVNDessert Menu Scrip" panose="00000500000000000000" pitchFamily="2" charset="0"/>
            </a:endParaRPr>
          </a:p>
        </p:txBody>
      </p:sp>
      <p:sp>
        <p:nvSpPr>
          <p:cNvPr id="16" name="Freeform 2"/>
          <p:cNvSpPr/>
          <p:nvPr/>
        </p:nvSpPr>
        <p:spPr>
          <a:xfrm>
            <a:off x="12010652"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7" name="Rounded Rectangle 16"/>
          <p:cNvSpPr/>
          <p:nvPr/>
        </p:nvSpPr>
        <p:spPr>
          <a:xfrm>
            <a:off x="12313055"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lumMod val="95000"/>
                    <a:lumOff val="5000"/>
                  </a:schemeClr>
                </a:solidFill>
                <a:latin typeface="#9Slide07 SVNDessert Menu Scrip" panose="00000500000000000000" pitchFamily="2" charset="0"/>
              </a:rPr>
              <a:t>Không</a:t>
            </a:r>
            <a:r>
              <a:rPr lang="en-US" sz="5400" dirty="0" smtClean="0">
                <a:solidFill>
                  <a:schemeClr val="tx1">
                    <a:lumMod val="95000"/>
                    <a:lumOff val="5000"/>
                  </a:schemeClr>
                </a:solidFill>
                <a:latin typeface="#9Slide07 SVNDessert Menu Scrip" panose="00000500000000000000" pitchFamily="2" charset="0"/>
              </a:rPr>
              <a:t> </a:t>
            </a:r>
            <a:r>
              <a:rPr lang="en-US" sz="5400" dirty="0" err="1" smtClean="0">
                <a:solidFill>
                  <a:schemeClr val="tx1">
                    <a:lumMod val="95000"/>
                    <a:lumOff val="5000"/>
                  </a:schemeClr>
                </a:solidFill>
                <a:latin typeface="#9Slide07 SVNDessert Menu Scrip" panose="00000500000000000000" pitchFamily="2" charset="0"/>
              </a:rPr>
              <a:t>có</a:t>
            </a:r>
            <a:r>
              <a:rPr lang="en-US" sz="5400" dirty="0" smtClean="0">
                <a:solidFill>
                  <a:schemeClr val="tx1">
                    <a:lumMod val="95000"/>
                    <a:lumOff val="5000"/>
                  </a:schemeClr>
                </a:solidFill>
                <a:latin typeface="#9Slide07 SVNDessert Menu Scrip" panose="00000500000000000000" pitchFamily="2" charset="0"/>
              </a:rPr>
              <a:t> </a:t>
            </a:r>
          </a:p>
          <a:p>
            <a:pPr algn="ctr"/>
            <a:r>
              <a:rPr lang="en-US" sz="5400" dirty="0" err="1" smtClean="0">
                <a:solidFill>
                  <a:schemeClr val="tx1">
                    <a:lumMod val="95000"/>
                    <a:lumOff val="5000"/>
                  </a:schemeClr>
                </a:solidFill>
                <a:latin typeface="#9Slide07 SVNDessert Menu Scrip" panose="00000500000000000000" pitchFamily="2" charset="0"/>
              </a:rPr>
              <a:t>nắng</a:t>
            </a:r>
            <a:endParaRPr lang="en-US" sz="5400" dirty="0">
              <a:solidFill>
                <a:schemeClr val="tx1">
                  <a:lumMod val="95000"/>
                  <a:lumOff val="5000"/>
                </a:schemeClr>
              </a:solidFill>
              <a:latin typeface="#9Slide07 SVNDessert Menu Scrip" panose="00000500000000000000" pitchFamily="2" charset="0"/>
            </a:endParaRPr>
          </a:p>
        </p:txBody>
      </p:sp>
      <p:sp>
        <p:nvSpPr>
          <p:cNvPr id="18" name="Freeform 2"/>
          <p:cNvSpPr/>
          <p:nvPr/>
        </p:nvSpPr>
        <p:spPr>
          <a:xfrm>
            <a:off x="9023515" y="6310075"/>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sp>
        <p:nvSpPr>
          <p:cNvPr id="19" name="Rounded Rectangle 18"/>
          <p:cNvSpPr/>
          <p:nvPr/>
        </p:nvSpPr>
        <p:spPr>
          <a:xfrm>
            <a:off x="9349365" y="7229454"/>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lumMod val="95000"/>
                    <a:lumOff val="5000"/>
                  </a:schemeClr>
                </a:solidFill>
                <a:latin typeface="#9Slide07 SVNDessert Menu Scrip" panose="00000500000000000000" pitchFamily="2" charset="0"/>
              </a:rPr>
              <a:t>?</a:t>
            </a:r>
            <a:endParaRPr lang="en-US" sz="5400" dirty="0">
              <a:solidFill>
                <a:schemeClr val="tx1">
                  <a:lumMod val="95000"/>
                  <a:lumOff val="5000"/>
                </a:schemeClr>
              </a:solidFill>
              <a:latin typeface="#9Slide07 SVNDessert Menu Scrip" panose="00000500000000000000" pitchFamily="2" charset="0"/>
            </a:endParaRPr>
          </a:p>
        </p:txBody>
      </p:sp>
      <p:sp>
        <p:nvSpPr>
          <p:cNvPr id="4" name="Freeform 4"/>
          <p:cNvSpPr/>
          <p:nvPr/>
        </p:nvSpPr>
        <p:spPr>
          <a:xfrm>
            <a:off x="13412798" y="877841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5" name="Freeform 5"/>
          <p:cNvSpPr/>
          <p:nvPr/>
        </p:nvSpPr>
        <p:spPr>
          <a:xfrm>
            <a:off x="15071443"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16679425" y="8792482"/>
            <a:ext cx="1734845" cy="1614271"/>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20" name="Freeform 9"/>
          <p:cNvSpPr/>
          <p:nvPr/>
        </p:nvSpPr>
        <p:spPr>
          <a:xfrm>
            <a:off x="3114880" y="6533386"/>
            <a:ext cx="4188481" cy="4114800"/>
          </a:xfrm>
          <a:custGeom>
            <a:avLst/>
            <a:gdLst/>
            <a:ahLst/>
            <a:cxnLst/>
            <a:rect l="l" t="t" r="r" b="b"/>
            <a:pathLst>
              <a:path w="4188481" h="4114800">
                <a:moveTo>
                  <a:pt x="0" y="0"/>
                </a:moveTo>
                <a:lnTo>
                  <a:pt x="4188480" y="0"/>
                </a:lnTo>
                <a:lnTo>
                  <a:pt x="418848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1" name="Freeform 2"/>
          <p:cNvSpPr/>
          <p:nvPr/>
        </p:nvSpPr>
        <p:spPr>
          <a:xfrm>
            <a:off x="-536630" y="2628901"/>
            <a:ext cx="7013629" cy="8382000"/>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2"/>
            <a:stretch>
              <a:fillRect/>
            </a:stretch>
          </a:blipFill>
        </p:spPr>
      </p:sp>
      <p:sp>
        <p:nvSpPr>
          <p:cNvPr id="3" name="Freeform 3"/>
          <p:cNvSpPr/>
          <p:nvPr/>
        </p:nvSpPr>
        <p:spPr>
          <a:xfrm>
            <a:off x="-762000" y="-1333500"/>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519634" y="114563"/>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1</a:t>
            </a:r>
            <a:endParaRPr lang="en-US" sz="11516" dirty="0">
              <a:ln>
                <a:solidFill>
                  <a:schemeClr val="tx1"/>
                </a:solidFill>
              </a:ln>
              <a:solidFill>
                <a:schemeClr val="bg1"/>
              </a:solidFill>
              <a:latin typeface="Scripter"/>
            </a:endParaRPr>
          </a:p>
        </p:txBody>
      </p:sp>
      <p:sp>
        <p:nvSpPr>
          <p:cNvPr id="13" name="Rounded Rectangle 12"/>
          <p:cNvSpPr/>
          <p:nvPr/>
        </p:nvSpPr>
        <p:spPr>
          <a:xfrm>
            <a:off x="5638800" y="342900"/>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2">
                    <a:lumMod val="75000"/>
                  </a:schemeClr>
                </a:solidFill>
                <a:latin typeface="#9Slide07 SVNDessert Menu Scrip" panose="00000500000000000000" pitchFamily="2" charset="0"/>
              </a:rPr>
              <a:t>Gà</a:t>
            </a:r>
            <a:r>
              <a:rPr lang="en-US" sz="5400" dirty="0" smtClean="0">
                <a:solidFill>
                  <a:schemeClr val="tx2">
                    <a:lumMod val="75000"/>
                  </a:schemeClr>
                </a:solidFill>
                <a:latin typeface="#9Slide07 SVNDessert Menu Scrip" panose="00000500000000000000" pitchFamily="2" charset="0"/>
              </a:rPr>
              <a:t> con </a:t>
            </a:r>
            <a:r>
              <a:rPr lang="en-US" sz="5400" dirty="0" err="1" smtClean="0">
                <a:solidFill>
                  <a:schemeClr val="tx2">
                    <a:lumMod val="75000"/>
                  </a:schemeClr>
                </a:solidFill>
                <a:latin typeface="#9Slide07 SVNDessert Menu Scrip" panose="00000500000000000000" pitchFamily="2" charset="0"/>
              </a:rPr>
              <a:t>kể</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với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các</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bạn</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thế</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nào</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về</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bầu</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trời</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trong</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quả</a:t>
            </a:r>
            <a:r>
              <a:rPr lang="en-US" sz="5400" dirty="0" smtClean="0">
                <a:solidFill>
                  <a:schemeClr val="tx2">
                    <a:lumMod val="75000"/>
                  </a:schemeClr>
                </a:solidFill>
                <a:latin typeface="#9Slide07 SVNDessert Menu Scrip" panose="00000500000000000000" pitchFamily="2" charset="0"/>
              </a:rPr>
              <a:t> </a:t>
            </a:r>
            <a:r>
              <a:rPr lang="en-US" sz="5400" dirty="0" err="1" smtClean="0">
                <a:solidFill>
                  <a:schemeClr val="tx2">
                    <a:lumMod val="75000"/>
                  </a:schemeClr>
                </a:solidFill>
                <a:latin typeface="#9Slide07 SVNDessert Menu Scrip" panose="00000500000000000000" pitchFamily="2" charset="0"/>
              </a:rPr>
              <a:t>trứng</a:t>
            </a:r>
            <a:r>
              <a:rPr lang="en-US" sz="5400" dirty="0" smtClean="0">
                <a:solidFill>
                  <a:schemeClr val="tx2">
                    <a:lumMod val="75000"/>
                  </a:schemeClr>
                </a:solidFill>
                <a:latin typeface="#9Slide07 SVNDessert Menu Scrip" panose="00000500000000000000" pitchFamily="2" charset="0"/>
              </a:rPr>
              <a:t>?</a:t>
            </a:r>
            <a:endParaRPr lang="en-US" sz="5400" dirty="0">
              <a:solidFill>
                <a:schemeClr val="tx2">
                  <a:lumMod val="75000"/>
                </a:schemeClr>
              </a:solidFill>
              <a:latin typeface="#9Slide07 SVNDessert Menu Scrip" panose="00000500000000000000" pitchFamily="2" charset="0"/>
            </a:endParaRPr>
          </a:p>
        </p:txBody>
      </p:sp>
      <p:sp>
        <p:nvSpPr>
          <p:cNvPr id="10" name="TextBox 9"/>
          <p:cNvSpPr txBox="1"/>
          <p:nvPr/>
        </p:nvSpPr>
        <p:spPr>
          <a:xfrm>
            <a:off x="7268192" y="2738963"/>
            <a:ext cx="10210799" cy="3046988"/>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wrap="square" rtlCol="0">
            <a:spAutoFit/>
          </a:bodyPr>
          <a:lstStyle/>
          <a:p>
            <a:pPr algn="just"/>
            <a:r>
              <a:rPr lang="en-US" sz="4800" dirty="0" err="1">
                <a:solidFill>
                  <a:schemeClr val="tx1"/>
                </a:solidFill>
                <a:latin typeface="Cambria" panose="02040503050406030204" pitchFamily="18" charset="0"/>
                <a:ea typeface="Cambria" panose="02040503050406030204" pitchFamily="18" charset="0"/>
              </a:rPr>
              <a:t>Gà</a:t>
            </a:r>
            <a:r>
              <a:rPr lang="en-US" sz="4800" dirty="0">
                <a:solidFill>
                  <a:schemeClr val="tx1"/>
                </a:solidFill>
                <a:latin typeface="Cambria" panose="02040503050406030204" pitchFamily="18" charset="0"/>
                <a:ea typeface="Cambria" panose="02040503050406030204" pitchFamily="18" charset="0"/>
              </a:rPr>
              <a:t> con </a:t>
            </a:r>
            <a:r>
              <a:rPr lang="en-US" sz="4800" dirty="0" err="1">
                <a:solidFill>
                  <a:schemeClr val="tx1"/>
                </a:solidFill>
                <a:latin typeface="Cambria" panose="02040503050406030204" pitchFamily="18" charset="0"/>
                <a:ea typeface="Cambria" panose="02040503050406030204" pitchFamily="18" charset="0"/>
              </a:rPr>
              <a:t>kể</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với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các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bạn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bầu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trời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trong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quả</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trứng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chỉ</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một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nâu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gió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nắng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không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có</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lắm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sắc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màu</a:t>
            </a:r>
            <a:r>
              <a:rPr lang="en-US" sz="4800" dirty="0">
                <a:solidFill>
                  <a:schemeClr val="tx1"/>
                </a:solidFill>
                <a:latin typeface="Cambria" panose="02040503050406030204" pitchFamily="18" charset="0"/>
                <a:ea typeface="Cambria" panose="02040503050406030204" pitchFamily="18" charset="0"/>
              </a:rPr>
              <a:t>. </a:t>
            </a:r>
            <a:endParaRPr lang="en-US" sz="9600" dirty="0">
              <a:solidFill>
                <a:schemeClr val="tx1"/>
              </a:solidFill>
              <a:latin typeface="Cambria" panose="02040503050406030204" pitchFamily="18" charset="0"/>
              <a:ea typeface="Cambria" panose="02040503050406030204" pitchFamily="18" charset="0"/>
            </a:endParaRPr>
          </a:p>
        </p:txBody>
      </p:sp>
      <p:sp>
        <p:nvSpPr>
          <p:cNvPr id="2" name="Rectangle 1"/>
          <p:cNvSpPr/>
          <p:nvPr/>
        </p:nvSpPr>
        <p:spPr>
          <a:xfrm>
            <a:off x="8763000" y="5981699"/>
            <a:ext cx="9144000" cy="3046988"/>
          </a:xfrm>
          <a:prstGeom prst="rect">
            <a:avLst/>
          </a:prstGeom>
        </p:spPr>
        <p:txBody>
          <a:bodyPr>
            <a:spAutoFit/>
          </a:bodyPr>
          <a:lstStyle/>
          <a:p>
            <a:pPr algn="just"/>
            <a:r>
              <a:rPr lang="en-US" sz="4800" i="1" dirty="0" err="1">
                <a:solidFill>
                  <a:srgbClr val="000000"/>
                </a:solidFill>
                <a:latin typeface="Cambria" panose="02040503050406030204" pitchFamily="18" charset="0"/>
                <a:ea typeface="Cambria" panose="02040503050406030204" pitchFamily="18" charset="0"/>
              </a:rPr>
              <a:t>Đó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là</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một</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nâu</a:t>
            </a:r>
            <a:r>
              <a:rPr lang="en-US" sz="4800" i="1" dirty="0">
                <a:solidFill>
                  <a:srgbClr val="000000"/>
                </a:solidFill>
                <a:latin typeface="Cambria" panose="02040503050406030204" pitchFamily="18" charset="0"/>
                <a:ea typeface="Cambria" panose="02040503050406030204" pitchFamily="18" charset="0"/>
              </a:rPr>
              <a:t> ...</a:t>
            </a:r>
          </a:p>
          <a:p>
            <a:pPr algn="just"/>
            <a:r>
              <a:rPr lang="en-US" sz="4800" i="1" dirty="0" err="1">
                <a:solidFill>
                  <a:srgbClr val="000000"/>
                </a:solidFill>
                <a:latin typeface="Cambria" panose="02040503050406030204" pitchFamily="18" charset="0"/>
                <a:ea typeface="Cambria" panose="02040503050406030204" pitchFamily="18" charset="0"/>
              </a:rPr>
              <a:t>Bầu</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trời</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trong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quả</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trứng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gió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nắng</a:t>
            </a:r>
            <a:endParaRPr lang="en-US" sz="4800" i="1" dirty="0">
              <a:solidFill>
                <a:srgbClr val="000000"/>
              </a:solidFill>
              <a:latin typeface="Cambria" panose="02040503050406030204" pitchFamily="18" charset="0"/>
              <a:ea typeface="Cambria" panose="02040503050406030204" pitchFamily="18" charset="0"/>
            </a:endParaRPr>
          </a:p>
          <a:p>
            <a:pPr algn="just"/>
            <a:r>
              <a:rPr lang="en-US" sz="4800" i="1" dirty="0" err="1">
                <a:solidFill>
                  <a:srgbClr val="000000"/>
                </a:solidFill>
                <a:latin typeface="Cambria" panose="02040503050406030204" pitchFamily="18" charset="0"/>
                <a:ea typeface="Cambria" panose="02040503050406030204" pitchFamily="18" charset="0"/>
              </a:rPr>
              <a:t>Không</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có</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lắm</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sắc</a:t>
            </a:r>
            <a:r>
              <a:rPr lang="en-US" sz="4800" i="1" dirty="0">
                <a:solidFill>
                  <a:srgbClr val="000000"/>
                </a:solidFill>
                <a:latin typeface="Cambria" panose="02040503050406030204" pitchFamily="18" charset="0"/>
                <a:ea typeface="Cambria" panose="02040503050406030204" pitchFamily="18" charset="0"/>
              </a:rPr>
              <a:t> </a:t>
            </a:r>
            <a:r>
              <a:rPr lang="en-US" sz="4800" i="1" dirty="0" err="1">
                <a:solidFill>
                  <a:srgbClr val="000000"/>
                </a:solidFill>
                <a:latin typeface="Cambria" panose="02040503050406030204" pitchFamily="18" charset="0"/>
                <a:ea typeface="Cambria" panose="02040503050406030204" pitchFamily="18" charset="0"/>
              </a:rPr>
              <a:t>màu</a:t>
            </a:r>
            <a:endParaRPr lang="en-US" sz="4800" b="0" i="1" dirty="0">
              <a:solidFill>
                <a:srgbClr val="000000"/>
              </a:solidFill>
              <a:effectLst/>
              <a:latin typeface="Cambria" panose="02040503050406030204" pitchFamily="18" charset="0"/>
              <a:ea typeface="Cambria" panose="02040503050406030204" pitchFamily="18" charset="0"/>
            </a:endParaRPr>
          </a:p>
        </p:txBody>
      </p:sp>
      <p:pic>
        <p:nvPicPr>
          <p:cNvPr id="1026" name="Picture 2" descr="Little chicken cartoon in egg Royalty Fre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130" l="0" r="100000">
                        <a14:foregroundMark x1="18128" y1="28241" x2="53555" y2="24537"/>
                        <a14:foregroundMark x1="44431" y1="20185" x2="42180" y2="29074"/>
                        <a14:foregroundMark x1="39810" y1="21852" x2="47512" y2="29074"/>
                        <a14:foregroundMark x1="50000" y1="29074" x2="41469" y2="30741"/>
                        <a14:foregroundMark x1="22986" y1="25093" x2="27251" y2="29259"/>
                      </a14:backgroundRemoval>
                    </a14:imgEffect>
                  </a14:imgLayer>
                </a14:imgProps>
              </a:ext>
              <a:ext uri="{28A0092B-C50C-407E-A947-70E740481C1C}">
                <a14:useLocalDpi xmlns:a14="http://schemas.microsoft.com/office/drawing/2010/main" val="0"/>
              </a:ext>
            </a:extLst>
          </a:blip>
          <a:srcRect/>
          <a:stretch>
            <a:fillRect/>
          </a:stretch>
        </p:blipFill>
        <p:spPr bwMode="auto">
          <a:xfrm rot="749237">
            <a:off x="15240942" y="6672337"/>
            <a:ext cx="3046636" cy="3898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ultry Farm PNG, Vector, PSD, and Clipart With Transparent Background for  Free Download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5" b="92966" l="3500" r="100000">
                        <a14:foregroundMark x1="46250" y1="24385" x2="51500" y2="220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9132" y="4118147"/>
            <a:ext cx="9529788" cy="677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2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12573000" y="1028700"/>
            <a:ext cx="4387659" cy="26583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518927" y="401007"/>
            <a:ext cx="11887199" cy="2638330"/>
          </a:xfrm>
          <a:prstGeom prst="roundRect">
            <a:avLst/>
          </a:prstGeom>
          <a:solidFill>
            <a:schemeClr val="bg1"/>
          </a:solid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2">
                    <a:lumMod val="75000"/>
                  </a:schemeClr>
                </a:solidFill>
                <a:latin typeface="#9Slide07 SVNDessert Menu Scrip" panose="00000500000000000000" pitchFamily="2" charset="0"/>
              </a:rPr>
              <a:t>Gà</a:t>
            </a:r>
            <a:r>
              <a:rPr lang="en-US" sz="5400" dirty="0" smtClean="0">
                <a:solidFill>
                  <a:schemeClr val="accent2">
                    <a:lumMod val="75000"/>
                  </a:schemeClr>
                </a:solidFill>
                <a:latin typeface="#9Slide07 SVNDessert Menu Scrip" panose="00000500000000000000" pitchFamily="2" charset="0"/>
              </a:rPr>
              <a:t> con </a:t>
            </a:r>
            <a:r>
              <a:rPr lang="en-US" sz="5400" dirty="0" err="1" smtClean="0">
                <a:solidFill>
                  <a:schemeClr val="accent2">
                    <a:lumMod val="75000"/>
                  </a:schemeClr>
                </a:solidFill>
                <a:latin typeface="#9Slide07 SVNDessert Menu Scrip" panose="00000500000000000000" pitchFamily="2" charset="0"/>
              </a:rPr>
              <a:t>thấy</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bầu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và</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cuộc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sống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bên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ngoài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có</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gì</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khác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với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bầu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và</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cuộc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sống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bên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trong</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quả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trứng</a:t>
            </a:r>
            <a:endParaRPr lang="en-US" sz="5400" dirty="0">
              <a:solidFill>
                <a:schemeClr val="accent2">
                  <a:lumMod val="75000"/>
                </a:schemeClr>
              </a:solidFill>
              <a:latin typeface="#9Slide07 SVNDessert Menu Scrip" panose="00000500000000000000" pitchFamily="2" charset="0"/>
            </a:endParaRPr>
          </a:p>
        </p:txBody>
      </p:sp>
      <p:sp>
        <p:nvSpPr>
          <p:cNvPr id="18" name="Freeform 2"/>
          <p:cNvSpPr/>
          <p:nvPr/>
        </p:nvSpPr>
        <p:spPr>
          <a:xfrm>
            <a:off x="-505880" y="6896928"/>
            <a:ext cx="5715000" cy="3387716"/>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3">
              <a:lum bright="70000" contrast="-70000"/>
            </a:blip>
            <a:stretch>
              <a:fillRect/>
            </a:stretch>
          </a:blipFill>
        </p:spPr>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346459"/>
            <a:ext cx="12160059" cy="6666206"/>
          </a:xfrm>
          <a:prstGeom prst="rect">
            <a:avLst/>
          </a:prstGeom>
        </p:spPr>
      </p:pic>
      <p:sp>
        <p:nvSpPr>
          <p:cNvPr id="25" name="Freeform 10"/>
          <p:cNvSpPr/>
          <p:nvPr/>
        </p:nvSpPr>
        <p:spPr>
          <a:xfrm>
            <a:off x="-533582" y="3346459"/>
            <a:ext cx="6553382" cy="638321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5"/>
            <a:stretch>
              <a:fillRect/>
            </a:stretch>
          </a:blipFill>
        </p:spPr>
      </p:sp>
      <p:sp>
        <p:nvSpPr>
          <p:cNvPr id="22" name="Freeform 3"/>
          <p:cNvSpPr/>
          <p:nvPr/>
        </p:nvSpPr>
        <p:spPr>
          <a:xfrm>
            <a:off x="-795974" y="8017126"/>
            <a:ext cx="2831534" cy="252295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23" name="Freeform 4"/>
          <p:cNvSpPr/>
          <p:nvPr/>
        </p:nvSpPr>
        <p:spPr>
          <a:xfrm>
            <a:off x="1122257" y="8464668"/>
            <a:ext cx="2884668" cy="1947696"/>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24" name="Freeform 6"/>
          <p:cNvSpPr/>
          <p:nvPr/>
        </p:nvSpPr>
        <p:spPr>
          <a:xfrm flipH="1">
            <a:off x="3643770" y="9005945"/>
            <a:ext cx="2083001" cy="1406419"/>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26" name="Freeform 10"/>
          <p:cNvSpPr/>
          <p:nvPr/>
        </p:nvSpPr>
        <p:spPr>
          <a:xfrm>
            <a:off x="-66193" y="6030515"/>
            <a:ext cx="5014186" cy="4387357"/>
          </a:xfrm>
          <a:custGeom>
            <a:avLst/>
            <a:gdLst/>
            <a:ahLst/>
            <a:cxnLst/>
            <a:rect l="l" t="t" r="r" b="b"/>
            <a:pathLst>
              <a:path w="8862846" h="10597126">
                <a:moveTo>
                  <a:pt x="0" y="0"/>
                </a:moveTo>
                <a:lnTo>
                  <a:pt x="8862846" y="0"/>
                </a:lnTo>
                <a:lnTo>
                  <a:pt x="8862846" y="10597126"/>
                </a:lnTo>
                <a:lnTo>
                  <a:pt x="0" y="10597126"/>
                </a:lnTo>
                <a:lnTo>
                  <a:pt x="0" y="0"/>
                </a:lnTo>
                <a:close/>
              </a:path>
            </a:pathLst>
          </a:custGeom>
          <a:blipFill>
            <a:blip r:embed="rId8"/>
            <a:stretch>
              <a:fillRect/>
            </a:stretch>
          </a:blipFill>
        </p:spPr>
      </p:sp>
      <p:sp>
        <p:nvSpPr>
          <p:cNvPr id="9" name="TextBox 9"/>
          <p:cNvSpPr txBox="1"/>
          <p:nvPr/>
        </p:nvSpPr>
        <p:spPr>
          <a:xfrm>
            <a:off x="582863" y="6237783"/>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2</a:t>
            </a:r>
            <a:endParaRPr lang="en-US" sz="11516" dirty="0">
              <a:ln>
                <a:solidFill>
                  <a:schemeClr val="tx1"/>
                </a:solidFill>
              </a:ln>
              <a:solidFill>
                <a:schemeClr val="bg1"/>
              </a:solidFill>
              <a:latin typeface="Scripter"/>
            </a:endParaRPr>
          </a:p>
        </p:txBody>
      </p:sp>
      <p:sp>
        <p:nvSpPr>
          <p:cNvPr id="27" name="Freeform 18"/>
          <p:cNvSpPr/>
          <p:nvPr/>
        </p:nvSpPr>
        <p:spPr>
          <a:xfrm>
            <a:off x="14630400" y="0"/>
            <a:ext cx="2976080" cy="2946760"/>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9"/>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090876344"/>
              </p:ext>
            </p:extLst>
          </p:nvPr>
        </p:nvGraphicFramePr>
        <p:xfrm>
          <a:off x="5726771" y="3819420"/>
          <a:ext cx="10341146" cy="5720284"/>
        </p:xfrm>
        <a:graphic>
          <a:graphicData uri="http://schemas.openxmlformats.org/drawingml/2006/table">
            <a:tbl>
              <a:tblPr/>
              <a:tblGrid>
                <a:gridCol w="1726194">
                  <a:extLst>
                    <a:ext uri="{9D8B030D-6E8A-4147-A177-3AD203B41FA5}">
                      <a16:colId xmlns:a16="http://schemas.microsoft.com/office/drawing/2014/main" val="3781826965"/>
                    </a:ext>
                  </a:extLst>
                </a:gridCol>
                <a:gridCol w="4307476">
                  <a:extLst>
                    <a:ext uri="{9D8B030D-6E8A-4147-A177-3AD203B41FA5}">
                      <a16:colId xmlns:a16="http://schemas.microsoft.com/office/drawing/2014/main" val="449448702"/>
                    </a:ext>
                  </a:extLst>
                </a:gridCol>
                <a:gridCol w="4307476">
                  <a:extLst>
                    <a:ext uri="{9D8B030D-6E8A-4147-A177-3AD203B41FA5}">
                      <a16:colId xmlns:a16="http://schemas.microsoft.com/office/drawing/2014/main" val="394765388"/>
                    </a:ext>
                  </a:extLst>
                </a:gridCol>
              </a:tblGrid>
              <a:tr h="1204388">
                <a:tc>
                  <a:txBody>
                    <a:bodyPr/>
                    <a:lstStyle/>
                    <a:p>
                      <a:endParaRPr lang="en-US" sz="3200" dirty="0">
                        <a:latin typeface="Cambria" panose="02040503050406030204" pitchFamily="18" charset="0"/>
                        <a:ea typeface="Cambria" panose="02040503050406030204" pitchFamily="18" charset="0"/>
                      </a:endParaRPr>
                    </a:p>
                  </a:txBody>
                  <a:tcPr marL="31694" marR="31694" marT="31694" marB="3169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1" dirty="0" err="1" smtClean="0">
                          <a:solidFill>
                            <a:sysClr val="windowText" lastClr="000000"/>
                          </a:solidFill>
                          <a:effectLst/>
                          <a:latin typeface="Cambria" panose="02040503050406030204" pitchFamily="18" charset="0"/>
                          <a:ea typeface="Cambria" panose="02040503050406030204" pitchFamily="18" charset="0"/>
                        </a:rPr>
                        <a:t>Bầu</a:t>
                      </a:r>
                      <a:r>
                        <a:rPr lang="en-US" sz="3200" b="1" dirty="0" smtClean="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trong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quả</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trứng</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latinLnBrk="0"/>
                      <a:r>
                        <a:rPr lang="en-US" sz="3200" b="1" dirty="0" err="1">
                          <a:solidFill>
                            <a:sysClr val="windowText" lastClr="000000"/>
                          </a:solidFill>
                          <a:effectLst/>
                          <a:latin typeface="Cambria" panose="02040503050406030204" pitchFamily="18" charset="0"/>
                          <a:ea typeface="Cambria" panose="02040503050406030204" pitchFamily="18" charset="0"/>
                        </a:rPr>
                        <a:t>Bầu</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trời</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và</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cuộc</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sống</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bên</a:t>
                      </a:r>
                      <a:r>
                        <a:rPr lang="en-US" sz="3200" b="1" dirty="0">
                          <a:solidFill>
                            <a:sysClr val="windowText" lastClr="000000"/>
                          </a:solidFill>
                          <a:effectLst/>
                          <a:latin typeface="Cambria" panose="02040503050406030204" pitchFamily="18" charset="0"/>
                          <a:ea typeface="Cambria" panose="02040503050406030204" pitchFamily="18" charset="0"/>
                        </a:rPr>
                        <a:t> </a:t>
                      </a:r>
                      <a:r>
                        <a:rPr lang="en-US" sz="3200" b="1" dirty="0" err="1">
                          <a:solidFill>
                            <a:sysClr val="windowText" lastClr="000000"/>
                          </a:solidFill>
                          <a:effectLst/>
                          <a:latin typeface="Cambria" panose="02040503050406030204" pitchFamily="18" charset="0"/>
                          <a:ea typeface="Cambria" panose="02040503050406030204" pitchFamily="18" charset="0"/>
                        </a:rPr>
                        <a:t>ngoài</a:t>
                      </a:r>
                      <a:endParaRPr lang="en-US" sz="3200" b="0" dirty="0">
                        <a:solidFill>
                          <a:sysClr val="windowText" lastClr="000000"/>
                        </a:solidFill>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25289047"/>
                  </a:ext>
                </a:extLst>
              </a:tr>
              <a:tr h="1432588">
                <a:tc>
                  <a:txBody>
                    <a:bodyPr/>
                    <a:lstStyle/>
                    <a:p>
                      <a:pPr algn="just" fontAlgn="t" latinLnBrk="0"/>
                      <a:r>
                        <a:rPr lang="en-US" sz="3200" b="0" dirty="0">
                          <a:effectLst/>
                          <a:latin typeface="Cambria" panose="02040503050406030204" pitchFamily="18" charset="0"/>
                          <a:ea typeface="Cambria" panose="02040503050406030204" pitchFamily="18" charset="0"/>
                        </a:rPr>
                        <a:t> </a:t>
                      </a:r>
                      <a:r>
                        <a:rPr lang="en-US" sz="3200" b="1" dirty="0" err="1" smtClean="0">
                          <a:effectLst/>
                          <a:latin typeface="Cambria" panose="02040503050406030204" pitchFamily="18" charset="0"/>
                          <a:ea typeface="Cambria" panose="02040503050406030204" pitchFamily="18" charset="0"/>
                        </a:rPr>
                        <a:t>Bầu</a:t>
                      </a:r>
                      <a:r>
                        <a:rPr lang="en-US" sz="3200" b="1" dirty="0" smtClean="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trời</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en-US" sz="3200" b="0" dirty="0" err="1">
                          <a:effectLst/>
                          <a:latin typeface="Cambria" panose="02040503050406030204" pitchFamily="18" charset="0"/>
                          <a:ea typeface="Cambria" panose="02040503050406030204" pitchFamily="18" charset="0"/>
                        </a:rPr>
                        <a:t>Chỉ</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một</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nâu</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gió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nắng</a:t>
                      </a:r>
                      <a:endParaRPr lang="en-US" sz="3200" b="0" dirty="0">
                        <a:effectLst/>
                        <a:latin typeface="Cambria" panose="02040503050406030204" pitchFamily="18" charset="0"/>
                        <a:ea typeface="Cambria" panose="02040503050406030204" pitchFamily="18" charset="0"/>
                      </a:endParaRPr>
                    </a:p>
                    <a:p>
                      <a:pPr algn="just" fontAlgn="t" latinLnBrk="0"/>
                      <a:r>
                        <a:rPr lang="en-US" sz="3200" b="0" dirty="0" err="1">
                          <a:effectLst/>
                          <a:latin typeface="Cambria" panose="02040503050406030204" pitchFamily="18" charset="0"/>
                          <a:ea typeface="Cambria" panose="02040503050406030204" pitchFamily="18" charset="0"/>
                        </a:rPr>
                        <a:t>Không</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có</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lắm</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sắc</a:t>
                      </a:r>
                      <a:r>
                        <a:rPr lang="en-US" sz="3200" b="0" dirty="0">
                          <a:effectLst/>
                          <a:latin typeface="Cambria" panose="02040503050406030204" pitchFamily="18" charset="0"/>
                          <a:ea typeface="Cambria" panose="02040503050406030204" pitchFamily="18" charset="0"/>
                        </a:rPr>
                        <a:t> </a:t>
                      </a:r>
                      <a:r>
                        <a:rPr lang="en-US" sz="3200" b="0" dirty="0" err="1">
                          <a:effectLst/>
                          <a:latin typeface="Cambria" panose="02040503050406030204" pitchFamily="18" charset="0"/>
                          <a:ea typeface="Cambria" panose="02040503050406030204" pitchFamily="18" charset="0"/>
                        </a:rPr>
                        <a:t>màu</a:t>
                      </a:r>
                      <a:endParaRPr lang="en-US" sz="3200" b="0"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gió</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lộng</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err="1">
                          <a:effectLst/>
                          <a:latin typeface="Cambria" panose="02040503050406030204" pitchFamily="18" charset="0"/>
                          <a:ea typeface="Cambria" panose="02040503050406030204" pitchFamily="18" charset="0"/>
                        </a:rPr>
                        <a:t>Nhiều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nắng</a:t>
                      </a:r>
                      <a:r>
                        <a:rPr lang="en-US" sz="3200" b="0" i="1" dirty="0">
                          <a:effectLst/>
                          <a:latin typeface="Cambria" panose="02040503050406030204" pitchFamily="18" charset="0"/>
                          <a:ea typeface="Cambria" panose="02040503050406030204" pitchFamily="18" charset="0"/>
                        </a:rPr>
                        <a:t> reo</a:t>
                      </a:r>
                    </a:p>
                    <a:p>
                      <a:pPr algn="just" fontAlgn="t" latinLnBrk="0"/>
                      <a:r>
                        <a:rPr lang="en-US" sz="3200" b="0" i="1" dirty="0" err="1">
                          <a:effectLst/>
                          <a:latin typeface="Cambria" panose="02040503050406030204" pitchFamily="18" charset="0"/>
                          <a:ea typeface="Cambria" panose="02040503050406030204" pitchFamily="18" charset="0"/>
                        </a:rPr>
                        <a:t>Bầu</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trời</a:t>
                      </a:r>
                      <a:r>
                        <a:rPr lang="en-US" sz="3200" b="0" i="1" dirty="0">
                          <a:effectLst/>
                          <a:latin typeface="Cambria" panose="02040503050406030204" pitchFamily="18" charset="0"/>
                          <a:ea typeface="Cambria" panose="02040503050406030204" pitchFamily="18" charset="0"/>
                        </a:rPr>
                        <a:t> ở </a:t>
                      </a:r>
                      <a:r>
                        <a:rPr lang="en-US" sz="3200" b="0" i="1" dirty="0" err="1">
                          <a:effectLst/>
                          <a:latin typeface="Cambria" panose="02040503050406030204" pitchFamily="18" charset="0"/>
                          <a:ea typeface="Cambria" panose="02040503050406030204" pitchFamily="18" charset="0"/>
                        </a:rPr>
                        <a:t>bên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ngoài</a:t>
                      </a:r>
                      <a:endParaRPr lang="en-US" sz="3200" b="0" i="1" dirty="0">
                        <a:effectLst/>
                        <a:latin typeface="Cambria" panose="02040503050406030204" pitchFamily="18" charset="0"/>
                        <a:ea typeface="Cambria" panose="02040503050406030204" pitchFamily="18" charset="0"/>
                      </a:endParaRPr>
                    </a:p>
                    <a:p>
                      <a:pPr algn="just" fontAlgn="t" latinLnBrk="0"/>
                      <a:r>
                        <a:rPr lang="en-US" sz="3200" b="0" i="1" dirty="0">
                          <a:effectLst/>
                          <a:latin typeface="Cambria" panose="02040503050406030204" pitchFamily="18" charset="0"/>
                          <a:ea typeface="Cambria" panose="02040503050406030204" pitchFamily="18" charset="0"/>
                        </a:rPr>
                        <a:t>Sao </a:t>
                      </a:r>
                      <a:r>
                        <a:rPr lang="en-US" sz="3200" b="0" i="1" dirty="0" err="1">
                          <a:effectLst/>
                          <a:latin typeface="Cambria" panose="02040503050406030204" pitchFamily="18" charset="0"/>
                          <a:ea typeface="Cambria" panose="02040503050406030204" pitchFamily="18" charset="0"/>
                        </a:rPr>
                        <a:t>mà</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xanh</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đến</a:t>
                      </a:r>
                      <a:r>
                        <a:rPr lang="en-US" sz="3200" b="0" i="1" dirty="0">
                          <a:effectLst/>
                          <a:latin typeface="Cambria" panose="02040503050406030204" pitchFamily="18" charset="0"/>
                          <a:ea typeface="Cambria" panose="02040503050406030204" pitchFamily="18" charset="0"/>
                        </a:rPr>
                        <a:t> </a:t>
                      </a:r>
                      <a:r>
                        <a:rPr lang="en-US" sz="3200" b="0" i="1" dirty="0" err="1">
                          <a:effectLst/>
                          <a:latin typeface="Cambria" panose="02040503050406030204" pitchFamily="18" charset="0"/>
                          <a:ea typeface="Cambria" panose="02040503050406030204" pitchFamily="18" charset="0"/>
                        </a:rPr>
                        <a:t>thế</a:t>
                      </a:r>
                      <a:endParaRPr lang="en-US" sz="3200" b="0" i="1" dirty="0">
                        <a:effectLst/>
                        <a:latin typeface="Cambria" panose="02040503050406030204" pitchFamily="18" charset="0"/>
                        <a:ea typeface="Cambria" panose="02040503050406030204" pitchFamily="18" charset="0"/>
                      </a:endParaRP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91874"/>
                  </a:ext>
                </a:extLst>
              </a:tr>
              <a:tr h="1888987">
                <a:tc>
                  <a:txBody>
                    <a:bodyPr/>
                    <a:lstStyle/>
                    <a:p>
                      <a:pPr algn="ctr" fontAlgn="t" latinLnBrk="0"/>
                      <a:r>
                        <a:rPr lang="en-US" sz="3200" b="1" dirty="0" err="1">
                          <a:effectLst/>
                          <a:latin typeface="Cambria" panose="02040503050406030204" pitchFamily="18" charset="0"/>
                          <a:ea typeface="Cambria" panose="02040503050406030204" pitchFamily="18" charset="0"/>
                        </a:rPr>
                        <a:t>Cuộc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sống</a:t>
                      </a:r>
                      <a:endParaRPr lang="en-US" sz="3200" b="0" dirty="0">
                        <a:effectLst/>
                        <a:latin typeface="Cambria" panose="02040503050406030204" pitchFamily="18" charset="0"/>
                        <a:ea typeface="Cambria" panose="02040503050406030204" pitchFamily="18" charset="0"/>
                      </a:endParaRPr>
                    </a:p>
                  </a:txBody>
                  <a:tcPr marL="31694" marR="31694" marT="31694" marB="316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t" latinLnBrk="0"/>
                      <a:r>
                        <a:rPr lang="vi-VN" sz="3200" b="0" dirty="0">
                          <a:effectLst/>
                          <a:latin typeface="Cambria" panose="02040503050406030204" pitchFamily="18" charset="0"/>
                          <a:ea typeface="Cambria" panose="02040503050406030204" pitchFamily="18" charset="0"/>
                        </a:rPr>
                        <a:t>Tôi chưa kêu “chiếp chiếp"</a:t>
                      </a:r>
                    </a:p>
                    <a:p>
                      <a:pPr algn="just" fontAlgn="t" latinLnBrk="0"/>
                      <a:r>
                        <a:rPr lang="vi-VN" sz="3200" b="0" dirty="0">
                          <a:effectLst/>
                          <a:latin typeface="Cambria" panose="02040503050406030204" pitchFamily="18" charset="0"/>
                          <a:ea typeface="Cambria" panose="02040503050406030204" pitchFamily="18" charset="0"/>
                        </a:rPr>
                        <a:t>Chẳng biết tìm giun, sâu</a:t>
                      </a:r>
                    </a:p>
                    <a:p>
                      <a:pPr algn="just" fontAlgn="t" latinLnBrk="0"/>
                      <a:r>
                        <a:rPr lang="vi-VN" sz="3200" b="0" dirty="0">
                          <a:effectLst/>
                          <a:latin typeface="Cambria" panose="02040503050406030204" pitchFamily="18" charset="0"/>
                          <a:ea typeface="Cambria" panose="02040503050406030204" pitchFamily="18" charset="0"/>
                        </a:rPr>
                        <a:t>Đói, no chẳng biết đâu</a:t>
                      </a:r>
                    </a:p>
                    <a:p>
                      <a:pPr algn="just" fontAlgn="t" latinLnBrk="0"/>
                      <a:r>
                        <a:rPr lang="vi-VN" sz="3200" b="0" dirty="0">
                          <a:effectLst/>
                          <a:latin typeface="Cambria" panose="02040503050406030204" pitchFamily="18" charset="0"/>
                          <a:ea typeface="Cambria" panose="02040503050406030204" pitchFamily="18" charset="0"/>
                        </a:rPr>
                        <a:t>Cứ việc mà yên ngủ...</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r>
                        <a:rPr lang="vi-VN" sz="3200" b="0" i="1" dirty="0">
                          <a:effectLst/>
                          <a:latin typeface="Cambria" panose="02040503050406030204" pitchFamily="18" charset="0"/>
                          <a:ea typeface="Cambria" panose="02040503050406030204" pitchFamily="18" charset="0"/>
                        </a:rPr>
                        <a:t>Tôi biết là có mẹ</a:t>
                      </a:r>
                    </a:p>
                    <a:p>
                      <a:pPr algn="just" fontAlgn="t" latinLnBrk="0"/>
                      <a:r>
                        <a:rPr lang="vi-VN" sz="3200" b="0" i="1" dirty="0">
                          <a:effectLst/>
                          <a:latin typeface="Cambria" panose="02040503050406030204" pitchFamily="18" charset="0"/>
                          <a:ea typeface="Cambria" panose="02040503050406030204" pitchFamily="18" charset="0"/>
                        </a:rPr>
                        <a:t>Đói, tôi tìm giun dế</a:t>
                      </a:r>
                    </a:p>
                    <a:p>
                      <a:pPr algn="just" fontAlgn="t" latinLnBrk="0"/>
                      <a:r>
                        <a:rPr lang="vi-VN" sz="3200" b="0" i="1" dirty="0">
                          <a:effectLst/>
                          <a:latin typeface="Cambria" panose="02040503050406030204" pitchFamily="18" charset="0"/>
                          <a:ea typeface="Cambria" panose="02040503050406030204" pitchFamily="18" charset="0"/>
                        </a:rPr>
                        <a:t>Ăn no xoải cánh phơi...</a:t>
                      </a:r>
                    </a:p>
                  </a:txBody>
                  <a:tcPr marL="31694" marR="31694" marT="31694" marB="316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4952163"/>
                  </a:ext>
                </a:extLst>
              </a:tr>
            </a:tbl>
          </a:graphicData>
        </a:graphic>
      </p:graphicFrame>
      <p:sp>
        <p:nvSpPr>
          <p:cNvPr id="21" name="Freeform 12"/>
          <p:cNvSpPr/>
          <p:nvPr/>
        </p:nvSpPr>
        <p:spPr>
          <a:xfrm>
            <a:off x="15956280" y="7124700"/>
            <a:ext cx="2423577" cy="3131986"/>
          </a:xfrm>
          <a:custGeom>
            <a:avLst/>
            <a:gdLst/>
            <a:ahLst/>
            <a:cxnLst/>
            <a:rect l="l" t="t" r="r" b="b"/>
            <a:pathLst>
              <a:path w="2876931" h="4114800">
                <a:moveTo>
                  <a:pt x="0" y="0"/>
                </a:moveTo>
                <a:lnTo>
                  <a:pt x="2876931" y="0"/>
                </a:lnTo>
                <a:lnTo>
                  <a:pt x="28769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1390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141" y="2615551"/>
            <a:ext cx="12160059" cy="6666206"/>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9" name="TextBox 9"/>
          <p:cNvSpPr txBox="1"/>
          <p:nvPr/>
        </p:nvSpPr>
        <p:spPr>
          <a:xfrm>
            <a:off x="14020800" y="595229"/>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3</a:t>
            </a:r>
            <a:endParaRPr lang="en-US" sz="11516" dirty="0">
              <a:ln>
                <a:solidFill>
                  <a:schemeClr val="tx1"/>
                </a:solidFill>
              </a:ln>
              <a:solidFill>
                <a:schemeClr val="bg1"/>
              </a:solidFill>
              <a:latin typeface="Scripter"/>
            </a:endParaRPr>
          </a:p>
        </p:txBody>
      </p:sp>
      <p:sp>
        <p:nvSpPr>
          <p:cNvPr id="13" name="Rounded Rectangle 12"/>
          <p:cNvSpPr/>
          <p:nvPr/>
        </p:nvSpPr>
        <p:spPr>
          <a:xfrm>
            <a:off x="557027" y="508223"/>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Theo </a:t>
            </a:r>
            <a:r>
              <a:rPr lang="en-US" sz="5400" dirty="0" err="1" smtClean="0">
                <a:solidFill>
                  <a:schemeClr val="accent3">
                    <a:lumMod val="50000"/>
                  </a:schemeClr>
                </a:solidFill>
                <a:latin typeface="#9Slide07 SVNDessert Menu Scrip" panose="00000500000000000000" pitchFamily="2" charset="0"/>
              </a:rPr>
              <a:t>em</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thích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cuộc</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nào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hơn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Vì</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sao</a:t>
            </a:r>
            <a:endParaRPr lang="en-US" sz="5400" dirty="0">
              <a:solidFill>
                <a:schemeClr val="accent3">
                  <a:lumMod val="50000"/>
                </a:schemeClr>
              </a:solidFill>
              <a:latin typeface="#9Slide07 SVNDessert Menu Scrip" panose="00000500000000000000" pitchFamily="2" charset="0"/>
            </a:endParaRPr>
          </a:p>
        </p:txBody>
      </p:sp>
      <p:pic>
        <p:nvPicPr>
          <p:cNvPr id="1026" name="Picture 2" descr="Free vector a fat he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0560" y1="16933" x2="51306" y2="22843"/>
                        <a14:foregroundMark x1="59142" y1="16294" x2="54664" y2="21406"/>
                        <a14:foregroundMark x1="49254" y1="19329" x2="47575" y2="23323"/>
                        <a14:foregroundMark x1="74440" y1="4952" x2="73694" y2="10863"/>
                        <a14:foregroundMark x1="71455" y1="18051" x2="71455" y2="19489"/>
                      </a14:backgroundRemoval>
                    </a14:imgEffect>
                  </a14:imgLayer>
                </a14:imgProps>
              </a:ext>
              <a:ext uri="{28A0092B-C50C-407E-A947-70E740481C1C}">
                <a14:useLocalDpi xmlns:a14="http://schemas.microsoft.com/office/drawing/2010/main" val="0"/>
              </a:ext>
            </a:extLst>
          </a:blip>
          <a:srcRect/>
          <a:stretch>
            <a:fillRect/>
          </a:stretch>
        </p:blipFill>
        <p:spPr bwMode="auto">
          <a:xfrm>
            <a:off x="-143132" y="6232874"/>
            <a:ext cx="3865749" cy="4514849"/>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p:cNvSpPr/>
          <p:nvPr/>
        </p:nvSpPr>
        <p:spPr>
          <a:xfrm>
            <a:off x="13811745" y="3127523"/>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6"/>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7"/>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8"/>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8"/>
            <a:stretch>
              <a:fillRect/>
            </a:stretch>
          </a:blipFill>
        </p:spPr>
      </p:sp>
      <p:sp>
        <p:nvSpPr>
          <p:cNvPr id="2" name="Rectangle 1"/>
          <p:cNvSpPr/>
          <p:nvPr/>
        </p:nvSpPr>
        <p:spPr>
          <a:xfrm>
            <a:off x="3623574" y="3349969"/>
            <a:ext cx="9135638" cy="4832092"/>
          </a:xfrm>
          <a:prstGeom prst="rect">
            <a:avLst/>
          </a:prstGeom>
        </p:spPr>
        <p:txBody>
          <a:bodyPr wrap="square">
            <a:spAutoFit/>
          </a:bodyPr>
          <a:lstStyle/>
          <a:p>
            <a:pPr algn="just"/>
            <a:r>
              <a:rPr lang="en-US" sz="4400" dirty="0" smtClean="0">
                <a:solidFill>
                  <a:srgbClr val="000000"/>
                </a:solidFill>
                <a:latin typeface="Cambria" panose="02040503050406030204" pitchFamily="18" charset="0"/>
                <a:ea typeface="Cambria" panose="02040503050406030204" pitchFamily="18" charset="0"/>
              </a:rPr>
              <a:t>Q</a:t>
            </a:r>
            <a:r>
              <a:rPr lang="vi-VN" sz="4400" dirty="0" smtClean="0">
                <a:solidFill>
                  <a:srgbClr val="000000"/>
                </a:solidFill>
                <a:latin typeface="Cambria" panose="02040503050406030204" pitchFamily="18" charset="0"/>
                <a:ea typeface="Cambria" panose="02040503050406030204" pitchFamily="18" charset="0"/>
              </a:rPr>
              <a:t>ua </a:t>
            </a:r>
            <a:r>
              <a:rPr lang="vi-VN" sz="4400" dirty="0">
                <a:solidFill>
                  <a:srgbClr val="000000"/>
                </a:solidFill>
                <a:latin typeface="Cambria" panose="02040503050406030204" pitchFamily="18" charset="0"/>
                <a:ea typeface="Cambria" panose="02040503050406030204" pitchFamily="18" charset="0"/>
              </a:rPr>
              <a:t>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smtClean="0">
                <a:ln>
                  <a:solidFill>
                    <a:schemeClr val="tx1"/>
                  </a:solidFill>
                </a:ln>
                <a:solidFill>
                  <a:schemeClr val="bg1"/>
                </a:solidFill>
                <a:latin typeface="Scripter"/>
              </a:rPr>
              <a:t>Câu</a:t>
            </a:r>
            <a:r>
              <a:rPr lang="en-US" sz="9600" dirty="0" smtClean="0">
                <a:ln>
                  <a:solidFill>
                    <a:schemeClr val="tx1"/>
                  </a:solidFill>
                </a:ln>
                <a:solidFill>
                  <a:schemeClr val="bg1"/>
                </a:solidFill>
                <a:latin typeface="Scripter"/>
              </a:rPr>
              <a:t> 4</a:t>
            </a:r>
            <a:endParaRPr lang="en-US" sz="9600" dirty="0">
              <a:ln>
                <a:solidFill>
                  <a:schemeClr val="tx1"/>
                </a:solidFill>
              </a:ln>
              <a:solidFill>
                <a:schemeClr val="bg1"/>
              </a:solidFill>
              <a:latin typeface="Scripter"/>
            </a:endParaRP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3">
                    <a:lumMod val="50000"/>
                  </a:schemeClr>
                </a:solidFill>
                <a:latin typeface="#9Slide07 SVNDessert Menu Scrip" panose="00000500000000000000" pitchFamily="2" charset="0"/>
              </a:rPr>
              <a:t>Đóng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vai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kể</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tiếp</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những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vuồn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mình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từ</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ngày</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dưới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bầu</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trời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xanh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theo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tưởng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tượng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pic>
        <p:nvPicPr>
          <p:cNvPr id="2" name="Picture 1"/>
          <p:cNvPicPr>
            <a:picLocks noChangeAspect="1"/>
          </p:cNvPicPr>
          <p:nvPr/>
        </p:nvPicPr>
        <p:blipFill rotWithShape="1">
          <a:blip r:embed="rId4"/>
          <a:srcRect l="25778" t="4802" r="50807"/>
          <a:stretch/>
        </p:blipFill>
        <p:spPr>
          <a:xfrm rot="20822263">
            <a:off x="11074674" y="5536169"/>
            <a:ext cx="2369815" cy="2690446"/>
          </a:xfrm>
          <a:prstGeom prst="rect">
            <a:avLst/>
          </a:prstGeom>
        </p:spPr>
      </p:pic>
      <p:pic>
        <p:nvPicPr>
          <p:cNvPr id="4" name="Picture 3"/>
          <p:cNvPicPr>
            <a:picLocks noChangeAspect="1"/>
          </p:cNvPicPr>
          <p:nvPr/>
        </p:nvPicPr>
        <p:blipFill>
          <a:blip r:embed="rId5"/>
          <a:stretch>
            <a:fillRect/>
          </a:stretch>
        </p:blipFill>
        <p:spPr>
          <a:xfrm rot="652670">
            <a:off x="4783322" y="5129536"/>
            <a:ext cx="2362200" cy="2342265"/>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681" b="97899" l="9704" r="89803">
                        <a14:foregroundMark x1="45559" y1="20588" x2="54934" y2="19748"/>
                        <a14:foregroundMark x1="42434" y1="13866" x2="42434" y2="13866"/>
                        <a14:foregroundMark x1="42434" y1="17437" x2="42434" y2="17437"/>
                      </a14:backgroundRemoval>
                    </a14:imgEffect>
                  </a14:imgLayer>
                </a14:imgProps>
              </a:ext>
            </a:extLst>
          </a:blip>
          <a:stretch>
            <a:fillRect/>
          </a:stretch>
        </p:blipFill>
        <p:spPr>
          <a:xfrm>
            <a:off x="5175901" y="4762500"/>
            <a:ext cx="7549388" cy="5910375"/>
          </a:xfrm>
          <a:prstGeom prst="rect">
            <a:avLst/>
          </a:prstGeom>
        </p:spPr>
      </p:pic>
      <p:sp>
        <p:nvSpPr>
          <p:cNvPr id="14" name="Freeform 2"/>
          <p:cNvSpPr/>
          <p:nvPr/>
        </p:nvSpPr>
        <p:spPr>
          <a:xfrm>
            <a:off x="-148146" y="4223202"/>
            <a:ext cx="3979632" cy="5362888"/>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8"/>
            <a:stretch>
              <a:fillRect/>
            </a:stretch>
          </a:blipFill>
        </p:spPr>
      </p:sp>
      <p:sp>
        <p:nvSpPr>
          <p:cNvPr id="15" name="Freeform 3"/>
          <p:cNvSpPr/>
          <p:nvPr/>
        </p:nvSpPr>
        <p:spPr>
          <a:xfrm>
            <a:off x="1143000" y="803833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9"/>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0"/>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10"/>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0"/>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10"/>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10"/>
            <a:stretch>
              <a:fillRect/>
            </a:stretch>
          </a:blipFill>
        </p:spPr>
      </p:sp>
    </p:spTree>
    <p:extLst>
      <p:ext uri="{BB962C8B-B14F-4D97-AF65-F5344CB8AC3E}">
        <p14:creationId xmlns:p14="http://schemas.microsoft.com/office/powerpoint/2010/main" val="2232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260"/>
            <a:ext cx="18288000" cy="2702704"/>
          </a:xfrm>
          <a:prstGeom prst="rect">
            <a:avLst/>
          </a:prstGeom>
        </p:spPr>
      </p:pic>
      <p:sp>
        <p:nvSpPr>
          <p:cNvPr id="9" name="TextBox 9"/>
          <p:cNvSpPr txBox="1"/>
          <p:nvPr/>
        </p:nvSpPr>
        <p:spPr>
          <a:xfrm>
            <a:off x="-457200" y="-82433"/>
            <a:ext cx="3700086" cy="1554593"/>
          </a:xfrm>
          <a:prstGeom prst="rect">
            <a:avLst/>
          </a:prstGeom>
        </p:spPr>
        <p:txBody>
          <a:bodyPr wrap="square" lIns="0" tIns="0" rIns="0" bIns="0" rtlCol="0" anchor="t">
            <a:spAutoFit/>
          </a:bodyPr>
          <a:lstStyle/>
          <a:p>
            <a:pPr algn="r">
              <a:lnSpc>
                <a:spcPts val="13819"/>
              </a:lnSpc>
            </a:pPr>
            <a:r>
              <a:rPr lang="en-US" sz="9600" dirty="0" err="1" smtClean="0">
                <a:ln>
                  <a:solidFill>
                    <a:schemeClr val="tx1"/>
                  </a:solidFill>
                </a:ln>
                <a:solidFill>
                  <a:schemeClr val="bg1"/>
                </a:solidFill>
                <a:latin typeface="Scripter"/>
              </a:rPr>
              <a:t>Câu</a:t>
            </a:r>
            <a:r>
              <a:rPr lang="en-US" sz="9600" dirty="0" smtClean="0">
                <a:ln>
                  <a:solidFill>
                    <a:schemeClr val="tx1"/>
                  </a:solidFill>
                </a:ln>
                <a:solidFill>
                  <a:schemeClr val="bg1"/>
                </a:solidFill>
                <a:latin typeface="Scripter"/>
              </a:rPr>
              <a:t> 4</a:t>
            </a:r>
            <a:endParaRPr lang="en-US" sz="9600" dirty="0">
              <a:ln>
                <a:solidFill>
                  <a:schemeClr val="tx1"/>
                </a:solidFill>
              </a:ln>
              <a:solidFill>
                <a:schemeClr val="bg1"/>
              </a:solidFill>
              <a:latin typeface="Scripter"/>
            </a:endParaRPr>
          </a:p>
        </p:txBody>
      </p:sp>
      <p:sp>
        <p:nvSpPr>
          <p:cNvPr id="13" name="Rounded Rectangle 12"/>
          <p:cNvSpPr/>
          <p:nvPr/>
        </p:nvSpPr>
        <p:spPr>
          <a:xfrm>
            <a:off x="1885887" y="1335264"/>
            <a:ext cx="1320530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3">
                    <a:lumMod val="50000"/>
                  </a:schemeClr>
                </a:solidFill>
                <a:latin typeface="#9Slide07 SVNDessert Menu Scrip" panose="00000500000000000000" pitchFamily="2" charset="0"/>
              </a:rPr>
              <a:t>Đóng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vai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gà</a:t>
            </a:r>
            <a:r>
              <a:rPr lang="en-US" sz="5400" dirty="0" smtClean="0">
                <a:solidFill>
                  <a:schemeClr val="accent3">
                    <a:lumMod val="50000"/>
                  </a:schemeClr>
                </a:solidFill>
                <a:latin typeface="#9Slide07 SVNDessert Menu Scrip" panose="00000500000000000000" pitchFamily="2" charset="0"/>
              </a:rPr>
              <a:t> con, </a:t>
            </a:r>
            <a:r>
              <a:rPr lang="en-US" sz="5400" dirty="0" err="1" smtClean="0">
                <a:solidFill>
                  <a:schemeClr val="accent3">
                    <a:lumMod val="50000"/>
                  </a:schemeClr>
                </a:solidFill>
                <a:latin typeface="#9Slide07 SVNDessert Menu Scrip" panose="00000500000000000000" pitchFamily="2" charset="0"/>
              </a:rPr>
              <a:t>kể</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tiếp</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những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vuồn</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mình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từ</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ngày</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sống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dưới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bầu</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trời</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xanh</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theo</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tưởng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tượng</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của</a:t>
            </a:r>
            <a:r>
              <a:rPr lang="en-US" sz="5400" dirty="0" smtClean="0">
                <a:solidFill>
                  <a:schemeClr val="accent3">
                    <a:lumMod val="50000"/>
                  </a:schemeClr>
                </a:solidFill>
                <a:latin typeface="#9Slide07 SVNDessert Menu Scrip" panose="00000500000000000000" pitchFamily="2" charset="0"/>
              </a:rPr>
              <a:t> </a:t>
            </a:r>
            <a:r>
              <a:rPr lang="en-US" sz="5400" dirty="0" err="1" smtClean="0">
                <a:solidFill>
                  <a:schemeClr val="accent3">
                    <a:lumMod val="50000"/>
                  </a:schemeClr>
                </a:solidFill>
                <a:latin typeface="#9Slide07 SVNDessert Menu Scrip" panose="00000500000000000000" pitchFamily="2" charset="0"/>
              </a:rPr>
              <a:t>em</a:t>
            </a:r>
            <a:endParaRPr lang="en-US" sz="5400" dirty="0">
              <a:solidFill>
                <a:schemeClr val="accent3">
                  <a:lumMod val="50000"/>
                </a:schemeClr>
              </a:solidFill>
              <a:latin typeface="#9Slide07 SVNDessert Menu Scrip" panose="00000500000000000000" pitchFamily="2" charset="0"/>
            </a:endParaRPr>
          </a:p>
        </p:txBody>
      </p:sp>
      <p:sp>
        <p:nvSpPr>
          <p:cNvPr id="15" name="Freeform 3"/>
          <p:cNvSpPr/>
          <p:nvPr/>
        </p:nvSpPr>
        <p:spPr>
          <a:xfrm>
            <a:off x="-838200" y="8115300"/>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19" name="Freeform 8"/>
          <p:cNvSpPr/>
          <p:nvPr/>
        </p:nvSpPr>
        <p:spPr>
          <a:xfrm>
            <a:off x="14593561" y="7916679"/>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21" name="Rounded Rectangle 20"/>
          <p:cNvSpPr/>
          <p:nvPr/>
        </p:nvSpPr>
        <p:spPr>
          <a:xfrm>
            <a:off x="2057400" y="4536585"/>
            <a:ext cx="13205305" cy="475799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3200" dirty="0" smtClean="0">
                <a:solidFill>
                  <a:schemeClr val="tx1">
                    <a:lumMod val="95000"/>
                    <a:lumOff val="5000"/>
                  </a:schemeClr>
                </a:solidFill>
                <a:latin typeface="Cambria" panose="02040503050406030204" pitchFamily="18" charset="0"/>
                <a:ea typeface="Cambria" panose="02040503050406030204" pitchFamily="18" charset="0"/>
              </a:rPr>
              <a:t>Từ </a:t>
            </a:r>
            <a:r>
              <a:rPr lang="vi-VN" sz="3200" dirty="0">
                <a:solidFill>
                  <a:schemeClr val="tx1">
                    <a:lumMod val="95000"/>
                    <a:lumOff val="5000"/>
                  </a:schemeClr>
                </a:solidFill>
                <a:latin typeface="Cambria" panose="02040503050406030204" pitchFamily="18" charset="0"/>
                <a:ea typeface="Cambria" panose="02040503050406030204" pitchFamily="18" charset="0"/>
              </a:rPr>
              <a:t>ngày sống dưới bầu trời bên ngoài tôi càng cảm nhận được những điều mới lạ khác xa so với bầu trời màu nâu bên trong lớp vỏ trứng kia. Đầu tiên, tôi cảm nhận được nhiều hơn tình yêu thương vô bờ bến mà mẹ dành cho chúng tôi. Không chỉ vậy, chúng tôi còn được thưởng thức nhiều thức ăn hơn ngoài giun dế là: rau xanh và nhiều loại thức ăn khác. Ngoài ra tôi còn nhận thấy không chỉ có mỗi bầu trời có sắc màu xanh mát mà các sự vật xung quanh tôi cũng rực rỡ sắc màu. Những ngày sống ở bầu trời bên ngoài tôi còn kết bạn được với nhiều loài vật khác như vịt, mèo, lợn,... Đây quả là một cuộc sống đầy thú vị. </a:t>
            </a:r>
            <a:endParaRPr lang="en-US" sz="80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 name="TextBox 2"/>
          <p:cNvSpPr txBox="1"/>
          <p:nvPr/>
        </p:nvSpPr>
        <p:spPr>
          <a:xfrm>
            <a:off x="462091" y="4288966"/>
            <a:ext cx="1595309" cy="1107996"/>
          </a:xfrm>
          <a:prstGeom prst="rect">
            <a:avLst/>
          </a:prstGeom>
          <a:noFill/>
        </p:spPr>
        <p:txBody>
          <a:bodyPr wrap="none" rtlCol="0">
            <a:spAutoFit/>
          </a:bodyPr>
          <a:lstStyle/>
          <a:p>
            <a:r>
              <a:rPr lang="en-US" sz="6600" dirty="0" err="1" smtClean="0">
                <a:solidFill>
                  <a:srgbClr val="C00000"/>
                </a:solidFill>
                <a:latin typeface="#9Slide05 SVNLobster" panose="02040603050506020204" pitchFamily="18" charset="0"/>
              </a:rPr>
              <a:t>Gợi</a:t>
            </a:r>
            <a:r>
              <a:rPr lang="en-US" sz="6600" dirty="0" smtClean="0">
                <a:solidFill>
                  <a:srgbClr val="C00000"/>
                </a:solidFill>
                <a:latin typeface="#9Slide05 SVNLobster" panose="02040603050506020204" pitchFamily="18" charset="0"/>
              </a:rPr>
              <a:t> ý</a:t>
            </a:r>
            <a:endParaRPr lang="en-US" sz="6600" dirty="0">
              <a:solidFill>
                <a:srgbClr val="C00000"/>
              </a:solidFill>
              <a:latin typeface="#9Slide05 SVNLobster" panose="02040603050506020204" pitchFamily="18" charset="0"/>
            </a:endParaRPr>
          </a:p>
        </p:txBody>
      </p:sp>
      <p:sp>
        <p:nvSpPr>
          <p:cNvPr id="22" name="Freeform 13"/>
          <p:cNvSpPr/>
          <p:nvPr/>
        </p:nvSpPr>
        <p:spPr>
          <a:xfrm>
            <a:off x="14320191" y="7159287"/>
            <a:ext cx="3975274" cy="3064937"/>
          </a:xfrm>
          <a:custGeom>
            <a:avLst/>
            <a:gdLst/>
            <a:ahLst/>
            <a:cxnLst/>
            <a:rect l="l" t="t" r="r" b="b"/>
            <a:pathLst>
              <a:path w="4852835" h="4114800">
                <a:moveTo>
                  <a:pt x="0" y="0"/>
                </a:moveTo>
                <a:lnTo>
                  <a:pt x="4852836" y="0"/>
                </a:lnTo>
                <a:lnTo>
                  <a:pt x="4852836" y="4114800"/>
                </a:lnTo>
                <a:lnTo>
                  <a:pt x="0" y="4114800"/>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5512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0" name="Freeform 13"/>
          <p:cNvSpPr/>
          <p:nvPr/>
        </p:nvSpPr>
        <p:spPr>
          <a:xfrm>
            <a:off x="-1" y="5372100"/>
            <a:ext cx="5499215" cy="274844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
        <p:nvSpPr>
          <p:cNvPr id="3" name="Freeform 3"/>
          <p:cNvSpPr/>
          <p:nvPr/>
        </p:nvSpPr>
        <p:spPr>
          <a:xfrm>
            <a:off x="15084651" y="627694"/>
            <a:ext cx="2482659" cy="1600200"/>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12"/>
            <a:stretch>
              <a:fillRect/>
            </a:stretch>
          </a:blipFill>
        </p:spPr>
      </p:sp>
      <p:sp>
        <p:nvSpPr>
          <p:cNvPr id="13" name="Rounded Rectangle 12"/>
          <p:cNvSpPr/>
          <p:nvPr/>
        </p:nvSpPr>
        <p:spPr>
          <a:xfrm>
            <a:off x="2949180" y="788627"/>
            <a:ext cx="11887199" cy="2638330"/>
          </a:xfrm>
          <a:prstGeom prst="roundRect">
            <a:avLst/>
          </a:prstGeom>
          <a:solidFill>
            <a:schemeClr val="accent6">
              <a:lumMod val="20000"/>
              <a:lumOff val="80000"/>
            </a:schemeClr>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accent2">
                    <a:lumMod val="75000"/>
                  </a:schemeClr>
                </a:solidFill>
                <a:latin typeface="#9Slide07 SVNDessert Menu Scrip" panose="00000500000000000000" pitchFamily="2" charset="0"/>
              </a:rPr>
              <a:t>Tác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giả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muốn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nói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điều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gì</a:t>
            </a:r>
            <a:r>
              <a:rPr lang="en-US" sz="5400" dirty="0" smtClean="0">
                <a:solidFill>
                  <a:schemeClr val="accent2">
                    <a:lumMod val="75000"/>
                  </a:schemeClr>
                </a:solidFill>
                <a:latin typeface="#9Slide07 SVNDessert Menu Scrip" panose="00000500000000000000" pitchFamily="2" charset="0"/>
              </a:rPr>
              <a:t> qua </a:t>
            </a:r>
            <a:r>
              <a:rPr lang="en-US" sz="5400" dirty="0" err="1" smtClean="0">
                <a:solidFill>
                  <a:schemeClr val="accent2">
                    <a:lumMod val="75000"/>
                  </a:schemeClr>
                </a:solidFill>
                <a:latin typeface="#9Slide07 SVNDessert Menu Scrip" panose="00000500000000000000" pitchFamily="2" charset="0"/>
              </a:rPr>
              <a:t>bài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thơ</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Chọn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câu</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trả</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lời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dưới</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đây</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hoặc</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nêu</a:t>
            </a:r>
            <a:r>
              <a:rPr lang="en-US" sz="5400" dirty="0" smtClean="0">
                <a:solidFill>
                  <a:schemeClr val="accent2">
                    <a:lumMod val="75000"/>
                  </a:schemeClr>
                </a:solidFill>
                <a:latin typeface="#9Slide07 SVNDessert Menu Scrip" panose="00000500000000000000" pitchFamily="2" charset="0"/>
              </a:rPr>
              <a:t> ý </a:t>
            </a:r>
            <a:r>
              <a:rPr lang="en-US" sz="5400" dirty="0" err="1" smtClean="0">
                <a:solidFill>
                  <a:schemeClr val="accent2">
                    <a:lumMod val="75000"/>
                  </a:schemeClr>
                </a:solidFill>
                <a:latin typeface="#9Slide07 SVNDessert Menu Scrip" panose="00000500000000000000" pitchFamily="2" charset="0"/>
              </a:rPr>
              <a:t>kiến</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của</a:t>
            </a:r>
            <a:r>
              <a:rPr lang="en-US" sz="5400" dirty="0" smtClean="0">
                <a:solidFill>
                  <a:schemeClr val="accent2">
                    <a:lumMod val="75000"/>
                  </a:schemeClr>
                </a:solidFill>
                <a:latin typeface="#9Slide07 SVNDessert Menu Scrip" panose="00000500000000000000" pitchFamily="2" charset="0"/>
              </a:rPr>
              <a:t> </a:t>
            </a:r>
            <a:r>
              <a:rPr lang="en-US" sz="5400" dirty="0" err="1" smtClean="0">
                <a:solidFill>
                  <a:schemeClr val="accent2">
                    <a:lumMod val="75000"/>
                  </a:schemeClr>
                </a:solidFill>
                <a:latin typeface="#9Slide07 SVNDessert Menu Scrip" panose="00000500000000000000" pitchFamily="2" charset="0"/>
              </a:rPr>
              <a:t>em</a:t>
            </a:r>
            <a:r>
              <a:rPr lang="en-US" sz="5400" dirty="0" smtClean="0">
                <a:solidFill>
                  <a:schemeClr val="accent2">
                    <a:lumMod val="75000"/>
                  </a:schemeClr>
                </a:solidFill>
                <a:latin typeface="#9Slide07 SVNDessert Menu Scrip" panose="00000500000000000000" pitchFamily="2" charset="0"/>
              </a:rPr>
              <a:t>.</a:t>
            </a:r>
            <a:endParaRPr lang="en-US" sz="5400" dirty="0">
              <a:solidFill>
                <a:schemeClr val="accent2">
                  <a:lumMod val="75000"/>
                </a:schemeClr>
              </a:solidFill>
              <a:latin typeface="#9Slide07 SVNDessert Menu Scrip" panose="00000500000000000000" pitchFamily="2" charset="0"/>
            </a:endParaRPr>
          </a:p>
        </p:txBody>
      </p:sp>
      <p:sp>
        <p:nvSpPr>
          <p:cNvPr id="22" name="Freeform 3"/>
          <p:cNvSpPr/>
          <p:nvPr/>
        </p:nvSpPr>
        <p:spPr>
          <a:xfrm>
            <a:off x="-795975" y="6540556"/>
            <a:ext cx="3586547" cy="399952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13"/>
            <a:stretch>
              <a:fillRect/>
            </a:stretch>
          </a:blipFill>
        </p:spPr>
      </p:sp>
      <p:sp>
        <p:nvSpPr>
          <p:cNvPr id="23" name="Freeform 4"/>
          <p:cNvSpPr/>
          <p:nvPr/>
        </p:nvSpPr>
        <p:spPr>
          <a:xfrm>
            <a:off x="1122256" y="7324772"/>
            <a:ext cx="3653849" cy="308759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14"/>
            <a:stretch>
              <a:fillRect/>
            </a:stretch>
          </a:blipFill>
        </p:spPr>
      </p:sp>
      <p:sp>
        <p:nvSpPr>
          <p:cNvPr id="24" name="Freeform 6"/>
          <p:cNvSpPr/>
          <p:nvPr/>
        </p:nvSpPr>
        <p:spPr>
          <a:xfrm flipH="1">
            <a:off x="3643769" y="8182833"/>
            <a:ext cx="2638422" cy="2229531"/>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14"/>
            <a:stretch>
              <a:fillRect/>
            </a:stretch>
          </a:blipFill>
        </p:spPr>
      </p:sp>
      <p:sp>
        <p:nvSpPr>
          <p:cNvPr id="9" name="TextBox 9"/>
          <p:cNvSpPr txBox="1"/>
          <p:nvPr/>
        </p:nvSpPr>
        <p:spPr>
          <a:xfrm>
            <a:off x="899563" y="5875644"/>
            <a:ext cx="3700086" cy="1769715"/>
          </a:xfrm>
          <a:prstGeom prst="rect">
            <a:avLst/>
          </a:prstGeom>
        </p:spPr>
        <p:txBody>
          <a:bodyPr wrap="square" lIns="0" tIns="0" rIns="0" bIns="0" rtlCol="0" anchor="t">
            <a:spAutoFit/>
          </a:bodyPr>
          <a:lstStyle/>
          <a:p>
            <a:pPr algn="r">
              <a:lnSpc>
                <a:spcPts val="13819"/>
              </a:lnSpc>
            </a:pPr>
            <a:r>
              <a:rPr lang="en-US" sz="11516" dirty="0" err="1" smtClean="0">
                <a:ln>
                  <a:solidFill>
                    <a:schemeClr val="tx1"/>
                  </a:solidFill>
                </a:ln>
                <a:solidFill>
                  <a:schemeClr val="bg1"/>
                </a:solidFill>
                <a:latin typeface="Scripter"/>
              </a:rPr>
              <a:t>Câu</a:t>
            </a:r>
            <a:r>
              <a:rPr lang="en-US" sz="11516" dirty="0" smtClean="0">
                <a:ln>
                  <a:solidFill>
                    <a:schemeClr val="tx1"/>
                  </a:solidFill>
                </a:ln>
                <a:solidFill>
                  <a:schemeClr val="bg1"/>
                </a:solidFill>
                <a:latin typeface="Scripter"/>
              </a:rPr>
              <a:t> 5</a:t>
            </a:r>
            <a:endParaRPr lang="en-US" sz="11516" dirty="0">
              <a:ln>
                <a:solidFill>
                  <a:schemeClr val="tx1"/>
                </a:solidFill>
              </a:ln>
              <a:solidFill>
                <a:schemeClr val="bg1"/>
              </a:solidFill>
              <a:latin typeface="Scripter"/>
            </a:endParaRPr>
          </a:p>
        </p:txBody>
      </p:sp>
      <p:sp>
        <p:nvSpPr>
          <p:cNvPr id="27" name="Freeform 18"/>
          <p:cNvSpPr/>
          <p:nvPr/>
        </p:nvSpPr>
        <p:spPr>
          <a:xfrm>
            <a:off x="16303851" y="0"/>
            <a:ext cx="1683949" cy="1773787"/>
          </a:xfrm>
          <a:custGeom>
            <a:avLst/>
            <a:gdLst/>
            <a:ahLst/>
            <a:cxnLst/>
            <a:rect l="l" t="t" r="r" b="b"/>
            <a:pathLst>
              <a:path w="4652480" h="4291913">
                <a:moveTo>
                  <a:pt x="0" y="0"/>
                </a:moveTo>
                <a:lnTo>
                  <a:pt x="4652480" y="0"/>
                </a:lnTo>
                <a:lnTo>
                  <a:pt x="4652480" y="4291913"/>
                </a:lnTo>
                <a:lnTo>
                  <a:pt x="0" y="4291913"/>
                </a:lnTo>
                <a:lnTo>
                  <a:pt x="0" y="0"/>
                </a:lnTo>
                <a:close/>
              </a:path>
            </a:pathLst>
          </a:custGeom>
          <a:blipFill>
            <a:blip r:embed="rId15"/>
            <a:stretch>
              <a:fillRect/>
            </a:stretch>
          </a:blipFill>
        </p:spPr>
      </p:sp>
      <p:sp>
        <p:nvSpPr>
          <p:cNvPr id="5" name="Rounded Rectangle 4"/>
          <p:cNvSpPr/>
          <p:nvPr/>
        </p:nvSpPr>
        <p:spPr>
          <a:xfrm>
            <a:off x="5557672" y="3885622"/>
            <a:ext cx="12416273" cy="1594279"/>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0 w 11506200"/>
              <a:gd name="connsiteY0" fmla="*/ 304629 h 1537459"/>
              <a:gd name="connsiteX1" fmla="*/ 246572 w 11506200"/>
              <a:gd name="connsiteY1" fmla="*/ 58057 h 1537459"/>
              <a:gd name="connsiteX2" fmla="*/ 11259628 w 11506200"/>
              <a:gd name="connsiteY2" fmla="*/ 58057 h 1537459"/>
              <a:gd name="connsiteX3" fmla="*/ 11506200 w 11506200"/>
              <a:gd name="connsiteY3" fmla="*/ 304629 h 1537459"/>
              <a:gd name="connsiteX4" fmla="*/ 11506200 w 11506200"/>
              <a:gd name="connsiteY4" fmla="*/ 1290887 h 1537459"/>
              <a:gd name="connsiteX5" fmla="*/ 11259628 w 11506200"/>
              <a:gd name="connsiteY5" fmla="*/ 1537459 h 1537459"/>
              <a:gd name="connsiteX6" fmla="*/ 246572 w 11506200"/>
              <a:gd name="connsiteY6" fmla="*/ 1537459 h 1537459"/>
              <a:gd name="connsiteX7" fmla="*/ 0 w 11506200"/>
              <a:gd name="connsiteY7" fmla="*/ 1290887 h 1537459"/>
              <a:gd name="connsiteX8" fmla="*/ 0 w 11506200"/>
              <a:gd name="connsiteY8" fmla="*/ 304629 h 1537459"/>
              <a:gd name="connsiteX0" fmla="*/ 0 w 11506200"/>
              <a:gd name="connsiteY0" fmla="*/ 361449 h 1594279"/>
              <a:gd name="connsiteX1" fmla="*/ 246572 w 11506200"/>
              <a:gd name="connsiteY1" fmla="*/ 114877 h 1594279"/>
              <a:gd name="connsiteX2" fmla="*/ 11259628 w 11506200"/>
              <a:gd name="connsiteY2" fmla="*/ 114877 h 1594279"/>
              <a:gd name="connsiteX3" fmla="*/ 11506200 w 11506200"/>
              <a:gd name="connsiteY3" fmla="*/ 361449 h 1594279"/>
              <a:gd name="connsiteX4" fmla="*/ 11506200 w 11506200"/>
              <a:gd name="connsiteY4" fmla="*/ 1347707 h 1594279"/>
              <a:gd name="connsiteX5" fmla="*/ 11259628 w 11506200"/>
              <a:gd name="connsiteY5" fmla="*/ 1594279 h 1594279"/>
              <a:gd name="connsiteX6" fmla="*/ 246572 w 11506200"/>
              <a:gd name="connsiteY6" fmla="*/ 1594279 h 1594279"/>
              <a:gd name="connsiteX7" fmla="*/ 0 w 11506200"/>
              <a:gd name="connsiteY7" fmla="*/ 1347707 h 1594279"/>
              <a:gd name="connsiteX8" fmla="*/ 0 w 11506200"/>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246572 w 11628765"/>
              <a:gd name="connsiteY6" fmla="*/ 1594279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0 w 11628765"/>
              <a:gd name="connsiteY0" fmla="*/ 361449 h 1594279"/>
              <a:gd name="connsiteX1" fmla="*/ 246572 w 11628765"/>
              <a:gd name="connsiteY1" fmla="*/ 114877 h 1594279"/>
              <a:gd name="connsiteX2" fmla="*/ 11259628 w 11628765"/>
              <a:gd name="connsiteY2" fmla="*/ 114877 h 1594279"/>
              <a:gd name="connsiteX3" fmla="*/ 11506200 w 11628765"/>
              <a:gd name="connsiteY3" fmla="*/ 361449 h 1594279"/>
              <a:gd name="connsiteX4" fmla="*/ 11506200 w 11628765"/>
              <a:gd name="connsiteY4" fmla="*/ 1347707 h 1594279"/>
              <a:gd name="connsiteX5" fmla="*/ 11259628 w 11628765"/>
              <a:gd name="connsiteY5" fmla="*/ 1594279 h 1594279"/>
              <a:gd name="connsiteX6" fmla="*/ 319143 w 11628765"/>
              <a:gd name="connsiteY6" fmla="*/ 1579765 h 1594279"/>
              <a:gd name="connsiteX7" fmla="*/ 0 w 11628765"/>
              <a:gd name="connsiteY7" fmla="*/ 1347707 h 1594279"/>
              <a:gd name="connsiteX8" fmla="*/ 0 w 11628765"/>
              <a:gd name="connsiteY8" fmla="*/ 361449 h 1594279"/>
              <a:gd name="connsiteX0" fmla="*/ 64508 w 11693273"/>
              <a:gd name="connsiteY0" fmla="*/ 361449 h 1594279"/>
              <a:gd name="connsiteX1" fmla="*/ 311080 w 11693273"/>
              <a:gd name="connsiteY1" fmla="*/ 114877 h 1594279"/>
              <a:gd name="connsiteX2" fmla="*/ 11324136 w 11693273"/>
              <a:gd name="connsiteY2" fmla="*/ 114877 h 1594279"/>
              <a:gd name="connsiteX3" fmla="*/ 11570708 w 11693273"/>
              <a:gd name="connsiteY3" fmla="*/ 361449 h 1594279"/>
              <a:gd name="connsiteX4" fmla="*/ 11570708 w 11693273"/>
              <a:gd name="connsiteY4" fmla="*/ 1347707 h 1594279"/>
              <a:gd name="connsiteX5" fmla="*/ 11324136 w 11693273"/>
              <a:gd name="connsiteY5" fmla="*/ 1594279 h 1594279"/>
              <a:gd name="connsiteX6" fmla="*/ 383651 w 11693273"/>
              <a:gd name="connsiteY6" fmla="*/ 1579765 h 1594279"/>
              <a:gd name="connsiteX7" fmla="*/ 64508 w 11693273"/>
              <a:gd name="connsiteY7" fmla="*/ 1347707 h 1594279"/>
              <a:gd name="connsiteX8" fmla="*/ 64508 w 11693273"/>
              <a:gd name="connsiteY8" fmla="*/ 361449 h 15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3273" h="1594279">
                <a:moveTo>
                  <a:pt x="64508" y="361449"/>
                </a:moveTo>
                <a:cubicBezTo>
                  <a:pt x="64508" y="225271"/>
                  <a:pt x="174902" y="114877"/>
                  <a:pt x="311080" y="114877"/>
                </a:cubicBezTo>
                <a:cubicBezTo>
                  <a:pt x="3111242" y="-15752"/>
                  <a:pt x="8146603" y="-59294"/>
                  <a:pt x="11324136" y="114877"/>
                </a:cubicBezTo>
                <a:cubicBezTo>
                  <a:pt x="11460314" y="114877"/>
                  <a:pt x="11570708" y="225271"/>
                  <a:pt x="11570708" y="361449"/>
                </a:cubicBezTo>
                <a:cubicBezTo>
                  <a:pt x="11846480" y="719230"/>
                  <a:pt x="11570708" y="1018954"/>
                  <a:pt x="11570708" y="1347707"/>
                </a:cubicBezTo>
                <a:cubicBezTo>
                  <a:pt x="11382022" y="1498399"/>
                  <a:pt x="11460314" y="1594279"/>
                  <a:pt x="11324136" y="1594279"/>
                </a:cubicBezTo>
                <a:cubicBezTo>
                  <a:pt x="7624089" y="1478165"/>
                  <a:pt x="3909527" y="1492679"/>
                  <a:pt x="383651" y="1579765"/>
                </a:cubicBezTo>
                <a:cubicBezTo>
                  <a:pt x="247473" y="1579765"/>
                  <a:pt x="64508" y="1483885"/>
                  <a:pt x="64508" y="1347707"/>
                </a:cubicBezTo>
                <a:cubicBezTo>
                  <a:pt x="-80635" y="1033469"/>
                  <a:pt x="64508" y="690202"/>
                  <a:pt x="64508" y="361449"/>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Mỗi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chặng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đường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của</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thú</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vị</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riêng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7" name="Rounded Rectangle 16"/>
          <p:cNvSpPr/>
          <p:nvPr/>
        </p:nvSpPr>
        <p:spPr>
          <a:xfrm>
            <a:off x="5499215" y="5623418"/>
            <a:ext cx="12366612" cy="1522945"/>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1622 w 11577822"/>
              <a:gd name="connsiteY0" fmla="*/ 290115 h 1522945"/>
              <a:gd name="connsiteX1" fmla="*/ 56937 w 11577822"/>
              <a:gd name="connsiteY1" fmla="*/ 0 h 1522945"/>
              <a:gd name="connsiteX2" fmla="*/ 11331250 w 11577822"/>
              <a:gd name="connsiteY2" fmla="*/ 43543 h 1522945"/>
              <a:gd name="connsiteX3" fmla="*/ 11577822 w 11577822"/>
              <a:gd name="connsiteY3" fmla="*/ 290115 h 1522945"/>
              <a:gd name="connsiteX4" fmla="*/ 11577822 w 11577822"/>
              <a:gd name="connsiteY4" fmla="*/ 1276373 h 1522945"/>
              <a:gd name="connsiteX5" fmla="*/ 11331250 w 11577822"/>
              <a:gd name="connsiteY5" fmla="*/ 1522945 h 1522945"/>
              <a:gd name="connsiteX6" fmla="*/ 318194 w 11577822"/>
              <a:gd name="connsiteY6" fmla="*/ 1522945 h 1522945"/>
              <a:gd name="connsiteX7" fmla="*/ 71622 w 11577822"/>
              <a:gd name="connsiteY7" fmla="*/ 1276373 h 1522945"/>
              <a:gd name="connsiteX8" fmla="*/ 71622 w 11577822"/>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02961"/>
              <a:gd name="connsiteY0" fmla="*/ 290115 h 1522945"/>
              <a:gd name="connsiteX1" fmla="*/ 82076 w 11602961"/>
              <a:gd name="connsiteY1" fmla="*/ 0 h 1522945"/>
              <a:gd name="connsiteX2" fmla="*/ 11356389 w 11602961"/>
              <a:gd name="connsiteY2" fmla="*/ 43543 h 1522945"/>
              <a:gd name="connsiteX3" fmla="*/ 11602961 w 11602961"/>
              <a:gd name="connsiteY3" fmla="*/ 290115 h 1522945"/>
              <a:gd name="connsiteX4" fmla="*/ 11602961 w 11602961"/>
              <a:gd name="connsiteY4" fmla="*/ 1276373 h 1522945"/>
              <a:gd name="connsiteX5" fmla="*/ 11356389 w 11602961"/>
              <a:gd name="connsiteY5" fmla="*/ 1522945 h 1522945"/>
              <a:gd name="connsiteX6" fmla="*/ 343333 w 11602961"/>
              <a:gd name="connsiteY6" fmla="*/ 1522945 h 1522945"/>
              <a:gd name="connsiteX7" fmla="*/ 96761 w 11602961"/>
              <a:gd name="connsiteY7" fmla="*/ 1276373 h 1522945"/>
              <a:gd name="connsiteX8" fmla="*/ 96761 w 11602961"/>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 name="connsiteX0" fmla="*/ 96761 w 11646504"/>
              <a:gd name="connsiteY0" fmla="*/ 290115 h 1522945"/>
              <a:gd name="connsiteX1" fmla="*/ 82076 w 11646504"/>
              <a:gd name="connsiteY1" fmla="*/ 0 h 1522945"/>
              <a:gd name="connsiteX2" fmla="*/ 11356389 w 11646504"/>
              <a:gd name="connsiteY2" fmla="*/ 43543 h 1522945"/>
              <a:gd name="connsiteX3" fmla="*/ 11646504 w 11646504"/>
              <a:gd name="connsiteY3" fmla="*/ 348172 h 1522945"/>
              <a:gd name="connsiteX4" fmla="*/ 11602961 w 11646504"/>
              <a:gd name="connsiteY4" fmla="*/ 1276373 h 1522945"/>
              <a:gd name="connsiteX5" fmla="*/ 11356389 w 11646504"/>
              <a:gd name="connsiteY5" fmla="*/ 1522945 h 1522945"/>
              <a:gd name="connsiteX6" fmla="*/ 343333 w 11646504"/>
              <a:gd name="connsiteY6" fmla="*/ 1522945 h 1522945"/>
              <a:gd name="connsiteX7" fmla="*/ 96761 w 11646504"/>
              <a:gd name="connsiteY7" fmla="*/ 1276373 h 1522945"/>
              <a:gd name="connsiteX8" fmla="*/ 96761 w 11646504"/>
              <a:gd name="connsiteY8" fmla="*/ 290115 h 15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6504" h="1522945">
                <a:moveTo>
                  <a:pt x="96761" y="290115"/>
                </a:moveTo>
                <a:cubicBezTo>
                  <a:pt x="96761" y="153937"/>
                  <a:pt x="-54102" y="0"/>
                  <a:pt x="82076" y="0"/>
                </a:cubicBezTo>
                <a:cubicBezTo>
                  <a:pt x="3840180" y="14514"/>
                  <a:pt x="7656342" y="232229"/>
                  <a:pt x="11356389" y="43543"/>
                </a:cubicBezTo>
                <a:cubicBezTo>
                  <a:pt x="11492567" y="43543"/>
                  <a:pt x="11646504" y="211994"/>
                  <a:pt x="11646504" y="348172"/>
                </a:cubicBezTo>
                <a:cubicBezTo>
                  <a:pt x="11472332" y="976886"/>
                  <a:pt x="11617475" y="966973"/>
                  <a:pt x="11602961" y="1276373"/>
                </a:cubicBezTo>
                <a:cubicBezTo>
                  <a:pt x="11602961" y="1412551"/>
                  <a:pt x="11492567" y="1522945"/>
                  <a:pt x="11356389" y="1522945"/>
                </a:cubicBezTo>
                <a:cubicBezTo>
                  <a:pt x="8091770" y="1363288"/>
                  <a:pt x="4130466" y="1305231"/>
                  <a:pt x="343333" y="1522945"/>
                </a:cubicBezTo>
                <a:cubicBezTo>
                  <a:pt x="207155" y="1522945"/>
                  <a:pt x="96761" y="1412551"/>
                  <a:pt x="96761" y="1276373"/>
                </a:cubicBezTo>
                <a:cubicBezTo>
                  <a:pt x="-120953" y="904077"/>
                  <a:pt x="96761" y="618868"/>
                  <a:pt x="96761" y="290115"/>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B. Ai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cũng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sẽ</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khôn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lớn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trưởng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thành</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theo</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thời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gian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19" name="Rounded Rectangle 18"/>
          <p:cNvSpPr/>
          <p:nvPr/>
        </p:nvSpPr>
        <p:spPr>
          <a:xfrm>
            <a:off x="5518127" y="7321698"/>
            <a:ext cx="12388874" cy="1551974"/>
          </a:xfrm>
          <a:custGeom>
            <a:avLst/>
            <a:gdLst>
              <a:gd name="connsiteX0" fmla="*/ 0 w 11506200"/>
              <a:gd name="connsiteY0" fmla="*/ 246572 h 1479402"/>
              <a:gd name="connsiteX1" fmla="*/ 246572 w 11506200"/>
              <a:gd name="connsiteY1" fmla="*/ 0 h 1479402"/>
              <a:gd name="connsiteX2" fmla="*/ 11259628 w 11506200"/>
              <a:gd name="connsiteY2" fmla="*/ 0 h 1479402"/>
              <a:gd name="connsiteX3" fmla="*/ 11506200 w 11506200"/>
              <a:gd name="connsiteY3" fmla="*/ 246572 h 1479402"/>
              <a:gd name="connsiteX4" fmla="*/ 11506200 w 11506200"/>
              <a:gd name="connsiteY4" fmla="*/ 1232830 h 1479402"/>
              <a:gd name="connsiteX5" fmla="*/ 11259628 w 11506200"/>
              <a:gd name="connsiteY5" fmla="*/ 1479402 h 1479402"/>
              <a:gd name="connsiteX6" fmla="*/ 246572 w 11506200"/>
              <a:gd name="connsiteY6" fmla="*/ 1479402 h 1479402"/>
              <a:gd name="connsiteX7" fmla="*/ 0 w 11506200"/>
              <a:gd name="connsiteY7" fmla="*/ 1232830 h 1479402"/>
              <a:gd name="connsiteX8" fmla="*/ 0 w 11506200"/>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479402"/>
              <a:gd name="connsiteX1" fmla="*/ 323981 w 11583609"/>
              <a:gd name="connsiteY1" fmla="*/ 0 h 1479402"/>
              <a:gd name="connsiteX2" fmla="*/ 11337037 w 11583609"/>
              <a:gd name="connsiteY2" fmla="*/ 0 h 1479402"/>
              <a:gd name="connsiteX3" fmla="*/ 11583609 w 11583609"/>
              <a:gd name="connsiteY3" fmla="*/ 246572 h 1479402"/>
              <a:gd name="connsiteX4" fmla="*/ 11583609 w 11583609"/>
              <a:gd name="connsiteY4" fmla="*/ 1232830 h 1479402"/>
              <a:gd name="connsiteX5" fmla="*/ 11337037 w 11583609"/>
              <a:gd name="connsiteY5" fmla="*/ 1479402 h 1479402"/>
              <a:gd name="connsiteX6" fmla="*/ 323981 w 11583609"/>
              <a:gd name="connsiteY6" fmla="*/ 1479402 h 1479402"/>
              <a:gd name="connsiteX7" fmla="*/ 77409 w 11583609"/>
              <a:gd name="connsiteY7" fmla="*/ 1232830 h 1479402"/>
              <a:gd name="connsiteX8" fmla="*/ 77409 w 11583609"/>
              <a:gd name="connsiteY8" fmla="*/ 246572 h 1479402"/>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583609"/>
              <a:gd name="connsiteY0" fmla="*/ 246572 h 1551974"/>
              <a:gd name="connsiteX1" fmla="*/ 323981 w 11583609"/>
              <a:gd name="connsiteY1" fmla="*/ 0 h 1551974"/>
              <a:gd name="connsiteX2" fmla="*/ 11337037 w 11583609"/>
              <a:gd name="connsiteY2" fmla="*/ 0 h 1551974"/>
              <a:gd name="connsiteX3" fmla="*/ 11583609 w 11583609"/>
              <a:gd name="connsiteY3" fmla="*/ 246572 h 1551974"/>
              <a:gd name="connsiteX4" fmla="*/ 11583609 w 11583609"/>
              <a:gd name="connsiteY4" fmla="*/ 1232830 h 1551974"/>
              <a:gd name="connsiteX5" fmla="*/ 11278980 w 11583609"/>
              <a:gd name="connsiteY5" fmla="*/ 1551974 h 1551974"/>
              <a:gd name="connsiteX6" fmla="*/ 323981 w 11583609"/>
              <a:gd name="connsiteY6" fmla="*/ 1479402 h 1551974"/>
              <a:gd name="connsiteX7" fmla="*/ 77409 w 11583609"/>
              <a:gd name="connsiteY7" fmla="*/ 1232830 h 1551974"/>
              <a:gd name="connsiteX8" fmla="*/ 77409 w 1158360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323981 w 11667469"/>
              <a:gd name="connsiteY1" fmla="*/ 0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 name="connsiteX0" fmla="*/ 77409 w 11667469"/>
              <a:gd name="connsiteY0" fmla="*/ 246572 h 1551974"/>
              <a:gd name="connsiteX1" fmla="*/ 657809 w 11667469"/>
              <a:gd name="connsiteY1" fmla="*/ 217714 h 1551974"/>
              <a:gd name="connsiteX2" fmla="*/ 11337037 w 11667469"/>
              <a:gd name="connsiteY2" fmla="*/ 0 h 1551974"/>
              <a:gd name="connsiteX3" fmla="*/ 11583609 w 11667469"/>
              <a:gd name="connsiteY3" fmla="*/ 246572 h 1551974"/>
              <a:gd name="connsiteX4" fmla="*/ 11583609 w 11667469"/>
              <a:gd name="connsiteY4" fmla="*/ 1232830 h 1551974"/>
              <a:gd name="connsiteX5" fmla="*/ 11278980 w 11667469"/>
              <a:gd name="connsiteY5" fmla="*/ 1551974 h 1551974"/>
              <a:gd name="connsiteX6" fmla="*/ 323981 w 11667469"/>
              <a:gd name="connsiteY6" fmla="*/ 1479402 h 1551974"/>
              <a:gd name="connsiteX7" fmla="*/ 77409 w 11667469"/>
              <a:gd name="connsiteY7" fmla="*/ 1232830 h 1551974"/>
              <a:gd name="connsiteX8" fmla="*/ 77409 w 11667469"/>
              <a:gd name="connsiteY8" fmla="*/ 246572 h 15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7469" h="1551974">
                <a:moveTo>
                  <a:pt x="77409" y="246572"/>
                </a:moveTo>
                <a:cubicBezTo>
                  <a:pt x="77409" y="110394"/>
                  <a:pt x="521631" y="217714"/>
                  <a:pt x="657809" y="217714"/>
                </a:cubicBezTo>
                <a:cubicBezTo>
                  <a:pt x="3327342" y="246742"/>
                  <a:pt x="7636990" y="246743"/>
                  <a:pt x="11337037" y="0"/>
                </a:cubicBezTo>
                <a:cubicBezTo>
                  <a:pt x="11473215" y="0"/>
                  <a:pt x="11583609" y="110394"/>
                  <a:pt x="11583609" y="246572"/>
                </a:cubicBezTo>
                <a:cubicBezTo>
                  <a:pt x="11772294" y="691439"/>
                  <a:pt x="11583609" y="904077"/>
                  <a:pt x="11583609" y="1232830"/>
                </a:cubicBezTo>
                <a:cubicBezTo>
                  <a:pt x="11583609" y="1369008"/>
                  <a:pt x="11415158" y="1551974"/>
                  <a:pt x="11278980" y="1551974"/>
                </a:cubicBezTo>
                <a:cubicBezTo>
                  <a:pt x="7583771" y="1339098"/>
                  <a:pt x="3975647" y="1503593"/>
                  <a:pt x="323981" y="1479402"/>
                </a:cubicBezTo>
                <a:cubicBezTo>
                  <a:pt x="187803" y="1479402"/>
                  <a:pt x="324152" y="1412551"/>
                  <a:pt x="77409" y="1232830"/>
                </a:cubicBezTo>
                <a:cubicBezTo>
                  <a:pt x="77409" y="904077"/>
                  <a:pt x="-96762" y="546296"/>
                  <a:pt x="77409" y="246572"/>
                </a:cubicBezTo>
                <a:close/>
              </a:path>
            </a:pathLst>
          </a:custGeom>
          <a:solidFill>
            <a:schemeClr val="bg1"/>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C.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Cuộc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sống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có</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vô</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vàn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điều</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bất</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ngờ</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ở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phía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trước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8" name="Freeform 11"/>
          <p:cNvSpPr/>
          <p:nvPr/>
        </p:nvSpPr>
        <p:spPr>
          <a:xfrm>
            <a:off x="534162" y="5344"/>
            <a:ext cx="2818638" cy="41148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16">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7516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mph" presetSubtype="0" repeatCount="4000" fill="hold" grpId="1" nodeType="clickEffect">
                                  <p:stCondLst>
                                    <p:cond delay="0"/>
                                  </p:stCondLst>
                                  <p:childTnLst>
                                    <p:anim calcmode="discrete" valueType="str">
                                      <p:cBhvr>
                                        <p:cTn id="26" dur="1000" fill="hold"/>
                                        <p:tgtEl>
                                          <p:spTgt spid="5"/>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5" grpId="0" animBg="1"/>
      <p:bldP spid="5" grpId="1"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22" y="1495921"/>
            <a:ext cx="13494090" cy="8839200"/>
          </a:xfrm>
          <a:prstGeom prst="rect">
            <a:avLst/>
          </a:prstGeom>
        </p:spPr>
      </p:pic>
      <p:sp>
        <p:nvSpPr>
          <p:cNvPr id="3" name="Freeform 3"/>
          <p:cNvSpPr/>
          <p:nvPr/>
        </p:nvSpPr>
        <p:spPr>
          <a:xfrm>
            <a:off x="12877800" y="-644486"/>
            <a:ext cx="5971121" cy="3687083"/>
          </a:xfrm>
          <a:custGeom>
            <a:avLst/>
            <a:gdLst/>
            <a:ahLst/>
            <a:cxnLst/>
            <a:rect l="l" t="t" r="r" b="b"/>
            <a:pathLst>
              <a:path w="8180997" h="4826788">
                <a:moveTo>
                  <a:pt x="0" y="0"/>
                </a:moveTo>
                <a:lnTo>
                  <a:pt x="8180997" y="0"/>
                </a:lnTo>
                <a:lnTo>
                  <a:pt x="8180997" y="4826788"/>
                </a:lnTo>
                <a:lnTo>
                  <a:pt x="0" y="4826788"/>
                </a:lnTo>
                <a:lnTo>
                  <a:pt x="0" y="0"/>
                </a:lnTo>
                <a:close/>
              </a:path>
            </a:pathLst>
          </a:custGeom>
          <a:blipFill>
            <a:blip r:embed="rId3"/>
            <a:stretch>
              <a:fillRect/>
            </a:stretch>
          </a:blipFill>
        </p:spPr>
      </p:sp>
      <p:sp>
        <p:nvSpPr>
          <p:cNvPr id="13" name="Rounded Rectangle 12"/>
          <p:cNvSpPr/>
          <p:nvPr/>
        </p:nvSpPr>
        <p:spPr>
          <a:xfrm>
            <a:off x="557027" y="508223"/>
            <a:ext cx="11887199" cy="18288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3">
                    <a:lumMod val="50000"/>
                  </a:schemeClr>
                </a:solidFill>
                <a:latin typeface="#9Slide07 SVNDessert Menu Scrip" panose="00000500000000000000" pitchFamily="2" charset="0"/>
              </a:rPr>
              <a:t>YÊU CẦU CẦN ĐẠT</a:t>
            </a:r>
            <a:endParaRPr lang="en-US" sz="5400" dirty="0">
              <a:solidFill>
                <a:schemeClr val="accent3">
                  <a:lumMod val="50000"/>
                </a:schemeClr>
              </a:solidFill>
              <a:latin typeface="#9Slide07 SVNDessert Menu Scrip" panose="00000500000000000000" pitchFamily="2" charset="0"/>
            </a:endParaRPr>
          </a:p>
        </p:txBody>
      </p:sp>
      <p:sp>
        <p:nvSpPr>
          <p:cNvPr id="21" name="Freeform 2"/>
          <p:cNvSpPr/>
          <p:nvPr/>
        </p:nvSpPr>
        <p:spPr>
          <a:xfrm>
            <a:off x="13811745" y="3127523"/>
            <a:ext cx="4118196" cy="9863942"/>
          </a:xfrm>
          <a:custGeom>
            <a:avLst/>
            <a:gdLst/>
            <a:ahLst/>
            <a:cxnLst/>
            <a:rect l="l" t="t" r="r" b="b"/>
            <a:pathLst>
              <a:path w="4118196" h="9863942">
                <a:moveTo>
                  <a:pt x="0" y="0"/>
                </a:moveTo>
                <a:lnTo>
                  <a:pt x="4118196" y="0"/>
                </a:lnTo>
                <a:lnTo>
                  <a:pt x="4118196" y="9863942"/>
                </a:lnTo>
                <a:lnTo>
                  <a:pt x="0" y="9863942"/>
                </a:lnTo>
                <a:lnTo>
                  <a:pt x="0" y="0"/>
                </a:lnTo>
                <a:close/>
              </a:path>
            </a:pathLst>
          </a:custGeom>
          <a:blipFill>
            <a:blip r:embed="rId4"/>
            <a:stretch>
              <a:fillRect/>
            </a:stretch>
          </a:blipFill>
        </p:spPr>
      </p:sp>
      <p:sp>
        <p:nvSpPr>
          <p:cNvPr id="22" name="Freeform 3"/>
          <p:cNvSpPr/>
          <p:nvPr/>
        </p:nvSpPr>
        <p:spPr>
          <a:xfrm>
            <a:off x="11745768" y="7080429"/>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23" name="Freeform 5"/>
          <p:cNvSpPr/>
          <p:nvPr/>
        </p:nvSpPr>
        <p:spPr>
          <a:xfrm>
            <a:off x="13792200" y="775615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4" name="Freeform 7"/>
          <p:cNvSpPr/>
          <p:nvPr/>
        </p:nvSpPr>
        <p:spPr>
          <a:xfrm flipH="1">
            <a:off x="16366743" y="849029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
        <p:nvSpPr>
          <p:cNvPr id="2" name="TextBox 1"/>
          <p:cNvSpPr txBox="1"/>
          <p:nvPr/>
        </p:nvSpPr>
        <p:spPr>
          <a:xfrm>
            <a:off x="1136952" y="3771900"/>
            <a:ext cx="10727348" cy="4524315"/>
          </a:xfrm>
          <a:prstGeom prst="rect">
            <a:avLst/>
          </a:prstGeom>
          <a:noFill/>
        </p:spPr>
        <p:txBody>
          <a:bodyPr wrap="square" rtlCol="0">
            <a:spAutoFit/>
          </a:bodyPr>
          <a:lstStyle/>
          <a:p>
            <a:pPr marL="514350" indent="-514350" algn="just">
              <a:buFont typeface="+mj-lt"/>
              <a:buAutoNum type="arabicPeriod"/>
            </a:pPr>
            <a:r>
              <a:rPr lang="en-US" sz="3200" dirty="0" err="1" smtClean="0">
                <a:latin typeface="Cambria" panose="02040503050406030204" pitchFamily="18" charset="0"/>
                <a:ea typeface="Cambria" panose="02040503050406030204" pitchFamily="18" charset="0"/>
              </a:rPr>
              <a:t>Đọc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đúng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diễn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bài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thơ</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Bầu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quả</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trứng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nhấn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giọng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những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từ</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ngữ</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cần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xúc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suy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nghĩ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chú</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gà</a:t>
            </a:r>
            <a:r>
              <a:rPr lang="en-US" sz="3200" dirty="0" smtClean="0">
                <a:latin typeface="Cambria" panose="02040503050406030204" pitchFamily="18" charset="0"/>
                <a:ea typeface="Cambria" panose="02040503050406030204" pitchFamily="18" charset="0"/>
              </a:rPr>
              <a:t> con.</a:t>
            </a:r>
          </a:p>
          <a:p>
            <a:pPr marL="514350" indent="-514350" algn="just">
              <a:buFont typeface="+mj-lt"/>
              <a:buAutoNum type="arabicPeriod"/>
            </a:pPr>
            <a:r>
              <a:rPr lang="en-US" sz="3200" dirty="0" err="1" smtClean="0">
                <a:latin typeface="Cambria" panose="02040503050406030204" pitchFamily="18" charset="0"/>
                <a:ea typeface="Cambria" panose="02040503050406030204" pitchFamily="18" charset="0"/>
              </a:rPr>
              <a:t>Nhận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được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trình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việc</a:t>
            </a:r>
            <a:r>
              <a:rPr lang="en-US" sz="3200" dirty="0" smtClean="0">
                <a:latin typeface="Cambria" panose="02040503050406030204" pitchFamily="18" charset="0"/>
                <a:ea typeface="Cambria" panose="02040503050406030204" pitchFamily="18" charset="0"/>
              </a:rPr>
              <a:t> qua </a:t>
            </a:r>
            <a:r>
              <a:rPr lang="en-US" sz="3200" dirty="0" err="1" smtClean="0">
                <a:latin typeface="Cambria" panose="02040503050406030204" pitchFamily="18" charset="0"/>
                <a:ea typeface="Cambria" panose="02040503050406030204" pitchFamily="18" charset="0"/>
              </a:rPr>
              <a:t>lời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chuyện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chú</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gà</a:t>
            </a:r>
            <a:r>
              <a:rPr lang="en-US" sz="3200" dirty="0" smtClean="0">
                <a:latin typeface="Cambria" panose="02040503050406030204" pitchFamily="18" charset="0"/>
                <a:ea typeface="Cambria" panose="02040503050406030204" pitchFamily="18" charset="0"/>
              </a:rPr>
              <a:t> con, </a:t>
            </a:r>
            <a:r>
              <a:rPr lang="en-US" sz="3200" dirty="0" err="1" smtClean="0">
                <a:latin typeface="Cambria" panose="02040503050406030204" pitchFamily="18" charset="0"/>
                <a:ea typeface="Cambria" panose="02040503050406030204" pitchFamily="18" charset="0"/>
              </a:rPr>
              <a:t>gắn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với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địa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điểm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cụ</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nhận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xét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được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đặc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điểm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thay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đổi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cuộc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sống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cùng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những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xúc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nghĩ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suy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nhân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vật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ứng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với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sự</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thay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đổi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gian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Hiểu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điều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tác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giả</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muốn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nói</a:t>
            </a:r>
            <a:r>
              <a:rPr lang="en-US" sz="3200" dirty="0" smtClean="0">
                <a:latin typeface="Cambria" panose="02040503050406030204" pitchFamily="18" charset="0"/>
                <a:ea typeface="Cambria" panose="02040503050406030204" pitchFamily="18" charset="0"/>
              </a:rPr>
              <a:t> qua </a:t>
            </a:r>
            <a:r>
              <a:rPr lang="en-US" sz="3200" dirty="0" err="1" smtClean="0">
                <a:latin typeface="Cambria" panose="02040503050406030204" pitchFamily="18" charset="0"/>
                <a:ea typeface="Cambria" panose="02040503050406030204" pitchFamily="18" charset="0"/>
              </a:rPr>
              <a:t>bài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thơ</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theo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cảm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nhận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riêng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mình</a:t>
            </a:r>
            <a:endParaRPr lang="en-US" sz="3200" dirty="0">
              <a:latin typeface="Cambria" panose="02040503050406030204" pitchFamily="18" charset="0"/>
              <a:ea typeface="Cambria" panose="02040503050406030204" pitchFamily="18" charset="0"/>
            </a:endParaRPr>
          </a:p>
        </p:txBody>
      </p:sp>
      <p:sp>
        <p:nvSpPr>
          <p:cNvPr id="15" name="Freeform 6"/>
          <p:cNvSpPr/>
          <p:nvPr/>
        </p:nvSpPr>
        <p:spPr>
          <a:xfrm flipH="1">
            <a:off x="6575703" y="8490299"/>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6"/>
            <a:stretch>
              <a:fillRect/>
            </a:stretch>
          </a:blipFill>
        </p:spPr>
      </p:sp>
      <p:sp>
        <p:nvSpPr>
          <p:cNvPr id="16" name="Freeform 8"/>
          <p:cNvSpPr/>
          <p:nvPr/>
        </p:nvSpPr>
        <p:spPr>
          <a:xfrm>
            <a:off x="8890392" y="8138630"/>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6"/>
            <a:stretch>
              <a:fillRect/>
            </a:stretch>
          </a:blipFill>
        </p:spPr>
      </p:sp>
      <p:sp>
        <p:nvSpPr>
          <p:cNvPr id="17" name="Freeform 7"/>
          <p:cNvSpPr/>
          <p:nvPr/>
        </p:nvSpPr>
        <p:spPr>
          <a:xfrm>
            <a:off x="12444226" y="4496000"/>
            <a:ext cx="4149751" cy="5532621"/>
          </a:xfrm>
          <a:custGeom>
            <a:avLst/>
            <a:gdLst/>
            <a:ahLst/>
            <a:cxnLst/>
            <a:rect l="l" t="t" r="r" b="b"/>
            <a:pathLst>
              <a:path w="6067621" h="7514081">
                <a:moveTo>
                  <a:pt x="0" y="0"/>
                </a:moveTo>
                <a:lnTo>
                  <a:pt x="6067620" y="0"/>
                </a:lnTo>
                <a:lnTo>
                  <a:pt x="6067620" y="7514081"/>
                </a:lnTo>
                <a:lnTo>
                  <a:pt x="0" y="7514081"/>
                </a:lnTo>
                <a:lnTo>
                  <a:pt x="0" y="0"/>
                </a:lnTo>
                <a:close/>
              </a:path>
            </a:pathLst>
          </a:custGeom>
          <a:blipFill>
            <a:blip r:embed="rId7"/>
            <a:stretch>
              <a:fillRect/>
            </a:stretch>
          </a:blipFill>
        </p:spPr>
      </p:sp>
      <p:sp>
        <p:nvSpPr>
          <p:cNvPr id="18" name="Freeform 3"/>
          <p:cNvSpPr/>
          <p:nvPr/>
        </p:nvSpPr>
        <p:spPr>
          <a:xfrm>
            <a:off x="-631308" y="7656785"/>
            <a:ext cx="3699491" cy="2729587"/>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5"/>
            <a:stretch>
              <a:fillRect/>
            </a:stretch>
          </a:blipFill>
        </p:spPr>
      </p:sp>
      <p:sp>
        <p:nvSpPr>
          <p:cNvPr id="19" name="Freeform 5"/>
          <p:cNvSpPr/>
          <p:nvPr/>
        </p:nvSpPr>
        <p:spPr>
          <a:xfrm>
            <a:off x="1921328" y="7963629"/>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6"/>
            <a:stretch>
              <a:fillRect/>
            </a:stretch>
          </a:blipFill>
        </p:spPr>
      </p:sp>
      <p:sp>
        <p:nvSpPr>
          <p:cNvPr id="20" name="Freeform 7"/>
          <p:cNvSpPr/>
          <p:nvPr/>
        </p:nvSpPr>
        <p:spPr>
          <a:xfrm flipH="1">
            <a:off x="4495871" y="869776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6"/>
            <a:stretch>
              <a:fillRect/>
            </a:stretch>
          </a:blipFill>
        </p:spPr>
      </p:sp>
    </p:spTree>
    <p:extLst>
      <p:ext uri="{BB962C8B-B14F-4D97-AF65-F5344CB8AC3E}">
        <p14:creationId xmlns:p14="http://schemas.microsoft.com/office/powerpoint/2010/main" val="37811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8" name="Freeform 10"/>
          <p:cNvSpPr/>
          <p:nvPr/>
        </p:nvSpPr>
        <p:spPr>
          <a:xfrm>
            <a:off x="8230473" y="1633650"/>
            <a:ext cx="12492813" cy="9458100"/>
          </a:xfrm>
          <a:custGeom>
            <a:avLst/>
            <a:gdLst/>
            <a:ahLst/>
            <a:cxnLst/>
            <a:rect l="l" t="t" r="r" b="b"/>
            <a:pathLst>
              <a:path w="12492813" h="9458100">
                <a:moveTo>
                  <a:pt x="0" y="0"/>
                </a:moveTo>
                <a:lnTo>
                  <a:pt x="12492813" y="0"/>
                </a:lnTo>
                <a:lnTo>
                  <a:pt x="12492813" y="9458100"/>
                </a:lnTo>
                <a:lnTo>
                  <a:pt x="0" y="9458100"/>
                </a:lnTo>
                <a:lnTo>
                  <a:pt x="0" y="0"/>
                </a:lnTo>
                <a:close/>
              </a:path>
            </a:pathLst>
          </a:custGeom>
          <a:blipFill>
            <a:blip r:embed="rId2"/>
            <a:stretch>
              <a:fillRect/>
            </a:stretch>
          </a:blipFill>
        </p:spPr>
      </p:sp>
      <p:sp>
        <p:nvSpPr>
          <p:cNvPr id="2" name="Freeform 2"/>
          <p:cNvSpPr/>
          <p:nvPr/>
        </p:nvSpPr>
        <p:spPr>
          <a:xfrm>
            <a:off x="-2100531" y="1028700"/>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4"/>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5"/>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5"/>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5"/>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5"/>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5"/>
            <a:stretch>
              <a:fillRect/>
            </a:stretch>
          </a:blipFill>
        </p:spPr>
      </p:sp>
      <p:sp>
        <p:nvSpPr>
          <p:cNvPr id="10" name="Freeform 10"/>
          <p:cNvSpPr/>
          <p:nvPr/>
        </p:nvSpPr>
        <p:spPr>
          <a:xfrm>
            <a:off x="4977456"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19" name="Freeform 8"/>
          <p:cNvSpPr/>
          <p:nvPr/>
        </p:nvSpPr>
        <p:spPr>
          <a:xfrm flipH="1">
            <a:off x="11610063" y="5817908"/>
            <a:ext cx="5595396" cy="4597706"/>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6"/>
            <a:stretch>
              <a:fillRect/>
            </a:stretch>
          </a:blipFill>
        </p:spPr>
      </p:sp>
      <p:pic>
        <p:nvPicPr>
          <p:cNvPr id="9" name="Picture 8"/>
          <p:cNvPicPr>
            <a:picLocks noChangeAspect="1"/>
          </p:cNvPicPr>
          <p:nvPr/>
        </p:nvPicPr>
        <p:blipFill>
          <a:blip r:embed="rId7"/>
          <a:stretch>
            <a:fillRect/>
          </a:stretch>
        </p:blipFill>
        <p:spPr>
          <a:xfrm>
            <a:off x="-160248" y="-1211608"/>
            <a:ext cx="14375614" cy="10425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455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501148" y="991476"/>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1" name="Freeform 10"/>
          <p:cNvSpPr/>
          <p:nvPr/>
        </p:nvSpPr>
        <p:spPr>
          <a:xfrm>
            <a:off x="1156825" y="3544873"/>
            <a:ext cx="5669775" cy="6526359"/>
          </a:xfrm>
          <a:custGeom>
            <a:avLst/>
            <a:gdLst/>
            <a:ahLst/>
            <a:cxnLst/>
            <a:rect l="l" t="t" r="r" b="b"/>
            <a:pathLst>
              <a:path w="5669775" h="6526359">
                <a:moveTo>
                  <a:pt x="0" y="0"/>
                </a:moveTo>
                <a:lnTo>
                  <a:pt x="5669774" y="0"/>
                </a:lnTo>
                <a:lnTo>
                  <a:pt x="5669774" y="6526360"/>
                </a:lnTo>
                <a:lnTo>
                  <a:pt x="0" y="6526360"/>
                </a:lnTo>
                <a:lnTo>
                  <a:pt x="0" y="0"/>
                </a:lnTo>
                <a:close/>
              </a:path>
            </a:pathLst>
          </a:custGeom>
          <a:blipFill>
            <a:blip r:embed="rId7"/>
            <a:stretch>
              <a:fillRect/>
            </a:stretch>
          </a:blipFill>
        </p:spPr>
      </p:sp>
      <p:sp>
        <p:nvSpPr>
          <p:cNvPr id="22" name="TextBox 21"/>
          <p:cNvSpPr txBox="1"/>
          <p:nvPr/>
        </p:nvSpPr>
        <p:spPr>
          <a:xfrm>
            <a:off x="7384370" y="5672695"/>
            <a:ext cx="9225602" cy="2646878"/>
          </a:xfrm>
          <a:prstGeom prst="rect">
            <a:avLst/>
          </a:prstGeom>
          <a:noFill/>
        </p:spPr>
        <p:txBody>
          <a:bodyPr wrap="none" rtlCol="0">
            <a:spAutoFit/>
          </a:bodyPr>
          <a:lstStyle/>
          <a:p>
            <a:r>
              <a:rPr lang="en-US" sz="16600" dirty="0" err="1" smtClean="0">
                <a:latin typeface="#9Slide05 SVNLobster" panose="02040603050506020204" pitchFamily="18" charset="0"/>
              </a:rPr>
              <a:t>Tạm</a:t>
            </a:r>
            <a:r>
              <a:rPr lang="en-US" sz="16600" dirty="0" smtClean="0">
                <a:latin typeface="#9Slide05 SVNLobster" panose="02040603050506020204" pitchFamily="18" charset="0"/>
              </a:rPr>
              <a:t> </a:t>
            </a:r>
            <a:r>
              <a:rPr lang="en-US" sz="16600" dirty="0" err="1" smtClean="0">
                <a:latin typeface="#9Slide05 SVNLobster" panose="02040603050506020204" pitchFamily="18" charset="0"/>
              </a:rPr>
              <a:t>biệt</a:t>
            </a:r>
            <a:r>
              <a:rPr lang="en-US" sz="16600" dirty="0" smtClean="0">
                <a:latin typeface="#9Slide05 SVNLobster" panose="02040603050506020204" pitchFamily="18" charset="0"/>
              </a:rPr>
              <a:t> </a:t>
            </a:r>
            <a:r>
              <a:rPr lang="en-US" sz="16600" dirty="0" err="1" smtClean="0">
                <a:latin typeface="#9Slide05 SVNLobster" panose="02040603050506020204" pitchFamily="18" charset="0"/>
              </a:rPr>
              <a:t>nhé</a:t>
            </a:r>
            <a:r>
              <a:rPr lang="en-US" sz="16600" dirty="0" smtClean="0">
                <a:latin typeface="#9Slide05 SVNLobster" panose="02040603050506020204" pitchFamily="18" charset="0"/>
              </a:rPr>
              <a:t>!</a:t>
            </a:r>
            <a:endParaRPr lang="en-US" sz="16600" dirty="0">
              <a:latin typeface="#9Slide05 SVNLobster" panose="02040603050506020204" pitchFamily="18" charset="0"/>
            </a:endParaRPr>
          </a:p>
        </p:txBody>
      </p:sp>
    </p:spTree>
    <p:extLst>
      <p:ext uri="{BB962C8B-B14F-4D97-AF65-F5344CB8AC3E}">
        <p14:creationId xmlns:p14="http://schemas.microsoft.com/office/powerpoint/2010/main" val="15736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555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998152" y="1907772"/>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9144000" y="-1907772"/>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9" name="Freeform 19"/>
          <p:cNvSpPr/>
          <p:nvPr/>
        </p:nvSpPr>
        <p:spPr>
          <a:xfrm>
            <a:off x="6973069" y="1811937"/>
            <a:ext cx="10864158" cy="8229600"/>
          </a:xfrm>
          <a:custGeom>
            <a:avLst/>
            <a:gdLst/>
            <a:ahLst/>
            <a:cxnLst/>
            <a:rect l="l" t="t" r="r" b="b"/>
            <a:pathLst>
              <a:path w="10864158" h="8229600">
                <a:moveTo>
                  <a:pt x="0" y="0"/>
                </a:moveTo>
                <a:lnTo>
                  <a:pt x="10864158" y="0"/>
                </a:lnTo>
                <a:lnTo>
                  <a:pt x="10864158" y="8229600"/>
                </a:lnTo>
                <a:lnTo>
                  <a:pt x="0" y="8229600"/>
                </a:lnTo>
                <a:lnTo>
                  <a:pt x="0" y="0"/>
                </a:lnTo>
                <a:close/>
              </a:path>
            </a:pathLst>
          </a:custGeom>
          <a:blipFill>
            <a:blip r:embed="rId6"/>
            <a:stretch>
              <a:fillRect/>
            </a:stretch>
          </a:blipFill>
        </p:spPr>
      </p:sp>
      <p:sp>
        <p:nvSpPr>
          <p:cNvPr id="20" name="TextBox 20"/>
          <p:cNvSpPr txBox="1"/>
          <p:nvPr/>
        </p:nvSpPr>
        <p:spPr>
          <a:xfrm>
            <a:off x="7407020" y="7581305"/>
            <a:ext cx="10066596" cy="1960408"/>
          </a:xfrm>
          <a:prstGeom prst="rect">
            <a:avLst/>
          </a:prstGeom>
        </p:spPr>
        <p:txBody>
          <a:bodyPr lIns="0" tIns="0" rIns="0" bIns="0" rtlCol="0" anchor="t">
            <a:spAutoFit/>
          </a:bodyPr>
          <a:lstStyle/>
          <a:p>
            <a:pPr algn="ctr">
              <a:lnSpc>
                <a:spcPts val="13819"/>
              </a:lnSpc>
            </a:pPr>
            <a:r>
              <a:rPr lang="en-US" sz="19900" dirty="0" smtClean="0">
                <a:solidFill>
                  <a:srgbClr val="000000"/>
                </a:solidFill>
                <a:latin typeface="SVN-Blue" panose="02040603050506020204" pitchFamily="18" charset="0"/>
              </a:rPr>
              <a:t>KHỞI ĐỘNG</a:t>
            </a:r>
            <a:endParaRPr lang="en-US" sz="19900" dirty="0">
              <a:solidFill>
                <a:srgbClr val="000000"/>
              </a:solidFill>
              <a:latin typeface="SVN-Blue"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4" name="Freeform 2"/>
          <p:cNvSpPr/>
          <p:nvPr/>
        </p:nvSpPr>
        <p:spPr>
          <a:xfrm>
            <a:off x="14520043" y="3316796"/>
            <a:ext cx="4980709" cy="260491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3"/>
            <a:stretch>
              <a:fillRect/>
            </a:stretch>
          </a:blipFill>
        </p:spPr>
      </p:sp>
      <p:sp>
        <p:nvSpPr>
          <p:cNvPr id="25" name="Freeform 10"/>
          <p:cNvSpPr/>
          <p:nvPr/>
        </p:nvSpPr>
        <p:spPr>
          <a:xfrm>
            <a:off x="9519939" y="-1482874"/>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3"/>
            <a:stretch>
              <a:fillRect/>
            </a:stretch>
          </a:blipFill>
        </p:spPr>
      </p:sp>
      <p:sp>
        <p:nvSpPr>
          <p:cNvPr id="23" name="Freeform 9"/>
          <p:cNvSpPr/>
          <p:nvPr/>
        </p:nvSpPr>
        <p:spPr>
          <a:xfrm>
            <a:off x="-5448740" y="728193"/>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4"/>
            <a:stretch>
              <a:fillRect/>
            </a:stretch>
          </a:blipFill>
        </p:spPr>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47192" y="356830"/>
            <a:ext cx="9967732" cy="6842523"/>
          </a:xfrm>
          <a:prstGeom prst="rect">
            <a:avLst/>
          </a:prstGeom>
        </p:spPr>
      </p:pic>
      <p:sp>
        <p:nvSpPr>
          <p:cNvPr id="13" name="Rounded Rectangle 12"/>
          <p:cNvSpPr/>
          <p:nvPr/>
        </p:nvSpPr>
        <p:spPr>
          <a:xfrm>
            <a:off x="5668532" y="1540379"/>
            <a:ext cx="8397225" cy="3657849"/>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accent2">
                    <a:lumMod val="75000"/>
                  </a:schemeClr>
                </a:solidFill>
                <a:latin typeface="#9Slide07 SVNDessert Menu Scrip" panose="00000500000000000000" pitchFamily="2" charset="0"/>
              </a:rPr>
              <a:t>Cùng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nhau</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đóng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vai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nói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lời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trò</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chuyện</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của</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chú</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gà</a:t>
            </a:r>
            <a:r>
              <a:rPr lang="en-US" sz="4800" dirty="0" smtClean="0">
                <a:solidFill>
                  <a:schemeClr val="accent2">
                    <a:lumMod val="75000"/>
                  </a:schemeClr>
                </a:solidFill>
                <a:latin typeface="#9Slide07 SVNDessert Menu Scrip" panose="00000500000000000000" pitchFamily="2" charset="0"/>
              </a:rPr>
              <a:t> con </a:t>
            </a:r>
            <a:r>
              <a:rPr lang="en-US" sz="4800" dirty="0" err="1" smtClean="0">
                <a:solidFill>
                  <a:schemeClr val="accent2">
                    <a:lumMod val="75000"/>
                  </a:schemeClr>
                </a:solidFill>
                <a:latin typeface="#9Slide07 SVNDessert Menu Scrip" panose="00000500000000000000" pitchFamily="2" charset="0"/>
              </a:rPr>
              <a:t>mới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nở</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với</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chú</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gà</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còn</a:t>
            </a:r>
            <a:r>
              <a:rPr lang="en-US" sz="4800" dirty="0" smtClean="0">
                <a:solidFill>
                  <a:schemeClr val="accent2">
                    <a:lumMod val="75000"/>
                  </a:schemeClr>
                </a:solidFill>
                <a:latin typeface="#9Slide07 SVNDessert Menu Scrip" panose="00000500000000000000" pitchFamily="2" charset="0"/>
              </a:rPr>
              <a:t> ở </a:t>
            </a:r>
            <a:r>
              <a:rPr lang="en-US" sz="4800" dirty="0" err="1" smtClean="0">
                <a:solidFill>
                  <a:schemeClr val="accent2">
                    <a:lumMod val="75000"/>
                  </a:schemeClr>
                </a:solidFill>
                <a:latin typeface="#9Slide07 SVNDessert Menu Scrip" panose="00000500000000000000" pitchFamily="2" charset="0"/>
              </a:rPr>
              <a:t>trong</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quả</a:t>
            </a:r>
            <a:r>
              <a:rPr lang="en-US" sz="4800" dirty="0" smtClean="0">
                <a:solidFill>
                  <a:schemeClr val="accent2">
                    <a:lumMod val="75000"/>
                  </a:schemeClr>
                </a:solidFill>
                <a:latin typeface="#9Slide07 SVNDessert Menu Scrip" panose="00000500000000000000" pitchFamily="2" charset="0"/>
              </a:rPr>
              <a:t> </a:t>
            </a:r>
            <a:r>
              <a:rPr lang="en-US" sz="4800" dirty="0" err="1" smtClean="0">
                <a:solidFill>
                  <a:schemeClr val="accent2">
                    <a:lumMod val="75000"/>
                  </a:schemeClr>
                </a:solidFill>
                <a:latin typeface="#9Slide07 SVNDessert Menu Scrip" panose="00000500000000000000" pitchFamily="2" charset="0"/>
              </a:rPr>
              <a:t>trứng</a:t>
            </a:r>
            <a:endParaRPr lang="en-US" sz="4800" dirty="0">
              <a:solidFill>
                <a:schemeClr val="accent2">
                  <a:lumMod val="75000"/>
                </a:schemeClr>
              </a:solidFill>
              <a:latin typeface="#9Slide07 SVNDessert Menu Scrip" panose="00000500000000000000" pitchFamily="2" charset="0"/>
            </a:endParaRPr>
          </a:p>
        </p:txBody>
      </p:sp>
      <p:sp>
        <p:nvSpPr>
          <p:cNvPr id="15" name="Freeform 3"/>
          <p:cNvSpPr/>
          <p:nvPr/>
        </p:nvSpPr>
        <p:spPr>
          <a:xfrm>
            <a:off x="1804222" y="7796258"/>
            <a:ext cx="3196316" cy="2530840"/>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6"/>
            <a:stretch>
              <a:fillRect/>
            </a:stretch>
          </a:blipFill>
        </p:spPr>
      </p:sp>
      <p:sp>
        <p:nvSpPr>
          <p:cNvPr id="16" name="Freeform 4"/>
          <p:cNvSpPr/>
          <p:nvPr/>
        </p:nvSpPr>
        <p:spPr>
          <a:xfrm>
            <a:off x="4089016" y="8569939"/>
            <a:ext cx="3256295" cy="1953782"/>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7"/>
            <a:stretch>
              <a:fillRect/>
            </a:stretch>
          </a:blipFill>
        </p:spPr>
      </p:sp>
      <p:sp>
        <p:nvSpPr>
          <p:cNvPr id="17"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7"/>
            <a:stretch>
              <a:fillRect/>
            </a:stretch>
          </a:blipFill>
        </p:spPr>
      </p:sp>
      <p:sp>
        <p:nvSpPr>
          <p:cNvPr id="18"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7"/>
            <a:stretch>
              <a:fillRect/>
            </a:stretch>
          </a:blipFill>
        </p:spPr>
      </p:sp>
      <p:sp>
        <p:nvSpPr>
          <p:cNvPr id="19"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7"/>
            <a:stretch>
              <a:fillRect/>
            </a:stretch>
          </a:blipFill>
        </p:spPr>
      </p:sp>
      <p:sp>
        <p:nvSpPr>
          <p:cNvPr id="20"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7"/>
            <a:stretch>
              <a:fillRect/>
            </a:stretch>
          </a:blipFill>
        </p:spPr>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9362" b="96170" l="0" r="100000"/>
                    </a14:imgEffect>
                  </a14:imgLayer>
                </a14:imgProps>
              </a:ext>
            </a:extLst>
          </a:blip>
          <a:stretch>
            <a:fillRect/>
          </a:stretch>
        </p:blipFill>
        <p:spPr>
          <a:xfrm>
            <a:off x="9556466" y="5867214"/>
            <a:ext cx="8529840" cy="4705428"/>
          </a:xfrm>
          <a:prstGeom prst="rect">
            <a:avLst/>
          </a:prstGeom>
        </p:spPr>
      </p:pic>
      <p:sp>
        <p:nvSpPr>
          <p:cNvPr id="21" name="Freeform 3"/>
          <p:cNvSpPr/>
          <p:nvPr/>
        </p:nvSpPr>
        <p:spPr>
          <a:xfrm>
            <a:off x="-355696" y="6220261"/>
            <a:ext cx="5776299" cy="4069852"/>
          </a:xfrm>
          <a:custGeom>
            <a:avLst/>
            <a:gdLst/>
            <a:ahLst/>
            <a:cxnLst/>
            <a:rect l="l" t="t" r="r" b="b"/>
            <a:pathLst>
              <a:path w="7800283" h="6233727">
                <a:moveTo>
                  <a:pt x="0" y="0"/>
                </a:moveTo>
                <a:lnTo>
                  <a:pt x="7800284" y="0"/>
                </a:lnTo>
                <a:lnTo>
                  <a:pt x="7800284" y="6233727"/>
                </a:lnTo>
                <a:lnTo>
                  <a:pt x="0" y="6233727"/>
                </a:lnTo>
                <a:lnTo>
                  <a:pt x="0" y="0"/>
                </a:lnTo>
                <a:close/>
              </a:path>
            </a:pathLst>
          </a:custGeom>
          <a:blipFill>
            <a:blip r:embed="rId10"/>
            <a:stretch>
              <a:fillRect/>
            </a:stretch>
          </a:blipFill>
        </p:spPr>
      </p:sp>
      <p:sp>
        <p:nvSpPr>
          <p:cNvPr id="22" name="Freeform 11"/>
          <p:cNvSpPr/>
          <p:nvPr/>
        </p:nvSpPr>
        <p:spPr>
          <a:xfrm>
            <a:off x="4187465" y="6967957"/>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1"/>
            <a:stretch>
              <a:fillRect/>
            </a:stretch>
          </a:blipFill>
        </p:spPr>
      </p:sp>
    </p:spTree>
    <p:extLst>
      <p:ext uri="{BB962C8B-B14F-4D97-AF65-F5344CB8AC3E}">
        <p14:creationId xmlns:p14="http://schemas.microsoft.com/office/powerpoint/2010/main" val="2818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46235" b="5857"/>
          <a:stretch/>
        </p:blipFill>
        <p:spPr>
          <a:xfrm>
            <a:off x="0" y="0"/>
            <a:ext cx="18510738" cy="10279380"/>
          </a:xfrm>
          <a:prstGeom prst="rect">
            <a:avLst/>
          </a:prstGeom>
        </p:spPr>
      </p:pic>
      <p:sp>
        <p:nvSpPr>
          <p:cNvPr id="13"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smtClean="0">
                <a:solidFill>
                  <a:schemeClr val="bg1"/>
                </a:solidFill>
                <a:effectLst>
                  <a:glow rad="482600">
                    <a:schemeClr val="bg1"/>
                  </a:glow>
                </a:effectLst>
                <a:latin typeface="SVN-Good Dog" panose="02040603050506020204" pitchFamily="18" charset="0"/>
              </a:rPr>
              <a:t>TRẢI NGHIỆM</a:t>
            </a:r>
          </a:p>
          <a:p>
            <a:pPr algn="ctr">
              <a:lnSpc>
                <a:spcPts val="12761"/>
              </a:lnSpc>
            </a:pPr>
            <a:r>
              <a:rPr lang="en-US" sz="13800" dirty="0" smtClean="0">
                <a:solidFill>
                  <a:schemeClr val="bg1"/>
                </a:solidFill>
                <a:effectLst>
                  <a:glow rad="482600">
                    <a:schemeClr val="bg1"/>
                  </a:glow>
                </a:effectLst>
                <a:latin typeface="SVN-Good Dog" panose="02040603050506020204" pitchFamily="18" charset="0"/>
              </a:rPr>
              <a:t>VÀ KHÁM PHÁ</a:t>
            </a:r>
            <a:endParaRPr lang="en-US" sz="13800" dirty="0">
              <a:solidFill>
                <a:schemeClr val="bg1"/>
              </a:solidFill>
              <a:effectLst>
                <a:glow rad="482600">
                  <a:schemeClr val="bg1"/>
                </a:glow>
              </a:effectLst>
              <a:latin typeface="SVN-Good Dog" panose="02040603050506020204" pitchFamily="18" charset="0"/>
            </a:endParaRPr>
          </a:p>
        </p:txBody>
      </p:sp>
      <p:sp>
        <p:nvSpPr>
          <p:cNvPr id="16" name="TextBox 13"/>
          <p:cNvSpPr txBox="1"/>
          <p:nvPr/>
        </p:nvSpPr>
        <p:spPr>
          <a:xfrm>
            <a:off x="10515600" y="571500"/>
            <a:ext cx="7467600" cy="3282950"/>
          </a:xfrm>
          <a:prstGeom prst="rect">
            <a:avLst/>
          </a:prstGeom>
        </p:spPr>
        <p:txBody>
          <a:bodyPr wrap="square" lIns="0" tIns="0" rIns="0" bIns="0" rtlCol="0" anchor="t">
            <a:spAutoFit/>
          </a:bodyPr>
          <a:lstStyle/>
          <a:p>
            <a:pPr algn="ctr">
              <a:lnSpc>
                <a:spcPts val="12761"/>
              </a:lnSpc>
            </a:pPr>
            <a:r>
              <a:rPr lang="en-US" sz="13800" dirty="0" smtClean="0">
                <a:solidFill>
                  <a:schemeClr val="accent6">
                    <a:lumMod val="75000"/>
                  </a:schemeClr>
                </a:solidFill>
                <a:effectLst/>
                <a:latin typeface="SVN-Good Dog" panose="02040603050506020204" pitchFamily="18" charset="0"/>
              </a:rPr>
              <a:t>TRẢI NGHIỆM</a:t>
            </a:r>
          </a:p>
          <a:p>
            <a:pPr algn="ctr">
              <a:lnSpc>
                <a:spcPts val="12761"/>
              </a:lnSpc>
            </a:pPr>
            <a:r>
              <a:rPr lang="en-US" sz="13800" dirty="0" smtClean="0">
                <a:solidFill>
                  <a:schemeClr val="accent6">
                    <a:lumMod val="75000"/>
                  </a:schemeClr>
                </a:solidFill>
                <a:effectLst/>
                <a:latin typeface="SVN-Good Dog" panose="02040603050506020204" pitchFamily="18" charset="0"/>
              </a:rPr>
              <a:t>VÀ KHÁM PHÁ</a:t>
            </a:r>
            <a:endParaRPr lang="en-US" sz="13800" dirty="0">
              <a:solidFill>
                <a:schemeClr val="accent6">
                  <a:lumMod val="75000"/>
                </a:schemeClr>
              </a:solidFill>
              <a:effectLst/>
              <a:latin typeface="SVN-Good Dog"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2" name="Freeform 2"/>
          <p:cNvSpPr/>
          <p:nvPr/>
        </p:nvSpPr>
        <p:spPr>
          <a:xfrm>
            <a:off x="13792200" y="728019"/>
            <a:ext cx="6522297" cy="3815544"/>
          </a:xfrm>
          <a:custGeom>
            <a:avLst/>
            <a:gdLst/>
            <a:ahLst/>
            <a:cxnLst/>
            <a:rect l="l" t="t" r="r" b="b"/>
            <a:pathLst>
              <a:path w="6522297" h="3815544">
                <a:moveTo>
                  <a:pt x="0" y="0"/>
                </a:moveTo>
                <a:lnTo>
                  <a:pt x="6522296" y="0"/>
                </a:lnTo>
                <a:lnTo>
                  <a:pt x="6522296" y="3815543"/>
                </a:lnTo>
                <a:lnTo>
                  <a:pt x="0" y="3815543"/>
                </a:lnTo>
                <a:lnTo>
                  <a:pt x="0" y="0"/>
                </a:lnTo>
                <a:close/>
              </a:path>
            </a:pathLst>
          </a:custGeom>
          <a:blipFill>
            <a:blip r:embed="rId2"/>
            <a:stretch>
              <a:fillRect/>
            </a:stretch>
          </a:blipFill>
        </p:spPr>
      </p:sp>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3"/>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4"/>
            <a:stretch>
              <a:fillRect/>
            </a:stretch>
          </a:blipFill>
        </p:spPr>
      </p:sp>
      <p:sp>
        <p:nvSpPr>
          <p:cNvPr id="5" name="Freeform 5"/>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4"/>
            <a:stretch>
              <a:fillRect/>
            </a:stretch>
          </a:blipFill>
        </p:spPr>
      </p:sp>
      <p:sp>
        <p:nvSpPr>
          <p:cNvPr id="6" name="Freeform 6"/>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4"/>
            <a:stretch>
              <a:fillRect/>
            </a:stretch>
          </a:blipFill>
        </p:spPr>
      </p:sp>
      <p:sp>
        <p:nvSpPr>
          <p:cNvPr id="7" name="Freeform 7"/>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4"/>
            <a:stretch>
              <a:fillRect/>
            </a:stretch>
          </a:blipFill>
        </p:spPr>
      </p:sp>
      <p:sp>
        <p:nvSpPr>
          <p:cNvPr id="8" name="Freeform 8"/>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4"/>
            <a:stretch>
              <a:fillRect/>
            </a:stretch>
          </a:blipFill>
        </p:spPr>
      </p:sp>
      <p:sp>
        <p:nvSpPr>
          <p:cNvPr id="9" name="Freeform 9"/>
          <p:cNvSpPr/>
          <p:nvPr/>
        </p:nvSpPr>
        <p:spPr>
          <a:xfrm>
            <a:off x="-6052840" y="507604"/>
            <a:ext cx="15196840" cy="10061575"/>
          </a:xfrm>
          <a:custGeom>
            <a:avLst/>
            <a:gdLst/>
            <a:ahLst/>
            <a:cxnLst/>
            <a:rect l="l" t="t" r="r" b="b"/>
            <a:pathLst>
              <a:path w="15196840" h="10061575">
                <a:moveTo>
                  <a:pt x="0" y="0"/>
                </a:moveTo>
                <a:lnTo>
                  <a:pt x="15196840" y="0"/>
                </a:lnTo>
                <a:lnTo>
                  <a:pt x="15196840" y="10061575"/>
                </a:lnTo>
                <a:lnTo>
                  <a:pt x="0" y="10061575"/>
                </a:lnTo>
                <a:lnTo>
                  <a:pt x="0" y="0"/>
                </a:lnTo>
                <a:close/>
              </a:path>
            </a:pathLst>
          </a:custGeom>
          <a:blipFill>
            <a:blip r:embed="rId5"/>
            <a:stretch>
              <a:fillRect/>
            </a:stretch>
          </a:blipFill>
        </p:spPr>
      </p:sp>
      <p:sp>
        <p:nvSpPr>
          <p:cNvPr id="10" name="Freeform 10"/>
          <p:cNvSpPr/>
          <p:nvPr/>
        </p:nvSpPr>
        <p:spPr>
          <a:xfrm>
            <a:off x="7424605" y="-1464067"/>
            <a:ext cx="6522297" cy="3815544"/>
          </a:xfrm>
          <a:custGeom>
            <a:avLst/>
            <a:gdLst/>
            <a:ahLst/>
            <a:cxnLst/>
            <a:rect l="l" t="t" r="r" b="b"/>
            <a:pathLst>
              <a:path w="6522297" h="3815544">
                <a:moveTo>
                  <a:pt x="0" y="0"/>
                </a:moveTo>
                <a:lnTo>
                  <a:pt x="6522297" y="0"/>
                </a:lnTo>
                <a:lnTo>
                  <a:pt x="6522297" y="3815544"/>
                </a:lnTo>
                <a:lnTo>
                  <a:pt x="0" y="3815544"/>
                </a:lnTo>
                <a:lnTo>
                  <a:pt x="0" y="0"/>
                </a:lnTo>
                <a:close/>
              </a:path>
            </a:pathLst>
          </a:custGeom>
          <a:blipFill>
            <a:blip r:embed="rId2"/>
            <a:stretch>
              <a:fillRect/>
            </a:stretch>
          </a:blipFill>
        </p:spPr>
      </p:sp>
      <p:sp>
        <p:nvSpPr>
          <p:cNvPr id="14" name="Freeform 16"/>
          <p:cNvSpPr/>
          <p:nvPr/>
        </p:nvSpPr>
        <p:spPr>
          <a:xfrm>
            <a:off x="3990881" y="2781871"/>
            <a:ext cx="10306237" cy="3340420"/>
          </a:xfrm>
          <a:custGeom>
            <a:avLst/>
            <a:gdLst/>
            <a:ahLst/>
            <a:cxnLst/>
            <a:rect l="l" t="t" r="r" b="b"/>
            <a:pathLst>
              <a:path w="7315200" h="2340864">
                <a:moveTo>
                  <a:pt x="0" y="0"/>
                </a:moveTo>
                <a:lnTo>
                  <a:pt x="7315200" y="0"/>
                </a:lnTo>
                <a:lnTo>
                  <a:pt x="7315200" y="2340864"/>
                </a:lnTo>
                <a:lnTo>
                  <a:pt x="0" y="2340864"/>
                </a:lnTo>
                <a:lnTo>
                  <a:pt x="0" y="0"/>
                </a:lnTo>
                <a:close/>
              </a:path>
            </a:pathLst>
          </a:custGeom>
          <a:blipFill>
            <a:blip r:embed="rId6">
              <a:extLst>
                <a:ext uri="{96DAC541-7B7A-43D3-8B79-37D633B846F1}">
                  <asvg:svgBlip xmlns:asvg="http://schemas.microsoft.com/office/drawing/2016/SVG/main" xmlns="" r:embed="rId17"/>
                </a:ext>
              </a:extLst>
            </a:blip>
            <a:stretch>
              <a:fillRect/>
            </a:stretch>
          </a:blipFill>
        </p:spPr>
      </p:sp>
      <p:sp>
        <p:nvSpPr>
          <p:cNvPr id="20" name="TextBox 20"/>
          <p:cNvSpPr txBox="1"/>
          <p:nvPr/>
        </p:nvSpPr>
        <p:spPr>
          <a:xfrm>
            <a:off x="4053182" y="4080156"/>
            <a:ext cx="10066596" cy="1960408"/>
          </a:xfrm>
          <a:prstGeom prst="rect">
            <a:avLst/>
          </a:prstGeom>
        </p:spPr>
        <p:txBody>
          <a:bodyPr lIns="0" tIns="0" rIns="0" bIns="0" rtlCol="0" anchor="t">
            <a:spAutoFit/>
          </a:bodyPr>
          <a:lstStyle/>
          <a:p>
            <a:pPr algn="ctr">
              <a:lnSpc>
                <a:spcPts val="13819"/>
              </a:lnSpc>
            </a:pPr>
            <a:r>
              <a:rPr lang="en-US" sz="18000" dirty="0" smtClean="0">
                <a:solidFill>
                  <a:srgbClr val="000000"/>
                </a:solidFill>
                <a:latin typeface="SVN-Blue" panose="02040603050506020204" pitchFamily="18" charset="0"/>
              </a:rPr>
              <a:t>LUYỆN ĐỌC</a:t>
            </a:r>
            <a:endParaRPr lang="en-US" sz="18000" dirty="0">
              <a:solidFill>
                <a:srgbClr val="000000"/>
              </a:solidFill>
              <a:latin typeface="SVN-Blue" panose="02040603050506020204" pitchFamily="18" charset="0"/>
            </a:endParaRPr>
          </a:p>
        </p:txBody>
      </p:sp>
      <p:sp>
        <p:nvSpPr>
          <p:cNvPr id="15" name="Freeform 10"/>
          <p:cNvSpPr/>
          <p:nvPr/>
        </p:nvSpPr>
        <p:spPr>
          <a:xfrm>
            <a:off x="12304012" y="242525"/>
            <a:ext cx="3986212" cy="3934083"/>
          </a:xfrm>
          <a:custGeom>
            <a:avLst/>
            <a:gdLst/>
            <a:ahLst/>
            <a:cxnLst/>
            <a:rect l="l" t="t" r="r" b="b"/>
            <a:pathLst>
              <a:path w="7972425" h="8229600">
                <a:moveTo>
                  <a:pt x="0" y="0"/>
                </a:moveTo>
                <a:lnTo>
                  <a:pt x="7972424" y="0"/>
                </a:lnTo>
                <a:lnTo>
                  <a:pt x="7972424" y="8229600"/>
                </a:lnTo>
                <a:lnTo>
                  <a:pt x="0" y="8229600"/>
                </a:lnTo>
                <a:lnTo>
                  <a:pt x="0" y="0"/>
                </a:lnTo>
                <a:close/>
              </a:path>
            </a:pathLst>
          </a:custGeom>
          <a:blipFill>
            <a:blip r:embed="rId18"/>
            <a:stretch>
              <a:fillRect/>
            </a:stretch>
          </a:blipFill>
        </p:spPr>
      </p:sp>
      <p:sp>
        <p:nvSpPr>
          <p:cNvPr id="16" name="Freeform 4"/>
          <p:cNvSpPr/>
          <p:nvPr/>
        </p:nvSpPr>
        <p:spPr>
          <a:xfrm>
            <a:off x="719270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
        <p:nvSpPr>
          <p:cNvPr id="17" name="Freeform 5"/>
          <p:cNvSpPr/>
          <p:nvPr/>
        </p:nvSpPr>
        <p:spPr>
          <a:xfrm>
            <a:off x="10908674"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
        <p:nvSpPr>
          <p:cNvPr id="18" name="Freeform 6"/>
          <p:cNvSpPr/>
          <p:nvPr/>
        </p:nvSpPr>
        <p:spPr>
          <a:xfrm>
            <a:off x="14668086" y="6442537"/>
            <a:ext cx="3990941" cy="4277634"/>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19"/>
            <a:stretch>
              <a:fillRect/>
            </a:stretch>
          </a:blipFill>
        </p:spPr>
      </p:sp>
    </p:spTree>
    <p:extLst>
      <p:ext uri="{BB962C8B-B14F-4D97-AF65-F5344CB8AC3E}">
        <p14:creationId xmlns:p14="http://schemas.microsoft.com/office/powerpoint/2010/main" val="31968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883317" y="778366"/>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7" name="Group 16"/>
          <p:cNvGrpSpPr/>
          <p:nvPr/>
        </p:nvGrpSpPr>
        <p:grpSpPr>
          <a:xfrm>
            <a:off x="7073482" y="111970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2">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22" name="TextBox 21"/>
            <p:cNvSpPr txBox="1"/>
            <p:nvPr/>
          </p:nvSpPr>
          <p:spPr>
            <a:xfrm>
              <a:off x="8387575" y="1156852"/>
              <a:ext cx="3462807"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ĐỌC MẪU</a:t>
              </a:r>
              <a:endParaRPr lang="en-US" sz="6600" dirty="0">
                <a:ln>
                  <a:solidFill>
                    <a:schemeClr val="tx1"/>
                  </a:solidFill>
                </a:ln>
                <a:solidFill>
                  <a:schemeClr val="bg1"/>
                </a:solidFill>
                <a:latin typeface="#9Slide07 Soup of Justice"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3" name="Freeform 3"/>
          <p:cNvSpPr/>
          <p:nvPr/>
        </p:nvSpPr>
        <p:spPr>
          <a:xfrm>
            <a:off x="266818" y="7290842"/>
            <a:ext cx="4072498" cy="3278336"/>
          </a:xfrm>
          <a:custGeom>
            <a:avLst/>
            <a:gdLst/>
            <a:ahLst/>
            <a:cxnLst/>
            <a:rect l="l" t="t" r="r" b="b"/>
            <a:pathLst>
              <a:path w="4072498" h="3278336">
                <a:moveTo>
                  <a:pt x="0" y="0"/>
                </a:moveTo>
                <a:lnTo>
                  <a:pt x="4072497" y="0"/>
                </a:lnTo>
                <a:lnTo>
                  <a:pt x="4072497" y="3278337"/>
                </a:lnTo>
                <a:lnTo>
                  <a:pt x="0" y="3278337"/>
                </a:lnTo>
                <a:lnTo>
                  <a:pt x="0" y="0"/>
                </a:lnTo>
                <a:close/>
              </a:path>
            </a:pathLst>
          </a:custGeom>
          <a:blipFill>
            <a:blip r:embed="rId2"/>
            <a:stretch>
              <a:fillRect/>
            </a:stretch>
          </a:blipFill>
        </p:spPr>
      </p:sp>
      <p:sp>
        <p:nvSpPr>
          <p:cNvPr id="4" name="Freeform 4"/>
          <p:cNvSpPr/>
          <p:nvPr/>
        </p:nvSpPr>
        <p:spPr>
          <a:xfrm>
            <a:off x="3196392" y="7992880"/>
            <a:ext cx="4148919" cy="2530841"/>
          </a:xfrm>
          <a:custGeom>
            <a:avLst/>
            <a:gdLst/>
            <a:ahLst/>
            <a:cxnLst/>
            <a:rect l="l" t="t" r="r" b="b"/>
            <a:pathLst>
              <a:path w="4148919" h="2530841">
                <a:moveTo>
                  <a:pt x="0" y="0"/>
                </a:moveTo>
                <a:lnTo>
                  <a:pt x="4148919" y="0"/>
                </a:lnTo>
                <a:lnTo>
                  <a:pt x="4148919" y="2530840"/>
                </a:lnTo>
                <a:lnTo>
                  <a:pt x="0" y="2530840"/>
                </a:lnTo>
                <a:lnTo>
                  <a:pt x="0" y="0"/>
                </a:lnTo>
                <a:close/>
              </a:path>
            </a:pathLst>
          </a:custGeom>
          <a:blipFill>
            <a:blip r:embed="rId3"/>
            <a:stretch>
              <a:fillRect/>
            </a:stretch>
          </a:blipFill>
        </p:spPr>
      </p:sp>
      <p:sp>
        <p:nvSpPr>
          <p:cNvPr id="6" name="Freeform 6"/>
          <p:cNvSpPr/>
          <p:nvPr/>
        </p:nvSpPr>
        <p:spPr>
          <a:xfrm flipH="1">
            <a:off x="8957952" y="7992880"/>
            <a:ext cx="4001888" cy="2441152"/>
          </a:xfrm>
          <a:custGeom>
            <a:avLst/>
            <a:gdLst/>
            <a:ahLst/>
            <a:cxnLst/>
            <a:rect l="l" t="t" r="r" b="b"/>
            <a:pathLst>
              <a:path w="4001888" h="2441152">
                <a:moveTo>
                  <a:pt x="4001888" y="0"/>
                </a:moveTo>
                <a:lnTo>
                  <a:pt x="0" y="0"/>
                </a:lnTo>
                <a:lnTo>
                  <a:pt x="0" y="2441151"/>
                </a:lnTo>
                <a:lnTo>
                  <a:pt x="4001888" y="2441151"/>
                </a:lnTo>
                <a:lnTo>
                  <a:pt x="4001888" y="0"/>
                </a:lnTo>
                <a:close/>
              </a:path>
            </a:pathLst>
          </a:custGeom>
          <a:blipFill>
            <a:blip r:embed="rId3"/>
            <a:stretch>
              <a:fillRect/>
            </a:stretch>
          </a:blipFill>
        </p:spPr>
      </p:sp>
      <p:sp>
        <p:nvSpPr>
          <p:cNvPr id="7" name="Freeform 7"/>
          <p:cNvSpPr/>
          <p:nvPr/>
        </p:nvSpPr>
        <p:spPr>
          <a:xfrm flipH="1">
            <a:off x="6752191" y="8561509"/>
            <a:ext cx="2995909" cy="1827504"/>
          </a:xfrm>
          <a:custGeom>
            <a:avLst/>
            <a:gdLst/>
            <a:ahLst/>
            <a:cxnLst/>
            <a:rect l="l" t="t" r="r" b="b"/>
            <a:pathLst>
              <a:path w="2995909" h="1827504">
                <a:moveTo>
                  <a:pt x="2995909" y="0"/>
                </a:moveTo>
                <a:lnTo>
                  <a:pt x="0" y="0"/>
                </a:lnTo>
                <a:lnTo>
                  <a:pt x="0" y="1827505"/>
                </a:lnTo>
                <a:lnTo>
                  <a:pt x="2995909" y="1827505"/>
                </a:lnTo>
                <a:lnTo>
                  <a:pt x="2995909" y="0"/>
                </a:lnTo>
                <a:close/>
              </a:path>
            </a:pathLst>
          </a:custGeom>
          <a:blipFill>
            <a:blip r:embed="rId3"/>
            <a:stretch>
              <a:fillRect/>
            </a:stretch>
          </a:blipFill>
        </p:spPr>
      </p:sp>
      <p:sp>
        <p:nvSpPr>
          <p:cNvPr id="8" name="Freeform 8"/>
          <p:cNvSpPr/>
          <p:nvPr/>
        </p:nvSpPr>
        <p:spPr>
          <a:xfrm>
            <a:off x="11499753" y="8038338"/>
            <a:ext cx="4148919" cy="2530841"/>
          </a:xfrm>
          <a:custGeom>
            <a:avLst/>
            <a:gdLst/>
            <a:ahLst/>
            <a:cxnLst/>
            <a:rect l="l" t="t" r="r" b="b"/>
            <a:pathLst>
              <a:path w="4148919" h="2530841">
                <a:moveTo>
                  <a:pt x="0" y="0"/>
                </a:moveTo>
                <a:lnTo>
                  <a:pt x="4148919" y="0"/>
                </a:lnTo>
                <a:lnTo>
                  <a:pt x="4148919" y="2530841"/>
                </a:lnTo>
                <a:lnTo>
                  <a:pt x="0" y="2530841"/>
                </a:lnTo>
                <a:lnTo>
                  <a:pt x="0" y="0"/>
                </a:lnTo>
                <a:close/>
              </a:path>
            </a:pathLst>
          </a:custGeom>
          <a:blipFill>
            <a:blip r:embed="rId3"/>
            <a:stretch>
              <a:fillRect/>
            </a:stretch>
          </a:blipFill>
        </p:spPr>
      </p:sp>
      <p:sp>
        <p:nvSpPr>
          <p:cNvPr id="9" name="Freeform 9"/>
          <p:cNvSpPr/>
          <p:nvPr/>
        </p:nvSpPr>
        <p:spPr>
          <a:xfrm flipH="1">
            <a:off x="15091192" y="8581119"/>
            <a:ext cx="3037561" cy="1852912"/>
          </a:xfrm>
          <a:custGeom>
            <a:avLst/>
            <a:gdLst/>
            <a:ahLst/>
            <a:cxnLst/>
            <a:rect l="l" t="t" r="r" b="b"/>
            <a:pathLst>
              <a:path w="3037561" h="1852912">
                <a:moveTo>
                  <a:pt x="3037562" y="0"/>
                </a:moveTo>
                <a:lnTo>
                  <a:pt x="0" y="0"/>
                </a:lnTo>
                <a:lnTo>
                  <a:pt x="0" y="1852912"/>
                </a:lnTo>
                <a:lnTo>
                  <a:pt x="3037562" y="1852912"/>
                </a:lnTo>
                <a:lnTo>
                  <a:pt x="3037562" y="0"/>
                </a:lnTo>
                <a:close/>
              </a:path>
            </a:pathLst>
          </a:custGeom>
          <a:blipFill>
            <a:blip r:embed="rId3"/>
            <a:stretch>
              <a:fillRect/>
            </a:stretch>
          </a:blipFill>
        </p:spPr>
      </p:sp>
      <p:sp>
        <p:nvSpPr>
          <p:cNvPr id="10" name="Freeform 10"/>
          <p:cNvSpPr/>
          <p:nvPr/>
        </p:nvSpPr>
        <p:spPr>
          <a:xfrm>
            <a:off x="14511067" y="1483970"/>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sp>
        <p:nvSpPr>
          <p:cNvPr id="11" name="Freeform 11"/>
          <p:cNvSpPr/>
          <p:nvPr/>
        </p:nvSpPr>
        <p:spPr>
          <a:xfrm>
            <a:off x="7371619" y="-1224323"/>
            <a:ext cx="6202594" cy="3659530"/>
          </a:xfrm>
          <a:custGeom>
            <a:avLst/>
            <a:gdLst/>
            <a:ahLst/>
            <a:cxnLst/>
            <a:rect l="l" t="t" r="r" b="b"/>
            <a:pathLst>
              <a:path w="6202594" h="3659530">
                <a:moveTo>
                  <a:pt x="0" y="0"/>
                </a:moveTo>
                <a:lnTo>
                  <a:pt x="6202594" y="0"/>
                </a:lnTo>
                <a:lnTo>
                  <a:pt x="6202594" y="3659530"/>
                </a:lnTo>
                <a:lnTo>
                  <a:pt x="0" y="3659530"/>
                </a:lnTo>
                <a:lnTo>
                  <a:pt x="0" y="0"/>
                </a:lnTo>
                <a:close/>
              </a:path>
            </a:pathLst>
          </a:custGeom>
          <a:blipFill>
            <a:blip r:embed="rId4"/>
            <a:stretch>
              <a:fillRect/>
            </a:stretch>
          </a:blipFill>
        </p:spPr>
      </p:sp>
      <p:grpSp>
        <p:nvGrpSpPr>
          <p:cNvPr id="15" name="Group 14"/>
          <p:cNvGrpSpPr/>
          <p:nvPr/>
        </p:nvGrpSpPr>
        <p:grpSpPr>
          <a:xfrm>
            <a:off x="533400" y="495300"/>
            <a:ext cx="17449800" cy="9372600"/>
            <a:chOff x="533400" y="495300"/>
            <a:chExt cx="17449800" cy="9372600"/>
          </a:xfrm>
        </p:grpSpPr>
        <p:sp>
          <p:nvSpPr>
            <p:cNvPr id="13" name="Rectangle 12"/>
            <p:cNvSpPr/>
            <p:nvPr/>
          </p:nvSpPr>
          <p:spPr>
            <a:xfrm>
              <a:off x="533400" y="495300"/>
              <a:ext cx="17297400" cy="9220200"/>
            </a:xfrm>
            <a:prstGeom prst="rect">
              <a:avLst/>
            </a:prstGeom>
            <a:solidFill>
              <a:schemeClr val="accent2">
                <a:lumMod val="75000"/>
              </a:schemeClr>
            </a:solidFill>
            <a:ln w="2381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647700"/>
              <a:ext cx="17297400" cy="9220200"/>
            </a:xfrm>
            <a:prstGeom prst="rect">
              <a:avLst/>
            </a:prstGeom>
            <a:solidFill>
              <a:schemeClr val="bg1"/>
            </a:solidFill>
            <a:ln w="114300" cap="rnd" cmpd="dbl">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447966" y="1831721"/>
            <a:ext cx="6739232" cy="7478970"/>
          </a:xfrm>
          <a:prstGeom prst="rect">
            <a:avLst/>
          </a:prstGeom>
        </p:spPr>
        <p:txBody>
          <a:bodyPr wrap="square">
            <a:spAutoFit/>
          </a:bodyPr>
          <a:lstStyle/>
          <a:p>
            <a:pPr algn="ct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kể với các bạn</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màu trời đã lâu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 là một màu nâu </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gió có nắng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Không có lắm sắc màu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Một vòm trời như nhau: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chưa kêu “chiếp chiếp"</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Chẳng biết tìm giun, sâu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no chẳng biết đâu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Cứ việc mà yên ngủ...</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cũng không hiểu rõ</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sinh ra vì </a:t>
            </a:r>
            <a:r>
              <a:rPr lang="vi-VN"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sao</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p:cNvSpPr/>
          <p:nvPr/>
        </p:nvSpPr>
        <p:spPr>
          <a:xfrm>
            <a:off x="6849908" y="3118226"/>
            <a:ext cx="9144000" cy="5509200"/>
          </a:xfrm>
          <a:prstGeom prst="rect">
            <a:avLst/>
          </a:prstGeom>
        </p:spPr>
        <p:txBody>
          <a:bodyPr>
            <a:spAutoFit/>
          </a:bodyPr>
          <a:lstStyle/>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a:t>
            </a:r>
            <a:r>
              <a:rPr lang="en-US" sz="3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đạp</a:t>
            </a:r>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 vỡ màu nâu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trong quả trứng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gió lộng</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thấy nhiều nắng reo</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Bỗng tôi thấy thương yêu</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Tôi biết là có mẹ</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Đói, tôi tìm giun dế</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Ăn no xoải cánh phơi...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Bầu trời ở bên ngoài</a:t>
            </a:r>
          </a:p>
          <a:p>
            <a:pPr algn="just"/>
            <a:r>
              <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Sao mà xanh đến thế</a:t>
            </a:r>
            <a:r>
              <a:rPr lang="en-US" sz="32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vi-VN" sz="3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vi-VN" sz="3200" b="1" i="1"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vi-VN" sz="3200" b="1" i="1" dirty="0">
                <a:solidFill>
                  <a:srgbClr val="000000"/>
                </a:solidFill>
                <a:latin typeface="Open Sans" panose="020B0606030504020204" pitchFamily="34" charset="0"/>
                <a:ea typeface="Open Sans" panose="020B0606030504020204" pitchFamily="34" charset="0"/>
                <a:cs typeface="Open Sans" panose="020B0606030504020204" pitchFamily="34" charset="0"/>
              </a:rPr>
              <a:t>Xuân Quỳnh)</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1389" r="95660"/>
                    </a14:imgEffect>
                  </a14:imgLayer>
                </a14:imgProps>
              </a:ext>
            </a:extLst>
          </a:blip>
          <a:stretch>
            <a:fillRect/>
          </a:stretch>
        </p:blipFill>
        <p:spPr>
          <a:xfrm>
            <a:off x="10916923" y="647700"/>
            <a:ext cx="7485260" cy="9220200"/>
          </a:xfrm>
          <a:prstGeom prst="rect">
            <a:avLst/>
          </a:prstGeom>
        </p:spPr>
      </p:pic>
      <p:sp>
        <p:nvSpPr>
          <p:cNvPr id="21" name="Rectangle 20"/>
          <p:cNvSpPr/>
          <p:nvPr/>
        </p:nvSpPr>
        <p:spPr>
          <a:xfrm>
            <a:off x="-535070" y="925331"/>
            <a:ext cx="9144000" cy="1446550"/>
          </a:xfrm>
          <a:prstGeom prst="rect">
            <a:avLst/>
          </a:prstGeom>
        </p:spPr>
        <p:txBody>
          <a:bodyPr>
            <a:spAutoFit/>
          </a:bodyPr>
          <a:lstStyle/>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Bầu trời trong quả trứng</a:t>
            </a:r>
            <a:endParaRPr lang="vi-VN" sz="4400"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a:p>
            <a:pPr algn="ctr"/>
            <a:r>
              <a:rPr lang="vi-VN"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rPr>
              <a:t>(Trích)</a:t>
            </a:r>
            <a:endParaRPr lang="en-US" sz="4400" b="1" dirty="0">
              <a:ln>
                <a:solidFill>
                  <a:schemeClr val="tx1"/>
                </a:solidFill>
              </a:ln>
              <a:solidFill>
                <a:srgbClr val="00B050"/>
              </a:solidFill>
              <a:latin typeface="#9Slide05 SVNKitten" pitchFamily="2" charset="0"/>
              <a:ea typeface="Open Sans" panose="020B0606030504020204" pitchFamily="34" charset="0"/>
              <a:cs typeface="Open Sans" panose="020B0606030504020204" pitchFamily="34" charset="0"/>
            </a:endParaRPr>
          </a:p>
        </p:txBody>
      </p:sp>
      <p:grpSp>
        <p:nvGrpSpPr>
          <p:cNvPr id="12" name="Group 11"/>
          <p:cNvGrpSpPr/>
          <p:nvPr/>
        </p:nvGrpSpPr>
        <p:grpSpPr>
          <a:xfrm>
            <a:off x="7622596" y="1071727"/>
            <a:ext cx="5047146" cy="1515880"/>
            <a:chOff x="7713052" y="952910"/>
            <a:chExt cx="5047146" cy="1515880"/>
          </a:xfrm>
        </p:grpSpPr>
        <p:sp>
          <p:nvSpPr>
            <p:cNvPr id="18"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7">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5" name="TextBox 4"/>
            <p:cNvSpPr txBox="1"/>
            <p:nvPr/>
          </p:nvSpPr>
          <p:spPr>
            <a:xfrm>
              <a:off x="8077200" y="1067353"/>
              <a:ext cx="4137671" cy="1107996"/>
            </a:xfrm>
            <a:prstGeom prst="rect">
              <a:avLst/>
            </a:prstGeom>
            <a:noFill/>
          </p:spPr>
          <p:txBody>
            <a:bodyPr wrap="none" rtlCol="0">
              <a:spAutoFit/>
            </a:bodyPr>
            <a:lstStyle/>
            <a:p>
              <a:r>
                <a:rPr lang="en-US" sz="6600" dirty="0" smtClean="0">
                  <a:ln>
                    <a:solidFill>
                      <a:schemeClr val="tx1"/>
                    </a:solidFill>
                  </a:ln>
                  <a:solidFill>
                    <a:schemeClr val="bg1"/>
                  </a:solidFill>
                  <a:latin typeface="#9Slide07 Soup of Justice" pitchFamily="2" charset="0"/>
                </a:rPr>
                <a:t>Chia </a:t>
              </a:r>
              <a:r>
                <a:rPr lang="en-US" sz="6600" dirty="0" err="1" smtClean="0">
                  <a:ln>
                    <a:solidFill>
                      <a:schemeClr val="tx1"/>
                    </a:solidFill>
                  </a:ln>
                  <a:solidFill>
                    <a:schemeClr val="bg1"/>
                  </a:solidFill>
                  <a:latin typeface="#9Slide07 Soup of Justice" pitchFamily="2" charset="0"/>
                </a:rPr>
                <a:t>đoạn</a:t>
              </a:r>
              <a:endParaRPr lang="en-US" sz="6600" dirty="0">
                <a:ln>
                  <a:solidFill>
                    <a:schemeClr val="tx1"/>
                  </a:solidFill>
                </a:ln>
                <a:solidFill>
                  <a:schemeClr val="bg1"/>
                </a:solidFill>
                <a:latin typeface="#9Slide07 Soup of Justice" pitchFamily="2" charset="0"/>
              </a:endParaRPr>
            </a:p>
          </p:txBody>
        </p:sp>
      </p:grpSp>
    </p:spTree>
    <p:extLst>
      <p:ext uri="{BB962C8B-B14F-4D97-AF65-F5344CB8AC3E}">
        <p14:creationId xmlns:p14="http://schemas.microsoft.com/office/powerpoint/2010/main" val="22513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fill="hold" nodeType="clickEffect">
                                  <p:stCondLst>
                                    <p:cond delay="0"/>
                                  </p:stCondLst>
                                  <p:childTnLst>
                                    <p:animClr clrSpc="hsl" dir="cw">
                                      <p:cBhvr override="childStyle">
                                        <p:cTn id="11" dur="500" fill="hold"/>
                                        <p:tgtEl>
                                          <p:spTgt spid="16">
                                            <p:txEl>
                                              <p:pRg st="1" end="1"/>
                                            </p:txEl>
                                          </p:spTgt>
                                        </p:tgtEl>
                                        <p:attrNameLst>
                                          <p:attrName>style.color</p:attrName>
                                        </p:attrNameLst>
                                      </p:cBhvr>
                                      <p:by>
                                        <p:hsl h="-7200000" s="0" l="0"/>
                                      </p:by>
                                    </p:animClr>
                                    <p:animClr clrSpc="hsl" dir="cw">
                                      <p:cBhvr>
                                        <p:cTn id="12" dur="500" fill="hold"/>
                                        <p:tgtEl>
                                          <p:spTgt spid="16">
                                            <p:txEl>
                                              <p:pRg st="1" end="1"/>
                                            </p:txEl>
                                          </p:spTgt>
                                        </p:tgtEl>
                                        <p:attrNameLst>
                                          <p:attrName>fillcolor</p:attrName>
                                        </p:attrNameLst>
                                      </p:cBhvr>
                                      <p:by>
                                        <p:hsl h="-7200000" s="0" l="0"/>
                                      </p:by>
                                    </p:animClr>
                                    <p:animClr clrSpc="hsl" dir="cw">
                                      <p:cBhvr>
                                        <p:cTn id="13" dur="500" fill="hold"/>
                                        <p:tgtEl>
                                          <p:spTgt spid="16">
                                            <p:txEl>
                                              <p:pRg st="1" end="1"/>
                                            </p:txEl>
                                          </p:spTgt>
                                        </p:tgtEl>
                                        <p:attrNameLst>
                                          <p:attrName>stroke.color</p:attrName>
                                        </p:attrNameLst>
                                      </p:cBhvr>
                                      <p:by>
                                        <p:hsl h="-7200000" s="0" l="0"/>
                                      </p:by>
                                    </p:animClr>
                                    <p:set>
                                      <p:cBhvr>
                                        <p:cTn id="14" dur="500" fill="hold"/>
                                        <p:tgtEl>
                                          <p:spTgt spid="16">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 end="1"/>
                                            </p:txEl>
                                          </p:spTgt>
                                        </p:tgtEl>
                                        <p:attrNameLst>
                                          <p:attrName>ppt_c</p:attrName>
                                        </p:attrNameLst>
                                      </p:cBhvr>
                                      <p:to>
                                        <a:schemeClr val="hlink"/>
                                      </p:to>
                                    </p:animClr>
                                  </p:subTnLst>
                                </p:cTn>
                              </p:par>
                              <p:par>
                                <p:cTn id="15" presetID="22" presetClass="emph" presetSubtype="0" fill="hold" nodeType="withEffect">
                                  <p:stCondLst>
                                    <p:cond delay="0"/>
                                  </p:stCondLst>
                                  <p:childTnLst>
                                    <p:animClr clrSpc="hsl" dir="cw">
                                      <p:cBhvr override="childStyle">
                                        <p:cTn id="16" dur="500" fill="hold"/>
                                        <p:tgtEl>
                                          <p:spTgt spid="16">
                                            <p:txEl>
                                              <p:pRg st="2" end="2"/>
                                            </p:txEl>
                                          </p:spTgt>
                                        </p:tgtEl>
                                        <p:attrNameLst>
                                          <p:attrName>style.color</p:attrName>
                                        </p:attrNameLst>
                                      </p:cBhvr>
                                      <p:by>
                                        <p:hsl h="-7200000" s="0" l="0"/>
                                      </p:by>
                                    </p:animClr>
                                    <p:animClr clrSpc="hsl" dir="cw">
                                      <p:cBhvr>
                                        <p:cTn id="17" dur="500" fill="hold"/>
                                        <p:tgtEl>
                                          <p:spTgt spid="16">
                                            <p:txEl>
                                              <p:pRg st="2" end="2"/>
                                            </p:txEl>
                                          </p:spTgt>
                                        </p:tgtEl>
                                        <p:attrNameLst>
                                          <p:attrName>fillcolor</p:attrName>
                                        </p:attrNameLst>
                                      </p:cBhvr>
                                      <p:by>
                                        <p:hsl h="-7200000" s="0" l="0"/>
                                      </p:by>
                                    </p:animClr>
                                    <p:animClr clrSpc="hsl" dir="cw">
                                      <p:cBhvr>
                                        <p:cTn id="18" dur="500" fill="hold"/>
                                        <p:tgtEl>
                                          <p:spTgt spid="16">
                                            <p:txEl>
                                              <p:pRg st="2" end="2"/>
                                            </p:txEl>
                                          </p:spTgt>
                                        </p:tgtEl>
                                        <p:attrNameLst>
                                          <p:attrName>stroke.color</p:attrName>
                                        </p:attrNameLst>
                                      </p:cBhvr>
                                      <p:by>
                                        <p:hsl h="-7200000" s="0" l="0"/>
                                      </p:by>
                                    </p:animClr>
                                    <p:set>
                                      <p:cBhvr>
                                        <p:cTn id="19" dur="500" fill="hold"/>
                                        <p:tgtEl>
                                          <p:spTgt spid="16">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6">
                                            <p:txEl>
                                              <p:pRg st="2" end="2"/>
                                            </p:txEl>
                                          </p:spTgt>
                                        </p:tgtEl>
                                        <p:attrNameLst>
                                          <p:attrName>ppt_c</p:attrName>
                                        </p:attrNameLst>
                                      </p:cBhvr>
                                      <p:to>
                                        <a:schemeClr val="hlink"/>
                                      </p:to>
                                    </p:animClr>
                                  </p:subTnLst>
                                </p:cTn>
                              </p:par>
                              <p:par>
                                <p:cTn id="20" presetID="22" presetClass="emph" presetSubtype="0" fill="hold" nodeType="withEffect">
                                  <p:stCondLst>
                                    <p:cond delay="0"/>
                                  </p:stCondLst>
                                  <p:childTnLst>
                                    <p:animClr clrSpc="hsl" dir="cw">
                                      <p:cBhvr override="childStyle">
                                        <p:cTn id="21" dur="500" fill="hold"/>
                                        <p:tgtEl>
                                          <p:spTgt spid="16">
                                            <p:txEl>
                                              <p:pRg st="3" end="3"/>
                                            </p:txEl>
                                          </p:spTgt>
                                        </p:tgtEl>
                                        <p:attrNameLst>
                                          <p:attrName>style.color</p:attrName>
                                        </p:attrNameLst>
                                      </p:cBhvr>
                                      <p:by>
                                        <p:hsl h="-7200000" s="0" l="0"/>
                                      </p:by>
                                    </p:animClr>
                                    <p:animClr clrSpc="hsl" dir="cw">
                                      <p:cBhvr>
                                        <p:cTn id="22" dur="500" fill="hold"/>
                                        <p:tgtEl>
                                          <p:spTgt spid="16">
                                            <p:txEl>
                                              <p:pRg st="3" end="3"/>
                                            </p:txEl>
                                          </p:spTgt>
                                        </p:tgtEl>
                                        <p:attrNameLst>
                                          <p:attrName>fillcolor</p:attrName>
                                        </p:attrNameLst>
                                      </p:cBhvr>
                                      <p:by>
                                        <p:hsl h="-7200000" s="0" l="0"/>
                                      </p:by>
                                    </p:animClr>
                                    <p:animClr clrSpc="hsl" dir="cw">
                                      <p:cBhvr>
                                        <p:cTn id="23" dur="500" fill="hold"/>
                                        <p:tgtEl>
                                          <p:spTgt spid="16">
                                            <p:txEl>
                                              <p:pRg st="3" end="3"/>
                                            </p:txEl>
                                          </p:spTgt>
                                        </p:tgtEl>
                                        <p:attrNameLst>
                                          <p:attrName>stroke.color</p:attrName>
                                        </p:attrNameLst>
                                      </p:cBhvr>
                                      <p:by>
                                        <p:hsl h="-7200000" s="0" l="0"/>
                                      </p:by>
                                    </p:animClr>
                                    <p:set>
                                      <p:cBhvr>
                                        <p:cTn id="24" dur="500" fill="hold"/>
                                        <p:tgtEl>
                                          <p:spTgt spid="16">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6">
                                            <p:txEl>
                                              <p:pRg st="3" end="3"/>
                                            </p:txEl>
                                          </p:spTgt>
                                        </p:tgtEl>
                                        <p:attrNameLst>
                                          <p:attrName>ppt_c</p:attrName>
                                        </p:attrNameLst>
                                      </p:cBhvr>
                                      <p:to>
                                        <a:schemeClr val="hlink"/>
                                      </p:to>
                                    </p:animClr>
                                  </p:subTnLst>
                                </p:cTn>
                              </p:par>
                              <p:par>
                                <p:cTn id="25" presetID="22" presetClass="emph" presetSubtype="0" fill="hold" nodeType="withEffect">
                                  <p:stCondLst>
                                    <p:cond delay="0"/>
                                  </p:stCondLst>
                                  <p:childTnLst>
                                    <p:animClr clrSpc="hsl" dir="cw">
                                      <p:cBhvr override="childStyle">
                                        <p:cTn id="26" dur="500" fill="hold"/>
                                        <p:tgtEl>
                                          <p:spTgt spid="16">
                                            <p:txEl>
                                              <p:pRg st="4" end="4"/>
                                            </p:txEl>
                                          </p:spTgt>
                                        </p:tgtEl>
                                        <p:attrNameLst>
                                          <p:attrName>style.color</p:attrName>
                                        </p:attrNameLst>
                                      </p:cBhvr>
                                      <p:by>
                                        <p:hsl h="-7200000" s="0" l="0"/>
                                      </p:by>
                                    </p:animClr>
                                    <p:animClr clrSpc="hsl" dir="cw">
                                      <p:cBhvr>
                                        <p:cTn id="27" dur="500" fill="hold"/>
                                        <p:tgtEl>
                                          <p:spTgt spid="16">
                                            <p:txEl>
                                              <p:pRg st="4" end="4"/>
                                            </p:txEl>
                                          </p:spTgt>
                                        </p:tgtEl>
                                        <p:attrNameLst>
                                          <p:attrName>fillcolor</p:attrName>
                                        </p:attrNameLst>
                                      </p:cBhvr>
                                      <p:by>
                                        <p:hsl h="-7200000" s="0" l="0"/>
                                      </p:by>
                                    </p:animClr>
                                    <p:animClr clrSpc="hsl" dir="cw">
                                      <p:cBhvr>
                                        <p:cTn id="28" dur="500" fill="hold"/>
                                        <p:tgtEl>
                                          <p:spTgt spid="16">
                                            <p:txEl>
                                              <p:pRg st="4" end="4"/>
                                            </p:txEl>
                                          </p:spTgt>
                                        </p:tgtEl>
                                        <p:attrNameLst>
                                          <p:attrName>stroke.color</p:attrName>
                                        </p:attrNameLst>
                                      </p:cBhvr>
                                      <p:by>
                                        <p:hsl h="-7200000" s="0" l="0"/>
                                      </p:by>
                                    </p:animClr>
                                    <p:set>
                                      <p:cBhvr>
                                        <p:cTn id="29" dur="500" fill="hold"/>
                                        <p:tgtEl>
                                          <p:spTgt spid="16">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6">
                                            <p:txEl>
                                              <p:pRg st="4" end="4"/>
                                            </p:txEl>
                                          </p:spTgt>
                                        </p:tgtEl>
                                        <p:attrNameLst>
                                          <p:attrName>ppt_c</p:attrName>
                                        </p:attrNameLst>
                                      </p:cBhvr>
                                      <p:to>
                                        <a:schemeClr val="hlink"/>
                                      </p:to>
                                    </p:animClr>
                                  </p:subTnLst>
                                </p:cTn>
                              </p:par>
                              <p:par>
                                <p:cTn id="30" presetID="22" presetClass="emph" presetSubtype="0" fill="hold" nodeType="withEffect">
                                  <p:stCondLst>
                                    <p:cond delay="0"/>
                                  </p:stCondLst>
                                  <p:childTnLst>
                                    <p:animClr clrSpc="hsl" dir="cw">
                                      <p:cBhvr override="childStyle">
                                        <p:cTn id="31" dur="500" fill="hold"/>
                                        <p:tgtEl>
                                          <p:spTgt spid="16">
                                            <p:txEl>
                                              <p:pRg st="5" end="5"/>
                                            </p:txEl>
                                          </p:spTgt>
                                        </p:tgtEl>
                                        <p:attrNameLst>
                                          <p:attrName>style.color</p:attrName>
                                        </p:attrNameLst>
                                      </p:cBhvr>
                                      <p:by>
                                        <p:hsl h="-7200000" s="0" l="0"/>
                                      </p:by>
                                    </p:animClr>
                                    <p:animClr clrSpc="hsl" dir="cw">
                                      <p:cBhvr>
                                        <p:cTn id="32" dur="500" fill="hold"/>
                                        <p:tgtEl>
                                          <p:spTgt spid="16">
                                            <p:txEl>
                                              <p:pRg st="5" end="5"/>
                                            </p:txEl>
                                          </p:spTgt>
                                        </p:tgtEl>
                                        <p:attrNameLst>
                                          <p:attrName>fillcolor</p:attrName>
                                        </p:attrNameLst>
                                      </p:cBhvr>
                                      <p:by>
                                        <p:hsl h="-7200000" s="0" l="0"/>
                                      </p:by>
                                    </p:animClr>
                                    <p:animClr clrSpc="hsl" dir="cw">
                                      <p:cBhvr>
                                        <p:cTn id="33" dur="500" fill="hold"/>
                                        <p:tgtEl>
                                          <p:spTgt spid="16">
                                            <p:txEl>
                                              <p:pRg st="5" end="5"/>
                                            </p:txEl>
                                          </p:spTgt>
                                        </p:tgtEl>
                                        <p:attrNameLst>
                                          <p:attrName>stroke.color</p:attrName>
                                        </p:attrNameLst>
                                      </p:cBhvr>
                                      <p:by>
                                        <p:hsl h="-7200000" s="0" l="0"/>
                                      </p:by>
                                    </p:animClr>
                                    <p:set>
                                      <p:cBhvr>
                                        <p:cTn id="34" dur="500" fill="hold"/>
                                        <p:tgtEl>
                                          <p:spTgt spid="16">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6">
                                            <p:txEl>
                                              <p:pRg st="5" end="5"/>
                                            </p:txEl>
                                          </p:spTgt>
                                        </p:tgtEl>
                                        <p:attrNameLst>
                                          <p:attrName>ppt_c</p:attrName>
                                        </p:attrNameLst>
                                      </p:cBhvr>
                                      <p:to>
                                        <a:schemeClr val="hlink"/>
                                      </p:to>
                                    </p:animClr>
                                  </p:subTnLst>
                                </p:cTn>
                              </p:par>
                              <p:par>
                                <p:cTn id="35" presetID="22" presetClass="emph" presetSubtype="0" fill="hold" nodeType="withEffect">
                                  <p:stCondLst>
                                    <p:cond delay="0"/>
                                  </p:stCondLst>
                                  <p:childTnLst>
                                    <p:animClr clrSpc="hsl" dir="cw">
                                      <p:cBhvr override="childStyle">
                                        <p:cTn id="36" dur="500" fill="hold"/>
                                        <p:tgtEl>
                                          <p:spTgt spid="16">
                                            <p:txEl>
                                              <p:pRg st="6" end="6"/>
                                            </p:txEl>
                                          </p:spTgt>
                                        </p:tgtEl>
                                        <p:attrNameLst>
                                          <p:attrName>style.color</p:attrName>
                                        </p:attrNameLst>
                                      </p:cBhvr>
                                      <p:by>
                                        <p:hsl h="-7200000" s="0" l="0"/>
                                      </p:by>
                                    </p:animClr>
                                    <p:animClr clrSpc="hsl" dir="cw">
                                      <p:cBhvr>
                                        <p:cTn id="37" dur="500" fill="hold"/>
                                        <p:tgtEl>
                                          <p:spTgt spid="16">
                                            <p:txEl>
                                              <p:pRg st="6" end="6"/>
                                            </p:txEl>
                                          </p:spTgt>
                                        </p:tgtEl>
                                        <p:attrNameLst>
                                          <p:attrName>fillcolor</p:attrName>
                                        </p:attrNameLst>
                                      </p:cBhvr>
                                      <p:by>
                                        <p:hsl h="-7200000" s="0" l="0"/>
                                      </p:by>
                                    </p:animClr>
                                    <p:animClr clrSpc="hsl" dir="cw">
                                      <p:cBhvr>
                                        <p:cTn id="38" dur="500" fill="hold"/>
                                        <p:tgtEl>
                                          <p:spTgt spid="16">
                                            <p:txEl>
                                              <p:pRg st="6" end="6"/>
                                            </p:txEl>
                                          </p:spTgt>
                                        </p:tgtEl>
                                        <p:attrNameLst>
                                          <p:attrName>stroke.color</p:attrName>
                                        </p:attrNameLst>
                                      </p:cBhvr>
                                      <p:by>
                                        <p:hsl h="-7200000" s="0" l="0"/>
                                      </p:by>
                                    </p:animClr>
                                    <p:set>
                                      <p:cBhvr>
                                        <p:cTn id="39" dur="500" fill="hold"/>
                                        <p:tgtEl>
                                          <p:spTgt spid="16">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6">
                                            <p:txEl>
                                              <p:pRg st="6" end="6"/>
                                            </p:txEl>
                                          </p:spTgt>
                                        </p:tgtEl>
                                        <p:attrNameLst>
                                          <p:attrName>ppt_c</p:attrName>
                                        </p:attrNameLst>
                                      </p:cBhvr>
                                      <p:to>
                                        <a:schemeClr val="hlink"/>
                                      </p:to>
                                    </p:animClr>
                                  </p:subTnLst>
                                </p:cTn>
                              </p:par>
                              <p:par>
                                <p:cTn id="40" presetID="22" presetClass="emph" presetSubtype="0" fill="hold" nodeType="withEffect">
                                  <p:stCondLst>
                                    <p:cond delay="0"/>
                                  </p:stCondLst>
                                  <p:childTnLst>
                                    <p:animClr clrSpc="hsl" dir="cw">
                                      <p:cBhvr override="childStyle">
                                        <p:cTn id="41" dur="500" fill="hold"/>
                                        <p:tgtEl>
                                          <p:spTgt spid="16">
                                            <p:txEl>
                                              <p:pRg st="7" end="7"/>
                                            </p:txEl>
                                          </p:spTgt>
                                        </p:tgtEl>
                                        <p:attrNameLst>
                                          <p:attrName>style.color</p:attrName>
                                        </p:attrNameLst>
                                      </p:cBhvr>
                                      <p:by>
                                        <p:hsl h="-7200000" s="0" l="0"/>
                                      </p:by>
                                    </p:animClr>
                                    <p:animClr clrSpc="hsl" dir="cw">
                                      <p:cBhvr>
                                        <p:cTn id="42" dur="500" fill="hold"/>
                                        <p:tgtEl>
                                          <p:spTgt spid="16">
                                            <p:txEl>
                                              <p:pRg st="7" end="7"/>
                                            </p:txEl>
                                          </p:spTgt>
                                        </p:tgtEl>
                                        <p:attrNameLst>
                                          <p:attrName>fillcolor</p:attrName>
                                        </p:attrNameLst>
                                      </p:cBhvr>
                                      <p:by>
                                        <p:hsl h="-7200000" s="0" l="0"/>
                                      </p:by>
                                    </p:animClr>
                                    <p:animClr clrSpc="hsl" dir="cw">
                                      <p:cBhvr>
                                        <p:cTn id="43" dur="500" fill="hold"/>
                                        <p:tgtEl>
                                          <p:spTgt spid="16">
                                            <p:txEl>
                                              <p:pRg st="7" end="7"/>
                                            </p:txEl>
                                          </p:spTgt>
                                        </p:tgtEl>
                                        <p:attrNameLst>
                                          <p:attrName>stroke.color</p:attrName>
                                        </p:attrNameLst>
                                      </p:cBhvr>
                                      <p:by>
                                        <p:hsl h="-7200000" s="0" l="0"/>
                                      </p:by>
                                    </p:animClr>
                                    <p:set>
                                      <p:cBhvr>
                                        <p:cTn id="44" dur="500" fill="hold"/>
                                        <p:tgtEl>
                                          <p:spTgt spid="16">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6">
                                            <p:txEl>
                                              <p:pRg st="7" end="7"/>
                                            </p:txEl>
                                          </p:spTgt>
                                        </p:tgtEl>
                                        <p:attrNameLst>
                                          <p:attrName>ppt_c</p:attrName>
                                        </p:attrNameLst>
                                      </p:cBhvr>
                                      <p:to>
                                        <a:schemeClr val="hlink"/>
                                      </p:to>
                                    </p:animClr>
                                  </p:subTnLst>
                                </p:cTn>
                              </p:par>
                              <p:par>
                                <p:cTn id="45" presetID="22" presetClass="emph" presetSubtype="0" fill="hold" nodeType="withEffect">
                                  <p:stCondLst>
                                    <p:cond delay="0"/>
                                  </p:stCondLst>
                                  <p:childTnLst>
                                    <p:animClr clrSpc="hsl" dir="cw">
                                      <p:cBhvr override="childStyle">
                                        <p:cTn id="46" dur="500" fill="hold"/>
                                        <p:tgtEl>
                                          <p:spTgt spid="16">
                                            <p:txEl>
                                              <p:pRg st="8" end="8"/>
                                            </p:txEl>
                                          </p:spTgt>
                                        </p:tgtEl>
                                        <p:attrNameLst>
                                          <p:attrName>style.color</p:attrName>
                                        </p:attrNameLst>
                                      </p:cBhvr>
                                      <p:by>
                                        <p:hsl h="-7200000" s="0" l="0"/>
                                      </p:by>
                                    </p:animClr>
                                    <p:animClr clrSpc="hsl" dir="cw">
                                      <p:cBhvr>
                                        <p:cTn id="47" dur="500" fill="hold"/>
                                        <p:tgtEl>
                                          <p:spTgt spid="16">
                                            <p:txEl>
                                              <p:pRg st="8" end="8"/>
                                            </p:txEl>
                                          </p:spTgt>
                                        </p:tgtEl>
                                        <p:attrNameLst>
                                          <p:attrName>fillcolor</p:attrName>
                                        </p:attrNameLst>
                                      </p:cBhvr>
                                      <p:by>
                                        <p:hsl h="-7200000" s="0" l="0"/>
                                      </p:by>
                                    </p:animClr>
                                    <p:animClr clrSpc="hsl" dir="cw">
                                      <p:cBhvr>
                                        <p:cTn id="48" dur="500" fill="hold"/>
                                        <p:tgtEl>
                                          <p:spTgt spid="16">
                                            <p:txEl>
                                              <p:pRg st="8" end="8"/>
                                            </p:txEl>
                                          </p:spTgt>
                                        </p:tgtEl>
                                        <p:attrNameLst>
                                          <p:attrName>stroke.color</p:attrName>
                                        </p:attrNameLst>
                                      </p:cBhvr>
                                      <p:by>
                                        <p:hsl h="-7200000" s="0" l="0"/>
                                      </p:by>
                                    </p:animClr>
                                    <p:set>
                                      <p:cBhvr>
                                        <p:cTn id="49" dur="500" fill="hold"/>
                                        <p:tgtEl>
                                          <p:spTgt spid="16">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6">
                                            <p:txEl>
                                              <p:pRg st="8" end="8"/>
                                            </p:txEl>
                                          </p:spTgt>
                                        </p:tgtEl>
                                        <p:attrNameLst>
                                          <p:attrName>ppt_c</p:attrName>
                                        </p:attrNameLst>
                                      </p:cBhvr>
                                      <p:to>
                                        <a:schemeClr val="hlink"/>
                                      </p:to>
                                    </p:animClr>
                                  </p:subTnLst>
                                </p:cTn>
                              </p:par>
                              <p:par>
                                <p:cTn id="50" presetID="22" presetClass="emph" presetSubtype="0" fill="hold" nodeType="withEffect">
                                  <p:stCondLst>
                                    <p:cond delay="0"/>
                                  </p:stCondLst>
                                  <p:childTnLst>
                                    <p:animClr clrSpc="hsl" dir="cw">
                                      <p:cBhvr override="childStyle">
                                        <p:cTn id="51" dur="500" fill="hold"/>
                                        <p:tgtEl>
                                          <p:spTgt spid="16">
                                            <p:txEl>
                                              <p:pRg st="9" end="9"/>
                                            </p:txEl>
                                          </p:spTgt>
                                        </p:tgtEl>
                                        <p:attrNameLst>
                                          <p:attrName>style.color</p:attrName>
                                        </p:attrNameLst>
                                      </p:cBhvr>
                                      <p:by>
                                        <p:hsl h="-7200000" s="0" l="0"/>
                                      </p:by>
                                    </p:animClr>
                                    <p:animClr clrSpc="hsl" dir="cw">
                                      <p:cBhvr>
                                        <p:cTn id="52" dur="500" fill="hold"/>
                                        <p:tgtEl>
                                          <p:spTgt spid="16">
                                            <p:txEl>
                                              <p:pRg st="9" end="9"/>
                                            </p:txEl>
                                          </p:spTgt>
                                        </p:tgtEl>
                                        <p:attrNameLst>
                                          <p:attrName>fillcolor</p:attrName>
                                        </p:attrNameLst>
                                      </p:cBhvr>
                                      <p:by>
                                        <p:hsl h="-7200000" s="0" l="0"/>
                                      </p:by>
                                    </p:animClr>
                                    <p:animClr clrSpc="hsl" dir="cw">
                                      <p:cBhvr>
                                        <p:cTn id="53" dur="500" fill="hold"/>
                                        <p:tgtEl>
                                          <p:spTgt spid="16">
                                            <p:txEl>
                                              <p:pRg st="9" end="9"/>
                                            </p:txEl>
                                          </p:spTgt>
                                        </p:tgtEl>
                                        <p:attrNameLst>
                                          <p:attrName>stroke.color</p:attrName>
                                        </p:attrNameLst>
                                      </p:cBhvr>
                                      <p:by>
                                        <p:hsl h="-7200000" s="0" l="0"/>
                                      </p:by>
                                    </p:animClr>
                                    <p:set>
                                      <p:cBhvr>
                                        <p:cTn id="54" dur="500" fill="hold"/>
                                        <p:tgtEl>
                                          <p:spTgt spid="16">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6">
                                            <p:txEl>
                                              <p:pRg st="9" end="9"/>
                                            </p:txEl>
                                          </p:spTgt>
                                        </p:tgtEl>
                                        <p:attrNameLst>
                                          <p:attrName>ppt_c</p:attrName>
                                        </p:attrNameLst>
                                      </p:cBhvr>
                                      <p:to>
                                        <a:schemeClr val="hlink"/>
                                      </p:to>
                                    </p:animClr>
                                  </p:subTnLst>
                                </p:cTn>
                              </p:par>
                              <p:par>
                                <p:cTn id="55" presetID="22" presetClass="emph" presetSubtype="0" fill="hold" nodeType="withEffect">
                                  <p:stCondLst>
                                    <p:cond delay="0"/>
                                  </p:stCondLst>
                                  <p:childTnLst>
                                    <p:animClr clrSpc="hsl" dir="cw">
                                      <p:cBhvr override="childStyle">
                                        <p:cTn id="56" dur="500" fill="hold"/>
                                        <p:tgtEl>
                                          <p:spTgt spid="16">
                                            <p:txEl>
                                              <p:pRg st="10" end="10"/>
                                            </p:txEl>
                                          </p:spTgt>
                                        </p:tgtEl>
                                        <p:attrNameLst>
                                          <p:attrName>style.color</p:attrName>
                                        </p:attrNameLst>
                                      </p:cBhvr>
                                      <p:by>
                                        <p:hsl h="-7200000" s="0" l="0"/>
                                      </p:by>
                                    </p:animClr>
                                    <p:animClr clrSpc="hsl" dir="cw">
                                      <p:cBhvr>
                                        <p:cTn id="57" dur="500" fill="hold"/>
                                        <p:tgtEl>
                                          <p:spTgt spid="16">
                                            <p:txEl>
                                              <p:pRg st="10" end="10"/>
                                            </p:txEl>
                                          </p:spTgt>
                                        </p:tgtEl>
                                        <p:attrNameLst>
                                          <p:attrName>fillcolor</p:attrName>
                                        </p:attrNameLst>
                                      </p:cBhvr>
                                      <p:by>
                                        <p:hsl h="-7200000" s="0" l="0"/>
                                      </p:by>
                                    </p:animClr>
                                    <p:animClr clrSpc="hsl" dir="cw">
                                      <p:cBhvr>
                                        <p:cTn id="58" dur="500" fill="hold"/>
                                        <p:tgtEl>
                                          <p:spTgt spid="16">
                                            <p:txEl>
                                              <p:pRg st="10" end="10"/>
                                            </p:txEl>
                                          </p:spTgt>
                                        </p:tgtEl>
                                        <p:attrNameLst>
                                          <p:attrName>stroke.color</p:attrName>
                                        </p:attrNameLst>
                                      </p:cBhvr>
                                      <p:by>
                                        <p:hsl h="-7200000" s="0" l="0"/>
                                      </p:by>
                                    </p:animClr>
                                    <p:set>
                                      <p:cBhvr>
                                        <p:cTn id="59" dur="500" fill="hold"/>
                                        <p:tgtEl>
                                          <p:spTgt spid="16">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6">
                                            <p:txEl>
                                              <p:pRg st="10" end="10"/>
                                            </p:txEl>
                                          </p:spTgt>
                                        </p:tgtEl>
                                        <p:attrNameLst>
                                          <p:attrName>ppt_c</p:attrName>
                                        </p:attrNameLst>
                                      </p:cBhvr>
                                      <p:to>
                                        <a:schemeClr val="hlink"/>
                                      </p:to>
                                    </p:animClr>
                                  </p:subTnLst>
                                </p:cTn>
                              </p:par>
                              <p:par>
                                <p:cTn id="60" presetID="22" presetClass="emph" presetSubtype="0" fill="hold" nodeType="withEffect">
                                  <p:stCondLst>
                                    <p:cond delay="0"/>
                                  </p:stCondLst>
                                  <p:childTnLst>
                                    <p:animClr clrSpc="hsl" dir="cw">
                                      <p:cBhvr override="childStyle">
                                        <p:cTn id="61" dur="500" fill="hold"/>
                                        <p:tgtEl>
                                          <p:spTgt spid="16">
                                            <p:txEl>
                                              <p:pRg st="11" end="11"/>
                                            </p:txEl>
                                          </p:spTgt>
                                        </p:tgtEl>
                                        <p:attrNameLst>
                                          <p:attrName>style.color</p:attrName>
                                        </p:attrNameLst>
                                      </p:cBhvr>
                                      <p:by>
                                        <p:hsl h="-7200000" s="0" l="0"/>
                                      </p:by>
                                    </p:animClr>
                                    <p:animClr clrSpc="hsl" dir="cw">
                                      <p:cBhvr>
                                        <p:cTn id="62" dur="500" fill="hold"/>
                                        <p:tgtEl>
                                          <p:spTgt spid="16">
                                            <p:txEl>
                                              <p:pRg st="11" end="11"/>
                                            </p:txEl>
                                          </p:spTgt>
                                        </p:tgtEl>
                                        <p:attrNameLst>
                                          <p:attrName>fillcolor</p:attrName>
                                        </p:attrNameLst>
                                      </p:cBhvr>
                                      <p:by>
                                        <p:hsl h="-7200000" s="0" l="0"/>
                                      </p:by>
                                    </p:animClr>
                                    <p:animClr clrSpc="hsl" dir="cw">
                                      <p:cBhvr>
                                        <p:cTn id="63" dur="500" fill="hold"/>
                                        <p:tgtEl>
                                          <p:spTgt spid="16">
                                            <p:txEl>
                                              <p:pRg st="11" end="11"/>
                                            </p:txEl>
                                          </p:spTgt>
                                        </p:tgtEl>
                                        <p:attrNameLst>
                                          <p:attrName>stroke.color</p:attrName>
                                        </p:attrNameLst>
                                      </p:cBhvr>
                                      <p:by>
                                        <p:hsl h="-7200000" s="0" l="0"/>
                                      </p:by>
                                    </p:animClr>
                                    <p:set>
                                      <p:cBhvr>
                                        <p:cTn id="64" dur="500" fill="hold"/>
                                        <p:tgtEl>
                                          <p:spTgt spid="16">
                                            <p:txEl>
                                              <p:pRg st="11" end="11"/>
                                            </p:txEl>
                                          </p:spTgt>
                                        </p:tgtEl>
                                        <p:attrNameLst>
                                          <p:attrName>fill.type</p:attrName>
                                        </p:attrNameLst>
                                      </p:cBhvr>
                                      <p:to>
                                        <p:strVal val="solid"/>
                                      </p:to>
                                    </p:set>
                                  </p:childTnLst>
                                  <p:subTnLst>
                                    <p:animClr clrSpc="rgb" dir="cw">
                                      <p:cBhvr override="childStyle">
                                        <p:cTn dur="1" fill="hold" display="0" masterRel="nextClick" afterEffect="1"/>
                                        <p:tgtEl>
                                          <p:spTgt spid="16">
                                            <p:txEl>
                                              <p:pRg st="11" end="11"/>
                                            </p:txEl>
                                          </p:spTgt>
                                        </p:tgtEl>
                                        <p:attrNameLst>
                                          <p:attrName>ppt_c</p:attrName>
                                        </p:attrNameLst>
                                      </p:cBhvr>
                                      <p:to>
                                        <a:schemeClr val="hlink"/>
                                      </p:to>
                                    </p:animClr>
                                  </p:subTnLst>
                                </p:cTn>
                              </p:par>
                              <p:par>
                                <p:cTn id="65" presetID="22" presetClass="emph" presetSubtype="0" fill="hold" nodeType="withEffect">
                                  <p:stCondLst>
                                    <p:cond delay="0"/>
                                  </p:stCondLst>
                                  <p:childTnLst>
                                    <p:animClr clrSpc="hsl" dir="cw">
                                      <p:cBhvr override="childStyle">
                                        <p:cTn id="66" dur="500" fill="hold"/>
                                        <p:tgtEl>
                                          <p:spTgt spid="16">
                                            <p:txEl>
                                              <p:pRg st="12" end="12"/>
                                            </p:txEl>
                                          </p:spTgt>
                                        </p:tgtEl>
                                        <p:attrNameLst>
                                          <p:attrName>style.color</p:attrName>
                                        </p:attrNameLst>
                                      </p:cBhvr>
                                      <p:by>
                                        <p:hsl h="-7200000" s="0" l="0"/>
                                      </p:by>
                                    </p:animClr>
                                    <p:animClr clrSpc="hsl" dir="cw">
                                      <p:cBhvr>
                                        <p:cTn id="67" dur="500" fill="hold"/>
                                        <p:tgtEl>
                                          <p:spTgt spid="16">
                                            <p:txEl>
                                              <p:pRg st="12" end="12"/>
                                            </p:txEl>
                                          </p:spTgt>
                                        </p:tgtEl>
                                        <p:attrNameLst>
                                          <p:attrName>fillcolor</p:attrName>
                                        </p:attrNameLst>
                                      </p:cBhvr>
                                      <p:by>
                                        <p:hsl h="-7200000" s="0" l="0"/>
                                      </p:by>
                                    </p:animClr>
                                    <p:animClr clrSpc="hsl" dir="cw">
                                      <p:cBhvr>
                                        <p:cTn id="68" dur="500" fill="hold"/>
                                        <p:tgtEl>
                                          <p:spTgt spid="16">
                                            <p:txEl>
                                              <p:pRg st="12" end="12"/>
                                            </p:txEl>
                                          </p:spTgt>
                                        </p:tgtEl>
                                        <p:attrNameLst>
                                          <p:attrName>stroke.color</p:attrName>
                                        </p:attrNameLst>
                                      </p:cBhvr>
                                      <p:by>
                                        <p:hsl h="-7200000" s="0" l="0"/>
                                      </p:by>
                                    </p:animClr>
                                    <p:set>
                                      <p:cBhvr>
                                        <p:cTn id="69" dur="500" fill="hold"/>
                                        <p:tgtEl>
                                          <p:spTgt spid="16">
                                            <p:txEl>
                                              <p:pRg st="12" end="12"/>
                                            </p:txEl>
                                          </p:spTgt>
                                        </p:tgtEl>
                                        <p:attrNameLst>
                                          <p:attrName>fill.type</p:attrName>
                                        </p:attrNameLst>
                                      </p:cBhvr>
                                      <p:to>
                                        <p:strVal val="solid"/>
                                      </p:to>
                                    </p:set>
                                  </p:childTnLst>
                                  <p:subTnLst>
                                    <p:animClr clrSpc="rgb" dir="cw">
                                      <p:cBhvr override="childStyle">
                                        <p:cTn dur="1" fill="hold" display="0" masterRel="nextClick" afterEffect="1"/>
                                        <p:tgtEl>
                                          <p:spTgt spid="16">
                                            <p:txEl>
                                              <p:pRg st="12" end="12"/>
                                            </p:txEl>
                                          </p:spTgt>
                                        </p:tgtEl>
                                        <p:attrNameLst>
                                          <p:attrName>ppt_c</p:attrName>
                                        </p:attrNameLst>
                                      </p:cBhvr>
                                      <p:to>
                                        <a:schemeClr val="hlink"/>
                                      </p:to>
                                    </p:animClr>
                                  </p:subTnLst>
                                </p:cTn>
                              </p:par>
                            </p:childTnLst>
                          </p:cTn>
                        </p:par>
                      </p:childTnLst>
                    </p:cTn>
                  </p:par>
                  <p:par>
                    <p:cTn id="70" fill="hold">
                      <p:stCondLst>
                        <p:cond delay="indefinite"/>
                      </p:stCondLst>
                      <p:childTnLst>
                        <p:par>
                          <p:cTn id="71" fill="hold">
                            <p:stCondLst>
                              <p:cond delay="0"/>
                            </p:stCondLst>
                            <p:childTnLst>
                              <p:par>
                                <p:cTn id="72" presetID="25" presetClass="emph" presetSubtype="0" fill="hold" nodeType="clickEffect">
                                  <p:stCondLst>
                                    <p:cond delay="0"/>
                                  </p:stCondLst>
                                  <p:childTnLst>
                                    <p:animClr clrSpc="hsl" dir="cw">
                                      <p:cBhvr override="childStyle">
                                        <p:cTn id="73" dur="500" fill="hold"/>
                                        <p:tgtEl>
                                          <p:spTgt spid="16">
                                            <p:txEl>
                                              <p:pRg st="13" end="13"/>
                                            </p:txEl>
                                          </p:spTgt>
                                        </p:tgtEl>
                                        <p:attrNameLst>
                                          <p:attrName>style.color</p:attrName>
                                        </p:attrNameLst>
                                      </p:cBhvr>
                                      <p:by>
                                        <p:hsl h="0" s="-70588" l="0"/>
                                      </p:by>
                                    </p:animClr>
                                    <p:animClr clrSpc="hsl" dir="cw">
                                      <p:cBhvr>
                                        <p:cTn id="74" dur="500" fill="hold"/>
                                        <p:tgtEl>
                                          <p:spTgt spid="16">
                                            <p:txEl>
                                              <p:pRg st="13" end="13"/>
                                            </p:txEl>
                                          </p:spTgt>
                                        </p:tgtEl>
                                        <p:attrNameLst>
                                          <p:attrName>fillcolor</p:attrName>
                                        </p:attrNameLst>
                                      </p:cBhvr>
                                      <p:by>
                                        <p:hsl h="0" s="-70588" l="0"/>
                                      </p:by>
                                    </p:animClr>
                                    <p:animClr clrSpc="hsl" dir="cw">
                                      <p:cBhvr>
                                        <p:cTn id="75" dur="500" fill="hold"/>
                                        <p:tgtEl>
                                          <p:spTgt spid="16">
                                            <p:txEl>
                                              <p:pRg st="13" end="13"/>
                                            </p:txEl>
                                          </p:spTgt>
                                        </p:tgtEl>
                                        <p:attrNameLst>
                                          <p:attrName>stroke.color</p:attrName>
                                        </p:attrNameLst>
                                      </p:cBhvr>
                                      <p:by>
                                        <p:hsl h="0" s="-70588" l="0"/>
                                      </p:by>
                                    </p:animClr>
                                    <p:set>
                                      <p:cBhvr>
                                        <p:cTn id="76" dur="500" fill="hold"/>
                                        <p:tgtEl>
                                          <p:spTgt spid="16">
                                            <p:txEl>
                                              <p:pRg st="13" end="13"/>
                                            </p:txEl>
                                          </p:spTgt>
                                        </p:tgtEl>
                                        <p:attrNameLst>
                                          <p:attrName>fill.type</p:attrName>
                                        </p:attrNameLst>
                                      </p:cBhvr>
                                      <p:to>
                                        <p:strVal val="solid"/>
                                      </p:to>
                                    </p:set>
                                  </p:childTnLst>
                                  <p:subTnLst>
                                    <p:animClr clrSpc="rgb" dir="cw">
                                      <p:cBhvr override="childStyle">
                                        <p:cTn dur="1" fill="hold" display="0" masterRel="nextClick" afterEffect="1"/>
                                        <p:tgtEl>
                                          <p:spTgt spid="16">
                                            <p:txEl>
                                              <p:pRg st="13" end="13"/>
                                            </p:txEl>
                                          </p:spTgt>
                                        </p:tgtEl>
                                        <p:attrNameLst>
                                          <p:attrName>ppt_c</p:attrName>
                                        </p:attrNameLst>
                                      </p:cBhvr>
                                      <p:to>
                                        <a:schemeClr val="accent2"/>
                                      </p:to>
                                    </p:animClr>
                                  </p:subTnLst>
                                </p:cTn>
                              </p:par>
                              <p:par>
                                <p:cTn id="77" presetID="25" presetClass="emph" presetSubtype="0" fill="hold" nodeType="withEffect">
                                  <p:stCondLst>
                                    <p:cond delay="0"/>
                                  </p:stCondLst>
                                  <p:childTnLst>
                                    <p:animClr clrSpc="hsl" dir="cw">
                                      <p:cBhvr override="childStyle">
                                        <p:cTn id="78" dur="500" fill="hold"/>
                                        <p:tgtEl>
                                          <p:spTgt spid="16">
                                            <p:txEl>
                                              <p:pRg st="14" end="14"/>
                                            </p:txEl>
                                          </p:spTgt>
                                        </p:tgtEl>
                                        <p:attrNameLst>
                                          <p:attrName>style.color</p:attrName>
                                        </p:attrNameLst>
                                      </p:cBhvr>
                                      <p:by>
                                        <p:hsl h="0" s="-70588" l="0"/>
                                      </p:by>
                                    </p:animClr>
                                    <p:animClr clrSpc="hsl" dir="cw">
                                      <p:cBhvr>
                                        <p:cTn id="79" dur="500" fill="hold"/>
                                        <p:tgtEl>
                                          <p:spTgt spid="16">
                                            <p:txEl>
                                              <p:pRg st="14" end="14"/>
                                            </p:txEl>
                                          </p:spTgt>
                                        </p:tgtEl>
                                        <p:attrNameLst>
                                          <p:attrName>fillcolor</p:attrName>
                                        </p:attrNameLst>
                                      </p:cBhvr>
                                      <p:by>
                                        <p:hsl h="0" s="-70588" l="0"/>
                                      </p:by>
                                    </p:animClr>
                                    <p:animClr clrSpc="hsl" dir="cw">
                                      <p:cBhvr>
                                        <p:cTn id="80" dur="500" fill="hold"/>
                                        <p:tgtEl>
                                          <p:spTgt spid="16">
                                            <p:txEl>
                                              <p:pRg st="14" end="14"/>
                                            </p:txEl>
                                          </p:spTgt>
                                        </p:tgtEl>
                                        <p:attrNameLst>
                                          <p:attrName>stroke.color</p:attrName>
                                        </p:attrNameLst>
                                      </p:cBhvr>
                                      <p:by>
                                        <p:hsl h="0" s="-70588" l="0"/>
                                      </p:by>
                                    </p:animClr>
                                    <p:set>
                                      <p:cBhvr>
                                        <p:cTn id="81" dur="500" fill="hold"/>
                                        <p:tgtEl>
                                          <p:spTgt spid="16">
                                            <p:txEl>
                                              <p:pRg st="14" end="14"/>
                                            </p:txEl>
                                          </p:spTgt>
                                        </p:tgtEl>
                                        <p:attrNameLst>
                                          <p:attrName>fill.type</p:attrName>
                                        </p:attrNameLst>
                                      </p:cBhvr>
                                      <p:to>
                                        <p:strVal val="solid"/>
                                      </p:to>
                                    </p:set>
                                  </p:childTnLst>
                                  <p:subTnLst>
                                    <p:animClr clrSpc="rgb" dir="cw">
                                      <p:cBhvr override="childStyle">
                                        <p:cTn dur="1" fill="hold" display="0" masterRel="nextClick" afterEffect="1"/>
                                        <p:tgtEl>
                                          <p:spTgt spid="16">
                                            <p:txEl>
                                              <p:pRg st="14" end="14"/>
                                            </p:txEl>
                                          </p:spTgt>
                                        </p:tgtEl>
                                        <p:attrNameLst>
                                          <p:attrName>ppt_c</p:attrName>
                                        </p:attrNameLst>
                                      </p:cBhvr>
                                      <p:to>
                                        <a:schemeClr val="accent2"/>
                                      </p:to>
                                    </p:animClr>
                                  </p:subTnLst>
                                </p:cTn>
                              </p:par>
                              <p:par>
                                <p:cTn id="82" presetID="25" presetClass="emph" presetSubtype="0" fill="hold" nodeType="withEffect">
                                  <p:stCondLst>
                                    <p:cond delay="0"/>
                                  </p:stCondLst>
                                  <p:childTnLst>
                                    <p:animClr clrSpc="hsl" dir="cw">
                                      <p:cBhvr override="childStyle">
                                        <p:cTn id="83" dur="500" fill="hold"/>
                                        <p:tgtEl>
                                          <p:spTgt spid="19">
                                            <p:txEl>
                                              <p:pRg st="0" end="0"/>
                                            </p:txEl>
                                          </p:spTgt>
                                        </p:tgtEl>
                                        <p:attrNameLst>
                                          <p:attrName>style.color</p:attrName>
                                        </p:attrNameLst>
                                      </p:cBhvr>
                                      <p:by>
                                        <p:hsl h="0" s="-70588" l="0"/>
                                      </p:by>
                                    </p:animClr>
                                    <p:animClr clrSpc="hsl" dir="cw">
                                      <p:cBhvr>
                                        <p:cTn id="84" dur="500" fill="hold"/>
                                        <p:tgtEl>
                                          <p:spTgt spid="19">
                                            <p:txEl>
                                              <p:pRg st="0" end="0"/>
                                            </p:txEl>
                                          </p:spTgt>
                                        </p:tgtEl>
                                        <p:attrNameLst>
                                          <p:attrName>fillcolor</p:attrName>
                                        </p:attrNameLst>
                                      </p:cBhvr>
                                      <p:by>
                                        <p:hsl h="0" s="-70588" l="0"/>
                                      </p:by>
                                    </p:animClr>
                                    <p:animClr clrSpc="hsl" dir="cw">
                                      <p:cBhvr>
                                        <p:cTn id="85" dur="500" fill="hold"/>
                                        <p:tgtEl>
                                          <p:spTgt spid="19">
                                            <p:txEl>
                                              <p:pRg st="0" end="0"/>
                                            </p:txEl>
                                          </p:spTgt>
                                        </p:tgtEl>
                                        <p:attrNameLst>
                                          <p:attrName>stroke.color</p:attrName>
                                        </p:attrNameLst>
                                      </p:cBhvr>
                                      <p:by>
                                        <p:hsl h="0" s="-70588" l="0"/>
                                      </p:by>
                                    </p:animClr>
                                    <p:set>
                                      <p:cBhvr>
                                        <p:cTn id="86" dur="500" fill="hold"/>
                                        <p:tgtEl>
                                          <p:spTgt spid="19">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9">
                                            <p:txEl>
                                              <p:pRg st="0" end="0"/>
                                            </p:txEl>
                                          </p:spTgt>
                                        </p:tgtEl>
                                        <p:attrNameLst>
                                          <p:attrName>ppt_c</p:attrName>
                                        </p:attrNameLst>
                                      </p:cBhvr>
                                      <p:to>
                                        <a:schemeClr val="accent2"/>
                                      </p:to>
                                    </p:animClr>
                                  </p:subTnLst>
                                </p:cTn>
                              </p:par>
                              <p:par>
                                <p:cTn id="87" presetID="25" presetClass="emph" presetSubtype="0" fill="hold" nodeType="withEffect">
                                  <p:stCondLst>
                                    <p:cond delay="0"/>
                                  </p:stCondLst>
                                  <p:childTnLst>
                                    <p:animClr clrSpc="hsl" dir="cw">
                                      <p:cBhvr override="childStyle">
                                        <p:cTn id="88" dur="500" fill="hold"/>
                                        <p:tgtEl>
                                          <p:spTgt spid="19">
                                            <p:txEl>
                                              <p:pRg st="1" end="1"/>
                                            </p:txEl>
                                          </p:spTgt>
                                        </p:tgtEl>
                                        <p:attrNameLst>
                                          <p:attrName>style.color</p:attrName>
                                        </p:attrNameLst>
                                      </p:cBhvr>
                                      <p:by>
                                        <p:hsl h="0" s="-70588" l="0"/>
                                      </p:by>
                                    </p:animClr>
                                    <p:animClr clrSpc="hsl" dir="cw">
                                      <p:cBhvr>
                                        <p:cTn id="89" dur="500" fill="hold"/>
                                        <p:tgtEl>
                                          <p:spTgt spid="19">
                                            <p:txEl>
                                              <p:pRg st="1" end="1"/>
                                            </p:txEl>
                                          </p:spTgt>
                                        </p:tgtEl>
                                        <p:attrNameLst>
                                          <p:attrName>fillcolor</p:attrName>
                                        </p:attrNameLst>
                                      </p:cBhvr>
                                      <p:by>
                                        <p:hsl h="0" s="-70588" l="0"/>
                                      </p:by>
                                    </p:animClr>
                                    <p:animClr clrSpc="hsl" dir="cw">
                                      <p:cBhvr>
                                        <p:cTn id="90" dur="500" fill="hold"/>
                                        <p:tgtEl>
                                          <p:spTgt spid="19">
                                            <p:txEl>
                                              <p:pRg st="1" end="1"/>
                                            </p:txEl>
                                          </p:spTgt>
                                        </p:tgtEl>
                                        <p:attrNameLst>
                                          <p:attrName>stroke.color</p:attrName>
                                        </p:attrNameLst>
                                      </p:cBhvr>
                                      <p:by>
                                        <p:hsl h="0" s="-70588" l="0"/>
                                      </p:by>
                                    </p:animClr>
                                    <p:set>
                                      <p:cBhvr>
                                        <p:cTn id="91" dur="500" fill="hold"/>
                                        <p:tgtEl>
                                          <p:spTgt spid="19">
                                            <p:txEl>
                                              <p:pRg st="1" end="1"/>
                                            </p:txEl>
                                          </p:spTgt>
                                        </p:tgtEl>
                                        <p:attrNameLst>
                                          <p:attrName>fill.type</p:attrName>
                                        </p:attrNameLst>
                                      </p:cBhvr>
                                      <p:to>
                                        <p:strVal val="solid"/>
                                      </p:to>
                                    </p:set>
                                  </p:childTnLst>
                                  <p:subTnLst>
                                    <p:animClr clrSpc="rgb" dir="cw">
                                      <p:cBhvr override="childStyle">
                                        <p:cTn dur="1" fill="hold" display="0" masterRel="nextClick" afterEffect="1"/>
                                        <p:tgtEl>
                                          <p:spTgt spid="19">
                                            <p:txEl>
                                              <p:pRg st="1" end="1"/>
                                            </p:txEl>
                                          </p:spTgt>
                                        </p:tgtEl>
                                        <p:attrNameLst>
                                          <p:attrName>ppt_c</p:attrName>
                                        </p:attrNameLst>
                                      </p:cBhvr>
                                      <p:to>
                                        <a:schemeClr val="accent2"/>
                                      </p:to>
                                    </p:animClr>
                                  </p:subTnLst>
                                </p:cTn>
                              </p:par>
                              <p:par>
                                <p:cTn id="92" presetID="25" presetClass="emph" presetSubtype="0" fill="hold" nodeType="withEffect">
                                  <p:stCondLst>
                                    <p:cond delay="0"/>
                                  </p:stCondLst>
                                  <p:childTnLst>
                                    <p:animClr clrSpc="hsl" dir="cw">
                                      <p:cBhvr override="childStyle">
                                        <p:cTn id="93" dur="500" fill="hold"/>
                                        <p:tgtEl>
                                          <p:spTgt spid="19">
                                            <p:txEl>
                                              <p:pRg st="2" end="2"/>
                                            </p:txEl>
                                          </p:spTgt>
                                        </p:tgtEl>
                                        <p:attrNameLst>
                                          <p:attrName>style.color</p:attrName>
                                        </p:attrNameLst>
                                      </p:cBhvr>
                                      <p:by>
                                        <p:hsl h="0" s="-70588" l="0"/>
                                      </p:by>
                                    </p:animClr>
                                    <p:animClr clrSpc="hsl" dir="cw">
                                      <p:cBhvr>
                                        <p:cTn id="94" dur="500" fill="hold"/>
                                        <p:tgtEl>
                                          <p:spTgt spid="19">
                                            <p:txEl>
                                              <p:pRg st="2" end="2"/>
                                            </p:txEl>
                                          </p:spTgt>
                                        </p:tgtEl>
                                        <p:attrNameLst>
                                          <p:attrName>fillcolor</p:attrName>
                                        </p:attrNameLst>
                                      </p:cBhvr>
                                      <p:by>
                                        <p:hsl h="0" s="-70588" l="0"/>
                                      </p:by>
                                    </p:animClr>
                                    <p:animClr clrSpc="hsl" dir="cw">
                                      <p:cBhvr>
                                        <p:cTn id="95" dur="500" fill="hold"/>
                                        <p:tgtEl>
                                          <p:spTgt spid="19">
                                            <p:txEl>
                                              <p:pRg st="2" end="2"/>
                                            </p:txEl>
                                          </p:spTgt>
                                        </p:tgtEl>
                                        <p:attrNameLst>
                                          <p:attrName>stroke.color</p:attrName>
                                        </p:attrNameLst>
                                      </p:cBhvr>
                                      <p:by>
                                        <p:hsl h="0" s="-70588" l="0"/>
                                      </p:by>
                                    </p:animClr>
                                    <p:set>
                                      <p:cBhvr>
                                        <p:cTn id="96" dur="500" fill="hold"/>
                                        <p:tgtEl>
                                          <p:spTgt spid="19">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9">
                                            <p:txEl>
                                              <p:pRg st="2" end="2"/>
                                            </p:txEl>
                                          </p:spTgt>
                                        </p:tgtEl>
                                        <p:attrNameLst>
                                          <p:attrName>ppt_c</p:attrName>
                                        </p:attrNameLst>
                                      </p:cBhvr>
                                      <p:to>
                                        <a:schemeClr val="accent2"/>
                                      </p:to>
                                    </p:animClr>
                                  </p:subTnLst>
                                </p:cTn>
                              </p:par>
                              <p:par>
                                <p:cTn id="97" presetID="25" presetClass="emph" presetSubtype="0" fill="hold" nodeType="withEffect">
                                  <p:stCondLst>
                                    <p:cond delay="0"/>
                                  </p:stCondLst>
                                  <p:childTnLst>
                                    <p:animClr clrSpc="hsl" dir="cw">
                                      <p:cBhvr override="childStyle">
                                        <p:cTn id="98" dur="500" fill="hold"/>
                                        <p:tgtEl>
                                          <p:spTgt spid="19">
                                            <p:txEl>
                                              <p:pRg st="3" end="3"/>
                                            </p:txEl>
                                          </p:spTgt>
                                        </p:tgtEl>
                                        <p:attrNameLst>
                                          <p:attrName>style.color</p:attrName>
                                        </p:attrNameLst>
                                      </p:cBhvr>
                                      <p:by>
                                        <p:hsl h="0" s="-70588" l="0"/>
                                      </p:by>
                                    </p:animClr>
                                    <p:animClr clrSpc="hsl" dir="cw">
                                      <p:cBhvr>
                                        <p:cTn id="99" dur="500" fill="hold"/>
                                        <p:tgtEl>
                                          <p:spTgt spid="19">
                                            <p:txEl>
                                              <p:pRg st="3" end="3"/>
                                            </p:txEl>
                                          </p:spTgt>
                                        </p:tgtEl>
                                        <p:attrNameLst>
                                          <p:attrName>fillcolor</p:attrName>
                                        </p:attrNameLst>
                                      </p:cBhvr>
                                      <p:by>
                                        <p:hsl h="0" s="-70588" l="0"/>
                                      </p:by>
                                    </p:animClr>
                                    <p:animClr clrSpc="hsl" dir="cw">
                                      <p:cBhvr>
                                        <p:cTn id="100" dur="500" fill="hold"/>
                                        <p:tgtEl>
                                          <p:spTgt spid="19">
                                            <p:txEl>
                                              <p:pRg st="3" end="3"/>
                                            </p:txEl>
                                          </p:spTgt>
                                        </p:tgtEl>
                                        <p:attrNameLst>
                                          <p:attrName>stroke.color</p:attrName>
                                        </p:attrNameLst>
                                      </p:cBhvr>
                                      <p:by>
                                        <p:hsl h="0" s="-70588" l="0"/>
                                      </p:by>
                                    </p:animClr>
                                    <p:set>
                                      <p:cBhvr>
                                        <p:cTn id="101" dur="500" fill="hold"/>
                                        <p:tgtEl>
                                          <p:spTgt spid="19">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19">
                                            <p:txEl>
                                              <p:pRg st="3" end="3"/>
                                            </p:txEl>
                                          </p:spTgt>
                                        </p:tgtEl>
                                        <p:attrNameLst>
                                          <p:attrName>ppt_c</p:attrName>
                                        </p:attrNameLst>
                                      </p:cBhvr>
                                      <p:to>
                                        <a:schemeClr val="accent2"/>
                                      </p:to>
                                    </p:animClr>
                                  </p:subTnLst>
                                </p:cTn>
                              </p:par>
                              <p:par>
                                <p:cTn id="102" presetID="25" presetClass="emph" presetSubtype="0" fill="hold" nodeType="withEffect">
                                  <p:stCondLst>
                                    <p:cond delay="0"/>
                                  </p:stCondLst>
                                  <p:childTnLst>
                                    <p:animClr clrSpc="hsl" dir="cw">
                                      <p:cBhvr override="childStyle">
                                        <p:cTn id="103" dur="500" fill="hold"/>
                                        <p:tgtEl>
                                          <p:spTgt spid="19">
                                            <p:txEl>
                                              <p:pRg st="4" end="4"/>
                                            </p:txEl>
                                          </p:spTgt>
                                        </p:tgtEl>
                                        <p:attrNameLst>
                                          <p:attrName>style.color</p:attrName>
                                        </p:attrNameLst>
                                      </p:cBhvr>
                                      <p:by>
                                        <p:hsl h="0" s="-70588" l="0"/>
                                      </p:by>
                                    </p:animClr>
                                    <p:animClr clrSpc="hsl" dir="cw">
                                      <p:cBhvr>
                                        <p:cTn id="104" dur="500" fill="hold"/>
                                        <p:tgtEl>
                                          <p:spTgt spid="19">
                                            <p:txEl>
                                              <p:pRg st="4" end="4"/>
                                            </p:txEl>
                                          </p:spTgt>
                                        </p:tgtEl>
                                        <p:attrNameLst>
                                          <p:attrName>fillcolor</p:attrName>
                                        </p:attrNameLst>
                                      </p:cBhvr>
                                      <p:by>
                                        <p:hsl h="0" s="-70588" l="0"/>
                                      </p:by>
                                    </p:animClr>
                                    <p:animClr clrSpc="hsl" dir="cw">
                                      <p:cBhvr>
                                        <p:cTn id="105" dur="500" fill="hold"/>
                                        <p:tgtEl>
                                          <p:spTgt spid="19">
                                            <p:txEl>
                                              <p:pRg st="4" end="4"/>
                                            </p:txEl>
                                          </p:spTgt>
                                        </p:tgtEl>
                                        <p:attrNameLst>
                                          <p:attrName>stroke.color</p:attrName>
                                        </p:attrNameLst>
                                      </p:cBhvr>
                                      <p:by>
                                        <p:hsl h="0" s="-70588" l="0"/>
                                      </p:by>
                                    </p:animClr>
                                    <p:set>
                                      <p:cBhvr>
                                        <p:cTn id="106" dur="500" fill="hold"/>
                                        <p:tgtEl>
                                          <p:spTgt spid="19">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9">
                                            <p:txEl>
                                              <p:pRg st="4" end="4"/>
                                            </p:txEl>
                                          </p:spTgt>
                                        </p:tgtEl>
                                        <p:attrNameLst>
                                          <p:attrName>ppt_c</p:attrName>
                                        </p:attrNameLst>
                                      </p:cBhvr>
                                      <p:to>
                                        <a:schemeClr val="accent2"/>
                                      </p:to>
                                    </p:animClr>
                                  </p:subTnLst>
                                </p:cTn>
                              </p:par>
                              <p:par>
                                <p:cTn id="107" presetID="25" presetClass="emph" presetSubtype="0" fill="hold" nodeType="withEffect">
                                  <p:stCondLst>
                                    <p:cond delay="0"/>
                                  </p:stCondLst>
                                  <p:childTnLst>
                                    <p:animClr clrSpc="hsl" dir="cw">
                                      <p:cBhvr override="childStyle">
                                        <p:cTn id="108" dur="500" fill="hold"/>
                                        <p:tgtEl>
                                          <p:spTgt spid="19">
                                            <p:txEl>
                                              <p:pRg st="5" end="5"/>
                                            </p:txEl>
                                          </p:spTgt>
                                        </p:tgtEl>
                                        <p:attrNameLst>
                                          <p:attrName>style.color</p:attrName>
                                        </p:attrNameLst>
                                      </p:cBhvr>
                                      <p:by>
                                        <p:hsl h="0" s="-70588" l="0"/>
                                      </p:by>
                                    </p:animClr>
                                    <p:animClr clrSpc="hsl" dir="cw">
                                      <p:cBhvr>
                                        <p:cTn id="109" dur="500" fill="hold"/>
                                        <p:tgtEl>
                                          <p:spTgt spid="19">
                                            <p:txEl>
                                              <p:pRg st="5" end="5"/>
                                            </p:txEl>
                                          </p:spTgt>
                                        </p:tgtEl>
                                        <p:attrNameLst>
                                          <p:attrName>fillcolor</p:attrName>
                                        </p:attrNameLst>
                                      </p:cBhvr>
                                      <p:by>
                                        <p:hsl h="0" s="-70588" l="0"/>
                                      </p:by>
                                    </p:animClr>
                                    <p:animClr clrSpc="hsl" dir="cw">
                                      <p:cBhvr>
                                        <p:cTn id="110" dur="500" fill="hold"/>
                                        <p:tgtEl>
                                          <p:spTgt spid="19">
                                            <p:txEl>
                                              <p:pRg st="5" end="5"/>
                                            </p:txEl>
                                          </p:spTgt>
                                        </p:tgtEl>
                                        <p:attrNameLst>
                                          <p:attrName>stroke.color</p:attrName>
                                        </p:attrNameLst>
                                      </p:cBhvr>
                                      <p:by>
                                        <p:hsl h="0" s="-70588" l="0"/>
                                      </p:by>
                                    </p:animClr>
                                    <p:set>
                                      <p:cBhvr>
                                        <p:cTn id="111" dur="500" fill="hold"/>
                                        <p:tgtEl>
                                          <p:spTgt spid="19">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19">
                                            <p:txEl>
                                              <p:pRg st="5" end="5"/>
                                            </p:txEl>
                                          </p:spTgt>
                                        </p:tgtEl>
                                        <p:attrNameLst>
                                          <p:attrName>ppt_c</p:attrName>
                                        </p:attrNameLst>
                                      </p:cBhvr>
                                      <p:to>
                                        <a:schemeClr val="accent2"/>
                                      </p:to>
                                    </p:animClr>
                                  </p:subTnLst>
                                </p:cTn>
                              </p:par>
                              <p:par>
                                <p:cTn id="112" presetID="25" presetClass="emph" presetSubtype="0" fill="hold" nodeType="withEffect">
                                  <p:stCondLst>
                                    <p:cond delay="0"/>
                                  </p:stCondLst>
                                  <p:childTnLst>
                                    <p:animClr clrSpc="hsl" dir="cw">
                                      <p:cBhvr override="childStyle">
                                        <p:cTn id="113" dur="500" fill="hold"/>
                                        <p:tgtEl>
                                          <p:spTgt spid="19">
                                            <p:txEl>
                                              <p:pRg st="6" end="6"/>
                                            </p:txEl>
                                          </p:spTgt>
                                        </p:tgtEl>
                                        <p:attrNameLst>
                                          <p:attrName>style.color</p:attrName>
                                        </p:attrNameLst>
                                      </p:cBhvr>
                                      <p:by>
                                        <p:hsl h="0" s="-70588" l="0"/>
                                      </p:by>
                                    </p:animClr>
                                    <p:animClr clrSpc="hsl" dir="cw">
                                      <p:cBhvr>
                                        <p:cTn id="114" dur="500" fill="hold"/>
                                        <p:tgtEl>
                                          <p:spTgt spid="19">
                                            <p:txEl>
                                              <p:pRg st="6" end="6"/>
                                            </p:txEl>
                                          </p:spTgt>
                                        </p:tgtEl>
                                        <p:attrNameLst>
                                          <p:attrName>fillcolor</p:attrName>
                                        </p:attrNameLst>
                                      </p:cBhvr>
                                      <p:by>
                                        <p:hsl h="0" s="-70588" l="0"/>
                                      </p:by>
                                    </p:animClr>
                                    <p:animClr clrSpc="hsl" dir="cw">
                                      <p:cBhvr>
                                        <p:cTn id="115" dur="500" fill="hold"/>
                                        <p:tgtEl>
                                          <p:spTgt spid="19">
                                            <p:txEl>
                                              <p:pRg st="6" end="6"/>
                                            </p:txEl>
                                          </p:spTgt>
                                        </p:tgtEl>
                                        <p:attrNameLst>
                                          <p:attrName>stroke.color</p:attrName>
                                        </p:attrNameLst>
                                      </p:cBhvr>
                                      <p:by>
                                        <p:hsl h="0" s="-70588" l="0"/>
                                      </p:by>
                                    </p:animClr>
                                    <p:set>
                                      <p:cBhvr>
                                        <p:cTn id="116" dur="500" fill="hold"/>
                                        <p:tgtEl>
                                          <p:spTgt spid="19">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9">
                                            <p:txEl>
                                              <p:pRg st="6" end="6"/>
                                            </p:txEl>
                                          </p:spTgt>
                                        </p:tgtEl>
                                        <p:attrNameLst>
                                          <p:attrName>ppt_c</p:attrName>
                                        </p:attrNameLst>
                                      </p:cBhvr>
                                      <p:to>
                                        <a:schemeClr val="accent2"/>
                                      </p:to>
                                    </p:animClr>
                                  </p:subTnLst>
                                </p:cTn>
                              </p:par>
                              <p:par>
                                <p:cTn id="117" presetID="25" presetClass="emph" presetSubtype="0" fill="hold" nodeType="withEffect">
                                  <p:stCondLst>
                                    <p:cond delay="0"/>
                                  </p:stCondLst>
                                  <p:childTnLst>
                                    <p:animClr clrSpc="hsl" dir="cw">
                                      <p:cBhvr override="childStyle">
                                        <p:cTn id="118" dur="500" fill="hold"/>
                                        <p:tgtEl>
                                          <p:spTgt spid="19">
                                            <p:txEl>
                                              <p:pRg st="7" end="7"/>
                                            </p:txEl>
                                          </p:spTgt>
                                        </p:tgtEl>
                                        <p:attrNameLst>
                                          <p:attrName>style.color</p:attrName>
                                        </p:attrNameLst>
                                      </p:cBhvr>
                                      <p:by>
                                        <p:hsl h="0" s="-70588" l="0"/>
                                      </p:by>
                                    </p:animClr>
                                    <p:animClr clrSpc="hsl" dir="cw">
                                      <p:cBhvr>
                                        <p:cTn id="119" dur="500" fill="hold"/>
                                        <p:tgtEl>
                                          <p:spTgt spid="19">
                                            <p:txEl>
                                              <p:pRg st="7" end="7"/>
                                            </p:txEl>
                                          </p:spTgt>
                                        </p:tgtEl>
                                        <p:attrNameLst>
                                          <p:attrName>fillcolor</p:attrName>
                                        </p:attrNameLst>
                                      </p:cBhvr>
                                      <p:by>
                                        <p:hsl h="0" s="-70588" l="0"/>
                                      </p:by>
                                    </p:animClr>
                                    <p:animClr clrSpc="hsl" dir="cw">
                                      <p:cBhvr>
                                        <p:cTn id="120" dur="500" fill="hold"/>
                                        <p:tgtEl>
                                          <p:spTgt spid="19">
                                            <p:txEl>
                                              <p:pRg st="7" end="7"/>
                                            </p:txEl>
                                          </p:spTgt>
                                        </p:tgtEl>
                                        <p:attrNameLst>
                                          <p:attrName>stroke.color</p:attrName>
                                        </p:attrNameLst>
                                      </p:cBhvr>
                                      <p:by>
                                        <p:hsl h="0" s="-70588" l="0"/>
                                      </p:by>
                                    </p:animClr>
                                    <p:set>
                                      <p:cBhvr>
                                        <p:cTn id="121" dur="500" fill="hold"/>
                                        <p:tgtEl>
                                          <p:spTgt spid="19">
                                            <p:txEl>
                                              <p:pRg st="7" end="7"/>
                                            </p:txEl>
                                          </p:spTgt>
                                        </p:tgtEl>
                                        <p:attrNameLst>
                                          <p:attrName>fill.type</p:attrName>
                                        </p:attrNameLst>
                                      </p:cBhvr>
                                      <p:to>
                                        <p:strVal val="solid"/>
                                      </p:to>
                                    </p:set>
                                  </p:childTnLst>
                                  <p:subTnLst>
                                    <p:animClr clrSpc="rgb" dir="cw">
                                      <p:cBhvr override="childStyle">
                                        <p:cTn dur="1" fill="hold" display="0" masterRel="nextClick" afterEffect="1"/>
                                        <p:tgtEl>
                                          <p:spTgt spid="19">
                                            <p:txEl>
                                              <p:pRg st="7" end="7"/>
                                            </p:txEl>
                                          </p:spTgt>
                                        </p:tgtEl>
                                        <p:attrNameLst>
                                          <p:attrName>ppt_c</p:attrName>
                                        </p:attrNameLst>
                                      </p:cBhvr>
                                      <p:to>
                                        <a:schemeClr val="accent2"/>
                                      </p:to>
                                    </p:animClr>
                                  </p:subTnLst>
                                </p:cTn>
                              </p:par>
                              <p:par>
                                <p:cTn id="122" presetID="25" presetClass="emph" presetSubtype="0" fill="hold" nodeType="withEffect">
                                  <p:stCondLst>
                                    <p:cond delay="0"/>
                                  </p:stCondLst>
                                  <p:childTnLst>
                                    <p:animClr clrSpc="hsl" dir="cw">
                                      <p:cBhvr override="childStyle">
                                        <p:cTn id="123" dur="500" fill="hold"/>
                                        <p:tgtEl>
                                          <p:spTgt spid="19">
                                            <p:txEl>
                                              <p:pRg st="8" end="8"/>
                                            </p:txEl>
                                          </p:spTgt>
                                        </p:tgtEl>
                                        <p:attrNameLst>
                                          <p:attrName>style.color</p:attrName>
                                        </p:attrNameLst>
                                      </p:cBhvr>
                                      <p:by>
                                        <p:hsl h="0" s="-70588" l="0"/>
                                      </p:by>
                                    </p:animClr>
                                    <p:animClr clrSpc="hsl" dir="cw">
                                      <p:cBhvr>
                                        <p:cTn id="124" dur="500" fill="hold"/>
                                        <p:tgtEl>
                                          <p:spTgt spid="19">
                                            <p:txEl>
                                              <p:pRg st="8" end="8"/>
                                            </p:txEl>
                                          </p:spTgt>
                                        </p:tgtEl>
                                        <p:attrNameLst>
                                          <p:attrName>fillcolor</p:attrName>
                                        </p:attrNameLst>
                                      </p:cBhvr>
                                      <p:by>
                                        <p:hsl h="0" s="-70588" l="0"/>
                                      </p:by>
                                    </p:animClr>
                                    <p:animClr clrSpc="hsl" dir="cw">
                                      <p:cBhvr>
                                        <p:cTn id="125" dur="500" fill="hold"/>
                                        <p:tgtEl>
                                          <p:spTgt spid="19">
                                            <p:txEl>
                                              <p:pRg st="8" end="8"/>
                                            </p:txEl>
                                          </p:spTgt>
                                        </p:tgtEl>
                                        <p:attrNameLst>
                                          <p:attrName>stroke.color</p:attrName>
                                        </p:attrNameLst>
                                      </p:cBhvr>
                                      <p:by>
                                        <p:hsl h="0" s="-70588" l="0"/>
                                      </p:by>
                                    </p:animClr>
                                    <p:set>
                                      <p:cBhvr>
                                        <p:cTn id="126" dur="500" fill="hold"/>
                                        <p:tgtEl>
                                          <p:spTgt spid="19">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9">
                                            <p:txEl>
                                              <p:pRg st="8" end="8"/>
                                            </p:txEl>
                                          </p:spTgt>
                                        </p:tgtEl>
                                        <p:attrNameLst>
                                          <p:attrName>ppt_c</p:attrName>
                                        </p:attrNameLst>
                                      </p:cBhvr>
                                      <p:to>
                                        <a:schemeClr val="accent2"/>
                                      </p:to>
                                    </p:animClr>
                                  </p:subTnLst>
                                </p:cTn>
                              </p:par>
                              <p:par>
                                <p:cTn id="127" presetID="25" presetClass="emph" presetSubtype="0" fill="hold" nodeType="withEffect">
                                  <p:stCondLst>
                                    <p:cond delay="0"/>
                                  </p:stCondLst>
                                  <p:childTnLst>
                                    <p:animClr clrSpc="hsl" dir="cw">
                                      <p:cBhvr override="childStyle">
                                        <p:cTn id="128" dur="500" fill="hold"/>
                                        <p:tgtEl>
                                          <p:spTgt spid="19">
                                            <p:txEl>
                                              <p:pRg st="9" end="9"/>
                                            </p:txEl>
                                          </p:spTgt>
                                        </p:tgtEl>
                                        <p:attrNameLst>
                                          <p:attrName>style.color</p:attrName>
                                        </p:attrNameLst>
                                      </p:cBhvr>
                                      <p:by>
                                        <p:hsl h="0" s="-70588" l="0"/>
                                      </p:by>
                                    </p:animClr>
                                    <p:animClr clrSpc="hsl" dir="cw">
                                      <p:cBhvr>
                                        <p:cTn id="129" dur="500" fill="hold"/>
                                        <p:tgtEl>
                                          <p:spTgt spid="19">
                                            <p:txEl>
                                              <p:pRg st="9" end="9"/>
                                            </p:txEl>
                                          </p:spTgt>
                                        </p:tgtEl>
                                        <p:attrNameLst>
                                          <p:attrName>fillcolor</p:attrName>
                                        </p:attrNameLst>
                                      </p:cBhvr>
                                      <p:by>
                                        <p:hsl h="0" s="-70588" l="0"/>
                                      </p:by>
                                    </p:animClr>
                                    <p:animClr clrSpc="hsl" dir="cw">
                                      <p:cBhvr>
                                        <p:cTn id="130" dur="500" fill="hold"/>
                                        <p:tgtEl>
                                          <p:spTgt spid="19">
                                            <p:txEl>
                                              <p:pRg st="9" end="9"/>
                                            </p:txEl>
                                          </p:spTgt>
                                        </p:tgtEl>
                                        <p:attrNameLst>
                                          <p:attrName>stroke.color</p:attrName>
                                        </p:attrNameLst>
                                      </p:cBhvr>
                                      <p:by>
                                        <p:hsl h="0" s="-70588" l="0"/>
                                      </p:by>
                                    </p:animClr>
                                    <p:set>
                                      <p:cBhvr>
                                        <p:cTn id="131" dur="500" fill="hold"/>
                                        <p:tgtEl>
                                          <p:spTgt spid="19">
                                            <p:txEl>
                                              <p:pRg st="9" end="9"/>
                                            </p:txEl>
                                          </p:spTgt>
                                        </p:tgtEl>
                                        <p:attrNameLst>
                                          <p:attrName>fill.type</p:attrName>
                                        </p:attrNameLst>
                                      </p:cBhvr>
                                      <p:to>
                                        <p:strVal val="solid"/>
                                      </p:to>
                                    </p:set>
                                  </p:childTnLst>
                                  <p:subTnLst>
                                    <p:animClr clrSpc="rgb" dir="cw">
                                      <p:cBhvr override="childStyle">
                                        <p:cTn dur="1" fill="hold" display="0" masterRel="nextClick" afterEffect="1"/>
                                        <p:tgtEl>
                                          <p:spTgt spid="19">
                                            <p:txEl>
                                              <p:pRg st="9" end="9"/>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DE0F4"/>
        </a:solidFill>
        <a:effectLst/>
      </p:bgPr>
    </p:bg>
    <p:spTree>
      <p:nvGrpSpPr>
        <p:cNvPr id="1" name=""/>
        <p:cNvGrpSpPr/>
        <p:nvPr/>
      </p:nvGrpSpPr>
      <p:grpSpPr>
        <a:xfrm>
          <a:off x="0" y="0"/>
          <a:ext cx="0" cy="0"/>
          <a:chOff x="0" y="0"/>
          <a:chExt cx="0" cy="0"/>
        </a:xfrm>
      </p:grpSpPr>
      <p:sp>
        <p:nvSpPr>
          <p:cNvPr id="14" name="Freeform 2"/>
          <p:cNvSpPr/>
          <p:nvPr/>
        </p:nvSpPr>
        <p:spPr>
          <a:xfrm>
            <a:off x="-1213927" y="515991"/>
            <a:ext cx="7840538" cy="9876692"/>
          </a:xfrm>
          <a:custGeom>
            <a:avLst/>
            <a:gdLst/>
            <a:ahLst/>
            <a:cxnLst/>
            <a:rect l="l" t="t" r="r" b="b"/>
            <a:pathLst>
              <a:path w="6388807" h="9203563">
                <a:moveTo>
                  <a:pt x="0" y="0"/>
                </a:moveTo>
                <a:lnTo>
                  <a:pt x="6388807" y="0"/>
                </a:lnTo>
                <a:lnTo>
                  <a:pt x="6388807" y="9203562"/>
                </a:lnTo>
                <a:lnTo>
                  <a:pt x="0" y="9203562"/>
                </a:lnTo>
                <a:lnTo>
                  <a:pt x="0" y="0"/>
                </a:lnTo>
                <a:close/>
              </a:path>
            </a:pathLst>
          </a:custGeom>
          <a:blipFill>
            <a:blip r:embed="rId3"/>
            <a:stretch>
              <a:fillRect/>
            </a:stretch>
          </a:blipFill>
        </p:spPr>
      </p:sp>
      <p:grpSp>
        <p:nvGrpSpPr>
          <p:cNvPr id="8" name="Group 7"/>
          <p:cNvGrpSpPr/>
          <p:nvPr/>
        </p:nvGrpSpPr>
        <p:grpSpPr>
          <a:xfrm>
            <a:off x="6854103" y="515991"/>
            <a:ext cx="5107483" cy="2590456"/>
            <a:chOff x="5638800" y="2541813"/>
            <a:chExt cx="5715000" cy="3621460"/>
          </a:xfrm>
        </p:grpSpPr>
        <p:sp>
          <p:nvSpPr>
            <p:cNvPr id="2"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15" name="Rounded Rectangle 1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màu</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nâu</a:t>
              </a:r>
              <a:endParaRPr lang="en-US" sz="6600" dirty="0">
                <a:solidFill>
                  <a:schemeClr val="tx1">
                    <a:lumMod val="95000"/>
                    <a:lumOff val="5000"/>
                  </a:schemeClr>
                </a:solidFill>
                <a:latin typeface="#9Slide07 SVNDessert Menu Scrip" panose="00000500000000000000" pitchFamily="2" charset="0"/>
              </a:endParaRPr>
            </a:p>
          </p:txBody>
        </p:sp>
      </p:grpSp>
      <p:sp>
        <p:nvSpPr>
          <p:cNvPr id="4" name="Freeform 4"/>
          <p:cNvSpPr/>
          <p:nvPr/>
        </p:nvSpPr>
        <p:spPr>
          <a:xfrm>
            <a:off x="3618" y="7948830"/>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sp>
        <p:nvSpPr>
          <p:cNvPr id="6" name="Freeform 6"/>
          <p:cNvSpPr/>
          <p:nvPr/>
        </p:nvSpPr>
        <p:spPr>
          <a:xfrm>
            <a:off x="3786969" y="7921514"/>
            <a:ext cx="3899266" cy="2416537"/>
          </a:xfrm>
          <a:custGeom>
            <a:avLst/>
            <a:gdLst/>
            <a:ahLst/>
            <a:cxnLst/>
            <a:rect l="l" t="t" r="r" b="b"/>
            <a:pathLst>
              <a:path w="3990941" h="4277634">
                <a:moveTo>
                  <a:pt x="0" y="0"/>
                </a:moveTo>
                <a:lnTo>
                  <a:pt x="3990941" y="0"/>
                </a:lnTo>
                <a:lnTo>
                  <a:pt x="3990941" y="4277634"/>
                </a:lnTo>
                <a:lnTo>
                  <a:pt x="0" y="4277634"/>
                </a:lnTo>
                <a:lnTo>
                  <a:pt x="0" y="0"/>
                </a:lnTo>
                <a:close/>
              </a:path>
            </a:pathLst>
          </a:custGeom>
          <a:blipFill>
            <a:blip r:embed="rId5"/>
            <a:stretch>
              <a:fillRect/>
            </a:stretch>
          </a:blipFill>
        </p:spPr>
      </p:sp>
      <p:grpSp>
        <p:nvGrpSpPr>
          <p:cNvPr id="21" name="Group 20"/>
          <p:cNvGrpSpPr/>
          <p:nvPr/>
        </p:nvGrpSpPr>
        <p:grpSpPr>
          <a:xfrm>
            <a:off x="327951" y="5515128"/>
            <a:ext cx="5884587" cy="2217121"/>
            <a:chOff x="7713052" y="952910"/>
            <a:chExt cx="5047146" cy="1515880"/>
          </a:xfrm>
        </p:grpSpPr>
        <p:sp>
          <p:nvSpPr>
            <p:cNvPr id="22" name="Freeform 15"/>
            <p:cNvSpPr/>
            <p:nvPr/>
          </p:nvSpPr>
          <p:spPr>
            <a:xfrm>
              <a:off x="7713052" y="952910"/>
              <a:ext cx="5047146" cy="1515880"/>
            </a:xfrm>
            <a:custGeom>
              <a:avLst/>
              <a:gdLst/>
              <a:ahLst/>
              <a:cxnLst/>
              <a:rect l="l" t="t" r="r" b="b"/>
              <a:pathLst>
                <a:path w="7315200" h="1442964">
                  <a:moveTo>
                    <a:pt x="0" y="0"/>
                  </a:moveTo>
                  <a:lnTo>
                    <a:pt x="7315200" y="0"/>
                  </a:lnTo>
                  <a:lnTo>
                    <a:pt x="7315200" y="1442964"/>
                  </a:lnTo>
                  <a:lnTo>
                    <a:pt x="0" y="1442964"/>
                  </a:lnTo>
                  <a:lnTo>
                    <a:pt x="0" y="0"/>
                  </a:lnTo>
                  <a:close/>
                </a:path>
              </a:pathLst>
            </a:custGeom>
            <a:blipFill>
              <a:blip r:embed="rId6">
                <a:duotone>
                  <a:schemeClr val="accent1">
                    <a:shade val="45000"/>
                    <a:satMod val="135000"/>
                  </a:schemeClr>
                  <a:prstClr val="white"/>
                </a:duotone>
                <a:extLst>
                  <a:ext uri="{96DAC541-7B7A-43D3-8B79-37D633B846F1}">
                    <asvg:svgBlip xmlns:asvg="http://schemas.microsoft.com/office/drawing/2016/SVG/main" xmlns="" r:embed="rId15"/>
                  </a:ext>
                </a:extLst>
              </a:blip>
              <a:stretch>
                <a:fillRect/>
              </a:stretch>
            </a:blipFill>
          </p:spPr>
        </p:sp>
        <p:sp>
          <p:nvSpPr>
            <p:cNvPr id="23" name="TextBox 22"/>
            <p:cNvSpPr txBox="1"/>
            <p:nvPr/>
          </p:nvSpPr>
          <p:spPr>
            <a:xfrm>
              <a:off x="8178691" y="952910"/>
              <a:ext cx="3979173" cy="1273111"/>
            </a:xfrm>
            <a:prstGeom prst="rect">
              <a:avLst/>
            </a:prstGeom>
            <a:noFill/>
          </p:spPr>
          <p:txBody>
            <a:bodyPr wrap="none" rtlCol="0">
              <a:spAutoFit/>
            </a:bodyPr>
            <a:lstStyle/>
            <a:p>
              <a:r>
                <a:rPr lang="en-US" sz="11500" dirty="0" smtClean="0">
                  <a:ln>
                    <a:solidFill>
                      <a:schemeClr val="tx1"/>
                    </a:solidFill>
                  </a:ln>
                  <a:solidFill>
                    <a:schemeClr val="bg1"/>
                  </a:solidFill>
                  <a:latin typeface="#9Slide07 Soup of Justice" pitchFamily="2" charset="0"/>
                </a:rPr>
                <a:t>TỪ KHÓ</a:t>
              </a:r>
              <a:endParaRPr lang="en-US" sz="11500" dirty="0">
                <a:ln>
                  <a:solidFill>
                    <a:schemeClr val="tx1"/>
                  </a:solidFill>
                </a:ln>
                <a:solidFill>
                  <a:schemeClr val="bg1"/>
                </a:solidFill>
                <a:latin typeface="#9Slide07 Soup of Justice" pitchFamily="2" charset="0"/>
              </a:endParaRPr>
            </a:p>
          </p:txBody>
        </p:sp>
      </p:grpSp>
      <p:grpSp>
        <p:nvGrpSpPr>
          <p:cNvPr id="24" name="Group 23"/>
          <p:cNvGrpSpPr/>
          <p:nvPr/>
        </p:nvGrpSpPr>
        <p:grpSpPr>
          <a:xfrm>
            <a:off x="12877821" y="864000"/>
            <a:ext cx="5107483" cy="2590456"/>
            <a:chOff x="5638800" y="2541813"/>
            <a:chExt cx="5715000" cy="3621460"/>
          </a:xfrm>
        </p:grpSpPr>
        <p:sp>
          <p:nvSpPr>
            <p:cNvPr id="25"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6" name="Rounded Rectangle 25"/>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sắc</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màu</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27" name="Group 26"/>
          <p:cNvGrpSpPr/>
          <p:nvPr/>
        </p:nvGrpSpPr>
        <p:grpSpPr>
          <a:xfrm>
            <a:off x="7414727" y="3622908"/>
            <a:ext cx="5107483" cy="2590456"/>
            <a:chOff x="5638800" y="2541813"/>
            <a:chExt cx="5715000" cy="3621460"/>
          </a:xfrm>
        </p:grpSpPr>
        <p:sp>
          <p:nvSpPr>
            <p:cNvPr id="28"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29" name="Rounded Rectangle 28"/>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vòm</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trời</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0" name="Group 29"/>
          <p:cNvGrpSpPr/>
          <p:nvPr/>
        </p:nvGrpSpPr>
        <p:grpSpPr>
          <a:xfrm>
            <a:off x="12871959" y="4044189"/>
            <a:ext cx="5107483" cy="2590456"/>
            <a:chOff x="5638800" y="2541813"/>
            <a:chExt cx="5715000" cy="3621460"/>
          </a:xfrm>
        </p:grpSpPr>
        <p:sp>
          <p:nvSpPr>
            <p:cNvPr id="31"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2" name="Rounded Rectangle 31"/>
            <p:cNvSpPr/>
            <p:nvPr/>
          </p:nvSpPr>
          <p:spPr>
            <a:xfrm>
              <a:off x="5638800" y="3731752"/>
              <a:ext cx="5715000" cy="1828801"/>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chiếp</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chiếp</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3" name="Group 32"/>
          <p:cNvGrpSpPr/>
          <p:nvPr/>
        </p:nvGrpSpPr>
        <p:grpSpPr>
          <a:xfrm>
            <a:off x="7684984" y="6730742"/>
            <a:ext cx="5107483" cy="2590456"/>
            <a:chOff x="5638800" y="2541813"/>
            <a:chExt cx="5715000" cy="3621460"/>
          </a:xfrm>
        </p:grpSpPr>
        <p:sp>
          <p:nvSpPr>
            <p:cNvPr id="34"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5" name="Rounded Rectangle 34"/>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gió</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lộng</a:t>
              </a:r>
              <a:endParaRPr lang="en-US" sz="6600" dirty="0">
                <a:solidFill>
                  <a:schemeClr val="tx1">
                    <a:lumMod val="95000"/>
                    <a:lumOff val="5000"/>
                  </a:schemeClr>
                </a:solidFill>
                <a:latin typeface="#9Slide07 SVNDessert Menu Scrip" panose="00000500000000000000" pitchFamily="2" charset="0"/>
              </a:endParaRPr>
            </a:p>
          </p:txBody>
        </p:sp>
      </p:grpSp>
      <p:grpSp>
        <p:nvGrpSpPr>
          <p:cNvPr id="36" name="Group 35"/>
          <p:cNvGrpSpPr/>
          <p:nvPr/>
        </p:nvGrpSpPr>
        <p:grpSpPr>
          <a:xfrm>
            <a:off x="13163171" y="6925999"/>
            <a:ext cx="5107483" cy="2590456"/>
            <a:chOff x="5638800" y="2541813"/>
            <a:chExt cx="5715000" cy="3621460"/>
          </a:xfrm>
        </p:grpSpPr>
        <p:sp>
          <p:nvSpPr>
            <p:cNvPr id="37" name="Freeform 2"/>
            <p:cNvSpPr/>
            <p:nvPr/>
          </p:nvSpPr>
          <p:spPr>
            <a:xfrm>
              <a:off x="5638800" y="2541813"/>
              <a:ext cx="5715000" cy="3621460"/>
            </a:xfrm>
            <a:custGeom>
              <a:avLst/>
              <a:gdLst/>
              <a:ahLst/>
              <a:cxnLst/>
              <a:rect l="l" t="t" r="r" b="b"/>
              <a:pathLst>
                <a:path w="6517434" h="3845286">
                  <a:moveTo>
                    <a:pt x="0" y="0"/>
                  </a:moveTo>
                  <a:lnTo>
                    <a:pt x="6517434" y="0"/>
                  </a:lnTo>
                  <a:lnTo>
                    <a:pt x="6517434" y="3845286"/>
                  </a:lnTo>
                  <a:lnTo>
                    <a:pt x="0" y="3845286"/>
                  </a:lnTo>
                  <a:lnTo>
                    <a:pt x="0" y="0"/>
                  </a:lnTo>
                  <a:close/>
                </a:path>
              </a:pathLst>
            </a:custGeom>
            <a:blipFill>
              <a:blip r:embed="rId4">
                <a:lum bright="70000" contrast="-70000"/>
              </a:blip>
              <a:stretch>
                <a:fillRect/>
              </a:stretch>
            </a:blipFill>
          </p:spPr>
        </p:sp>
        <p:sp>
          <p:nvSpPr>
            <p:cNvPr id="38" name="Rounded Rectangle 37"/>
            <p:cNvSpPr/>
            <p:nvPr/>
          </p:nvSpPr>
          <p:spPr>
            <a:xfrm>
              <a:off x="5941203" y="3711112"/>
              <a:ext cx="5063301" cy="1828800"/>
            </a:xfrm>
            <a:prstGeom prst="roundRect">
              <a:avLst/>
            </a:prstGeom>
            <a:noFill/>
            <a:ln w="571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smtClean="0">
                  <a:solidFill>
                    <a:schemeClr val="tx1">
                      <a:lumMod val="95000"/>
                      <a:lumOff val="5000"/>
                    </a:schemeClr>
                  </a:solidFill>
                  <a:latin typeface="#9Slide07 SVNDessert Menu Scrip" panose="00000500000000000000" pitchFamily="2" charset="0"/>
                </a:rPr>
                <a:t>xoải</a:t>
              </a:r>
              <a:r>
                <a:rPr lang="en-US" sz="6600" dirty="0" smtClean="0">
                  <a:solidFill>
                    <a:schemeClr val="tx1">
                      <a:lumMod val="95000"/>
                      <a:lumOff val="5000"/>
                    </a:schemeClr>
                  </a:solidFill>
                  <a:latin typeface="#9Slide07 SVNDessert Menu Scrip" panose="00000500000000000000" pitchFamily="2" charset="0"/>
                </a:rPr>
                <a:t> </a:t>
              </a:r>
              <a:r>
                <a:rPr lang="en-US" sz="6600" dirty="0" err="1" smtClean="0">
                  <a:solidFill>
                    <a:schemeClr val="tx1">
                      <a:lumMod val="95000"/>
                      <a:lumOff val="5000"/>
                    </a:schemeClr>
                  </a:solidFill>
                  <a:latin typeface="#9Slide07 SVNDessert Menu Scrip" panose="00000500000000000000" pitchFamily="2" charset="0"/>
                </a:rPr>
                <a:t>cánh</a:t>
              </a:r>
              <a:endParaRPr lang="en-US" sz="6600" dirty="0">
                <a:solidFill>
                  <a:schemeClr val="tx1">
                    <a:lumMod val="95000"/>
                    <a:lumOff val="5000"/>
                  </a:schemeClr>
                </a:solidFill>
                <a:latin typeface="#9Slide07 SVNDessert Menu Scrip" panose="00000500000000000000" pitchFamily="2" charset="0"/>
              </a:endParaRPr>
            </a:p>
          </p:txBody>
        </p:sp>
      </p:grpSp>
      <p:sp>
        <p:nvSpPr>
          <p:cNvPr id="39" name="Freeform 11"/>
          <p:cNvSpPr/>
          <p:nvPr/>
        </p:nvSpPr>
        <p:spPr>
          <a:xfrm>
            <a:off x="5120429" y="4745532"/>
            <a:ext cx="2900911" cy="3455180"/>
          </a:xfrm>
          <a:custGeom>
            <a:avLst/>
            <a:gdLst/>
            <a:ahLst/>
            <a:cxnLst/>
            <a:rect l="l" t="t" r="r" b="b"/>
            <a:pathLst>
              <a:path w="2900911" h="3455180">
                <a:moveTo>
                  <a:pt x="0" y="0"/>
                </a:moveTo>
                <a:lnTo>
                  <a:pt x="2900911" y="0"/>
                </a:lnTo>
                <a:lnTo>
                  <a:pt x="2900911" y="3455180"/>
                </a:lnTo>
                <a:lnTo>
                  <a:pt x="0" y="3455180"/>
                </a:lnTo>
                <a:lnTo>
                  <a:pt x="0" y="0"/>
                </a:lnTo>
                <a:close/>
              </a:path>
            </a:pathLst>
          </a:custGeom>
          <a:blipFill>
            <a:blip r:embed="rId16"/>
            <a:stretch>
              <a:fillRect/>
            </a:stretch>
          </a:blipFill>
        </p:spPr>
      </p:sp>
    </p:spTree>
    <p:extLst>
      <p:ext uri="{BB962C8B-B14F-4D97-AF65-F5344CB8AC3E}">
        <p14:creationId xmlns:p14="http://schemas.microsoft.com/office/powerpoint/2010/main" val="329538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3"/>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3"/>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strVal val="#ppt_w+.3"/>
                                          </p:val>
                                        </p:tav>
                                        <p:tav tm="100000">
                                          <p:val>
                                            <p:strVal val="#ppt_w"/>
                                          </p:val>
                                        </p:tav>
                                      </p:tavLst>
                                    </p:anim>
                                    <p:anim calcmode="lin" valueType="num">
                                      <p:cBhvr>
                                        <p:cTn id="30" dur="1000" fill="hold"/>
                                        <p:tgtEl>
                                          <p:spTgt spid="27"/>
                                        </p:tgtEl>
                                        <p:attrNameLst>
                                          <p:attrName>ppt_h</p:attrName>
                                        </p:attrNameLst>
                                      </p:cBhvr>
                                      <p:tavLst>
                                        <p:tav tm="0">
                                          <p:val>
                                            <p:strVal val="#ppt_h"/>
                                          </p:val>
                                        </p:tav>
                                        <p:tav tm="100000">
                                          <p:val>
                                            <p:strVal val="#ppt_h"/>
                                          </p:val>
                                        </p:tav>
                                      </p:tavLst>
                                    </p:anim>
                                    <p:animEffect transition="in" filter="fade">
                                      <p:cBhvr>
                                        <p:cTn id="31" dur="1000"/>
                                        <p:tgtEl>
                                          <p:spTgt spid="27"/>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1000" fill="hold"/>
                                        <p:tgtEl>
                                          <p:spTgt spid="33"/>
                                        </p:tgtEl>
                                        <p:attrNameLst>
                                          <p:attrName>ppt_w</p:attrName>
                                        </p:attrNameLst>
                                      </p:cBhvr>
                                      <p:tavLst>
                                        <p:tav tm="0">
                                          <p:val>
                                            <p:strVal val="#ppt_w+.3"/>
                                          </p:val>
                                        </p:tav>
                                        <p:tav tm="100000">
                                          <p:val>
                                            <p:strVal val="#ppt_w"/>
                                          </p:val>
                                        </p:tav>
                                      </p:tavLst>
                                    </p:anim>
                                    <p:anim calcmode="lin" valueType="num">
                                      <p:cBhvr>
                                        <p:cTn id="44" dur="1000" fill="hold"/>
                                        <p:tgtEl>
                                          <p:spTgt spid="33"/>
                                        </p:tgtEl>
                                        <p:attrNameLst>
                                          <p:attrName>ppt_h</p:attrName>
                                        </p:attrNameLst>
                                      </p:cBhvr>
                                      <p:tavLst>
                                        <p:tav tm="0">
                                          <p:val>
                                            <p:strVal val="#ppt_h"/>
                                          </p:val>
                                        </p:tav>
                                        <p:tav tm="100000">
                                          <p:val>
                                            <p:strVal val="#ppt_h"/>
                                          </p:val>
                                        </p:tav>
                                      </p:tavLst>
                                    </p:anim>
                                    <p:animEffect transition="in" filter="fade">
                                      <p:cBhvr>
                                        <p:cTn id="45" dur="10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1000" fill="hold"/>
                                        <p:tgtEl>
                                          <p:spTgt spid="36"/>
                                        </p:tgtEl>
                                        <p:attrNameLst>
                                          <p:attrName>ppt_w</p:attrName>
                                        </p:attrNameLst>
                                      </p:cBhvr>
                                      <p:tavLst>
                                        <p:tav tm="0">
                                          <p:val>
                                            <p:strVal val="#ppt_w+.3"/>
                                          </p:val>
                                        </p:tav>
                                        <p:tav tm="100000">
                                          <p:val>
                                            <p:strVal val="#ppt_w"/>
                                          </p:val>
                                        </p:tav>
                                      </p:tavLst>
                                    </p:anim>
                                    <p:anim calcmode="lin" valueType="num">
                                      <p:cBhvr>
                                        <p:cTn id="51" dur="1000" fill="hold"/>
                                        <p:tgtEl>
                                          <p:spTgt spid="36"/>
                                        </p:tgtEl>
                                        <p:attrNameLst>
                                          <p:attrName>ppt_h</p:attrName>
                                        </p:attrNameLst>
                                      </p:cBhvr>
                                      <p:tavLst>
                                        <p:tav tm="0">
                                          <p:val>
                                            <p:strVal val="#ppt_h"/>
                                          </p:val>
                                        </p:tav>
                                        <p:tav tm="100000">
                                          <p:val>
                                            <p:strVal val="#ppt_h"/>
                                          </p:val>
                                        </p:tav>
                                      </p:tavLst>
                                    </p:anim>
                                    <p:animEffect transition="in" filter="fade">
                                      <p:cBhvr>
                                        <p:cTn id="52" dur="1000"/>
                                        <p:tgtEl>
                                          <p:spTgt spid="36"/>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B746F20-E4CF-44CA-AA47-2C288C1946A8}"/>
</file>

<file path=customXml/itemProps2.xml><?xml version="1.0" encoding="utf-8"?>
<ds:datastoreItem xmlns:ds="http://schemas.openxmlformats.org/officeDocument/2006/customXml" ds:itemID="{A10ED840-72CF-4C65-8FBA-3EC0E4910EBB}"/>
</file>

<file path=customXml/itemProps3.xml><?xml version="1.0" encoding="utf-8"?>
<ds:datastoreItem xmlns:ds="http://schemas.openxmlformats.org/officeDocument/2006/customXml" ds:itemID="{A1D68348-FCC0-44D1-9906-9BEF8E2989CE}"/>
</file>

<file path=docProps/app.xml><?xml version="1.0" encoding="utf-8"?>
<Properties xmlns="http://schemas.openxmlformats.org/officeDocument/2006/extended-properties" xmlns:vt="http://schemas.openxmlformats.org/officeDocument/2006/docPropsVTypes">
  <TotalTime>1274</TotalTime>
  <Words>1275</Words>
  <Application>Microsoft Office PowerPoint</Application>
  <PresentationFormat>Custom</PresentationFormat>
  <Paragraphs>203</Paragraphs>
  <Slides>23</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Calibri</vt:lpstr>
      <vt:lpstr>SVN-Newton</vt:lpstr>
      <vt:lpstr>#9Slide07 Soup of Justice</vt:lpstr>
      <vt:lpstr>Open Sans</vt:lpstr>
      <vt:lpstr>Arial</vt:lpstr>
      <vt:lpstr>Cambria</vt:lpstr>
      <vt:lpstr>#9Slide07 SVNDessert Menu Scrip</vt:lpstr>
      <vt:lpstr>SVN-Good Dog</vt:lpstr>
      <vt:lpstr>SVN-Blue</vt:lpstr>
      <vt:lpstr>#9Slide05 SVNLobster</vt:lpstr>
      <vt:lpstr>#9Slide07 HoneyCream</vt:lpstr>
      <vt:lpstr>#9Slide05 SVNKitten</vt:lpstr>
      <vt:lpstr>Times New Roman</vt:lpstr>
      <vt:lpstr>Scripter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Watercolor Old MacDonald's Farm Read-a-Long Nursery Rhyme Presentation</dc:title>
  <cp:lastModifiedBy>Nguyễn Thị Hồng Linh</cp:lastModifiedBy>
  <cp:revision>18</cp:revision>
  <dcterms:created xsi:type="dcterms:W3CDTF">2006-08-16T00:00:00Z</dcterms:created>
  <dcterms:modified xsi:type="dcterms:W3CDTF">2023-07-17T04:43:37Z</dcterms:modified>
  <dc:identifier>DAFosNzXoN0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