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1" r:id="rId13"/>
    <p:sldId id="264" r:id="rId14"/>
    <p:sldId id="270" r:id="rId15"/>
    <p:sldId id="262" r:id="rId16"/>
    <p:sldId id="271" r:id="rId17"/>
    <p:sldId id="263" r:id="rId18"/>
    <p:sldId id="265" r:id="rId19"/>
    <p:sldId id="267" r:id="rId20"/>
    <p:sldId id="272" r:id="rId21"/>
    <p:sldId id="273" r:id="rId22"/>
    <p:sldId id="274" r:id="rId23"/>
    <p:sldId id="266" r:id="rId24"/>
    <p:sldId id="269" r:id="rId25"/>
    <p:sldId id="282" r:id="rId26"/>
  </p:sldIdLst>
  <p:sldSz cx="18288000" cy="10287000"/>
  <p:notesSz cx="6858000" cy="9144000"/>
  <p:embeddedFontLst>
    <p:embeddedFont>
      <p:font typeface="#9Slide06 Carolinea" panose="02000000000000000000" pitchFamily="2" charset="0"/>
      <p:regular r:id="rId28"/>
    </p:embeddedFont>
    <p:embeddedFont>
      <p:font typeface="SVN-KG Ten Thousand Reasons" panose="02040603050506020204" pitchFamily="18" charset="0"/>
      <p:regular r:id="rId29"/>
    </p:embeddedFont>
    <p:embeddedFont>
      <p:font typeface="#9Slide04 SFU Toledo" panose="00000500000000000000" pitchFamily="2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kerolli 1" panose="020B0604020202020204" charset="-34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ne Little Font" panose="020B0604020202020204" charset="0"/>
      <p:regular r:id="rId39"/>
    </p:embeddedFont>
    <p:embeddedFont>
      <p:font typeface="#9Slide07 HoneyCream" pitchFamily="2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2386" y="10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E2BBE-ACA6-A6B3-FA7C-0FA11CB02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EBE67-3FF4-05D7-7E09-B7AC946DA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E46F582-CC2C-A557-2321-B670A0E6B98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17322C-AD8C-4C5B-A180-D4FABD767C09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326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6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838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837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43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61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143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088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960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965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35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706600" y="-125730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#9Slide04 SFU Toledo" panose="00000500000000000000" pitchFamily="2" charset="0"/>
              </a:rPr>
              <a:t>Hồng</a:t>
            </a:r>
            <a:r>
              <a:rPr lang="en-US" sz="3600" baseline="0" dirty="0" smtClean="0">
                <a:latin typeface="#9Slide04 SFU Toledo" panose="00000500000000000000" pitchFamily="2" charset="0"/>
              </a:rPr>
              <a:t> Linh</a:t>
            </a:r>
            <a:endParaRPr lang="en-US" sz="3600" dirty="0">
              <a:latin typeface="#9Slide04 SFU Toledo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0FADA-1E5A-E570-1040-599874470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93A2D-9705-CA87-EF4E-57B830699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FE3E0AE-EEDB-C72B-95FF-A600F6A0D31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0ABF32-D748-1FD8-C550-F97FE17EE6C3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EB6EB-F7F5-1352-4148-5C739A39C944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4340CC-1019-7133-A8B8-F6F8128E4AA4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706600" y="-125730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#9Slide04 SFU Toledo" panose="00000500000000000000" pitchFamily="2" charset="0"/>
              </a:rPr>
              <a:t>Hồng</a:t>
            </a:r>
            <a:r>
              <a:rPr lang="en-US" sz="3600" baseline="0" dirty="0" smtClean="0">
                <a:latin typeface="#9Slide04 SFU Toledo" panose="00000500000000000000" pitchFamily="2" charset="0"/>
              </a:rPr>
              <a:t> Linh</a:t>
            </a:r>
            <a:endParaRPr lang="en-US" sz="3600" dirty="0">
              <a:latin typeface="#9Slide04 SFU Toled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20.sv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2" Type="http://schemas.openxmlformats.org/officeDocument/2006/relationships/image" Target="../media/image2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23" Type="http://schemas.openxmlformats.org/officeDocument/2006/relationships/image" Target="../media/image49.png"/><Relationship Id="rId19" Type="http://schemas.openxmlformats.org/officeDocument/2006/relationships/image" Target="../media/image18.png"/><Relationship Id="rId22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26" Type="http://schemas.microsoft.com/office/2007/relationships/hdphoto" Target="../media/hdphoto3.wdp"/><Relationship Id="rId17" Type="http://schemas.openxmlformats.org/officeDocument/2006/relationships/image" Target="../media/image99.svg"/><Relationship Id="rId25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1.png"/><Relationship Id="rId23" Type="http://schemas.openxmlformats.org/officeDocument/2006/relationships/image" Target="../media/image18.svg"/><Relationship Id="rId28" Type="http://schemas.openxmlformats.org/officeDocument/2006/relationships/image" Target="../media/image89.svg"/><Relationship Id="rId9" Type="http://schemas.openxmlformats.org/officeDocument/2006/relationships/image" Target="../media/image64.svg"/><Relationship Id="rId27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24" Type="http://schemas.openxmlformats.org/officeDocument/2006/relationships/image" Target="../media/image65.png"/><Relationship Id="rId5" Type="http://schemas.openxmlformats.org/officeDocument/2006/relationships/image" Target="../media/image61.jpeg"/><Relationship Id="rId23" Type="http://schemas.openxmlformats.org/officeDocument/2006/relationships/image" Target="../media/image93.sv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72.png"/><Relationship Id="rId13" Type="http://schemas.openxmlformats.org/officeDocument/2006/relationships/image" Target="../media/image103.svg"/><Relationship Id="rId3" Type="http://schemas.openxmlformats.org/officeDocument/2006/relationships/image" Target="../media/image56.png"/><Relationship Id="rId34" Type="http://schemas.openxmlformats.org/officeDocument/2006/relationships/image" Target="../media/image69.jpeg"/><Relationship Id="rId33" Type="http://schemas.openxmlformats.org/officeDocument/2006/relationships/image" Target="../media/image68.jpeg"/><Relationship Id="rId38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7.jpeg"/><Relationship Id="rId37" Type="http://schemas.openxmlformats.org/officeDocument/2006/relationships/image" Target="../media/image71.png"/><Relationship Id="rId5" Type="http://schemas.openxmlformats.org/officeDocument/2006/relationships/image" Target="../media/image16.png"/><Relationship Id="rId36" Type="http://schemas.microsoft.com/office/2007/relationships/hdphoto" Target="../media/hdphoto5.wdp"/><Relationship Id="rId31" Type="http://schemas.openxmlformats.org/officeDocument/2006/relationships/image" Target="../media/image24.svg"/><Relationship Id="rId4" Type="http://schemas.openxmlformats.org/officeDocument/2006/relationships/image" Target="../media/image66.png"/><Relationship Id="rId35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23.png"/><Relationship Id="rId26" Type="http://schemas.openxmlformats.org/officeDocument/2006/relationships/image" Target="../media/image74.png"/><Relationship Id="rId21" Type="http://schemas.openxmlformats.org/officeDocument/2006/relationships/image" Target="../media/image42.svg"/><Relationship Id="rId17" Type="http://schemas.openxmlformats.org/officeDocument/2006/relationships/image" Target="../media/image70.svg"/><Relationship Id="rId25" Type="http://schemas.openxmlformats.org/officeDocument/2006/relationships/image" Target="../media/image24.svg"/><Relationship Id="rId2" Type="http://schemas.openxmlformats.org/officeDocument/2006/relationships/image" Target="../media/image18.png"/><Relationship Id="rId16" Type="http://schemas.openxmlformats.org/officeDocument/2006/relationships/image" Target="../media/image73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75.png"/><Relationship Id="rId31" Type="http://schemas.openxmlformats.org/officeDocument/2006/relationships/image" Target="../media/image78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microsoft.com/office/2007/relationships/hdphoto" Target="../media/hdphoto7.wdp"/><Relationship Id="rId30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21.png"/><Relationship Id="rId26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2.png"/><Relationship Id="rId12" Type="http://schemas.openxmlformats.org/officeDocument/2006/relationships/image" Target="../media/image72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9.png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81.png"/><Relationship Id="rId15" Type="http://schemas.openxmlformats.org/officeDocument/2006/relationships/image" Target="../media/image68.svg"/><Relationship Id="rId23" Type="http://schemas.openxmlformats.org/officeDocument/2006/relationships/image" Target="../media/image22.png"/><Relationship Id="rId28" Type="http://schemas.openxmlformats.org/officeDocument/2006/relationships/image" Target="../media/image15.png"/><Relationship Id="rId36" Type="http://schemas.openxmlformats.org/officeDocument/2006/relationships/image" Target="../media/image82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80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6.png"/><Relationship Id="rId35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21.png"/><Relationship Id="rId26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2.png"/><Relationship Id="rId12" Type="http://schemas.openxmlformats.org/officeDocument/2006/relationships/image" Target="../media/image72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9.png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81.png"/><Relationship Id="rId15" Type="http://schemas.openxmlformats.org/officeDocument/2006/relationships/image" Target="../media/image68.svg"/><Relationship Id="rId23" Type="http://schemas.openxmlformats.org/officeDocument/2006/relationships/image" Target="../media/image22.png"/><Relationship Id="rId28" Type="http://schemas.openxmlformats.org/officeDocument/2006/relationships/image" Target="../media/image15.png"/><Relationship Id="rId36" Type="http://schemas.openxmlformats.org/officeDocument/2006/relationships/image" Target="../media/image82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80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6.png"/><Relationship Id="rId35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8.sv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image" Target="../media/image40.svg"/><Relationship Id="rId7" Type="http://schemas.openxmlformats.org/officeDocument/2006/relationships/image" Target="../media/image1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audio" Target="../media/audio2.wav"/><Relationship Id="rId16" Type="http://schemas.openxmlformats.org/officeDocument/2006/relationships/image" Target="../media/image1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24" Type="http://schemas.openxmlformats.org/officeDocument/2006/relationships/image" Target="../media/image15.png"/><Relationship Id="rId5" Type="http://schemas.openxmlformats.org/officeDocument/2006/relationships/image" Target="../media/image18.png"/><Relationship Id="rId15" Type="http://schemas.openxmlformats.org/officeDocument/2006/relationships/image" Target="../media/image10.svg"/><Relationship Id="rId23" Type="http://schemas.openxmlformats.org/officeDocument/2006/relationships/image" Target="../media/image42.svg"/><Relationship Id="rId28" Type="http://schemas.openxmlformats.org/officeDocument/2006/relationships/image" Target="../media/image24.png"/><Relationship Id="rId10" Type="http://schemas.openxmlformats.org/officeDocument/2006/relationships/image" Target="../media/image34.svg"/><Relationship Id="rId19" Type="http://schemas.openxmlformats.org/officeDocument/2006/relationships/image" Target="../media/image16.svg"/><Relationship Id="rId4" Type="http://schemas.openxmlformats.org/officeDocument/2006/relationships/image" Target="../media/image2.svg"/><Relationship Id="rId9" Type="http://schemas.openxmlformats.org/officeDocument/2006/relationships/image" Target="../media/image20.png"/><Relationship Id="rId14" Type="http://schemas.openxmlformats.org/officeDocument/2006/relationships/image" Target="../media/image9.png"/><Relationship Id="rId22" Type="http://schemas.openxmlformats.org/officeDocument/2006/relationships/image" Target="../media/image23.png"/><Relationship Id="rId27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21.png"/><Relationship Id="rId26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2.png"/><Relationship Id="rId12" Type="http://schemas.openxmlformats.org/officeDocument/2006/relationships/image" Target="../media/image72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9.png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81.png"/><Relationship Id="rId15" Type="http://schemas.openxmlformats.org/officeDocument/2006/relationships/image" Target="../media/image68.svg"/><Relationship Id="rId23" Type="http://schemas.openxmlformats.org/officeDocument/2006/relationships/image" Target="../media/image22.png"/><Relationship Id="rId28" Type="http://schemas.openxmlformats.org/officeDocument/2006/relationships/image" Target="../media/image15.png"/><Relationship Id="rId36" Type="http://schemas.openxmlformats.org/officeDocument/2006/relationships/image" Target="../media/image82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80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6.png"/><Relationship Id="rId35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48.svg"/><Relationship Id="rId7" Type="http://schemas.openxmlformats.org/officeDocument/2006/relationships/image" Target="../media/image32.svg"/><Relationship Id="rId12" Type="http://schemas.openxmlformats.org/officeDocument/2006/relationships/image" Target="../media/image12.png"/><Relationship Id="rId17" Type="http://schemas.openxmlformats.org/officeDocument/2006/relationships/image" Target="../media/image10.svg"/><Relationship Id="rId2" Type="http://schemas.openxmlformats.org/officeDocument/2006/relationships/image" Target="../media/image6.png"/><Relationship Id="rId16" Type="http://schemas.openxmlformats.org/officeDocument/2006/relationships/image" Target="../media/image9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23" Type="http://schemas.openxmlformats.org/officeDocument/2006/relationships/image" Target="../media/image50.svg"/><Relationship Id="rId10" Type="http://schemas.openxmlformats.org/officeDocument/2006/relationships/image" Target="../media/image21.png"/><Relationship Id="rId19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44.svg"/><Relationship Id="rId14" Type="http://schemas.openxmlformats.org/officeDocument/2006/relationships/image" Target="../media/image11.png"/><Relationship Id="rId2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21" Type="http://schemas.openxmlformats.org/officeDocument/2006/relationships/image" Target="../media/image42.svg"/><Relationship Id="rId7" Type="http://schemas.openxmlformats.org/officeDocument/2006/relationships/image" Target="../media/image32.svg"/><Relationship Id="rId12" Type="http://schemas.openxmlformats.org/officeDocument/2006/relationships/image" Target="../media/image21.png"/><Relationship Id="rId17" Type="http://schemas.openxmlformats.org/officeDocument/2006/relationships/image" Target="../media/image14.svg"/><Relationship Id="rId25" Type="http://schemas.openxmlformats.org/officeDocument/2006/relationships/image" Target="../media/image24.svg"/><Relationship Id="rId2" Type="http://schemas.openxmlformats.org/officeDocument/2006/relationships/image" Target="../media/image6.png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10" Type="http://schemas.openxmlformats.org/officeDocument/2006/relationships/image" Target="../media/image86.png"/><Relationship Id="rId19" Type="http://schemas.openxmlformats.org/officeDocument/2006/relationships/image" Target="../media/image40.svg"/><Relationship Id="rId4" Type="http://schemas.openxmlformats.org/officeDocument/2006/relationships/image" Target="../media/image18.png"/><Relationship Id="rId9" Type="http://schemas.openxmlformats.org/officeDocument/2006/relationships/image" Target="../media/image34.svg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NUL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5.xml"/><Relationship Id="rId1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13.xml"/><Relationship Id="rId5" Type="http://schemas.openxmlformats.org/officeDocument/2006/relationships/image" Target="../media/image33.png"/><Relationship Id="rId15" Type="http://schemas.openxmlformats.org/officeDocument/2006/relationships/slide" Target="slide3.xml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slide" Target="slide2.xml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slide" Target="slide2.xml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2" y="-383263"/>
            <a:ext cx="17686029" cy="962641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(Theo www.camau.gov.vn)</a:t>
            </a:r>
            <a:endParaRPr lang="en-US" sz="3200" dirty="0"/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-26800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</a:t>
            </a:r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 smtClean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  <a:endParaRPr lang="en-US" sz="14600" dirty="0">
              <a:solidFill>
                <a:srgbClr val="000000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1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700 085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780 750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708 705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  <a:endParaRPr lang="en-US" sz="96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không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  <a:endParaRPr lang="en-US" sz="138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</a:rPr>
              <a:t>8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5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9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0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, 7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, 2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2624" y="-114183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20518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mua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trái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cây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hết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425 000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hỏi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phải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đưa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cô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bán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hàng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bao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nhiêu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tờ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tiền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100 000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?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  <a:endParaRPr lang="en-US" sz="13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35762" y="2717273"/>
            <a:ext cx="9421711" cy="185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20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DẶN DÒ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Hoàn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thành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tập</a:t>
            </a:r>
            <a:endParaRPr lang="en-US" sz="6600" dirty="0" smtClean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Chuẩn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bị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sau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57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5444520-98E7-4224-A48F-C32F738DCB98}"/>
</file>

<file path=customXml/itemProps2.xml><?xml version="1.0" encoding="utf-8"?>
<ds:datastoreItem xmlns:ds="http://schemas.openxmlformats.org/officeDocument/2006/customXml" ds:itemID="{E1199A14-5147-4453-905C-6FC59A1E31E8}"/>
</file>

<file path=customXml/itemProps3.xml><?xml version="1.0" encoding="utf-8"?>
<ds:datastoreItem xmlns:ds="http://schemas.openxmlformats.org/officeDocument/2006/customXml" ds:itemID="{8010919D-AFE8-4F76-8776-DCEF976564ED}"/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558</Words>
  <Application>Microsoft Office PowerPoint</Application>
  <PresentationFormat>Custom</PresentationFormat>
  <Paragraphs>200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#9Slide06 Carolinea</vt:lpstr>
      <vt:lpstr>SVN-KG Ten Thousand Reasons</vt:lpstr>
      <vt:lpstr>#9Slide04 SFU Toledo</vt:lpstr>
      <vt:lpstr>SVN-Newton</vt:lpstr>
      <vt:lpstr>字魂37号-波纹乖乖体</vt:lpstr>
      <vt:lpstr>Calibri Light</vt:lpstr>
      <vt:lpstr>Cakerolli 1</vt:lpstr>
      <vt:lpstr>Times New Roman</vt:lpstr>
      <vt:lpstr>Calibri</vt:lpstr>
      <vt:lpstr>One Little Font</vt:lpstr>
      <vt:lpstr>#9Slide07 HoneyCream</vt:lpstr>
      <vt:lpstr>Arial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22</cp:revision>
  <dcterms:created xsi:type="dcterms:W3CDTF">2006-08-16T00:00:00Z</dcterms:created>
  <dcterms:modified xsi:type="dcterms:W3CDTF">2023-08-26T12:15:06Z</dcterms:modified>
  <dc:identifier>DAFoAz4pRgk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