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ppt/tags/tag5.xml" ContentType="application/vnd.openxmlformats-officedocument.presentationml.tags+xml"/>
  <Override PartName="/ppt/tags/tag7.xml" ContentType="application/vnd.openxmlformats-officedocument.presentationml.tags+xml"/>
  <Override PartName="/docProps/app.xml" ContentType="application/vnd.openxmlformats-officedocument.extended-properties+xml"/>
  <Override PartName="/ppt/tags/tag8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6" r:id="rId3"/>
  </p:sldMasterIdLst>
  <p:notesMasterIdLst>
    <p:notesMasterId r:id="rId26"/>
  </p:notesMasterIdLst>
  <p:sldIdLst>
    <p:sldId id="334" r:id="rId4"/>
    <p:sldId id="335" r:id="rId5"/>
    <p:sldId id="336" r:id="rId6"/>
    <p:sldId id="371" r:id="rId7"/>
    <p:sldId id="372" r:id="rId8"/>
    <p:sldId id="355" r:id="rId9"/>
    <p:sldId id="361" r:id="rId10"/>
    <p:sldId id="359" r:id="rId11"/>
    <p:sldId id="362" r:id="rId12"/>
    <p:sldId id="360" r:id="rId13"/>
    <p:sldId id="363" r:id="rId14"/>
    <p:sldId id="364" r:id="rId15"/>
    <p:sldId id="365" r:id="rId16"/>
    <p:sldId id="366" r:id="rId17"/>
    <p:sldId id="370" r:id="rId18"/>
    <p:sldId id="354" r:id="rId19"/>
    <p:sldId id="367" r:id="rId20"/>
    <p:sldId id="358" r:id="rId21"/>
    <p:sldId id="368" r:id="rId22"/>
    <p:sldId id="369" r:id="rId23"/>
    <p:sldId id="356" r:id="rId24"/>
    <p:sldId id="256" r:id="rId25"/>
  </p:sldIdLst>
  <p:sldSz cx="12192000" cy="6858000"/>
  <p:notesSz cx="6858000" cy="9144000"/>
  <p:embeddedFontLst>
    <p:embeddedFont>
      <p:font typeface="#9Slide07 HoneyCream" pitchFamily="2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SVN-Newton" panose="02040603050506020204" pitchFamily="18" charset="0"/>
      <p:regular r:id="rId38"/>
    </p:embeddedFont>
    <p:embeddedFont>
      <p:font typeface="SVN-Ready" panose="02040603050506020204" pitchFamily="18" charset="0"/>
      <p:regular r:id="rId39"/>
    </p:embeddedFont>
    <p:embeddedFont>
      <p:font typeface="Vogue-ExtraBold" panose="020B0500000000000000" pitchFamily="3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5236"/>
    <a:srgbClr val="206A46"/>
    <a:srgbClr val="00913A"/>
    <a:srgbClr val="3E7B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84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8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customXml" Target="../customXml/item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customXml" Target="../customXml/item2.xml"/><Relationship Id="rId20" Type="http://schemas.openxmlformats.org/officeDocument/2006/relationships/slide" Target="slides/slide17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A58A7C-8A3B-44F3-9F90-2A800ADAE9D8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68C38-9E46-4557-A5EC-2E8E0472F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6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4.png"/><Relationship Id="rId7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C56EF-58AA-7528-BB77-2D0AF62D7B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95DE5-B198-B6A9-E4EB-1C5C84D3C7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7C339-607E-DA64-1037-A587C60BF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B9B32-B9D8-73E1-F03A-35B3B44F0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93733-DAA9-388A-51BA-12D191A7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458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65199-F73A-DDE4-64D8-9732F9AD1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565516-E018-FD0F-E829-551CF5476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6BD1D-A6FB-95EB-5496-715BDA81C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4866C-E0EB-3536-8E52-B398B0488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7254E-14A9-9771-819F-9E6D2938D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6994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04C3F9-3050-5AEB-87D5-9A0DD9F73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4B797B-0CEC-4AB1-55D2-084BE13576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97754-AB10-4F56-4D9E-1406B7571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F38B27-A2A2-1A77-60EF-328DF3BD1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F6E40-1178-517D-B1A5-0A943F99C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02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819118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2013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057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93234" y="691082"/>
            <a:ext cx="3820277" cy="428322"/>
          </a:xfrm>
        </p:spPr>
        <p:txBody>
          <a:bodyPr wrap="none">
            <a:spAutoFit/>
          </a:bodyPr>
          <a:lstStyle>
            <a:lvl1pPr>
              <a:defRPr sz="2400" b="1">
                <a:solidFill>
                  <a:srgbClr val="C00000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2023/6/27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805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5F27724-85A5-0C48-5F29-B8363DE869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BB8036D-F039-C51B-905D-452F7E57B4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830403-249E-C5BC-B96B-B8DCA68A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6DD57E-0F7E-6A43-0E0F-4329FA085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56559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113CC81-BF5E-82AC-1B38-D4EF64E28A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98A8DBA1-50E8-5702-98AC-9AEFA2301544}"/>
              </a:ext>
            </a:extLst>
          </p:cNvPr>
          <p:cNvSpPr/>
          <p:nvPr userDrawn="1"/>
        </p:nvSpPr>
        <p:spPr>
          <a:xfrm>
            <a:off x="434388" y="411480"/>
            <a:ext cx="11323224" cy="6035040"/>
          </a:xfrm>
          <a:prstGeom prst="roundRect">
            <a:avLst>
              <a:gd name="adj" fmla="val 597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185562F-4B79-695A-4D66-08A337C53956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4F16959-B1E6-B048-B90C-9E4035F90BED}"/>
              </a:ext>
            </a:extLst>
          </p:cNvPr>
          <p:cNvSpPr txBox="1">
            <a:spLocks/>
          </p:cNvSpPr>
          <p:nvPr userDrawn="1"/>
        </p:nvSpPr>
        <p:spPr>
          <a:xfrm>
            <a:off x="11124322" y="56581"/>
            <a:ext cx="1124237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ECDF78-9CBF-083B-014B-3E1E22E2DE5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7E9CD8-24EC-A1EE-E575-5999E7FE72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2EA39D-E100-6C95-877C-9DEC57582CA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8BB0442-1115-203F-F838-566B7B8A261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0336EDD-EFD8-12AB-92D6-4099721855DF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2D4EFC-D065-A7AE-D251-45F3E7E79AE1}"/>
              </a:ext>
            </a:extLst>
          </p:cNvPr>
          <p:cNvSpPr txBox="1">
            <a:spLocks/>
          </p:cNvSpPr>
          <p:nvPr userDrawn="1"/>
        </p:nvSpPr>
        <p:spPr>
          <a:xfrm>
            <a:off x="-363616" y="6207330"/>
            <a:ext cx="1596007" cy="722924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1BC426-65C5-40E0-C954-2CEA5652F9C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DCE1250-82B4-E6B9-E4C5-3AD4E152E2F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12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71285" y="3873503"/>
            <a:ext cx="17807885" cy="267277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2568" y="7065818"/>
            <a:ext cx="14665318" cy="318654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312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625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938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325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1564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9876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8189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650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967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6640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4943" y="8012548"/>
            <a:ext cx="17807885" cy="2476500"/>
          </a:xfrm>
          <a:prstGeom prst="rect">
            <a:avLst/>
          </a:prstGeom>
        </p:spPr>
        <p:txBody>
          <a:bodyPr anchor="t"/>
          <a:lstStyle>
            <a:lvl1pPr algn="l">
              <a:defRPr sz="727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4943" y="5284935"/>
            <a:ext cx="17807885" cy="272761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36">
                <a:solidFill>
                  <a:schemeClr val="tx1">
                    <a:tint val="75000"/>
                  </a:schemeClr>
                </a:solidFill>
              </a:defRPr>
            </a:lvl1pPr>
            <a:lvl2pPr marL="831281" indent="0">
              <a:buNone/>
              <a:defRPr sz="3273">
                <a:solidFill>
                  <a:schemeClr val="tx1">
                    <a:tint val="75000"/>
                  </a:schemeClr>
                </a:solidFill>
              </a:defRPr>
            </a:lvl2pPr>
            <a:lvl3pPr marL="1662562" indent="0">
              <a:buNone/>
              <a:defRPr sz="2909">
                <a:solidFill>
                  <a:schemeClr val="tx1">
                    <a:tint val="75000"/>
                  </a:schemeClr>
                </a:solidFill>
              </a:defRPr>
            </a:lvl3pPr>
            <a:lvl4pPr marL="2493843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4pPr>
            <a:lvl5pPr marL="3325124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5pPr>
            <a:lvl6pPr marL="4156405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6pPr>
            <a:lvl7pPr marL="4987686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7pPr>
            <a:lvl8pPr marL="5818967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8pPr>
            <a:lvl9pPr marL="6650248" indent="0">
              <a:buNone/>
              <a:defRPr sz="25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0410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45A5D-259D-28CF-B714-B3BE729C98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65D8C8-60DF-7290-F46D-EA63A61ED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D4430-7DB3-5994-1D54-B4ABB5C8D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655CBD-DC7A-56FF-13A2-917D0C903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7B6210-2C30-367E-5C66-6EC442D1A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082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524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49815" y="2909457"/>
            <a:ext cx="9253116" cy="8229024"/>
          </a:xfrm>
          <a:prstGeom prst="rect">
            <a:avLst/>
          </a:prstGeom>
        </p:spPr>
        <p:txBody>
          <a:bodyPr/>
          <a:lstStyle>
            <a:lvl1pPr>
              <a:defRPr sz="5091"/>
            </a:lvl1pPr>
            <a:lvl2pPr>
              <a:defRPr sz="4364"/>
            </a:lvl2pPr>
            <a:lvl3pPr>
              <a:defRPr sz="3636"/>
            </a:lvl3pPr>
            <a:lvl4pPr>
              <a:defRPr sz="3273"/>
            </a:lvl4pPr>
            <a:lvl5pPr>
              <a:defRPr sz="3273"/>
            </a:lvl5pPr>
            <a:lvl6pPr>
              <a:defRPr sz="3273"/>
            </a:lvl6pPr>
            <a:lvl7pPr>
              <a:defRPr sz="3273"/>
            </a:lvl7pPr>
            <a:lvl8pPr>
              <a:defRPr sz="3273"/>
            </a:lvl8pPr>
            <a:lvl9pPr>
              <a:defRPr sz="327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050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7524" y="2791114"/>
            <a:ext cx="9256755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7524" y="3954318"/>
            <a:ext cx="9256755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642541" y="2791114"/>
            <a:ext cx="9260391" cy="116320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364" b="1"/>
            </a:lvl1pPr>
            <a:lvl2pPr marL="831281" indent="0">
              <a:buNone/>
              <a:defRPr sz="3636" b="1"/>
            </a:lvl2pPr>
            <a:lvl3pPr marL="1662562" indent="0">
              <a:buNone/>
              <a:defRPr sz="3273" b="1"/>
            </a:lvl3pPr>
            <a:lvl4pPr marL="2493843" indent="0">
              <a:buNone/>
              <a:defRPr sz="2909" b="1"/>
            </a:lvl4pPr>
            <a:lvl5pPr marL="3325124" indent="0">
              <a:buNone/>
              <a:defRPr sz="2909" b="1"/>
            </a:lvl5pPr>
            <a:lvl6pPr marL="4156405" indent="0">
              <a:buNone/>
              <a:defRPr sz="2909" b="1"/>
            </a:lvl6pPr>
            <a:lvl7pPr marL="4987686" indent="0">
              <a:buNone/>
              <a:defRPr sz="2909" b="1"/>
            </a:lvl7pPr>
            <a:lvl8pPr marL="5818967" indent="0">
              <a:buNone/>
              <a:defRPr sz="2909" b="1"/>
            </a:lvl8pPr>
            <a:lvl9pPr marL="6650248" indent="0">
              <a:buNone/>
              <a:defRPr sz="290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642541" y="3954318"/>
            <a:ext cx="9260391" cy="7184160"/>
          </a:xfrm>
          <a:prstGeom prst="rect">
            <a:avLst/>
          </a:prstGeom>
        </p:spPr>
        <p:txBody>
          <a:bodyPr/>
          <a:lstStyle>
            <a:lvl1pPr>
              <a:defRPr sz="4364"/>
            </a:lvl1pPr>
            <a:lvl2pPr>
              <a:defRPr sz="3636"/>
            </a:lvl2pPr>
            <a:lvl3pPr>
              <a:defRPr sz="3273"/>
            </a:lvl3pPr>
            <a:lvl4pPr>
              <a:defRPr sz="2909"/>
            </a:lvl4pPr>
            <a:lvl5pPr>
              <a:defRPr sz="2909"/>
            </a:lvl5pPr>
            <a:lvl6pPr>
              <a:defRPr sz="2909"/>
            </a:lvl6pPr>
            <a:lvl7pPr>
              <a:defRPr sz="2909"/>
            </a:lvl7pPr>
            <a:lvl8pPr>
              <a:defRPr sz="2909"/>
            </a:lvl8pPr>
            <a:lvl9pPr>
              <a:defRPr sz="29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062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08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7816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6455"/>
            <a:ext cx="6892555" cy="2112818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047" y="496457"/>
            <a:ext cx="11711885" cy="10642024"/>
          </a:xfrm>
          <a:prstGeom prst="rect">
            <a:avLst/>
          </a:prstGeom>
        </p:spPr>
        <p:txBody>
          <a:bodyPr/>
          <a:lstStyle>
            <a:lvl1pPr>
              <a:defRPr sz="5818"/>
            </a:lvl1pPr>
            <a:lvl2pPr>
              <a:defRPr sz="5091"/>
            </a:lvl2pPr>
            <a:lvl3pPr>
              <a:defRPr sz="4364"/>
            </a:lvl3pPr>
            <a:lvl4pPr>
              <a:defRPr sz="3636"/>
            </a:lvl4pPr>
            <a:lvl5pPr>
              <a:defRPr sz="3636"/>
            </a:lvl5pPr>
            <a:lvl6pPr>
              <a:defRPr sz="3636"/>
            </a:lvl6pPr>
            <a:lvl7pPr>
              <a:defRPr sz="3636"/>
            </a:lvl7pPr>
            <a:lvl8pPr>
              <a:defRPr sz="3636"/>
            </a:lvl8pPr>
            <a:lvl9pPr>
              <a:defRPr sz="363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7524" y="2609276"/>
            <a:ext cx="6892555" cy="85292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031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6434" y="8728364"/>
            <a:ext cx="12570273" cy="1030433"/>
          </a:xfrm>
          <a:prstGeom prst="rect">
            <a:avLst/>
          </a:prstGeom>
        </p:spPr>
        <p:txBody>
          <a:bodyPr anchor="b"/>
          <a:lstStyle>
            <a:lvl1pPr algn="l">
              <a:defRPr sz="363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06434" y="1114136"/>
            <a:ext cx="12570273" cy="74814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818"/>
            </a:lvl1pPr>
            <a:lvl2pPr marL="831281" indent="0">
              <a:buNone/>
              <a:defRPr sz="5091"/>
            </a:lvl2pPr>
            <a:lvl3pPr marL="1662562" indent="0">
              <a:buNone/>
              <a:defRPr sz="4364"/>
            </a:lvl3pPr>
            <a:lvl4pPr marL="2493843" indent="0">
              <a:buNone/>
              <a:defRPr sz="3636"/>
            </a:lvl4pPr>
            <a:lvl5pPr marL="3325124" indent="0">
              <a:buNone/>
              <a:defRPr sz="3636"/>
            </a:lvl5pPr>
            <a:lvl6pPr marL="4156405" indent="0">
              <a:buNone/>
              <a:defRPr sz="3636"/>
            </a:lvl6pPr>
            <a:lvl7pPr marL="4987686" indent="0">
              <a:buNone/>
              <a:defRPr sz="3636"/>
            </a:lvl7pPr>
            <a:lvl8pPr marL="5818967" indent="0">
              <a:buNone/>
              <a:defRPr sz="3636"/>
            </a:lvl8pPr>
            <a:lvl9pPr marL="6650248" indent="0">
              <a:buNone/>
              <a:defRPr sz="363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6434" y="9758797"/>
            <a:ext cx="12570273" cy="1463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45"/>
            </a:lvl1pPr>
            <a:lvl2pPr marL="831281" indent="0">
              <a:buNone/>
              <a:defRPr sz="2182"/>
            </a:lvl2pPr>
            <a:lvl3pPr marL="1662562" indent="0">
              <a:buNone/>
              <a:defRPr sz="1818"/>
            </a:lvl3pPr>
            <a:lvl4pPr marL="2493843" indent="0">
              <a:buNone/>
              <a:defRPr sz="1636"/>
            </a:lvl4pPr>
            <a:lvl5pPr marL="3325124" indent="0">
              <a:buNone/>
              <a:defRPr sz="1636"/>
            </a:lvl5pPr>
            <a:lvl6pPr marL="4156405" indent="0">
              <a:buNone/>
              <a:defRPr sz="1636"/>
            </a:lvl6pPr>
            <a:lvl7pPr marL="4987686" indent="0">
              <a:buNone/>
              <a:defRPr sz="1636"/>
            </a:lvl7pPr>
            <a:lvl8pPr marL="5818967" indent="0">
              <a:buNone/>
              <a:defRPr sz="1636"/>
            </a:lvl8pPr>
            <a:lvl9pPr marL="6650248" indent="0">
              <a:buNone/>
              <a:defRPr sz="163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68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524" y="499342"/>
            <a:ext cx="18855407" cy="207818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4" y="2909457"/>
            <a:ext cx="18855407" cy="82290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488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189079" y="499345"/>
            <a:ext cx="4713853" cy="10639136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47522" y="499345"/>
            <a:ext cx="13792382" cy="1063913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61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72DBC-40F9-5CF6-0277-CD2B7A8A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3E2BF0-9B4A-8CDB-48D6-624C8CF9C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D4184-4D06-62FC-37FC-EBB13CA66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AB61F-1068-F321-9810-B6CCFA046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ECA07-BAA8-8046-BEA0-1405B7AAE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5548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779B-067E-0831-9B63-8CF3DAEAC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93481-2065-633C-4ECF-5965B661AE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090EE-52FF-BA29-EEB1-650F6DE526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D668E-99ED-AA61-0ABA-73D83CC79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6959-DE7C-0016-17B1-CF4F4493B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EB691-C5E8-4E9F-CE17-090F261E9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77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08257-761D-4311-6317-8FE95B12E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5DBB9E-67BB-6FE4-B520-F249D18A17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4D5233-8812-5176-7ADB-6AC92FF82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8E72AD-AB56-F30A-FF88-9CEC55843A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C53B67-0000-AF96-3398-F3124E9BF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DB783A-D7C6-0202-062F-B52B7575B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DD1BBF-B3CF-8C51-0094-AAC755A0F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50AEE3-609A-29D5-A99E-4A8C381BF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472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992FA-635C-CA3C-AF9D-A6EF76915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7455C9-2335-C65B-3F2A-4ABCC21F5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F7BCE1-4D21-DE28-0853-5611DA8EE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F9BA9E-250A-ECE6-5B8C-E5719FD5E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971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325513-45F3-32E0-7A2D-B33EA8D0A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5266D-8CE4-F73F-FC69-8F5744500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94A51-8CBC-1181-862F-64F889A52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51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4FCD-C93D-8355-FA5C-1B6CF5D87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F6DB1-4BD1-CCA0-FD3B-8A7B697AE7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4D3AC-330F-2E36-44CD-FA1D1772D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10BF68-954E-5FBB-0953-ECCA06C3D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2C66D-E5B8-A833-5AF7-59DCD222E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74140A-A20B-F537-EF05-228068F3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701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1FB0-9C86-770E-406F-72339189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0ACB7B-14D4-DF16-A48C-795004B7BD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EEE3C7-3641-9B62-A678-96DD08241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C55960-D32D-D269-BFE3-8404096F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501BB-1361-3A00-D729-490BE8C22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05034-5ACB-C9FD-542E-E4C58AFF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800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9D3AA-FCC0-474C-2F25-BD85E24FA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D7E38-F45D-AB0F-A73B-162D7D1A5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63171-317D-10D2-6A38-2BFD0D829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9007A-C3C6-4D79-AA44-1D7E1F401642}" type="datetimeFigureOut">
              <a:rPr lang="en-US" smtClean="0"/>
              <a:t>6/27/2023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8829B7-5DA6-39A1-88CC-B9C81892E6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56B85-2B86-ABBA-1598-0DC94EF7B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9F8BB-4712-4801-AD84-C7896F23F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02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D997B5FA-0921-464F-AAE1-844C04324D75}" type="datetimeFigureOut">
              <a:rPr lang="zh-CN" altLang="en-US" smtClean="0"/>
              <a:pPr/>
              <a:t>2023/6/27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n-ea"/>
                <a:ea typeface="+mn-ea"/>
              </a:defRPr>
            </a:lvl1pPr>
          </a:lstStyle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D09DCC0-4B0B-33B0-5B2B-1597F717C0B4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781DC5-78E7-F6F8-F727-D09A3EE23F65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FB9D2B-06ED-F39F-D3B9-D9BA5132032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5441AD-DF01-BCC2-AECC-54B60F2B4F8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6B0DE2-3FC9-162E-FC62-04E455BEDAF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7106B2-4E68-8DA3-3A18-3D35DEC26D6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03F4913-1C42-35FC-F761-B58F89BA1701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6E00D18-ADF2-D16B-6D91-B68E799A877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B72368-3FE6-B35B-24E5-048DE2BC870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50CA84-AA40-EEA0-3879-63901160240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88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n-ea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ea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ea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ea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ea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31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-182347" y="2438400"/>
            <a:ext cx="12192000" cy="44500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1676754" y="847327"/>
            <a:ext cx="1341833" cy="10619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0496531-A70B-FD87-AC39-0906F2888D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9957754" y="3010253"/>
            <a:ext cx="1341833" cy="10619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F54CDF7-3581-BF5B-C0EE-E083885E4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6" t="38883" r="11064" b="5834"/>
          <a:stretch/>
        </p:blipFill>
        <p:spPr>
          <a:xfrm rot="20476343" flipH="1">
            <a:off x="544576" y="4002270"/>
            <a:ext cx="3155990" cy="3278131"/>
          </a:xfrm>
          <a:custGeom>
            <a:avLst/>
            <a:gdLst>
              <a:gd name="connsiteX0" fmla="*/ 0 w 2758440"/>
              <a:gd name="connsiteY0" fmla="*/ 0 h 3032760"/>
              <a:gd name="connsiteX1" fmla="*/ 1960880 w 2758440"/>
              <a:gd name="connsiteY1" fmla="*/ 0 h 3032760"/>
              <a:gd name="connsiteX2" fmla="*/ 2468880 w 2758440"/>
              <a:gd name="connsiteY2" fmla="*/ 876300 h 3032760"/>
              <a:gd name="connsiteX3" fmla="*/ 2758440 w 2758440"/>
              <a:gd name="connsiteY3" fmla="*/ 1041763 h 3032760"/>
              <a:gd name="connsiteX4" fmla="*/ 2758440 w 2758440"/>
              <a:gd name="connsiteY4" fmla="*/ 3032760 h 3032760"/>
              <a:gd name="connsiteX5" fmla="*/ 0 w 2758440"/>
              <a:gd name="connsiteY5" fmla="*/ 303276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8440" h="3032760">
                <a:moveTo>
                  <a:pt x="0" y="0"/>
                </a:moveTo>
                <a:lnTo>
                  <a:pt x="1960880" y="0"/>
                </a:lnTo>
                <a:lnTo>
                  <a:pt x="2468880" y="876300"/>
                </a:lnTo>
                <a:lnTo>
                  <a:pt x="2758440" y="1041763"/>
                </a:lnTo>
                <a:lnTo>
                  <a:pt x="2758440" y="3032760"/>
                </a:lnTo>
                <a:lnTo>
                  <a:pt x="0" y="303276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7CDE40-AF03-6E4C-8B9E-E314A9A90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" y="583189"/>
            <a:ext cx="1283209" cy="128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80BDF-BA51-9100-D36F-35F3D4E68E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2374" y="1378277"/>
            <a:ext cx="10589670" cy="47735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9481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B5C4D86-7C78-5387-1397-DDE0355BC2BD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35CA8E3-D38B-5E24-7D81-CB362B060E5B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A49255D-C5C6-915F-326B-4F308F18331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F9FEF3-A2E4-9C5B-C584-E08EA0282384}"/>
              </a:ext>
            </a:extLst>
          </p:cNvPr>
          <p:cNvSpPr txBox="1"/>
          <p:nvPr/>
        </p:nvSpPr>
        <p:spPr>
          <a:xfrm>
            <a:off x="748144" y="707789"/>
            <a:ext cx="709907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 </a:t>
            </a:r>
            <a:r>
              <a:rPr lang="en-US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</a:t>
            </a:r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Chuẩn bị: 2 cốc thủy tinh không màu, 2 đĩa, nước màu, viên nước đá, giấy ăn khô.</a:t>
            </a:r>
          </a:p>
          <a:p>
            <a:pPr algn="just" rtl="0"/>
            <a:r>
              <a:rPr lang="vi-VN" sz="36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Tiến hành: Cho một lượng nước có màu như nhau vào hai cốc, cho vào cốc b vài viên nước đá (Hình 7). Khoảng vài phút sau lấy giấy ăn lau phía ngoài của mỗi cốc và phía trong mỗi đĩa.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F4144C-3119-6B54-D1FC-63FB44870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53" t="8788" r="62086" b="40303"/>
          <a:stretch/>
        </p:blipFill>
        <p:spPr>
          <a:xfrm>
            <a:off x="8357479" y="517900"/>
            <a:ext cx="2992154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0A5156-9AE2-DE2B-6503-D44D2F6B4E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8650033" y="3484153"/>
            <a:ext cx="2712208" cy="289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106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7FC43B2-8CE3-8E45-1D07-ECC9B357B531}"/>
              </a:ext>
            </a:extLst>
          </p:cNvPr>
          <p:cNvGrpSpPr/>
          <p:nvPr/>
        </p:nvGrpSpPr>
        <p:grpSpPr>
          <a:xfrm>
            <a:off x="-281010" y="1006382"/>
            <a:ext cx="7010602" cy="5851618"/>
            <a:chOff x="-281010" y="1006382"/>
            <a:chExt cx="7010602" cy="5851618"/>
          </a:xfrm>
        </p:grpSpPr>
        <p:pic>
          <p:nvPicPr>
            <p:cNvPr id="5" name="图片 28">
              <a:extLst>
                <a:ext uri="{FF2B5EF4-FFF2-40B4-BE49-F238E27FC236}">
                  <a16:creationId xmlns:a16="http://schemas.microsoft.com/office/drawing/2014/main" id="{923F2812-1517-B7F9-DB0A-ADE1EFCA3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2588" t="19637" r="2588" b="17818"/>
            <a:stretch/>
          </p:blipFill>
          <p:spPr>
            <a:xfrm>
              <a:off x="-281010" y="1006382"/>
              <a:ext cx="7010602" cy="585161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DA56A8-41D1-DB03-CF14-F6D7C06A8CFC}"/>
                </a:ext>
              </a:extLst>
            </p:cNvPr>
            <p:cNvSpPr txBox="1"/>
            <p:nvPr/>
          </p:nvSpPr>
          <p:spPr>
            <a:xfrm>
              <a:off x="917084" y="1731588"/>
              <a:ext cx="4988386" cy="41857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b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bên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thành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dưới</a:t>
              </a:r>
              <a:r>
                <a:rPr lang="en-US" sz="3800" b="1" i="0" dirty="0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b="1" i="0" dirty="0" err="1">
                  <a:solidFill>
                    <a:srgbClr val="3E7B61"/>
                  </a:solidFill>
                  <a:effectLst/>
                  <a:latin typeface="Cambria" panose="02040503050406030204" pitchFamily="18" charset="0"/>
                </a:rPr>
                <a:t>dĩa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Nguyên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do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cốc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b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gặp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lạnh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thì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ngưng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tụ</a:t>
              </a:r>
              <a:r>
                <a:rPr lang="en-US" sz="3800" b="1" dirty="0">
                  <a:solidFill>
                    <a:srgbClr val="3E7B6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solidFill>
                    <a:srgbClr val="3E7B61"/>
                  </a:solidFill>
                  <a:latin typeface="Cambria" panose="02040503050406030204" pitchFamily="18" charset="0"/>
                </a:rPr>
                <a:t>lại</a:t>
              </a:r>
              <a:endParaRPr lang="vi-VN" sz="3800" b="1" i="0" dirty="0">
                <a:solidFill>
                  <a:srgbClr val="3E7B61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47A672-87F4-306A-E919-F15FEBCAB04C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C846958-6D52-DC66-2A0D-1D88ECC0F5B8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4B49B03-D678-E0DD-F9FD-86C58CC0F0AA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C549C15B-50D4-8CF1-F204-5F4065C83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53"/>
          <a:stretch/>
        </p:blipFill>
        <p:spPr>
          <a:xfrm>
            <a:off x="6933667" y="1254847"/>
            <a:ext cx="4341249" cy="463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8492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4977FA-1B33-EFFA-E8EF-018D9821936E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05594E52-3ECB-F16F-D3D5-3E60D8575807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4D9FBED-1DCA-45BF-C260-009A19276053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4A69909-96B5-4C5C-E367-07FD3B92C45E}"/>
              </a:ext>
            </a:extLst>
          </p:cNvPr>
          <p:cNvSpPr txBox="1"/>
          <p:nvPr/>
        </p:nvSpPr>
        <p:spPr>
          <a:xfrm>
            <a:off x="748144" y="741040"/>
            <a:ext cx="109229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/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	Q</a:t>
            </a:r>
            <a:r>
              <a:rPr lang="vi-VN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uan sát hình 8 và nêu hiện tượng xảy ra khi miết ngón tay trên một bàn để lâu ngày không lau chùi.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FAC60-4144-0D8C-292F-77F2B126FE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3317358" y="2680032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3193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0DF5DC-EED1-7E5B-91DA-D7A1F17E0977}"/>
              </a:ext>
            </a:extLst>
          </p:cNvPr>
          <p:cNvSpPr txBox="1"/>
          <p:nvPr/>
        </p:nvSpPr>
        <p:spPr>
          <a:xfrm>
            <a:off x="667789" y="4864130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Trong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ngón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tay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miết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trên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thì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bám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vào</a:t>
            </a:r>
            <a:endParaRPr lang="vi-VN" sz="40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D1387-7054-7E11-DAAB-F7614B7C97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54" t="14419" r="40523" b="51628"/>
          <a:stretch/>
        </p:blipFill>
        <p:spPr>
          <a:xfrm>
            <a:off x="2940580" y="886373"/>
            <a:ext cx="6039293" cy="377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161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04DCB5-BECD-277C-AD34-59802965F849}"/>
              </a:ext>
            </a:extLst>
          </p:cNvPr>
          <p:cNvGrpSpPr/>
          <p:nvPr/>
        </p:nvGrpSpPr>
        <p:grpSpPr>
          <a:xfrm>
            <a:off x="748144" y="489677"/>
            <a:ext cx="856985" cy="856985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E7D936A-74A5-F4EA-D6AB-1C8173EA173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43AE9B0-E0FF-1660-AD1D-2837E2F48CF1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40DF5DC-EED1-7E5B-91DA-D7A1F17E0977}"/>
              </a:ext>
            </a:extLst>
          </p:cNvPr>
          <p:cNvSpPr txBox="1"/>
          <p:nvPr/>
        </p:nvSpPr>
        <p:spPr>
          <a:xfrm>
            <a:off x="667789" y="4792287"/>
            <a:ext cx="1085642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Từ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quan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sát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được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ở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hình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7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8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cho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thấy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trong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không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khí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còn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chứa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hơi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nước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và</a:t>
            </a:r>
            <a:r>
              <a:rPr lang="en-US" sz="4000" b="1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b="1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bụi</a:t>
            </a:r>
            <a:endParaRPr lang="vi-VN" sz="4000" b="1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42AF2-2791-49A3-F614-06FBC75030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1" t="8331" r="36077" b="40760"/>
          <a:stretch/>
        </p:blipFill>
        <p:spPr>
          <a:xfrm>
            <a:off x="667789" y="1460096"/>
            <a:ext cx="5752671" cy="3143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5C9E50-7112-9ED5-2949-2C31B814A5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954" t="14419" r="40523" b="51628"/>
          <a:stretch/>
        </p:blipFill>
        <p:spPr>
          <a:xfrm>
            <a:off x="6500938" y="1535719"/>
            <a:ext cx="5023273" cy="314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26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hành phần của không khí_360p">
            <a:hlinkClick r:id="" action="ppaction://media"/>
            <a:extLst>
              <a:ext uri="{FF2B5EF4-FFF2-40B4-BE49-F238E27FC236}">
                <a16:creationId xmlns:a16="http://schemas.microsoft.com/office/drawing/2014/main" id="{E8327C65-48A5-DC34-1C27-074F9451E6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046" y="914400"/>
            <a:ext cx="9860971" cy="5546797"/>
          </a:xfrm>
          <a:prstGeom prst="rect">
            <a:avLst/>
          </a:prstGeom>
        </p:spPr>
      </p:pic>
      <p:sp>
        <p:nvSpPr>
          <p:cNvPr id="3" name="矩形: 圆角 4">
            <a:extLst>
              <a:ext uri="{FF2B5EF4-FFF2-40B4-BE49-F238E27FC236}">
                <a16:creationId xmlns:a16="http://schemas.microsoft.com/office/drawing/2014/main" id="{2C741DFB-09C4-B9C9-0E03-D368BC65180D}"/>
              </a:ext>
            </a:extLst>
          </p:cNvPr>
          <p:cNvSpPr/>
          <p:nvPr/>
        </p:nvSpPr>
        <p:spPr>
          <a:xfrm>
            <a:off x="3263735" y="344848"/>
            <a:ext cx="5664530" cy="47681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Thành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phần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không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khí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89471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3767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7A56941-77BF-7149-6015-4C62E87DB020}"/>
              </a:ext>
            </a:extLst>
          </p:cNvPr>
          <p:cNvSpPr/>
          <p:nvPr/>
        </p:nvSpPr>
        <p:spPr>
          <a:xfrm>
            <a:off x="1521264" y="489542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đã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học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834044" y="1546167"/>
            <a:ext cx="10523912" cy="4672662"/>
            <a:chOff x="834044" y="1546167"/>
            <a:chExt cx="10523912" cy="467266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4672662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45243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Xung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quanh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mọi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rống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bên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đều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suốt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màu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mùi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dạng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định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mà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dạng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vật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thể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bị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nén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dãn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ra.</a:t>
              </a:r>
              <a:endParaRPr lang="en-US" sz="3200" dirty="0">
                <a:solidFill>
                  <a:srgbClr val="333333"/>
                </a:solidFill>
                <a:latin typeface="Cambria" panose="02040503050406030204" pitchFamily="18" charset="0"/>
              </a:endParaRPr>
            </a:p>
            <a:p>
              <a:pPr marL="571500" indent="-571500" algn="just" rtl="0">
                <a:buFont typeface="Arial" panose="020B0604020202020204" pitchFamily="34" charset="0"/>
                <a:buChar char="•"/>
              </a:pP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Thành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phần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của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gồm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các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vi-VN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ni – tơ, ô – xi và các – bô – nic.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,...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ra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,...</a:t>
              </a:r>
              <a:endParaRPr lang="vi-VN" sz="32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901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24F9493-9F02-864B-26E1-EBC0D5BB7B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447316" y="376773"/>
            <a:ext cx="1073948" cy="849901"/>
          </a:xfrm>
          <a:prstGeom prst="rect">
            <a:avLst/>
          </a:prstGeom>
        </p:spPr>
      </p:pic>
      <p:sp>
        <p:nvSpPr>
          <p:cNvPr id="5" name="矩形: 圆角 4">
            <a:extLst>
              <a:ext uri="{FF2B5EF4-FFF2-40B4-BE49-F238E27FC236}">
                <a16:creationId xmlns:a16="http://schemas.microsoft.com/office/drawing/2014/main" id="{67A56941-77BF-7149-6015-4C62E87DB020}"/>
              </a:ext>
            </a:extLst>
          </p:cNvPr>
          <p:cNvSpPr/>
          <p:nvPr/>
        </p:nvSpPr>
        <p:spPr>
          <a:xfrm>
            <a:off x="1521264" y="649499"/>
            <a:ext cx="2989805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có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biết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0229A8F-B642-9BF5-4AB7-6DC2AD3EA070}"/>
              </a:ext>
            </a:extLst>
          </p:cNvPr>
          <p:cNvGrpSpPr/>
          <p:nvPr/>
        </p:nvGrpSpPr>
        <p:grpSpPr>
          <a:xfrm>
            <a:off x="834044" y="1697874"/>
            <a:ext cx="10523912" cy="3462251"/>
            <a:chOff x="834044" y="1546167"/>
            <a:chExt cx="10523912" cy="34622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E78A48A-C936-1EA3-1417-9859DF0115F6}"/>
                </a:ext>
              </a:extLst>
            </p:cNvPr>
            <p:cNvSpPr/>
            <p:nvPr/>
          </p:nvSpPr>
          <p:spPr>
            <a:xfrm>
              <a:off x="834044" y="1546167"/>
              <a:ext cx="10523912" cy="3462251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6A141D-D8ED-5C10-9E6D-19312A123517}"/>
                </a:ext>
              </a:extLst>
            </p:cNvPr>
            <p:cNvSpPr txBox="1"/>
            <p:nvPr/>
          </p:nvSpPr>
          <p:spPr>
            <a:xfrm>
              <a:off x="984290" y="1694514"/>
              <a:ext cx="9988510" cy="31700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14350" indent="-514350" algn="just" rtl="0">
                <a:buAutoNum type="arabicPeriod"/>
              </a:pP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phao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bơi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căng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phồng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sử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nó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xẹp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đi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khi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dùng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40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</a:p>
            <a:p>
              <a:pPr marL="514350" indent="-514350" algn="just" rtl="0">
                <a:buAutoNum type="arabicPeriod"/>
              </a:pP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Giải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thích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vì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sao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cốc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kem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có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nhiều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giọt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li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ti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bám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phía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ngoài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khi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để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vài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phút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40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40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.</a:t>
              </a:r>
              <a:endParaRPr lang="vi-VN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20369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D482ED-C25C-E97D-7726-159B032B89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204" y="1984505"/>
            <a:ext cx="8157155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359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4">
            <a:extLst>
              <a:ext uri="{FF2B5EF4-FFF2-40B4-BE49-F238E27FC236}">
                <a16:creationId xmlns:a16="http://schemas.microsoft.com/office/drawing/2014/main" id="{63B44561-F657-CE5C-5CAF-F1DF60096BD6}"/>
              </a:ext>
            </a:extLst>
          </p:cNvPr>
          <p:cNvSpPr/>
          <p:nvPr/>
        </p:nvSpPr>
        <p:spPr>
          <a:xfrm>
            <a:off x="1073555" y="624624"/>
            <a:ext cx="3442364" cy="812775"/>
          </a:xfrm>
          <a:prstGeom prst="roundRect">
            <a:avLst/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vận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dụng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412D798-03B3-177D-5A63-41867C7CE6CF}"/>
              </a:ext>
            </a:extLst>
          </p:cNvPr>
          <p:cNvGrpSpPr/>
          <p:nvPr/>
        </p:nvGrpSpPr>
        <p:grpSpPr>
          <a:xfrm>
            <a:off x="1021080" y="1663454"/>
            <a:ext cx="3675611" cy="4569922"/>
            <a:chOff x="834044" y="1546167"/>
            <a:chExt cx="10523912" cy="467266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E4F9FC5-1B14-19AD-2EDD-32EC34EA4942}"/>
                </a:ext>
              </a:extLst>
            </p:cNvPr>
            <p:cNvSpPr/>
            <p:nvPr/>
          </p:nvSpPr>
          <p:spPr>
            <a:xfrm>
              <a:off x="834044" y="1546167"/>
              <a:ext cx="10523912" cy="4672662"/>
            </a:xfrm>
            <a:prstGeom prst="roundRect">
              <a:avLst/>
            </a:prstGeom>
            <a:noFill/>
            <a:ln w="76200">
              <a:solidFill>
                <a:srgbClr val="0091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730EC-7E41-E381-159C-90C66BC7632C}"/>
                </a:ext>
              </a:extLst>
            </p:cNvPr>
            <p:cNvSpPr txBox="1"/>
            <p:nvPr/>
          </p:nvSpPr>
          <p:spPr>
            <a:xfrm>
              <a:off x="984290" y="1694513"/>
              <a:ext cx="9988510" cy="43896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rtl="0"/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	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Từ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những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điều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em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đã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học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,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hãy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vẽ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sơ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đồ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duy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200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về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đặc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điểm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chất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333333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333333"/>
                  </a:solidFill>
                  <a:latin typeface="Cambria" panose="02040503050406030204" pitchFamily="18" charset="0"/>
                </a:rPr>
                <a:t>.</a:t>
              </a:r>
              <a:r>
                <a:rPr lang="en-US" sz="3200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endParaRPr lang="vi-VN" sz="32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DCCF91B-E155-B56B-3DD1-06D6DC001A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" b="7879"/>
          <a:stretch/>
        </p:blipFill>
        <p:spPr>
          <a:xfrm>
            <a:off x="5298670" y="759807"/>
            <a:ext cx="5756563" cy="537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46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548758"/>
            <a:ext cx="12192000" cy="2194560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D02E4366-3D73-26D7-5DAC-2929B5143E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7442692" y="-261240"/>
            <a:ext cx="1341833" cy="10619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132A9A-A4A9-ACA8-FEFC-DBA17BAEC54E}"/>
              </a:ext>
            </a:extLst>
          </p:cNvPr>
          <p:cNvGrpSpPr/>
          <p:nvPr/>
        </p:nvGrpSpPr>
        <p:grpSpPr>
          <a:xfrm>
            <a:off x="1691639" y="1525814"/>
            <a:ext cx="8860176" cy="4190046"/>
            <a:chOff x="2381693" y="1289281"/>
            <a:chExt cx="7666074" cy="419004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163E83D-48D3-E29F-6DDC-C9A99ACDFBE7}"/>
                </a:ext>
              </a:extLst>
            </p:cNvPr>
            <p:cNvSpPr txBox="1"/>
            <p:nvPr/>
          </p:nvSpPr>
          <p:spPr>
            <a:xfrm>
              <a:off x="2381693" y="1293566"/>
              <a:ext cx="7666074" cy="4185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ln w="889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rPr>
                <a:t>.</a:t>
              </a:r>
              <a:endParaRPr lang="en-US" sz="3800" dirty="0">
                <a:ln w="88900">
                  <a:solidFill>
                    <a:schemeClr val="bg1"/>
                  </a:solidFill>
                </a:ln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594E19B-E364-09FB-BAA9-331C7250D8F8}"/>
                </a:ext>
              </a:extLst>
            </p:cNvPr>
            <p:cNvSpPr txBox="1"/>
            <p:nvPr/>
          </p:nvSpPr>
          <p:spPr>
            <a:xfrm>
              <a:off x="2381693" y="1289281"/>
              <a:ext cx="7666074" cy="3600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của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không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khí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: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, ô – xi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và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bô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nic.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Thành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phần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nhất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ni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tơ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- Quan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sát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làm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thí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nghiệm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để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dirty="0" err="1">
                  <a:solidFill>
                    <a:srgbClr val="D45236"/>
                  </a:solidFill>
                  <a:latin typeface="Cambria" panose="02040503050406030204" pitchFamily="18" charset="0"/>
                </a:rPr>
                <a:t>biết</a:t>
              </a:r>
              <a:r>
                <a:rPr lang="en-US" sz="3800" dirty="0">
                  <a:solidFill>
                    <a:srgbClr val="D45236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trong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không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khí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còn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chứa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hơi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nước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và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800" i="0" dirty="0" err="1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bụi</a:t>
              </a:r>
              <a:r>
                <a:rPr lang="en-US" sz="3800" i="0" dirty="0">
                  <a:solidFill>
                    <a:srgbClr val="D45236"/>
                  </a:solidFill>
                  <a:effectLst/>
                  <a:latin typeface="Cambria" panose="02040503050406030204" pitchFamily="18" charset="0"/>
                </a:rPr>
                <a:t>.</a:t>
              </a:r>
            </a:p>
            <a:p>
              <a:pPr algn="just"/>
              <a:endParaRPr lang="en-US" sz="3800" dirty="0">
                <a:solidFill>
                  <a:srgbClr val="D45236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4" name="图片 43">
            <a:extLst>
              <a:ext uri="{FF2B5EF4-FFF2-40B4-BE49-F238E27FC236}">
                <a16:creationId xmlns:a16="http://schemas.microsoft.com/office/drawing/2014/main" id="{8F1CC79A-A578-269C-A327-A0752428DD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9798" y="3581684"/>
            <a:ext cx="3690240" cy="3690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8262E1-3B52-C256-C643-C487CA1B55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0829" y="498356"/>
            <a:ext cx="5838277" cy="14067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3123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354281" y="1134792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2343458" y="2487325"/>
            <a:ext cx="750508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 rtl="0">
              <a:buFontTx/>
              <a:buChar char="-"/>
            </a:pP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Chia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sẻ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bài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học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với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mọi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 </a:t>
            </a:r>
            <a:r>
              <a:rPr lang="en-US" sz="4000" i="0" dirty="0" err="1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người</a:t>
            </a:r>
            <a:r>
              <a:rPr lang="en-US" sz="4000" i="0" dirty="0">
                <a:solidFill>
                  <a:srgbClr val="333333"/>
                </a:solidFill>
                <a:effectLst/>
                <a:latin typeface="Cambria" panose="02040503050406030204" pitchFamily="18" charset="0"/>
              </a:rPr>
              <a:t>.</a:t>
            </a:r>
          </a:p>
          <a:p>
            <a:pPr marL="571500" indent="-571500" algn="just" rtl="0">
              <a:buFontTx/>
              <a:buChar char="-"/>
            </a:pP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Chuẩn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bị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bài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tiếp</a:t>
            </a:r>
            <a:r>
              <a:rPr lang="en-US" sz="4000" dirty="0">
                <a:solidFill>
                  <a:srgbClr val="333333"/>
                </a:solidFill>
                <a:latin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333333"/>
                </a:solidFill>
                <a:latin typeface="Cambria" panose="02040503050406030204" pitchFamily="18" charset="0"/>
              </a:rPr>
              <a:t>theo.</a:t>
            </a:r>
            <a:endParaRPr lang="vi-VN" sz="4000" i="0" dirty="0">
              <a:solidFill>
                <a:srgbClr val="333333"/>
              </a:solidFill>
              <a:effectLst/>
              <a:latin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12566B-59E5-2085-B227-7B02263764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27251" y="1134792"/>
            <a:ext cx="4499238" cy="15424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9603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-182347" y="2438400"/>
            <a:ext cx="12192000" cy="44500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E2BC1CD-4024-B3E0-E74A-5207906DA7FF}"/>
              </a:ext>
            </a:extLst>
          </p:cNvPr>
          <p:cNvSpPr/>
          <p:nvPr/>
        </p:nvSpPr>
        <p:spPr>
          <a:xfrm>
            <a:off x="4437618" y="799673"/>
            <a:ext cx="3089722" cy="6312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KHOA HỌC</a:t>
            </a: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82A60846-0CDD-F0A3-945F-7D8AE3FFA14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 flipH="1">
            <a:off x="1676754" y="847327"/>
            <a:ext cx="1341833" cy="10619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B0496531-A70B-FD87-AC39-0906F2888D2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1" t="59751" r="7435" b="16066"/>
          <a:stretch/>
        </p:blipFill>
        <p:spPr>
          <a:xfrm>
            <a:off x="9957754" y="3010253"/>
            <a:ext cx="1341833" cy="10619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F54CDF7-3581-BF5B-C0EE-E083885E4C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66" t="38883" r="11064" b="5834"/>
          <a:stretch/>
        </p:blipFill>
        <p:spPr>
          <a:xfrm rot="20476343" flipH="1">
            <a:off x="544576" y="4002270"/>
            <a:ext cx="3155990" cy="3278131"/>
          </a:xfrm>
          <a:custGeom>
            <a:avLst/>
            <a:gdLst>
              <a:gd name="connsiteX0" fmla="*/ 0 w 2758440"/>
              <a:gd name="connsiteY0" fmla="*/ 0 h 3032760"/>
              <a:gd name="connsiteX1" fmla="*/ 1960880 w 2758440"/>
              <a:gd name="connsiteY1" fmla="*/ 0 h 3032760"/>
              <a:gd name="connsiteX2" fmla="*/ 2468880 w 2758440"/>
              <a:gd name="connsiteY2" fmla="*/ 876300 h 3032760"/>
              <a:gd name="connsiteX3" fmla="*/ 2758440 w 2758440"/>
              <a:gd name="connsiteY3" fmla="*/ 1041763 h 3032760"/>
              <a:gd name="connsiteX4" fmla="*/ 2758440 w 2758440"/>
              <a:gd name="connsiteY4" fmla="*/ 3032760 h 3032760"/>
              <a:gd name="connsiteX5" fmla="*/ 0 w 2758440"/>
              <a:gd name="connsiteY5" fmla="*/ 3032760 h 3032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58440" h="3032760">
                <a:moveTo>
                  <a:pt x="0" y="0"/>
                </a:moveTo>
                <a:lnTo>
                  <a:pt x="1960880" y="0"/>
                </a:lnTo>
                <a:lnTo>
                  <a:pt x="2468880" y="876300"/>
                </a:lnTo>
                <a:lnTo>
                  <a:pt x="2758440" y="1041763"/>
                </a:lnTo>
                <a:lnTo>
                  <a:pt x="2758440" y="3032760"/>
                </a:lnTo>
                <a:lnTo>
                  <a:pt x="0" y="3032760"/>
                </a:lnTo>
                <a:close/>
              </a:path>
            </a:pathLst>
          </a:cu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7CDE40-AF03-6E4C-8B9E-E314A9A906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7" y="583189"/>
            <a:ext cx="1283209" cy="12832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1639" y="1182223"/>
            <a:ext cx="8699746" cy="4828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7272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D579E4-4D19-AD66-D1D7-996F3FD086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6916" y="1911347"/>
            <a:ext cx="8144962" cy="20728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402023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51C2BF5-DFE0-92AF-1691-ED5C507D2D3A}"/>
              </a:ext>
            </a:extLst>
          </p:cNvPr>
          <p:cNvSpPr txBox="1"/>
          <p:nvPr/>
        </p:nvSpPr>
        <p:spPr>
          <a:xfrm>
            <a:off x="1533630" y="548321"/>
            <a:ext cx="95180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Để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duy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trì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sự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sống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mình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con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người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cần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80179-B295-717C-FEA0-C5330A4AB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67" y="2652765"/>
            <a:ext cx="4732749" cy="2826255"/>
          </a:xfrm>
          <a:prstGeom prst="rect">
            <a:avLst/>
          </a:prstGeom>
        </p:spPr>
      </p:pic>
      <p:sp>
        <p:nvSpPr>
          <p:cNvPr id="4" name="矩形: 圆角 4">
            <a:extLst>
              <a:ext uri="{FF2B5EF4-FFF2-40B4-BE49-F238E27FC236}">
                <a16:creationId xmlns:a16="http://schemas.microsoft.com/office/drawing/2014/main" id="{F7FE7E56-C096-125D-0E7A-B778F31AA2DB}"/>
              </a:ext>
            </a:extLst>
          </p:cNvPr>
          <p:cNvSpPr/>
          <p:nvPr/>
        </p:nvSpPr>
        <p:spPr>
          <a:xfrm>
            <a:off x="2047348" y="5562449"/>
            <a:ext cx="2162911" cy="5670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Thức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ăn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188B0-2A15-912C-D0D3-CE2089267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8584" y="2572378"/>
            <a:ext cx="1838117" cy="2818155"/>
          </a:xfrm>
          <a:prstGeom prst="rect">
            <a:avLst/>
          </a:prstGeom>
        </p:spPr>
      </p:pic>
      <p:sp>
        <p:nvSpPr>
          <p:cNvPr id="6" name="矩形: 圆角 4">
            <a:extLst>
              <a:ext uri="{FF2B5EF4-FFF2-40B4-BE49-F238E27FC236}">
                <a16:creationId xmlns:a16="http://schemas.microsoft.com/office/drawing/2014/main" id="{D9ADECEB-9261-AA87-9FBD-B46E6DC070AE}"/>
              </a:ext>
            </a:extLst>
          </p:cNvPr>
          <p:cNvSpPr/>
          <p:nvPr/>
        </p:nvSpPr>
        <p:spPr>
          <a:xfrm>
            <a:off x="5267014" y="5562449"/>
            <a:ext cx="2714729" cy="5670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Nước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</a:rPr>
              <a:t>uống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2D5492-DD66-F9A7-4A42-95697EC4C8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44" t="10622" r="11123" b="13553"/>
          <a:stretch/>
        </p:blipFill>
        <p:spPr>
          <a:xfrm>
            <a:off x="8390375" y="2376028"/>
            <a:ext cx="2959166" cy="3014505"/>
          </a:xfrm>
          <a:prstGeom prst="rect">
            <a:avLst/>
          </a:prstGeom>
        </p:spPr>
      </p:pic>
      <p:sp>
        <p:nvSpPr>
          <p:cNvPr id="8" name="矩形: 圆角 4">
            <a:extLst>
              <a:ext uri="{FF2B5EF4-FFF2-40B4-BE49-F238E27FC236}">
                <a16:creationId xmlns:a16="http://schemas.microsoft.com/office/drawing/2014/main" id="{445525CC-C5BA-3DD3-5423-4CB7547CAED3}"/>
              </a:ext>
            </a:extLst>
          </p:cNvPr>
          <p:cNvSpPr/>
          <p:nvPr/>
        </p:nvSpPr>
        <p:spPr>
          <a:xfrm>
            <a:off x="8512593" y="5589383"/>
            <a:ext cx="2714729" cy="56704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 dirty="0" err="1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Không</a:t>
            </a:r>
            <a:r>
              <a:rPr lang="en-US" altLang="zh-CN" sz="3600" b="1" dirty="0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lang="en-US" altLang="zh-CN" sz="3600" b="1" dirty="0" err="1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khí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035347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DAEE7D-773F-04D6-B36C-84501E944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4" t="10622" r="11123" b="13553"/>
          <a:stretch/>
        </p:blipFill>
        <p:spPr>
          <a:xfrm>
            <a:off x="7203029" y="660845"/>
            <a:ext cx="4406130" cy="4488528"/>
          </a:xfrm>
          <a:prstGeom prst="rect">
            <a:avLst/>
          </a:prstGeom>
        </p:spPr>
      </p:pic>
      <p:sp>
        <p:nvSpPr>
          <p:cNvPr id="3" name="矩形: 圆角 4">
            <a:extLst>
              <a:ext uri="{FF2B5EF4-FFF2-40B4-BE49-F238E27FC236}">
                <a16:creationId xmlns:a16="http://schemas.microsoft.com/office/drawing/2014/main" id="{163069CA-054C-F307-4279-4EFE9F559E41}"/>
              </a:ext>
            </a:extLst>
          </p:cNvPr>
          <p:cNvSpPr/>
          <p:nvPr/>
        </p:nvSpPr>
        <p:spPr>
          <a:xfrm>
            <a:off x="7566990" y="5281966"/>
            <a:ext cx="4042169" cy="84431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277872">
                  <a:shade val="30000"/>
                  <a:satMod val="115000"/>
                </a:srgbClr>
              </a:gs>
              <a:gs pos="100000">
                <a:srgbClr val="98DD99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Không</a:t>
            </a:r>
            <a:r>
              <a:rPr lang="en-US" altLang="zh-CN" sz="4800" b="1" dirty="0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 </a:t>
            </a:r>
            <a:r>
              <a:rPr lang="en-US" altLang="zh-CN" sz="4800" b="1" dirty="0" err="1">
                <a:solidFill>
                  <a:prstClr val="white"/>
                </a:solidFill>
                <a:latin typeface="Cambria" panose="02040503050406030204" pitchFamily="18" charset="0"/>
                <a:ea typeface="标小智龙珠体" panose="02020500000000000000" pitchFamily="18" charset="-122"/>
              </a:rPr>
              <a:t>khí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8AA112-E636-0DCD-75B1-653E92D6BBD7}"/>
              </a:ext>
            </a:extLst>
          </p:cNvPr>
          <p:cNvSpPr txBox="1"/>
          <p:nvPr/>
        </p:nvSpPr>
        <p:spPr>
          <a:xfrm>
            <a:off x="2642681" y="1012283"/>
            <a:ext cx="469258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Vậy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có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ở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đâu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? Thành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và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tính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chất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của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gì</a:t>
            </a:r>
            <a:r>
              <a:rPr lang="en-US" sz="48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48978-C869-4123-C50E-8197B35B25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3" r="52407" b="51502"/>
          <a:stretch/>
        </p:blipFill>
        <p:spPr>
          <a:xfrm>
            <a:off x="281319" y="1765998"/>
            <a:ext cx="2431701" cy="3326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3677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787F70-BFFA-E442-37A0-2263A4F7B3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066" y="2189087"/>
            <a:ext cx="8077900" cy="1621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76181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7109AF-DCBC-EC94-CD69-8AAC579DE1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462029F-8590-48FD-5BCC-98B92F632C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33"/>
          <a:stretch/>
        </p:blipFill>
        <p:spPr>
          <a:xfrm>
            <a:off x="0" y="2407920"/>
            <a:ext cx="12192000" cy="445008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C640658-B088-5743-BCD7-DDC6A837B6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0"/>
          <a:stretch/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18C3F1F8-89D4-C933-3DC7-2141CBD80E96}"/>
              </a:ext>
            </a:extLst>
          </p:cNvPr>
          <p:cNvSpPr/>
          <p:nvPr/>
        </p:nvSpPr>
        <p:spPr>
          <a:xfrm>
            <a:off x="1597479" y="1203960"/>
            <a:ext cx="9204960" cy="38202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FE45193-D773-753F-BF6D-FF6D247D6E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75"/>
          <a:stretch/>
        </p:blipFill>
        <p:spPr>
          <a:xfrm>
            <a:off x="-1" y="0"/>
            <a:ext cx="3383281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0308B17-8238-095E-8161-BFB83B45E3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208"/>
          <a:stretch/>
        </p:blipFill>
        <p:spPr>
          <a:xfrm>
            <a:off x="8808719" y="0"/>
            <a:ext cx="3383281" cy="6858000"/>
          </a:xfrm>
          <a:custGeom>
            <a:avLst/>
            <a:gdLst>
              <a:gd name="connsiteX0" fmla="*/ 0 w 3383281"/>
              <a:gd name="connsiteY0" fmla="*/ 0 h 6858000"/>
              <a:gd name="connsiteX1" fmla="*/ 3383281 w 3383281"/>
              <a:gd name="connsiteY1" fmla="*/ 0 h 6858000"/>
              <a:gd name="connsiteX2" fmla="*/ 3383281 w 3383281"/>
              <a:gd name="connsiteY2" fmla="*/ 6858000 h 6858000"/>
              <a:gd name="connsiteX3" fmla="*/ 0 w 3383281"/>
              <a:gd name="connsiteY3" fmla="*/ 6858000 h 6858000"/>
              <a:gd name="connsiteX4" fmla="*/ 0 w 3383281"/>
              <a:gd name="connsiteY4" fmla="*/ 5882640 h 6858000"/>
              <a:gd name="connsiteX5" fmla="*/ 1341121 w 3383281"/>
              <a:gd name="connsiteY5" fmla="*/ 5882640 h 6858000"/>
              <a:gd name="connsiteX6" fmla="*/ 1981201 w 3383281"/>
              <a:gd name="connsiteY6" fmla="*/ 5410200 h 6858000"/>
              <a:gd name="connsiteX7" fmla="*/ 1905001 w 3383281"/>
              <a:gd name="connsiteY7" fmla="*/ 4937760 h 6858000"/>
              <a:gd name="connsiteX8" fmla="*/ 1234441 w 3383281"/>
              <a:gd name="connsiteY8" fmla="*/ 3627120 h 6858000"/>
              <a:gd name="connsiteX9" fmla="*/ 1097281 w 3383281"/>
              <a:gd name="connsiteY9" fmla="*/ 3535680 h 6858000"/>
              <a:gd name="connsiteX10" fmla="*/ 0 w 3383281"/>
              <a:gd name="connsiteY10" fmla="*/ 28277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83281" h="6858000">
                <a:moveTo>
                  <a:pt x="0" y="0"/>
                </a:moveTo>
                <a:lnTo>
                  <a:pt x="3383281" y="0"/>
                </a:lnTo>
                <a:lnTo>
                  <a:pt x="3383281" y="6858000"/>
                </a:lnTo>
                <a:lnTo>
                  <a:pt x="0" y="6858000"/>
                </a:lnTo>
                <a:lnTo>
                  <a:pt x="0" y="5882640"/>
                </a:lnTo>
                <a:lnTo>
                  <a:pt x="1341121" y="5882640"/>
                </a:lnTo>
                <a:lnTo>
                  <a:pt x="1981201" y="5410200"/>
                </a:lnTo>
                <a:lnTo>
                  <a:pt x="1905001" y="4937760"/>
                </a:lnTo>
                <a:lnTo>
                  <a:pt x="1234441" y="3627120"/>
                </a:lnTo>
                <a:lnTo>
                  <a:pt x="1097281" y="3535680"/>
                </a:lnTo>
                <a:lnTo>
                  <a:pt x="0" y="2827757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57BE9C9-42AF-E11A-E0EA-96A44184E14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08" y="3928905"/>
            <a:ext cx="4216431" cy="28109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F77ADD-F719-751A-78EE-389E811F94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4290" y="1303337"/>
            <a:ext cx="7962066" cy="3889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33599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E83629-0D15-E969-62FE-8E3F57418559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7FDE40-4C1E-3046-62B8-5AA0ED97F1C7}"/>
              </a:ext>
            </a:extLst>
          </p:cNvPr>
          <p:cNvGrpSpPr/>
          <p:nvPr/>
        </p:nvGrpSpPr>
        <p:grpSpPr>
          <a:xfrm>
            <a:off x="748144" y="589429"/>
            <a:ext cx="857534" cy="857534"/>
            <a:chOff x="748144" y="489677"/>
            <a:chExt cx="966355" cy="9663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8F4C965-37B2-EE3F-246F-1C86926870E1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F23D101-E43B-EEA6-4EFB-2909B6886D97}"/>
                </a:ext>
              </a:extLst>
            </p:cNvPr>
            <p:cNvSpPr txBox="1"/>
            <p:nvPr/>
          </p:nvSpPr>
          <p:spPr>
            <a:xfrm>
              <a:off x="870702" y="508101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E3764B8-1AEC-8EFB-546B-27ED49632348}"/>
              </a:ext>
            </a:extLst>
          </p:cNvPr>
          <p:cNvSpPr txBox="1"/>
          <p:nvPr/>
        </p:nvSpPr>
        <p:spPr>
          <a:xfrm>
            <a:off x="465565" y="1661005"/>
            <a:ext cx="489550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</a:rPr>
              <a:t>	Thành </a:t>
            </a:r>
            <a:r>
              <a:rPr lang="en-US" sz="4000" dirty="0" err="1">
                <a:latin typeface="Cambria" panose="02040503050406030204" pitchFamily="18" charset="0"/>
              </a:rPr>
              <a:t>phần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không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khí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được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chỉ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ra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hình</a:t>
            </a:r>
            <a:r>
              <a:rPr lang="en-US" sz="4000" dirty="0">
                <a:latin typeface="Cambria" panose="02040503050406030204" pitchFamily="18" charset="0"/>
              </a:rPr>
              <a:t> 6. </a:t>
            </a:r>
            <a:r>
              <a:rPr lang="en-US" sz="4000" dirty="0" err="1">
                <a:latin typeface="Cambria" panose="02040503050406030204" pitchFamily="18" charset="0"/>
              </a:rPr>
              <a:t>Hãy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kể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tên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phần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không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khí</a:t>
            </a:r>
            <a:r>
              <a:rPr lang="en-US" sz="4000" dirty="0">
                <a:latin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</a:rPr>
              <a:t>trong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đó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thành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phần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nào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nhiều</a:t>
            </a:r>
            <a:r>
              <a:rPr lang="en-US" sz="4000" dirty="0">
                <a:latin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</a:rPr>
              <a:t>nhất</a:t>
            </a:r>
            <a:r>
              <a:rPr lang="en-US" sz="40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1FE78C-6886-65E6-FFAD-81D826D15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266" y="1350382"/>
            <a:ext cx="6163590" cy="502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6878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4C4808-EFD4-C8BF-1F78-194873F25B97}"/>
              </a:ext>
            </a:extLst>
          </p:cNvPr>
          <p:cNvSpPr txBox="1"/>
          <p:nvPr/>
        </p:nvSpPr>
        <p:spPr>
          <a:xfrm>
            <a:off x="1714500" y="477982"/>
            <a:ext cx="9518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Không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khí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gồm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những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thành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phần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206A46"/>
                </a:solidFill>
                <a:latin typeface="Cambria" panose="02040503050406030204" pitchFamily="18" charset="0"/>
              </a:rPr>
              <a:t>nào</a:t>
            </a:r>
            <a:r>
              <a:rPr lang="en-US" sz="4000" b="1" dirty="0">
                <a:solidFill>
                  <a:srgbClr val="206A46"/>
                </a:solidFill>
                <a:latin typeface="Cambria" panose="02040503050406030204" pitchFamily="18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0F7499-C1A7-9CDF-DE55-9EC7ACDBD821}"/>
              </a:ext>
            </a:extLst>
          </p:cNvPr>
          <p:cNvGrpSpPr/>
          <p:nvPr/>
        </p:nvGrpSpPr>
        <p:grpSpPr>
          <a:xfrm>
            <a:off x="748144" y="589429"/>
            <a:ext cx="873611" cy="873611"/>
            <a:chOff x="748144" y="489677"/>
            <a:chExt cx="966355" cy="966355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02759FE-DFF9-5D69-AA0B-A48C9F142675}"/>
                </a:ext>
              </a:extLst>
            </p:cNvPr>
            <p:cNvSpPr/>
            <p:nvPr/>
          </p:nvSpPr>
          <p:spPr>
            <a:xfrm>
              <a:off x="748144" y="489677"/>
              <a:ext cx="966355" cy="966355"/>
            </a:xfrm>
            <a:prstGeom prst="ellipse">
              <a:avLst/>
            </a:prstGeom>
            <a:gradFill flip="none" rotWithShape="1">
              <a:gsLst>
                <a:gs pos="0">
                  <a:srgbClr val="3E7B61">
                    <a:shade val="30000"/>
                    <a:satMod val="115000"/>
                  </a:srgbClr>
                </a:gs>
                <a:gs pos="50000">
                  <a:srgbClr val="3E7B61">
                    <a:shade val="67500"/>
                    <a:satMod val="115000"/>
                  </a:srgbClr>
                </a:gs>
                <a:gs pos="100000">
                  <a:srgbClr val="3E7B61">
                    <a:shade val="100000"/>
                    <a:satMod val="115000"/>
                  </a:srgbClr>
                </a:gs>
              </a:gsLst>
              <a:lin ang="10800000" scaled="1"/>
              <a:tileRect/>
            </a:gradFill>
            <a:ln>
              <a:solidFill>
                <a:srgbClr val="3E7B6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B13C7C-9C14-F8A8-3F1B-4C1C08FABE8B}"/>
                </a:ext>
              </a:extLst>
            </p:cNvPr>
            <p:cNvSpPr txBox="1"/>
            <p:nvPr/>
          </p:nvSpPr>
          <p:spPr>
            <a:xfrm>
              <a:off x="938643" y="521502"/>
              <a:ext cx="58535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936F326-1AEA-E4BC-C7F7-8ADA2FA6ADCD}"/>
              </a:ext>
            </a:extLst>
          </p:cNvPr>
          <p:cNvSpPr txBox="1"/>
          <p:nvPr/>
        </p:nvSpPr>
        <p:spPr>
          <a:xfrm>
            <a:off x="690648" y="1843950"/>
            <a:ext cx="58244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latin typeface="Cambria" panose="02040503050406030204" pitchFamily="18" charset="0"/>
              </a:rPr>
              <a:t>Thành </a:t>
            </a:r>
            <a:r>
              <a:rPr lang="en-US" sz="4000" b="1" dirty="0" err="1">
                <a:latin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chính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của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không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khí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gồm</a:t>
            </a:r>
            <a:r>
              <a:rPr lang="en-US" sz="4000" b="1" dirty="0">
                <a:latin typeface="Cambria" panose="02040503050406030204" pitchFamily="18" charset="0"/>
              </a:rPr>
              <a:t>: </a:t>
            </a:r>
            <a:r>
              <a:rPr lang="en-US" sz="4000" b="1" dirty="0" err="1">
                <a:latin typeface="Cambria" panose="02040503050406030204" pitchFamily="18" charset="0"/>
              </a:rPr>
              <a:t>ni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tơ</a:t>
            </a:r>
            <a:r>
              <a:rPr lang="en-US" sz="4000" b="1" dirty="0">
                <a:latin typeface="Cambria" panose="02040503050406030204" pitchFamily="18" charset="0"/>
              </a:rPr>
              <a:t>, ô – xi </a:t>
            </a:r>
            <a:r>
              <a:rPr lang="en-US" sz="4000" b="1" dirty="0" err="1">
                <a:latin typeface="Cambria" panose="02040503050406030204" pitchFamily="18" charset="0"/>
              </a:rPr>
              <a:t>và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bô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nic.</a:t>
            </a:r>
            <a:r>
              <a:rPr lang="en-US" sz="4000" b="1" dirty="0">
                <a:latin typeface="Cambria" panose="02040503050406030204" pitchFamily="18" charset="0"/>
              </a:rPr>
              <a:t> Thành </a:t>
            </a:r>
            <a:r>
              <a:rPr lang="en-US" sz="4000" b="1" dirty="0" err="1">
                <a:latin typeface="Cambria" panose="02040503050406030204" pitchFamily="18" charset="0"/>
              </a:rPr>
              <a:t>phần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nhiều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nhất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ni</a:t>
            </a:r>
            <a:r>
              <a:rPr lang="en-US" sz="4000" b="1" dirty="0">
                <a:latin typeface="Cambria" panose="02040503050406030204" pitchFamily="18" charset="0"/>
              </a:rPr>
              <a:t> – </a:t>
            </a:r>
            <a:r>
              <a:rPr lang="en-US" sz="4000" b="1" dirty="0" err="1">
                <a:latin typeface="Cambria" panose="02040503050406030204" pitchFamily="18" charset="0"/>
              </a:rPr>
              <a:t>tơ</a:t>
            </a:r>
            <a:r>
              <a:rPr lang="en-US" sz="4000" b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B09E2-3F58-6FC2-90F3-E79EB273B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717" y="1652154"/>
            <a:ext cx="5131635" cy="418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593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6907;#407080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阿里巴巴普惠">
      <a:majorFont>
        <a:latin typeface="阿里巴巴普惠体"/>
        <a:ea typeface="阿里巴巴普惠体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7C95EC29-3134-4F77-9ADA-1CC9A5012DF1}"/>
</file>

<file path=customXml/itemProps2.xml><?xml version="1.0" encoding="utf-8"?>
<ds:datastoreItem xmlns:ds="http://schemas.openxmlformats.org/officeDocument/2006/customXml" ds:itemID="{3EB5E830-DD3C-4F86-8936-4970A9141A0E}"/>
</file>

<file path=customXml/itemProps3.xml><?xml version="1.0" encoding="utf-8"?>
<ds:datastoreItem xmlns:ds="http://schemas.openxmlformats.org/officeDocument/2006/customXml" ds:itemID="{36D295E7-BA94-4C6E-A03F-3963C82EDC10}"/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597</Words>
  <Application>Microsoft Office PowerPoint</Application>
  <PresentationFormat>Widescreen</PresentationFormat>
  <Paragraphs>41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5" baseType="lpstr">
      <vt:lpstr>Times New Roman</vt:lpstr>
      <vt:lpstr>SVN-Ready</vt:lpstr>
      <vt:lpstr>Calibri Light</vt:lpstr>
      <vt:lpstr>Cambria</vt:lpstr>
      <vt:lpstr>Arial</vt:lpstr>
      <vt:lpstr>阿里巴巴普惠体</vt:lpstr>
      <vt:lpstr>Vogue-ExtraBold</vt:lpstr>
      <vt:lpstr>SVN-Newton</vt:lpstr>
      <vt:lpstr>Calibri</vt:lpstr>
      <vt:lpstr>#9Slide07 HoneyCream</vt:lpstr>
      <vt:lpstr>Office Theme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MANGNONTEAM;MNT</cp:keywords>
  <cp:lastModifiedBy>Windows User</cp:lastModifiedBy>
  <cp:revision>17</cp:revision>
  <dcterms:created xsi:type="dcterms:W3CDTF">2023-06-19T12:34:16Z</dcterms:created>
  <dcterms:modified xsi:type="dcterms:W3CDTF">2023-06-26T23:52:09Z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