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</p:sldMasterIdLst>
  <p:notesMasterIdLst>
    <p:notesMasterId r:id="rId26"/>
  </p:notesMasterIdLst>
  <p:handoutMasterIdLst>
    <p:handoutMasterId r:id="rId27"/>
  </p:handoutMasterIdLst>
  <p:sldIdLst>
    <p:sldId id="284" r:id="rId4"/>
    <p:sldId id="281" r:id="rId5"/>
    <p:sldId id="277" r:id="rId6"/>
    <p:sldId id="273" r:id="rId7"/>
    <p:sldId id="272" r:id="rId8"/>
    <p:sldId id="299" r:id="rId9"/>
    <p:sldId id="300" r:id="rId10"/>
    <p:sldId id="305" r:id="rId11"/>
    <p:sldId id="301" r:id="rId12"/>
    <p:sldId id="302" r:id="rId13"/>
    <p:sldId id="306" r:id="rId14"/>
    <p:sldId id="279" r:id="rId15"/>
    <p:sldId id="303" r:id="rId16"/>
    <p:sldId id="304" r:id="rId17"/>
    <p:sldId id="307" r:id="rId18"/>
    <p:sldId id="308" r:id="rId19"/>
    <p:sldId id="309" r:id="rId20"/>
    <p:sldId id="310" r:id="rId21"/>
    <p:sldId id="289" r:id="rId22"/>
    <p:sldId id="298" r:id="rId23"/>
    <p:sldId id="285" r:id="rId24"/>
    <p:sldId id="256" r:id="rId25"/>
  </p:sldIdLst>
  <p:sldSz cx="12192000" cy="6858000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SVN-Ready" panose="02040603050506020204" pitchFamily="18" charset="0"/>
      <p:regular r:id="rId29"/>
    </p:embeddedFont>
    <p:embeddedFont>
      <p:font typeface="SVN-Newton" panose="02040603050506020204" pitchFamily="18" charset="0"/>
      <p:regular r:id="rId30"/>
    </p:embeddedFont>
    <p:embeddedFont>
      <p:font typeface="#9Slide07 HoneyCream" pitchFamily="2" charset="0"/>
      <p:regular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DEDB"/>
    <a:srgbClr val="082640"/>
    <a:srgbClr val="AE7637"/>
    <a:srgbClr val="9A3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6" autoAdjust="0"/>
    <p:restoredTop sz="94660"/>
  </p:normalViewPr>
  <p:slideViewPr>
    <p:cSldViewPr snapToGrid="0">
      <p:cViewPr varScale="1">
        <p:scale>
          <a:sx n="80" d="100"/>
          <a:sy n="80" d="100"/>
        </p:scale>
        <p:origin x="8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1C09F0-EBB5-2058-9531-4794C3B1A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11C6E-A642-6DB4-3F46-DF036C8633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C6F37-2073-4FDD-8D7C-1BBA91A5BE3C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1EA552-0537-5F1A-E4C0-29C222B00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CEF03-2A04-7FAD-6A0A-39372C4E10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E6B14-332B-4CC5-B027-0F7564C1A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60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A351D-9C1F-498C-8A27-8337DAA194E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0E65A-30A0-46D6-BEC9-EF32B6700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6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554A0-0C47-F3D1-66B8-4428CBA85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3D63FD-9D86-7EFA-2683-11D8F1EC5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5861-60EC-6471-0B59-7DA0B558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BC64-A50D-893D-DF2F-16673593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06F4-E126-3F21-1E79-12FE6796A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75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7838-170E-3918-24BE-9F2104EEE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68C73-D9A1-65E3-E9A9-00CD90F51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1D87B-43CD-C00E-C092-81F57A82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1EC0E-61AA-2A0A-7F5A-70E229DA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6ACD-E161-29E5-CC7C-BAF90C1A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25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7A293F-523A-AEFC-C4E8-776CB3316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D6640-C5B2-2E61-25BB-96852F629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C668B-F094-9FB2-83A5-BD6224D7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76936-2E04-255F-DD04-6887C98C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32267-F059-71BA-CE05-67B61EDD5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4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490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26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2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63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05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5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31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61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1EE27-0D7E-589B-EEEF-61B901A0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F610E-57D6-4AEF-1E1B-F5A003519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B0347-0A30-BB5E-028F-4DD46903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0DBCC-05BD-19AC-906B-0BC1DBED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994FA-114B-90FF-44FC-4B0E1240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93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05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980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5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3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95D5-0BBD-9CE6-86B3-2CEAC5C7A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8934F-9AF5-B7F3-92DD-A9C66097A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F2D9-4DE0-83CF-6507-B0F253CE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7753A-2182-A123-4653-7CAE404F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534B6-6461-6F7A-4EE2-3C01B48E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0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A7E79-2BC5-3233-DB35-0361E9F73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F8A0-60C7-406B-0FC7-869D40A03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2696CB-D1D8-53B1-6658-D7DC57203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7876B-2A16-8873-11BB-B6DDB65B1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E1DE8-FFAB-8365-1588-5E367995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F3D4A-117C-47DE-BF24-DE6E6CA8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8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E9FEF-D96A-72A0-EA8E-E24DB2E10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21B21-1229-42E3-7619-477E732C3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E352B-646A-F02D-0452-1E469EEA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BB680-CC92-0E54-5A68-6504FF431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8C6D5-6646-594D-5D9A-4FA97CC4C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2823B-0C01-1BAC-BB65-4118678AA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78B78-0B06-B25C-AEDA-7BED1148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64D65-E103-672E-5FFA-7E77BF48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904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12A6A-4CB4-6351-5746-D75D65BFC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5DA19-3F06-0147-BE89-D8EC3CF5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4E837-53F1-F999-78A0-3A429D4C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13BF25-ADFD-9D3A-1877-982FB025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11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6BF535-74AB-F78C-47BC-4D48AE300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A3A21A-4065-39A4-7402-8906B203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A584-E4B6-55ED-2456-3787A7128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7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C1B64-6712-D325-137C-85FF78F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D430-6D2B-3644-35DD-EEA40EA5C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292A7-C7DE-A13A-1CA8-C7AEB4472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909A3-979A-2392-2ADA-D1057B45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1884A-E8A7-93B9-9CDA-908ABC547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D1060-BE52-1CAA-E90A-0F02390E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51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BAC9-0289-510C-F580-6C0F8120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E600D-2FCA-CE22-B146-F0CE6EC7D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7E40D-4960-5BDE-A226-3A1E59B2E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8CF44-76C6-9621-F799-D8C62482D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A90CF-2141-4A93-32B3-C31708E5F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83450-E7EF-B274-AE07-C68675B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8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DC657C-FDA1-E19B-9610-7DF37BF9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C6587-D16A-FB34-38ED-96078EA02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3F164-16BE-A77C-B37F-64F8369AAF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06CB5-942B-4E71-846C-95D39A7F11B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42BB8-ADA8-08C6-9850-E65E06AFF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A8480-D36E-1D0E-B68F-FB5F52770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150A3-5156-4BE2-ABDA-DA178CD4E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7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92F8DB-C900-CBF0-7B36-36FADCFC4CDC}"/>
              </a:ext>
            </a:extLst>
          </p:cNvPr>
          <p:cNvGrpSpPr/>
          <p:nvPr userDrawn="1"/>
        </p:nvGrpSpPr>
        <p:grpSpPr>
          <a:xfrm>
            <a:off x="20" y="10"/>
            <a:ext cx="12191980" cy="6857990"/>
            <a:chOff x="20" y="10"/>
            <a:chExt cx="12191980" cy="6857990"/>
          </a:xfrm>
        </p:grpSpPr>
        <p:pic>
          <p:nvPicPr>
            <p:cNvPr id="3" name="图片 1" descr="图片包含 雨, 自然, 室内&#10;&#10;描述已自动生成">
              <a:extLst>
                <a:ext uri="{FF2B5EF4-FFF2-40B4-BE49-F238E27FC236}">
                  <a16:creationId xmlns:a16="http://schemas.microsoft.com/office/drawing/2014/main" id="{4A31AB90-6F49-FB99-4A5B-D840FA64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06" b="49147"/>
            <a:stretch/>
          </p:blipFill>
          <p:spPr>
            <a:xfrm>
              <a:off x="20" y="10"/>
              <a:ext cx="12191980" cy="685799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DCF94B6-3B14-BF6E-CA81-E00C1133C261}"/>
                </a:ext>
              </a:extLst>
            </p:cNvPr>
            <p:cNvSpPr/>
            <p:nvPr/>
          </p:nvSpPr>
          <p:spPr>
            <a:xfrm>
              <a:off x="259774" y="166256"/>
              <a:ext cx="11668990" cy="635923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E63E5-AF00-607C-45AC-859CF9F60920}"/>
                </a:ext>
              </a:extLst>
            </p:cNvPr>
            <p:cNvSpPr/>
            <p:nvPr/>
          </p:nvSpPr>
          <p:spPr>
            <a:xfrm>
              <a:off x="412174" y="318656"/>
              <a:ext cx="11381508" cy="5936671"/>
            </a:xfrm>
            <a:prstGeom prst="rect">
              <a:avLst/>
            </a:prstGeom>
            <a:noFill/>
            <a:ln w="38100">
              <a:solidFill>
                <a:srgbClr val="08264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DD9ACBCB-D6F2-D4A6-CC4F-F36477D5F91E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chemeClr val="bg1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chemeClr val="bg1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chemeClr val="bg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79AFFA-4A35-AF07-A8A3-1A3DCD7E1E7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5D3B4-C39D-F75C-BAD0-0D1299CFF4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9A27EA-62C1-CDDF-A733-B99C122D30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91521-2EBC-0B9D-98AC-6DA8F78F53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B0955B-982A-6861-708B-DB432A4F7C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E76B190-848D-4BE2-F47C-422B615F2F2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bg1"/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bg1"/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bg1"/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76C2AB-66BA-256D-0FAD-547CC97A622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E4CE55-D8D4-610D-9193-95B8300F59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4B5032-8171-BEC5-8D0B-B33EAF36984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0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11" Type="http://schemas.openxmlformats.org/officeDocument/2006/relationships/image" Target="../media/image18.png"/><Relationship Id="rId5" Type="http://schemas.openxmlformats.org/officeDocument/2006/relationships/image" Target="../media/image120.png"/><Relationship Id="rId10" Type="http://schemas.openxmlformats.org/officeDocument/2006/relationships/image" Target="../media/image17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C629A948-9D34-C771-97E9-FD52C553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6" t="-5241" r="2299" b="7105"/>
          <a:stretch/>
        </p:blipFill>
        <p:spPr>
          <a:xfrm>
            <a:off x="8858936" y="0"/>
            <a:ext cx="3701845" cy="65876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t="7181" r="45465"/>
          <a:stretch/>
        </p:blipFill>
        <p:spPr>
          <a:xfrm>
            <a:off x="-184351" y="1728507"/>
            <a:ext cx="3956629" cy="5231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28EC01-B671-B1A8-3F00-28E92728F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2" y="-62177"/>
            <a:ext cx="1269098" cy="1269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5135" y="371696"/>
            <a:ext cx="2517866" cy="1670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5FD4D-DB12-08B5-9086-C8A6771BE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555" y="1948701"/>
            <a:ext cx="7181710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0D2C78-2814-FD45-E3BC-964BFAAB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/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L,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LG, LC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016365C-7591-A35B-7E93-F6462562C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537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9D9962D-FAAF-8D43-1BA3-A1D019CF41B4}"/>
              </a:ext>
            </a:extLst>
          </p:cNvPr>
          <p:cNvSpPr txBox="1"/>
          <p:nvPr/>
        </p:nvSpPr>
        <p:spPr>
          <a:xfrm>
            <a:off x="3319550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d)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1E7E7-0767-F308-3D16-346D1162E5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0" y="2834131"/>
            <a:ext cx="2961314" cy="390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3B8B96-5C54-81BB-169F-5988A1D7B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454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9C80B-BAE3-22F6-8081-06489EF21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074" y="651546"/>
            <a:ext cx="8826615" cy="3587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B7E4A-103A-7A55-904C-455D73CD1F88}"/>
              </a:ext>
            </a:extLst>
          </p:cNvPr>
          <p:cNvSpPr txBox="1"/>
          <p:nvPr/>
        </p:nvSpPr>
        <p:spPr>
          <a:xfrm>
            <a:off x="935665" y="4138456"/>
            <a:ext cx="1048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Hai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TH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BC song </a:t>
            </a:r>
            <a:r>
              <a:rPr lang="en-US" sz="3600" dirty="0" err="1">
                <a:latin typeface="Cambria" panose="02040503050406030204" pitchFamily="18" charset="0"/>
              </a:rPr>
              <a:t>song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r>
              <a:rPr lang="en-US" sz="3600" dirty="0">
                <a:latin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a </a:t>
            </a:r>
            <a:r>
              <a:rPr lang="en-US" sz="3600" dirty="0" err="1">
                <a:latin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</a:rPr>
              <a:t> b </a:t>
            </a:r>
            <a:r>
              <a:rPr lang="en-US" sz="3600" dirty="0" err="1">
                <a:latin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cặp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so le </a:t>
            </a:r>
            <a:r>
              <a:rPr lang="en-US" sz="3600" dirty="0" err="1">
                <a:latin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hai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đường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thẳng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này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nên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bằng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nhau</a:t>
            </a:r>
            <a:endParaRPr lang="en-US" sz="36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8DC41-4145-235D-3A62-372A0995A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3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03AF6D5-F148-D292-6DEC-E4471364C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-637675" y="481004"/>
            <a:ext cx="9153900" cy="6290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75A79E-9398-E5E5-1E3F-E0619CA0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001" y="672464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0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287AF6-5C7C-1E59-F561-407A185C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00" y="255253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11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914BD-3500-CDE5-69D3-339AA7FB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3" t="-2410" r="64986"/>
          <a:stretch/>
        </p:blipFill>
        <p:spPr>
          <a:xfrm>
            <a:off x="394296" y="1398892"/>
            <a:ext cx="5241732" cy="5124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227EB6-C3DC-E3E1-5103-DE5343EB08C1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880C9-5B3B-0896-9ACA-108F915CDFAF}"/>
              </a:ext>
            </a:extLst>
          </p:cNvPr>
          <p:cNvSpPr txBox="1"/>
          <p:nvPr/>
        </p:nvSpPr>
        <p:spPr>
          <a:xfrm>
            <a:off x="2068484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1B638-AD44-1853-E98B-F92599391C8A}"/>
              </a:ext>
            </a:extLst>
          </p:cNvPr>
          <p:cNvSpPr txBox="1"/>
          <p:nvPr/>
        </p:nvSpPr>
        <p:spPr>
          <a:xfrm>
            <a:off x="3268288" y="4231715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744A-F7B3-CB0A-019C-14DC0E5E5238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180°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45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0" r="24940" b="1213"/>
          <a:stretch/>
        </p:blipFill>
        <p:spPr>
          <a:xfrm>
            <a:off x="332509" y="1668504"/>
            <a:ext cx="6702831" cy="48546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39D99-A4E5-4836-0F38-65D94211AC1C}"/>
              </a:ext>
            </a:extLst>
          </p:cNvPr>
          <p:cNvSpPr txBox="1"/>
          <p:nvPr/>
        </p:nvSpPr>
        <p:spPr>
          <a:xfrm>
            <a:off x="2972493" y="400295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30</a:t>
            </a:r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19DD84-B304-6313-0176-351AAC390E58}"/>
              </a:ext>
            </a:extLst>
          </p:cNvPr>
          <p:cNvSpPr txBox="1"/>
          <p:nvPr/>
        </p:nvSpPr>
        <p:spPr>
          <a:xfrm>
            <a:off x="3840481" y="4295340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90°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84BB66-F5A2-5140-2A55-97E88F2EC3E7}"/>
              </a:ext>
            </a:extLst>
          </p:cNvPr>
          <p:cNvSpPr txBox="1"/>
          <p:nvPr/>
        </p:nvSpPr>
        <p:spPr>
          <a:xfrm>
            <a:off x="5913119" y="2714381"/>
            <a:ext cx="574132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120°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18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34DC2-D101-67AC-0037-B511FC14C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95" t="3721" r="372" b="4379"/>
          <a:stretch/>
        </p:blipFill>
        <p:spPr>
          <a:xfrm>
            <a:off x="537556" y="2025958"/>
            <a:ext cx="3693624" cy="4516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1CEC0-9CCC-0763-A930-3DAE9D00D800}"/>
              </a:ext>
            </a:extLst>
          </p:cNvPr>
          <p:cNvSpPr txBox="1"/>
          <p:nvPr/>
        </p:nvSpPr>
        <p:spPr>
          <a:xfrm>
            <a:off x="702425" y="334864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4522F-419B-4B65-E703-0CE93CB1A57D}"/>
              </a:ext>
            </a:extLst>
          </p:cNvPr>
          <p:cNvSpPr txBox="1"/>
          <p:nvPr/>
        </p:nvSpPr>
        <p:spPr>
          <a:xfrm>
            <a:off x="2256910" y="4474651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60°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561C69-F27F-1408-F271-E47F4D2B93C3}"/>
              </a:ext>
            </a:extLst>
          </p:cNvPr>
          <p:cNvSpPr txBox="1"/>
          <p:nvPr/>
        </p:nvSpPr>
        <p:spPr>
          <a:xfrm>
            <a:off x="2968341" y="3536772"/>
            <a:ext cx="14228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30° 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C3F8C-10D1-A2D8-BBDF-230FDA5AEA94}"/>
              </a:ext>
            </a:extLst>
          </p:cNvPr>
          <p:cNvSpPr txBox="1"/>
          <p:nvPr/>
        </p:nvSpPr>
        <p:spPr>
          <a:xfrm>
            <a:off x="5913119" y="2714381"/>
            <a:ext cx="57413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Vậy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C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tổng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endParaRPr lang="en-US" sz="4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13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81653D-CB77-1980-63AE-B10BAFD36EDF}"/>
              </a:ext>
            </a:extLst>
          </p:cNvPr>
          <p:cNvSpPr txBox="1"/>
          <p:nvPr/>
        </p:nvSpPr>
        <p:spPr>
          <a:xfrm>
            <a:off x="885305" y="1017762"/>
            <a:ext cx="104213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30°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ON, OP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90°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tạo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góc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đỉnh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O;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cạnh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OM, OP.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sau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đây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Rô-bốt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7D03F-29EF-28F6-6205-0D7F7B7C27AA}"/>
              </a:ext>
            </a:extLst>
          </p:cNvPr>
          <p:cNvSpPr txBox="1"/>
          <p:nvPr/>
        </p:nvSpPr>
        <p:spPr>
          <a:xfrm>
            <a:off x="2138074" y="521257"/>
            <a:ext cx="10421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câu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trả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đúng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  <a:endParaRPr lang="en-US" sz="32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CD2F3-2E5A-172F-F401-09EEB91B7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3"/>
          <a:stretch/>
        </p:blipFill>
        <p:spPr>
          <a:xfrm>
            <a:off x="885304" y="2841784"/>
            <a:ext cx="10421389" cy="317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17F4B-3585-F06F-657F-0600357BC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54" y="4929250"/>
            <a:ext cx="1572904" cy="1085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6586B6-9F7D-9120-4B68-CE6641F21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" y="295364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27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6AF61-C1B9-F9B7-E1D0-4CFB30ED8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3" t="-455" b="-1"/>
          <a:stretch/>
        </p:blipFill>
        <p:spPr>
          <a:xfrm>
            <a:off x="762361" y="0"/>
            <a:ext cx="5567422" cy="7334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09D54B-CC7B-56E6-7868-2B26E714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973" y="512975"/>
            <a:ext cx="5566130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4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 descr="图片包含 餐桌, 室内, 就坐&#10;&#10;描述已自动生成">
            <a:extLst>
              <a:ext uri="{FF2B5EF4-FFF2-40B4-BE49-F238E27FC236}">
                <a16:creationId xmlns:a16="http://schemas.microsoft.com/office/drawing/2014/main" id="{52E7501C-E898-4A07-B90D-E49E653C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0" t="39111"/>
          <a:stretch/>
        </p:blipFill>
        <p:spPr>
          <a:xfrm>
            <a:off x="5958840" y="0"/>
            <a:ext cx="6233140" cy="685716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F156FC-1CED-4B7A-EA99-7A91992AC042}"/>
              </a:ext>
            </a:extLst>
          </p:cNvPr>
          <p:cNvGrpSpPr/>
          <p:nvPr/>
        </p:nvGrpSpPr>
        <p:grpSpPr>
          <a:xfrm>
            <a:off x="-638080" y="-258499"/>
            <a:ext cx="8010129" cy="7703420"/>
            <a:chOff x="-847202" y="-199505"/>
            <a:chExt cx="8010129" cy="770342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A6D961B-E66A-4832-BE04-5A6ECDE0A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47" t="11201" r="67066" b="61689"/>
            <a:stretch/>
          </p:blipFill>
          <p:spPr>
            <a:xfrm flipH="1">
              <a:off x="-847202" y="-199505"/>
              <a:ext cx="8010129" cy="77034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7638A06-9CE0-E1F0-5E39-8A7FFE807EC8}"/>
                </a:ext>
              </a:extLst>
            </p:cNvPr>
            <p:cNvSpPr txBox="1"/>
            <p:nvPr/>
          </p:nvSpPr>
          <p:spPr>
            <a:xfrm rot="21222534">
              <a:off x="1687904" y="977118"/>
              <a:ext cx="3369006" cy="4031873"/>
            </a:xfrm>
            <a:prstGeom prst="rect">
              <a:avLst/>
            </a:prstGeom>
            <a:solidFill>
              <a:srgbClr val="A7DEDB"/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 hãy tìm một số hình ảnh về góc nhọn, góc tù, góc vuông có ở những đồ vật quanh em như: bàn ghế, ê ke, com pa,...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24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B61B91E-55BC-40E0-BB42-D393694B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" b="67180"/>
          <a:stretch/>
        </p:blipFill>
        <p:spPr>
          <a:xfrm>
            <a:off x="-20" y="340639"/>
            <a:ext cx="12192000" cy="61767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1079B3-0D9E-4D01-757D-A3B65BC4F20F}"/>
              </a:ext>
            </a:extLst>
          </p:cNvPr>
          <p:cNvGrpSpPr/>
          <p:nvPr/>
        </p:nvGrpSpPr>
        <p:grpSpPr>
          <a:xfrm>
            <a:off x="1239580" y="749395"/>
            <a:ext cx="3193523" cy="2303524"/>
            <a:chOff x="1239580" y="749395"/>
            <a:chExt cx="3193523" cy="2303524"/>
          </a:xfrm>
        </p:grpSpPr>
        <p:pic>
          <p:nvPicPr>
            <p:cNvPr id="4" name="图片 3" descr="图片包含 电视&#10;&#10;自动生成的说明">
              <a:extLst>
                <a:ext uri="{FF2B5EF4-FFF2-40B4-BE49-F238E27FC236}">
                  <a16:creationId xmlns:a16="http://schemas.microsoft.com/office/drawing/2014/main" id="{CD5CA5A3-59F4-4EB2-A736-6B6754EF0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1239580" y="749395"/>
              <a:ext cx="3193523" cy="2303524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1A029D4-3089-4781-8F53-63A5DDD68AF1}"/>
                </a:ext>
              </a:extLst>
            </p:cNvPr>
            <p:cNvSpPr txBox="1"/>
            <p:nvPr/>
          </p:nvSpPr>
          <p:spPr>
            <a:xfrm>
              <a:off x="1699419" y="1269177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16F1CD-33E9-62A4-305B-C1C14DA87F4B}"/>
              </a:ext>
            </a:extLst>
          </p:cNvPr>
          <p:cNvGrpSpPr/>
          <p:nvPr/>
        </p:nvGrpSpPr>
        <p:grpSpPr>
          <a:xfrm>
            <a:off x="4802535" y="748447"/>
            <a:ext cx="3193523" cy="2303524"/>
            <a:chOff x="4802535" y="748447"/>
            <a:chExt cx="3193523" cy="2303524"/>
          </a:xfrm>
        </p:grpSpPr>
        <p:pic>
          <p:nvPicPr>
            <p:cNvPr id="9" name="图片 8" descr="图片包含 电视&#10;&#10;自动生成的说明">
              <a:extLst>
                <a:ext uri="{FF2B5EF4-FFF2-40B4-BE49-F238E27FC236}">
                  <a16:creationId xmlns:a16="http://schemas.microsoft.com/office/drawing/2014/main" id="{8CFEF52E-4B2F-4022-AC91-05F09B145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4802535" y="748447"/>
              <a:ext cx="3193523" cy="2303524"/>
            </a:xfrm>
            <a:prstGeom prst="rect">
              <a:avLst/>
            </a:prstGeom>
          </p:spPr>
        </p:pic>
        <p:sp>
          <p:nvSpPr>
            <p:cNvPr id="3" name="文本框 7">
              <a:extLst>
                <a:ext uri="{FF2B5EF4-FFF2-40B4-BE49-F238E27FC236}">
                  <a16:creationId xmlns:a16="http://schemas.microsoft.com/office/drawing/2014/main" id="{165C87FB-C180-F048-2FBF-011B94598B7B}"/>
                </a:ext>
              </a:extLst>
            </p:cNvPr>
            <p:cNvSpPr txBox="1"/>
            <p:nvPr/>
          </p:nvSpPr>
          <p:spPr>
            <a:xfrm>
              <a:off x="5414866" y="1253878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2437D7-4BE6-74D8-6C7D-7A2C3E756EE4}"/>
              </a:ext>
            </a:extLst>
          </p:cNvPr>
          <p:cNvGrpSpPr/>
          <p:nvPr/>
        </p:nvGrpSpPr>
        <p:grpSpPr>
          <a:xfrm>
            <a:off x="8173864" y="958446"/>
            <a:ext cx="3193523" cy="2303524"/>
            <a:chOff x="8173864" y="958446"/>
            <a:chExt cx="3193523" cy="2303524"/>
          </a:xfrm>
        </p:grpSpPr>
        <p:pic>
          <p:nvPicPr>
            <p:cNvPr id="14" name="图片 13" descr="图片包含 电视&#10;&#10;自动生成的说明">
              <a:extLst>
                <a:ext uri="{FF2B5EF4-FFF2-40B4-BE49-F238E27FC236}">
                  <a16:creationId xmlns:a16="http://schemas.microsoft.com/office/drawing/2014/main" id="{5A3C5CB9-68A0-4505-9CCF-E2343BF10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8173864" y="958446"/>
              <a:ext cx="3193523" cy="2303524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343355CE-4691-96AE-FCAF-4FFE1347038B}"/>
                </a:ext>
              </a:extLst>
            </p:cNvPr>
            <p:cNvSpPr txBox="1"/>
            <p:nvPr/>
          </p:nvSpPr>
          <p:spPr>
            <a:xfrm>
              <a:off x="8750426" y="1391901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F6A44-868D-A081-D026-3A29137F3514}"/>
              </a:ext>
            </a:extLst>
          </p:cNvPr>
          <p:cNvGrpSpPr/>
          <p:nvPr/>
        </p:nvGrpSpPr>
        <p:grpSpPr>
          <a:xfrm>
            <a:off x="6399297" y="3735826"/>
            <a:ext cx="3193523" cy="2303524"/>
            <a:chOff x="6399297" y="3735826"/>
            <a:chExt cx="3193523" cy="2303524"/>
          </a:xfrm>
        </p:grpSpPr>
        <p:pic>
          <p:nvPicPr>
            <p:cNvPr id="17" name="图片 16" descr="图片包含 电视&#10;&#10;自动生成的说明">
              <a:extLst>
                <a:ext uri="{FF2B5EF4-FFF2-40B4-BE49-F238E27FC236}">
                  <a16:creationId xmlns:a16="http://schemas.microsoft.com/office/drawing/2014/main" id="{8AEA99DA-0323-43E9-A1BB-0100205C2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68" t="25647" r="37387" b="35242"/>
            <a:stretch/>
          </p:blipFill>
          <p:spPr>
            <a:xfrm>
              <a:off x="6399297" y="3735826"/>
              <a:ext cx="3193523" cy="2303524"/>
            </a:xfrm>
            <a:prstGeom prst="rect">
              <a:avLst/>
            </a:prstGeom>
          </p:spPr>
        </p:pic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A2F57D4D-321B-1D50-38ED-C88B1CE93949}"/>
                </a:ext>
              </a:extLst>
            </p:cNvPr>
            <p:cNvSpPr txBox="1"/>
            <p:nvPr/>
          </p:nvSpPr>
          <p:spPr>
            <a:xfrm>
              <a:off x="7036942" y="4280445"/>
              <a:ext cx="2273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Chặng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7号-温暖童稚体" panose="00000500000000000000" pitchFamily="2" charset="-122"/>
                </a:rPr>
                <a:t> 4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7号-温暖童稚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202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FFCFCFD-156F-470D-BAA2-D275F9106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图片 2" descr="18">
            <a:extLst>
              <a:ext uri="{FF2B5EF4-FFF2-40B4-BE49-F238E27FC236}">
                <a16:creationId xmlns:a16="http://schemas.microsoft.com/office/drawing/2014/main" id="{3F71BC04-646F-48AC-A013-D453B1C9B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093" y="1643624"/>
            <a:ext cx="4621820" cy="459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50A58B-2177-4C60-BE78-C4E7B38518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>
            <a:off x="3879355" y="203662"/>
            <a:ext cx="7187300" cy="6339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3612C7-94AD-5666-194E-51B529E82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5" y="1163713"/>
            <a:ext cx="4251503" cy="499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0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57F2870F-49D4-4872-B162-2D307776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5D7AE2-90E2-4ADD-A44D-2A832553E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31" y="311588"/>
            <a:ext cx="11935489" cy="67126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6651B-4C33-8F33-227C-080F6F362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096" y="311588"/>
            <a:ext cx="718780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08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4F849ACF-82A6-414B-A808-E08AAB9EB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6A11608-0F67-4359-B638-265832B63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/>
        </p:blipFill>
        <p:spPr>
          <a:xfrm>
            <a:off x="5087815" y="-1027899"/>
            <a:ext cx="7104185" cy="7885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BE029E-78B3-2858-2703-7334CB9DD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51" y="214288"/>
            <a:ext cx="584047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84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10033B-93AD-88BE-A066-FB33F64D44CC}"/>
              </a:ext>
            </a:extLst>
          </p:cNvPr>
          <p:cNvSpPr txBox="1"/>
          <p:nvPr/>
        </p:nvSpPr>
        <p:spPr>
          <a:xfrm>
            <a:off x="2102488" y="428925"/>
            <a:ext cx="88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rồi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sau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53CC-02E4-349C-1E4A-50D3319367CE}"/>
              </a:ext>
            </a:extLst>
          </p:cNvPr>
          <p:cNvGrpSpPr/>
          <p:nvPr/>
        </p:nvGrpSpPr>
        <p:grpSpPr>
          <a:xfrm>
            <a:off x="558796" y="1198366"/>
            <a:ext cx="11074408" cy="2508779"/>
            <a:chOff x="558796" y="1198366"/>
            <a:chExt cx="11074408" cy="25087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5FEBA7-3F6B-1CD1-BDA6-7C86024E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126" b="1126"/>
            <a:stretch/>
          </p:blipFill>
          <p:spPr>
            <a:xfrm>
              <a:off x="575401" y="1198366"/>
              <a:ext cx="11057803" cy="250877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86B422-D0B0-4A80-BCE6-33A17DD110C0}"/>
                </a:ext>
              </a:extLst>
            </p:cNvPr>
            <p:cNvSpPr/>
            <p:nvPr/>
          </p:nvSpPr>
          <p:spPr>
            <a:xfrm>
              <a:off x="558796" y="1198366"/>
              <a:ext cx="5458546" cy="404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/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AOB: 90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67BD49-46F3-9999-1343-2977A1B0C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59" y="3902955"/>
                <a:ext cx="1958235" cy="461665"/>
              </a:xfrm>
              <a:prstGeom prst="rect">
                <a:avLst/>
              </a:prstGeom>
              <a:blipFill>
                <a:blip r:embed="rId3"/>
                <a:stretch>
                  <a:fillRect l="-341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/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Cambria" panose="02040503050406030204" pitchFamily="18" charset="0"/>
                  </a:rPr>
                  <a:t>Góc MIN: 1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BD1E74-6DA3-E514-87CB-EE089C40A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430" y="3913238"/>
                <a:ext cx="2179460" cy="461665"/>
              </a:xfrm>
              <a:prstGeom prst="rect">
                <a:avLst/>
              </a:prstGeom>
              <a:blipFill>
                <a:blip r:embed="rId4"/>
                <a:stretch>
                  <a:fillRect l="-1397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/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CED: 1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550396-367F-BC76-04EF-B9BBC35AD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239" y="3913238"/>
                <a:ext cx="2179460" cy="461665"/>
              </a:xfrm>
              <a:prstGeom prst="rect">
                <a:avLst/>
              </a:prstGeom>
              <a:blipFill>
                <a:blip r:embed="rId5"/>
                <a:stretch>
                  <a:fillRect l="-16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/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2400" dirty="0">
                    <a:latin typeface="Cambria" panose="02040503050406030204" pitchFamily="18" charset="0"/>
                  </a:rPr>
                  <a:t> GKP: 6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4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E074E09-4430-0EF5-8E32-D569E59C1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0510" y="3876818"/>
                <a:ext cx="2179460" cy="461665"/>
              </a:xfrm>
              <a:prstGeom prst="rect">
                <a:avLst/>
              </a:prstGeom>
              <a:blipFill>
                <a:blip r:embed="rId6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/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vuông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9B8040-4383-C524-5D93-F015D6DA8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265" y="4476586"/>
                <a:ext cx="1958235" cy="1384995"/>
              </a:xfrm>
              <a:prstGeom prst="rect">
                <a:avLst/>
              </a:prstGeom>
              <a:blipFill>
                <a:blip r:embed="rId7"/>
                <a:stretch>
                  <a:fillRect l="-6211" t="-4386" r="-621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/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bẹt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180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E24C8E-579E-2AA6-5418-DFBAFCC5F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655" y="4502878"/>
                <a:ext cx="1958235" cy="1384995"/>
              </a:xfrm>
              <a:prstGeom prst="rect">
                <a:avLst/>
              </a:prstGeom>
              <a:blipFill>
                <a:blip r:embed="rId8"/>
                <a:stretch>
                  <a:fillRect l="-6211" t="-4846" r="-621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/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lớn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637BE8-21F0-1300-D832-8EA84B830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464" y="4476585"/>
                <a:ext cx="1958235" cy="1384995"/>
              </a:xfrm>
              <a:prstGeom prst="rect">
                <a:avLst/>
              </a:prstGeom>
              <a:blipFill>
                <a:blip r:embed="rId9"/>
                <a:stretch>
                  <a:fillRect l="-6542" t="-4386" r="-6231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/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Góc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tù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đo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bé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82640"/>
                    </a:solidFill>
                    <a:latin typeface="Cambria" panose="02040503050406030204" pitchFamily="18" charset="0"/>
                  </a:rPr>
                  <a:t>hơn</a:t>
                </a:r>
                <a:r>
                  <a:rPr lang="en-US" sz="2800" b="1" dirty="0">
                    <a:solidFill>
                      <a:srgbClr val="082640"/>
                    </a:solidFill>
                    <a:latin typeface="Cambria" panose="02040503050406030204" pitchFamily="18" charset="0"/>
                  </a:rPr>
                  <a:t> 90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08264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srgbClr val="08264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DCA10B-7677-84F2-819D-3C8579F31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3854" y="4388182"/>
                <a:ext cx="1958235" cy="1384995"/>
              </a:xfrm>
              <a:prstGeom prst="rect">
                <a:avLst/>
              </a:prstGeom>
              <a:blipFill>
                <a:blip r:embed="rId10"/>
                <a:stretch>
                  <a:fillRect l="-6542" t="-4846" r="-6231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B514996-6EFE-ED0E-469F-D808B2084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938" y="235580"/>
            <a:ext cx="203014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81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>
            <a:extLst>
              <a:ext uri="{FF2B5EF4-FFF2-40B4-BE49-F238E27FC236}">
                <a16:creationId xmlns:a16="http://schemas.microsoft.com/office/drawing/2014/main" id="{FB32858B-A8A0-47B3-956B-4813FF3926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5FDD29-1F4C-490F-9E3C-BBB2DE21CF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50" r="39756"/>
          <a:stretch/>
        </p:blipFill>
        <p:spPr>
          <a:xfrm>
            <a:off x="1" y="1266092"/>
            <a:ext cx="5228492" cy="5591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8E857-E2E3-4E84-E70C-9D227E3AE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493" y="768157"/>
            <a:ext cx="5572227" cy="5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C73DE00-6D84-2CD2-C33C-8E779B388935}"/>
              </a:ext>
            </a:extLst>
          </p:cNvPr>
          <p:cNvSpPr txBox="1"/>
          <p:nvPr/>
        </p:nvSpPr>
        <p:spPr>
          <a:xfrm>
            <a:off x="2102488" y="490479"/>
            <a:ext cx="10089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</a:rPr>
              <a:t>Dùng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thước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tìm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góc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51297-CD14-39F1-D5E8-FAD190C82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532" y="1413165"/>
            <a:ext cx="7835947" cy="3185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FE6DD-FA79-FD23-FDBD-CE2EC771CE3B}"/>
              </a:ext>
            </a:extLst>
          </p:cNvPr>
          <p:cNvSpPr txBox="1"/>
          <p:nvPr/>
        </p:nvSpPr>
        <p:spPr>
          <a:xfrm>
            <a:off x="558796" y="4573471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7AC27D-925F-327D-FEA1-8368C21CE2C4}"/>
              </a:ext>
            </a:extLst>
          </p:cNvPr>
          <p:cNvSpPr txBox="1"/>
          <p:nvPr/>
        </p:nvSpPr>
        <p:spPr>
          <a:xfrm>
            <a:off x="6096000" y="4569512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28A6CC-B861-82B5-B0F2-EAB297161C91}"/>
              </a:ext>
            </a:extLst>
          </p:cNvPr>
          <p:cNvSpPr txBox="1"/>
          <p:nvPr/>
        </p:nvSpPr>
        <p:spPr>
          <a:xfrm>
            <a:off x="558796" y="544483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F87F5-9E7E-0E3F-4F06-A2A83613D369}"/>
              </a:ext>
            </a:extLst>
          </p:cNvPr>
          <p:cNvSpPr txBox="1"/>
          <p:nvPr/>
        </p:nvSpPr>
        <p:spPr>
          <a:xfrm>
            <a:off x="6096000" y="544087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L,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LG, LC.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AD747-7A6E-818F-68F7-E80C33507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768" y="847899"/>
            <a:ext cx="7835947" cy="318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90523-C3F0-9522-630A-043F5B35FA00}"/>
              </a:ext>
            </a:extLst>
          </p:cNvPr>
          <p:cNvSpPr txBox="1"/>
          <p:nvPr/>
        </p:nvSpPr>
        <p:spPr>
          <a:xfrm>
            <a:off x="2902985" y="403314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a)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S,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ST, SD.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S,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ST, SD: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685" y="4973225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8EB5304-1BDC-3EF4-B5FC-814A69FFD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9230686" y="2501463"/>
            <a:ext cx="2961314" cy="3901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25BAD-C207-FECD-2C2F-D8E70B033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5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6A7B0B-17B2-9CB8-E921-20FF8A0B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/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D,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DS, DL : 90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A3361F5-51C4-F4D1-820B-77B3108BF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692" y="4923349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2C71F42-1ACE-C9A1-21FB-EAFB44706941}"/>
              </a:ext>
            </a:extLst>
          </p:cNvPr>
          <p:cNvSpPr txBox="1"/>
          <p:nvPr/>
        </p:nvSpPr>
        <p:spPr>
          <a:xfrm>
            <a:off x="3485803" y="4013765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D,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DS, DL.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EA203-D109-3188-BF04-8ADBC46CA9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3" t="-455" b="-1"/>
          <a:stretch/>
        </p:blipFill>
        <p:spPr>
          <a:xfrm>
            <a:off x="219690" y="2527763"/>
            <a:ext cx="2961314" cy="3901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1A445-4643-6055-F650-FCD1342FA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8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DA072E-0A3C-3ECB-46F3-5C36C7D2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6" y="681645"/>
            <a:ext cx="7835947" cy="31852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/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latin typeface="Cambria" panose="02040503050406030204" pitchFamily="18" charset="0"/>
                  </a:rPr>
                  <a:t>Góc</a:t>
                </a:r>
                <a:r>
                  <a:rPr lang="en-US" sz="3600" dirty="0">
                    <a:latin typeface="Cambria" panose="02040503050406030204" pitchFamily="18" charset="0"/>
                  </a:rPr>
                  <a:t> </a:t>
                </a:r>
                <a:r>
                  <a:rPr lang="en-US" sz="3600" dirty="0" err="1">
                    <a:latin typeface="Cambria" panose="02040503050406030204" pitchFamily="18" charset="0"/>
                  </a:rPr>
                  <a:t>đỉnh</a:t>
                </a:r>
                <a:r>
                  <a:rPr lang="en-US" sz="3600" dirty="0">
                    <a:latin typeface="Cambria" panose="02040503050406030204" pitchFamily="18" charset="0"/>
                  </a:rPr>
                  <a:t> G, </a:t>
                </a:r>
                <a:r>
                  <a:rPr lang="en-US" sz="3600" dirty="0" err="1">
                    <a:latin typeface="Cambria" panose="02040503050406030204" pitchFamily="18" charset="0"/>
                  </a:rPr>
                  <a:t>cạnh</a:t>
                </a:r>
                <a:r>
                  <a:rPr lang="en-US" sz="3600" dirty="0">
                    <a:latin typeface="Cambria" panose="02040503050406030204" pitchFamily="18" charset="0"/>
                  </a:rPr>
                  <a:t> GS, GL : 120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600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C41E366-00C2-A27C-4B3C-69117DA6B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026" y="5056352"/>
                <a:ext cx="7086383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D9BC5FA-0FEB-4482-73F7-9D2630D2E909}"/>
              </a:ext>
            </a:extLst>
          </p:cNvPr>
          <p:cNvSpPr txBox="1"/>
          <p:nvPr/>
        </p:nvSpPr>
        <p:spPr>
          <a:xfrm>
            <a:off x="2800851" y="4138456"/>
            <a:ext cx="634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</a:rPr>
              <a:t>c) </a:t>
            </a:r>
            <a:r>
              <a:rPr lang="en-US" sz="3600" dirty="0" err="1">
                <a:latin typeface="Cambria" panose="02040503050406030204" pitchFamily="18" charset="0"/>
              </a:rPr>
              <a:t>Góc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đỉnh</a:t>
            </a:r>
            <a:r>
              <a:rPr lang="en-US" sz="3600" dirty="0">
                <a:latin typeface="Cambria" panose="02040503050406030204" pitchFamily="18" charset="0"/>
              </a:rPr>
              <a:t> G, </a:t>
            </a:r>
            <a:r>
              <a:rPr lang="en-US" sz="3600" dirty="0" err="1">
                <a:latin typeface="Cambria" panose="02040503050406030204" pitchFamily="18" charset="0"/>
              </a:rPr>
              <a:t>cạnh</a:t>
            </a:r>
            <a:r>
              <a:rPr lang="en-US" sz="3600" dirty="0">
                <a:latin typeface="Cambria" panose="02040503050406030204" pitchFamily="18" charset="0"/>
              </a:rPr>
              <a:t> GS, GL.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DEDE2-D830-C8BC-993C-AEE01594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4" y="320768"/>
            <a:ext cx="206062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3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D603A63-B5F7-414C-86EF-082397787814}"/>
</file>

<file path=customXml/itemProps2.xml><?xml version="1.0" encoding="utf-8"?>
<ds:datastoreItem xmlns:ds="http://schemas.openxmlformats.org/officeDocument/2006/customXml" ds:itemID="{0CADB655-1684-462D-BA93-51D3B690FD24}"/>
</file>

<file path=customXml/itemProps3.xml><?xml version="1.0" encoding="utf-8"?>
<ds:datastoreItem xmlns:ds="http://schemas.openxmlformats.org/officeDocument/2006/customXml" ds:itemID="{83066717-D3F7-49DA-8F30-E378F105FB6F}"/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445</Words>
  <Application>Microsoft Office PowerPoint</Application>
  <PresentationFormat>Widescreen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Cambria Math</vt:lpstr>
      <vt:lpstr>Arial</vt:lpstr>
      <vt:lpstr>SVN-Ready</vt:lpstr>
      <vt:lpstr>Times New Roman</vt:lpstr>
      <vt:lpstr>SVN-Newton</vt:lpstr>
      <vt:lpstr>#9Slide07 HoneyCream</vt:lpstr>
      <vt:lpstr>Calibri Light</vt:lpstr>
      <vt:lpstr>Cambria</vt:lpstr>
      <vt:lpstr>Calibri</vt:lpstr>
      <vt:lpstr>字魂7号-温暖童稚体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Nguyễn Thị Hồng Linh</cp:lastModifiedBy>
  <cp:revision>16</cp:revision>
  <dcterms:created xsi:type="dcterms:W3CDTF">2023-06-19T12:36:59Z</dcterms:created>
  <dcterms:modified xsi:type="dcterms:W3CDTF">2023-08-20T00:59:37Z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