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28.xml" ContentType="application/vnd.openxmlformats-officedocument.presentationml.slideLayout+xml"/>
  <Override PartName="/ppt/slideLayouts/slideLayout17.xml" ContentType="application/vnd.openxmlformats-officedocument.presentationml.slideLayout+xml"/>
  <Override PartName="/ppt/slideLayouts/slideLayout26.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212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97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757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8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52510000"/>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09450727"/>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1900855"/>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94028035"/>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90866373"/>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0795053"/>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4121756010"/>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81416783"/>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704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30661450"/>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8759504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94253976"/>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751275"/>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152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Tree>
    <p:extLst>
      <p:ext uri="{BB962C8B-B14F-4D97-AF65-F5344CB8AC3E}">
        <p14:creationId xmlns:p14="http://schemas.microsoft.com/office/powerpoint/2010/main" val="1386360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269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733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692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497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647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783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59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015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70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720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647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50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2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0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38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1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64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41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userDrawn="1"/>
        </p:nvSpPr>
        <p:spPr>
          <a:xfrm>
            <a:off x="0" y="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9" name="TextBox 8">
            <a:extLst>
              <a:ext uri="{FF2B5EF4-FFF2-40B4-BE49-F238E27FC236}">
                <a16:creationId xmlns:a16="http://schemas.microsoft.com/office/drawing/2014/main" id="{0E50D7F8-4F99-474F-8358-4F54D77B7EE0}"/>
              </a:ext>
            </a:extLst>
          </p:cNvPr>
          <p:cNvSpPr txBox="1"/>
          <p:nvPr userDrawn="1"/>
        </p:nvSpPr>
        <p:spPr>
          <a:xfrm>
            <a:off x="0" y="653153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sp>
        <p:nvSpPr>
          <p:cNvPr id="10" name="TextBox 9">
            <a:extLst>
              <a:ext uri="{FF2B5EF4-FFF2-40B4-BE49-F238E27FC236}">
                <a16:creationId xmlns:a16="http://schemas.microsoft.com/office/drawing/2014/main" id="{97480AEA-3C74-4DF3-B644-E56A8B2FA358}"/>
              </a:ext>
            </a:extLst>
          </p:cNvPr>
          <p:cNvSpPr txBox="1"/>
          <p:nvPr userDrawn="1"/>
        </p:nvSpPr>
        <p:spPr>
          <a:xfrm>
            <a:off x="11162908" y="6538912"/>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p>
        </p:txBody>
      </p:sp>
      <p:pic>
        <p:nvPicPr>
          <p:cNvPr id="11" name="Picture 10">
            <a:extLst>
              <a:ext uri="{FF2B5EF4-FFF2-40B4-BE49-F238E27FC236}">
                <a16:creationId xmlns:a16="http://schemas.microsoft.com/office/drawing/2014/main" id="{118B405B-ED39-433C-92D8-C1FBEC76E77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0297" r="11446"/>
          <a:stretch/>
        </p:blipFill>
        <p:spPr>
          <a:xfrm>
            <a:off x="-43144868" y="24800387"/>
            <a:ext cx="1237159" cy="1418380"/>
          </a:xfrm>
          <a:prstGeom prst="rect">
            <a:avLst/>
          </a:prstGeom>
        </p:spPr>
      </p:pic>
      <p:pic>
        <p:nvPicPr>
          <p:cNvPr id="7" name="Picture 6">
            <a:extLst>
              <a:ext uri="{FF2B5EF4-FFF2-40B4-BE49-F238E27FC236}">
                <a16:creationId xmlns:a16="http://schemas.microsoft.com/office/drawing/2014/main" id="{B25F6010-2695-431F-EC1C-26C6A045296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96498205-8BD5-1B2B-3F0B-1A58C92BA63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1BCD8108-FC08-04F5-E227-D6E51D9C610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03BCD425-10E5-58D0-CCAE-56D57ED62E1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25503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pitchFamily="34" charset="-122"/>
                <a:ea typeface="微软雅黑"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4" name="Picture 3">
            <a:extLst>
              <a:ext uri="{FF2B5EF4-FFF2-40B4-BE49-F238E27FC236}">
                <a16:creationId xmlns:a16="http://schemas.microsoft.com/office/drawing/2014/main" id="{38CA6FAD-D9D0-F4D0-8E6D-EFC612D5DD4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10A7A4AB-4243-AFD8-2040-F06798A95D7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8C679E88-B3CB-D97B-35F1-38047E6C8033}"/>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930765AE-0543-BCE8-6CFA-0A3EFFB99FF5}"/>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7291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5018785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59.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3.png"/><Relationship Id="rId5" Type="http://schemas.microsoft.com/office/2007/relationships/hdphoto" Target="../media/hdphoto6.wdp"/><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sv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9.png"/><Relationship Id="rId12"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22.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40.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gif"/><Relationship Id="rId3" Type="http://schemas.openxmlformats.org/officeDocument/2006/relationships/image" Target="../media/image14.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46.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44.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2.png"/><Relationship Id="rId5" Type="http://schemas.microsoft.com/office/2007/relationships/hdphoto" Target="../media/hdphoto5.wdp"/><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6.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1404" y="-646138"/>
            <a:ext cx="1028700" cy="1765935"/>
          </a:xfrm>
          <a:prstGeom prst="rect">
            <a:avLst/>
          </a:prstGeom>
        </p:spPr>
      </p:pic>
      <p:sp>
        <p:nvSpPr>
          <p:cNvPr id="13" name="TextBox 12">
            <a:extLst>
              <a:ext uri="{FF2B5EF4-FFF2-40B4-BE49-F238E27FC236}">
                <a16:creationId xmlns:a16="http://schemas.microsoft.com/office/drawing/2014/main" id="{12EB78B5-37FC-4EEC-B98A-F83F23D9764D}"/>
              </a:ext>
            </a:extLst>
          </p:cNvPr>
          <p:cNvSpPr txBox="1"/>
          <p:nvPr/>
        </p:nvSpPr>
        <p:spPr>
          <a:xfrm>
            <a:off x="1301597" y="236829"/>
            <a:ext cx="372861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300" normalizeH="0" baseline="0" noProof="0" dirty="0" err="1">
                <a:ln w="57150">
                  <a:solidFill>
                    <a:prstClr val="white"/>
                  </a:solidFill>
                </a:ln>
                <a:solidFill>
                  <a:srgbClr val="FF5297"/>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V</a:t>
            </a:r>
            <a:r>
              <a:rPr kumimoji="0" lang="en-US" sz="8000" b="0" i="0" u="none" strike="noStrike" kern="1200" cap="none" spc="300" normalizeH="0" baseline="0" noProof="0" dirty="0" err="1">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i</a:t>
            </a:r>
            <a:r>
              <a:rPr kumimoji="0" lang="en-US" sz="8000" b="0" i="0" u="none" strike="noStrike" kern="1200" cap="none" spc="300" normalizeH="0" baseline="0" noProof="0" dirty="0" err="1">
                <a:ln w="57150">
                  <a:solidFill>
                    <a:prstClr val="white"/>
                  </a:solidFill>
                </a:ln>
                <a:solidFill>
                  <a:srgbClr val="FE6861"/>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ế</a:t>
            </a:r>
            <a:r>
              <a:rPr kumimoji="0" lang="en-US" sz="8000" b="0" i="0" u="none" strike="noStrike" kern="1200" cap="none" spc="300" normalizeH="0" baseline="0" noProof="0" dirty="0" err="1">
                <a:ln w="57150">
                  <a:solidFill>
                    <a:prstClr val="white"/>
                  </a:solidFill>
                </a:ln>
                <a:solidFill>
                  <a:srgbClr val="00B0F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t</a:t>
            </a:r>
            <a:r>
              <a:rPr kumimoji="0" lang="en-US" sz="8000" b="0" i="0" u="none" strike="noStrike" kern="1200" cap="none" spc="300" normalizeH="0" baseline="0" noProof="0" dirty="0">
                <a:ln w="57150">
                  <a:solidFill>
                    <a:prstClr val="white"/>
                  </a:solidFill>
                </a:ln>
                <a:solidFill>
                  <a:srgbClr val="0070C0"/>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rPr>
              <a:t> </a:t>
            </a:r>
            <a:endParaRPr kumimoji="0" lang="en-US" sz="8000" b="0" i="0" u="none" strike="noStrike" kern="1200" cap="none" spc="300" normalizeH="0" baseline="0" noProof="0" dirty="0">
              <a:ln w="57150">
                <a:solidFill>
                  <a:prstClr val="white"/>
                </a:solidFill>
              </a:ln>
              <a:solidFill>
                <a:srgbClr val="ED7D31">
                  <a:lumMod val="60000"/>
                  <a:lumOff val="40000"/>
                </a:srgbClr>
              </a:solidFill>
              <a:effectLst>
                <a:outerShdw blurRad="114300" dist="50800" dir="2700000" sx="101000" sy="101000" algn="tl">
                  <a:srgbClr val="000000">
                    <a:alpha val="76000"/>
                  </a:srgbClr>
                </a:outerShdw>
              </a:effectLst>
              <a:uLnTx/>
              <a:uFillTx/>
              <a:latin typeface="UTM Showcard" panose="02040603050506020204" pitchFamily="18" charset="0"/>
              <a:ea typeface="+mn-ea"/>
              <a:cs typeface="+mn-cs"/>
            </a:endParaRPr>
          </a:p>
        </p:txBody>
      </p:sp>
      <p:pic>
        <p:nvPicPr>
          <p:cNvPr id="9" name="Picture 8">
            <a:extLst>
              <a:ext uri="{FF2B5EF4-FFF2-40B4-BE49-F238E27FC236}">
                <a16:creationId xmlns:a16="http://schemas.microsoft.com/office/drawing/2014/main" id="{C6608203-5D3E-0709-C937-3F40694EA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28" y="125508"/>
            <a:ext cx="1585357" cy="158535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8" name="Picture 7"/>
          <p:cNvPicPr>
            <a:picLocks noChangeAspect="1"/>
          </p:cNvPicPr>
          <p:nvPr/>
        </p:nvPicPr>
        <p:blipFill>
          <a:blip r:embed="rId6"/>
          <a:stretch>
            <a:fillRect/>
          </a:stretch>
        </p:blipFill>
        <p:spPr>
          <a:xfrm>
            <a:off x="-102174" y="662627"/>
            <a:ext cx="12229636" cy="552955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Tree>
    <p:extLst>
      <p:ext uri="{BB962C8B-B14F-4D97-AF65-F5344CB8AC3E}">
        <p14:creationId xmlns:p14="http://schemas.microsoft.com/office/powerpoint/2010/main" val="1207952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set>
                                      <p:cBhvr>
                                        <p:cTn id="7" dur="227" fill="hold">
                                          <p:stCondLst>
                                            <p:cond delay="0"/>
                                          </p:stCondLst>
                                        </p:cTn>
                                        <p:tgtEl>
                                          <p:spTgt spid="13"/>
                                        </p:tgtEl>
                                        <p:attrNameLst>
                                          <p:attrName>style.rotation</p:attrName>
                                        </p:attrNameLst>
                                      </p:cBhvr>
                                      <p:to>
                                        <p:strVal val="-45.0"/>
                                      </p:to>
                                    </p:set>
                                    <p:anim calcmode="lin" valueType="num">
                                      <p:cBhvr>
                                        <p:cTn id="8" dur="227" fill="hold">
                                          <p:stCondLst>
                                            <p:cond delay="227"/>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3" name="object 3"/>
          <p:cNvPicPr/>
          <p:nvPr/>
        </p:nvPicPr>
        <p:blipFill>
          <a:blip r:embed="rId3"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4"/>
          <a:stretch>
            <a:fillRect/>
          </a:stretch>
        </p:blipFill>
        <p:spPr>
          <a:xfrm>
            <a:off x="1332810" y="517923"/>
            <a:ext cx="10231611" cy="5910956"/>
          </a:xfrm>
          <a:prstGeom prst="rect">
            <a:avLst/>
          </a:prstGeom>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sp>
      </p:grpSp>
      <p:sp>
        <p:nvSpPr>
          <p:cNvPr id="11" name="TextBox 10"/>
          <p:cNvSpPr txBox="1"/>
          <p:nvPr/>
        </p:nvSpPr>
        <p:spPr>
          <a:xfrm>
            <a:off x="0" y="0"/>
            <a:ext cx="13577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Măng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non</a:t>
            </a:r>
          </a:p>
        </p:txBody>
      </p:sp>
      <p:sp>
        <p:nvSpPr>
          <p:cNvPr id="2" name="文本框 85">
            <a:extLst>
              <a:ext uri="{FF2B5EF4-FFF2-40B4-BE49-F238E27FC236}">
                <a16:creationId xmlns:a16="http://schemas.microsoft.com/office/drawing/2014/main" id="{12F1A82C-6BAC-168C-A335-0C6BA90F7CD8}"/>
              </a:ext>
            </a:extLst>
          </p:cNvPr>
          <p:cNvSpPr txBox="1"/>
          <p:nvPr/>
        </p:nvSpPr>
        <p:spPr>
          <a:xfrm>
            <a:off x="1553183" y="376214"/>
            <a:ext cx="8343355" cy="861774"/>
          </a:xfrm>
          <a:prstGeom prst="rect">
            <a:avLst/>
          </a:prstGeom>
          <a:noFill/>
          <a:effectLst>
            <a:outerShdw blurRad="50800" dist="50800" dir="5400000" sx="20000" sy="2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Lập</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a:t>
            </a: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dàn</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ý</a:t>
            </a:r>
            <a:endParaRPr kumimoji="0" lang="zh-CN" altLang="en-US"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endParaRPr>
          </a:p>
        </p:txBody>
      </p:sp>
      <p:sp>
        <p:nvSpPr>
          <p:cNvPr id="3" name="TextBox 2">
            <a:extLst>
              <a:ext uri="{FF2B5EF4-FFF2-40B4-BE49-F238E27FC236}">
                <a16:creationId xmlns:a16="http://schemas.microsoft.com/office/drawing/2014/main" id="{9037A92A-71C2-942E-EA31-3A8A0B1CB9EF}"/>
              </a:ext>
            </a:extLst>
          </p:cNvPr>
          <p:cNvSpPr txBox="1"/>
          <p:nvPr/>
        </p:nvSpPr>
        <p:spPr>
          <a:xfrm>
            <a:off x="2430378" y="1386579"/>
            <a:ext cx="8999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dựa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chép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dàn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8" name="Table 8">
            <a:extLst>
              <a:ext uri="{FF2B5EF4-FFF2-40B4-BE49-F238E27FC236}">
                <a16:creationId xmlns:a16="http://schemas.microsoft.com/office/drawing/2014/main" id="{670D7C13-B4B6-E1E0-E72E-D28052FBD576}"/>
              </a:ext>
            </a:extLst>
          </p:cNvPr>
          <p:cNvGraphicFramePr>
            <a:graphicFrameLocks noGrp="1"/>
          </p:cNvGraphicFramePr>
          <p:nvPr>
            <p:extLst/>
          </p:nvPr>
        </p:nvGraphicFramePr>
        <p:xfrm>
          <a:off x="2430378" y="2396730"/>
          <a:ext cx="8602811" cy="3352800"/>
        </p:xfrm>
        <a:graphic>
          <a:graphicData uri="http://schemas.openxmlformats.org/drawingml/2006/table">
            <a:tbl>
              <a:tblPr firstRow="1" bandRow="1">
                <a:tableStyleId>{00A15C55-8517-42AA-B614-E9B94910E393}</a:tableStyleId>
              </a:tblPr>
              <a:tblGrid>
                <a:gridCol w="8602811">
                  <a:extLst>
                    <a:ext uri="{9D8B030D-6E8A-4147-A177-3AD203B41FA5}">
                      <a16:colId xmlns:a16="http://schemas.microsoft.com/office/drawing/2014/main" val="280980667"/>
                    </a:ext>
                  </a:extLst>
                </a:gridCol>
              </a:tblGrid>
              <a:tr h="370840">
                <a:tc>
                  <a:txBody>
                    <a:bodyPr/>
                    <a:lstStyle/>
                    <a:p>
                      <a:pPr algn="ctr"/>
                      <a:r>
                        <a:rPr lang="en-US" sz="3000" dirty="0">
                          <a:solidFill>
                            <a:schemeClr val="bg2">
                              <a:lumMod val="10000"/>
                            </a:schemeClr>
                          </a:solidFill>
                          <a:latin typeface="Cambria" panose="02040503050406030204" pitchFamily="18" charset="0"/>
                          <a:ea typeface="Cambria" panose="02040503050406030204" pitchFamily="18" charset="0"/>
                        </a:rPr>
                        <a:t>CỘNG HÒA XÃ HỘI CHỦ NGHĨA VIỆT NAM</a:t>
                      </a:r>
                    </a:p>
                    <a:p>
                      <a:pPr algn="ct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Độc</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lập</a:t>
                      </a:r>
                      <a:r>
                        <a:rPr lang="en-US" sz="3000" dirty="0">
                          <a:solidFill>
                            <a:schemeClr val="bg2">
                              <a:lumMod val="10000"/>
                            </a:schemeClr>
                          </a:solidFill>
                          <a:latin typeface="Cambria" panose="02040503050406030204" pitchFamily="18" charset="0"/>
                          <a:ea typeface="Cambria" panose="02040503050406030204" pitchFamily="18" charset="0"/>
                        </a:rPr>
                        <a:t> – </a:t>
                      </a:r>
                      <a:r>
                        <a:rPr lang="en-US" sz="3000" dirty="0" err="1">
                          <a:solidFill>
                            <a:schemeClr val="bg2">
                              <a:lumMod val="10000"/>
                            </a:schemeClr>
                          </a:solidFill>
                          <a:latin typeface="Cambria" panose="02040503050406030204" pitchFamily="18" charset="0"/>
                          <a:ea typeface="Cambria" panose="02040503050406030204" pitchFamily="18" charset="0"/>
                        </a:rPr>
                        <a:t>Tự</a:t>
                      </a:r>
                      <a:r>
                        <a:rPr lang="en-US" sz="3000" dirty="0">
                          <a:solidFill>
                            <a:schemeClr val="bg2">
                              <a:lumMod val="10000"/>
                            </a:schemeClr>
                          </a:solidFill>
                          <a:latin typeface="Cambria" panose="02040503050406030204" pitchFamily="18" charset="0"/>
                          <a:ea typeface="Cambria" panose="02040503050406030204" pitchFamily="18" charset="0"/>
                        </a:rPr>
                        <a:t> do – </a:t>
                      </a:r>
                      <a:r>
                        <a:rPr lang="en-US" sz="3000" dirty="0" err="1">
                          <a:solidFill>
                            <a:schemeClr val="bg2">
                              <a:lumMod val="10000"/>
                            </a:schemeClr>
                          </a:solidFill>
                          <a:latin typeface="Cambria" panose="02040503050406030204" pitchFamily="18" charset="0"/>
                          <a:ea typeface="Cambria" panose="02040503050406030204" pitchFamily="18" charset="0"/>
                        </a:rPr>
                        <a:t>Hạnh</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Phúc</a:t>
                      </a:r>
                      <a:endParaRPr lang="en-US" sz="3000" dirty="0">
                        <a:solidFill>
                          <a:schemeClr val="bg2">
                            <a:lumMod val="10000"/>
                          </a:schemeClr>
                        </a:solidFill>
                        <a:latin typeface="Cambria" panose="02040503050406030204" pitchFamily="18" charset="0"/>
                        <a:ea typeface="Cambria" panose="02040503050406030204" pitchFamily="18" charset="0"/>
                      </a:endParaRPr>
                    </a:p>
                    <a:p>
                      <a:pPr algn="r"/>
                      <a:r>
                        <a:rPr lang="en-US" sz="2600" i="1" dirty="0" err="1">
                          <a:solidFill>
                            <a:schemeClr val="bg2">
                              <a:lumMod val="10000"/>
                            </a:schemeClr>
                          </a:solidFill>
                          <a:latin typeface="Cambria" panose="02040503050406030204" pitchFamily="18" charset="0"/>
                          <a:ea typeface="Cambria" panose="02040503050406030204" pitchFamily="18" charset="0"/>
                        </a:rPr>
                        <a:t>Địa</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điểm</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thời</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gian</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viết</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báo</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cáo</a:t>
                      </a:r>
                      <a:endParaRPr lang="vi-VN" sz="2600" i="1" dirty="0">
                        <a:solidFill>
                          <a:schemeClr val="bg2">
                            <a:lumMod val="10000"/>
                          </a:schemeClr>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55471348"/>
                  </a:ext>
                </a:extLst>
              </a:tr>
              <a:tr h="370840">
                <a:tc>
                  <a:txBody>
                    <a:bodyPr/>
                    <a:lstStyle/>
                    <a:p>
                      <a:pPr algn="ctr"/>
                      <a:r>
                        <a:rPr lang="en-US" sz="3000" b="1" dirty="0">
                          <a:solidFill>
                            <a:schemeClr val="accent2">
                              <a:lumMod val="50000"/>
                            </a:schemeClr>
                          </a:solidFill>
                          <a:latin typeface="Cambria" panose="02040503050406030204" pitchFamily="18" charset="0"/>
                          <a:ea typeface="Cambria" panose="02040503050406030204" pitchFamily="18" charset="0"/>
                        </a:rPr>
                        <a:t>TIÊU ĐỀ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Người nhận báo cáo</a:t>
                      </a: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Nội dung báo cáo </a:t>
                      </a:r>
                    </a:p>
                  </a:txBody>
                  <a:tcPr/>
                </a:tc>
                <a:extLst>
                  <a:ext uri="{0D108BD9-81ED-4DB2-BD59-A6C34878D82A}">
                    <a16:rowId xmlns:a16="http://schemas.microsoft.com/office/drawing/2014/main" val="1804323431"/>
                  </a:ext>
                </a:extLst>
              </a:tr>
              <a:tr h="370840">
                <a:tc>
                  <a:txBody>
                    <a:bodyPr/>
                    <a:lstStyle/>
                    <a:p>
                      <a:pPr algn="r"/>
                      <a:r>
                        <a:rPr lang="vi-VN" sz="2600" i="1" dirty="0">
                          <a:solidFill>
                            <a:schemeClr val="bg2">
                              <a:lumMod val="10000"/>
                            </a:schemeClr>
                          </a:solidFill>
                          <a:latin typeface="Cambria" panose="02040503050406030204" pitchFamily="18" charset="0"/>
                          <a:ea typeface="Cambria" panose="02040503050406030204" pitchFamily="18" charset="0"/>
                        </a:rPr>
                        <a:t>Người viết báo cáo </a:t>
                      </a:r>
                    </a:p>
                  </a:txBody>
                  <a:tcPr>
                    <a:solidFill>
                      <a:schemeClr val="accent4">
                        <a:lumMod val="40000"/>
                        <a:lumOff val="60000"/>
                      </a:schemeClr>
                    </a:solidFill>
                  </a:tcPr>
                </a:tc>
                <a:extLst>
                  <a:ext uri="{0D108BD9-81ED-4DB2-BD59-A6C34878D82A}">
                    <a16:rowId xmlns:a16="http://schemas.microsoft.com/office/drawing/2014/main" val="2429830371"/>
                  </a:ext>
                </a:extLst>
              </a:tr>
            </a:tbl>
          </a:graphicData>
        </a:graphic>
      </p:graphicFrame>
      <p:pic>
        <p:nvPicPr>
          <p:cNvPr id="12" name="Google Shape;206;p14">
            <a:extLst>
              <a:ext uri="{FF2B5EF4-FFF2-40B4-BE49-F238E27FC236}">
                <a16:creationId xmlns:a16="http://schemas.microsoft.com/office/drawing/2014/main" id="{97174761-917D-7386-E407-813A191E6F7A}"/>
              </a:ext>
            </a:extLst>
          </p:cNvPr>
          <p:cNvPicPr preferRelativeResize="0"/>
          <p:nvPr/>
        </p:nvPicPr>
        <p:blipFill rotWithShape="1">
          <a:blip r:embed="rId6">
            <a:alphaModFix/>
          </a:blip>
          <a:srcRect/>
          <a:stretch/>
        </p:blipFill>
        <p:spPr>
          <a:xfrm>
            <a:off x="-317317" y="5149516"/>
            <a:ext cx="3698191" cy="1857075"/>
          </a:xfrm>
          <a:prstGeom prst="rect">
            <a:avLst/>
          </a:prstGeom>
          <a:noFill/>
          <a:ln>
            <a:noFill/>
          </a:ln>
        </p:spPr>
      </p:pic>
    </p:spTree>
    <p:extLst>
      <p:ext uri="{BB962C8B-B14F-4D97-AF65-F5344CB8AC3E}">
        <p14:creationId xmlns:p14="http://schemas.microsoft.com/office/powerpoint/2010/main" val="312039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6016 -0.08889 L -0.5069 -0.00555 " pathEditMode="relative" rAng="0" ptsTypes="AA">
                                      <p:cBhvr>
                                        <p:cTn id="6" dur="2000" fill="hold"/>
                                        <p:tgtEl>
                                          <p:spTgt spid="12"/>
                                        </p:tgtEl>
                                        <p:attrNameLst>
                                          <p:attrName>ppt_x</p:attrName>
                                          <p:attrName>ppt_y</p:attrName>
                                        </p:attrNameLst>
                                      </p:cBhvr>
                                      <p:rCtr x="-43359" y="4167"/>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by="(-#ppt_w*2)" calcmode="lin" valueType="num">
                                      <p:cBhvr rctx="PPT">
                                        <p:cTn id="9" dur="250" autoRev="1" fill="hold">
                                          <p:stCondLst>
                                            <p:cond delay="0"/>
                                          </p:stCondLst>
                                        </p:cTn>
                                        <p:tgtEl>
                                          <p:spTgt spid="2"/>
                                        </p:tgtEl>
                                        <p:attrNameLst>
                                          <p:attrName>ppt_w</p:attrName>
                                        </p:attrNameLst>
                                      </p:cBhvr>
                                    </p:anim>
                                    <p:anim by="(#ppt_w*0.50)" calcmode="lin" valueType="num">
                                      <p:cBhvr>
                                        <p:cTn id="10" dur="250" decel="50000" autoRev="1" fill="hold">
                                          <p:stCondLst>
                                            <p:cond delay="0"/>
                                          </p:stCondLst>
                                        </p:cTn>
                                        <p:tgtEl>
                                          <p:spTgt spid="2"/>
                                        </p:tgtEl>
                                        <p:attrNameLst>
                                          <p:attrName>ppt_x</p:attrName>
                                        </p:attrNameLst>
                                      </p:cBhvr>
                                    </p:anim>
                                    <p:anim from="(-#ppt_h/2)" to="(#ppt_y)" calcmode="lin" valueType="num">
                                      <p:cBhvr>
                                        <p:cTn id="11" dur="500" fill="hold">
                                          <p:stCondLst>
                                            <p:cond delay="0"/>
                                          </p:stCondLst>
                                        </p:cTn>
                                        <p:tgtEl>
                                          <p:spTgt spid="2"/>
                                        </p:tgtEl>
                                        <p:attrNameLst>
                                          <p:attrName>ppt_y</p:attrName>
                                        </p:attrNameLst>
                                      </p:cBhvr>
                                    </p:anim>
                                    <p:animRot by="21600000">
                                      <p:cBhvr>
                                        <p:cTn id="12" dur="500" fill="hold">
                                          <p:stCondLst>
                                            <p:cond delay="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7457724-7F0F-AF58-969D-EB499A65F231}"/>
              </a:ext>
            </a:extLst>
          </p:cNvPr>
          <p:cNvPicPr>
            <a:picLocks noGrp="1" noChangeAspect="1"/>
          </p:cNvPicPr>
          <p:nvPr>
            <p:ph idx="1"/>
          </p:nvPr>
        </p:nvPicPr>
        <p:blipFill>
          <a:blip r:embed="rId3"/>
          <a:stretch>
            <a:fillRect/>
          </a:stretch>
        </p:blipFill>
        <p:spPr>
          <a:xfrm>
            <a:off x="-415090" y="4516059"/>
            <a:ext cx="13022179" cy="2592021"/>
          </a:xfrm>
          <a:prstGeom prst="rect">
            <a:avLst/>
          </a:prstGeom>
        </p:spPr>
      </p:pic>
      <p:pic>
        <p:nvPicPr>
          <p:cNvPr id="5" name="图片 6">
            <a:extLst>
              <a:ext uri="{FF2B5EF4-FFF2-40B4-BE49-F238E27FC236}">
                <a16:creationId xmlns:a16="http://schemas.microsoft.com/office/drawing/2014/main" id="{FEBFAEEB-D439-4A0C-AA16-C01B630CAE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p:blipFill>
        <p:spPr>
          <a:xfrm rot="20228094" flipH="1">
            <a:off x="-475282" y="157141"/>
            <a:ext cx="5260977" cy="3396507"/>
          </a:xfrm>
          <a:prstGeom prst="rect">
            <a:avLst/>
          </a:prstGeom>
        </p:spPr>
      </p:pic>
      <p:sp>
        <p:nvSpPr>
          <p:cNvPr id="6" name="TextBox 5"/>
          <p:cNvSpPr txBox="1"/>
          <p:nvPr/>
        </p:nvSpPr>
        <p:spPr>
          <a:xfrm rot="20116331">
            <a:off x="3597" y="917768"/>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ý </a:t>
            </a:r>
          </a:p>
        </p:txBody>
      </p:sp>
      <p:pic>
        <p:nvPicPr>
          <p:cNvPr id="9" name="Picture 8">
            <a:extLst>
              <a:ext uri="{FF2B5EF4-FFF2-40B4-BE49-F238E27FC236}">
                <a16:creationId xmlns:a16="http://schemas.microsoft.com/office/drawing/2014/main" id="{8605286F-EC3B-69E9-E9F7-3665017F2E5E}"/>
              </a:ext>
            </a:extLst>
          </p:cNvPr>
          <p:cNvPicPr>
            <a:picLocks noChangeAspect="1"/>
          </p:cNvPicPr>
          <p:nvPr/>
        </p:nvPicPr>
        <p:blipFill>
          <a:blip r:embed="rId5"/>
          <a:stretch>
            <a:fillRect/>
          </a:stretch>
        </p:blipFill>
        <p:spPr>
          <a:xfrm>
            <a:off x="8850303" y="1678657"/>
            <a:ext cx="4054191" cy="4706520"/>
          </a:xfrm>
          <a:prstGeom prst="rect">
            <a:avLst/>
          </a:prstGeom>
        </p:spPr>
      </p:pic>
      <p:pic>
        <p:nvPicPr>
          <p:cNvPr id="10" name="Picture 9">
            <a:extLst>
              <a:ext uri="{FF2B5EF4-FFF2-40B4-BE49-F238E27FC236}">
                <a16:creationId xmlns:a16="http://schemas.microsoft.com/office/drawing/2014/main" id="{E8AB631D-26D9-FDD8-CCCD-57E595FA8644}"/>
              </a:ext>
            </a:extLst>
          </p:cNvPr>
          <p:cNvPicPr>
            <a:picLocks noChangeAspect="1"/>
          </p:cNvPicPr>
          <p:nvPr/>
        </p:nvPicPr>
        <p:blipFill>
          <a:blip r:embed="rId6"/>
          <a:stretch>
            <a:fillRect/>
          </a:stretch>
        </p:blipFill>
        <p:spPr>
          <a:xfrm>
            <a:off x="3043716" y="955754"/>
            <a:ext cx="5867898" cy="4523501"/>
          </a:xfrm>
          <a:prstGeom prst="rect">
            <a:avLst/>
          </a:prstGeom>
        </p:spPr>
      </p:pic>
    </p:spTree>
    <p:extLst>
      <p:ext uri="{BB962C8B-B14F-4D97-AF65-F5344CB8AC3E}">
        <p14:creationId xmlns:p14="http://schemas.microsoft.com/office/powerpoint/2010/main" val="1008353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id="{C3FFE1D4-86F8-4B5F-8211-39D3E731D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4">
            <a:alphaModFix/>
          </a:blip>
          <a:srcRect l="6027" t="45612" r="46939" b="16614"/>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6">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id="{575AF2D8-6503-4EEC-9BCB-72077DF6C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8">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9">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id="{ECF9DF8A-9D01-4A4D-A25F-A48DF55A7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1"/>
          <a:stretch>
            <a:fillRect/>
          </a:stretch>
        </p:blipFill>
        <p:spPr>
          <a:xfrm>
            <a:off x="316128" y="1868066"/>
            <a:ext cx="9358171" cy="3206774"/>
          </a:xfrm>
          <a:prstGeom prst="rect">
            <a:avLst/>
          </a:prstGeom>
        </p:spPr>
      </p:pic>
    </p:spTree>
    <p:extLst>
      <p:ext uri="{BB962C8B-B14F-4D97-AF65-F5344CB8AC3E}">
        <p14:creationId xmlns:p14="http://schemas.microsoft.com/office/powerpoint/2010/main" val="2495541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ó thể là hình minh họa">
            <a:extLst>
              <a:ext uri="{FF2B5EF4-FFF2-40B4-BE49-F238E27FC236}">
                <a16:creationId xmlns:a16="http://schemas.microsoft.com/office/drawing/2014/main" id="{EC220F7B-F32A-4A8F-A061-19D7D8A5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05" y="93177"/>
            <a:ext cx="12191999" cy="6858000"/>
          </a:xfrm>
          <a:prstGeom prst="roundRect">
            <a:avLst/>
          </a:prstGeom>
          <a:solidFill>
            <a:srgbClr val="F2F2F2">
              <a:alpha val="50196"/>
            </a:srgbClr>
          </a:solidFill>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pic>
        <p:nvPicPr>
          <p:cNvPr id="4" name="Picture 2" descr="C:\Users\HP\Desktop\hinh ve ai (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954" y="822960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HP\Desktop\pngtree-school-student-cartoon-illustration-image_14236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219" l="1563" r="89531"/>
                    </a14:imgEffect>
                  </a14:imgLayer>
                </a14:imgProps>
              </a:ext>
              <a:ext uri="{28A0092B-C50C-407E-A947-70E740481C1C}">
                <a14:useLocalDpi xmlns:a14="http://schemas.microsoft.com/office/drawing/2010/main" val="0"/>
              </a:ext>
            </a:extLst>
          </a:blip>
          <a:srcRect/>
          <a:stretch>
            <a:fillRect/>
          </a:stretch>
        </p:blipFill>
        <p:spPr bwMode="auto">
          <a:xfrm flipH="1">
            <a:off x="-1119352" y="1916212"/>
            <a:ext cx="5947708" cy="5310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0" y="-223909"/>
            <a:ext cx="14135760" cy="3550653"/>
          </a:xfrm>
          <a:prstGeom prst="rect">
            <a:avLst/>
          </a:prstGeom>
        </p:spPr>
      </p:pic>
      <p:sp>
        <p:nvSpPr>
          <p:cNvPr id="13" name="Rectangle 12"/>
          <p:cNvSpPr/>
          <p:nvPr/>
        </p:nvSpPr>
        <p:spPr>
          <a:xfrm rot="21321174">
            <a:off x="3095056" y="537471"/>
            <a:ext cx="884042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Hỏi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quanh</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tên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trường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mọi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công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tác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ghi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lại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F6F11BED-26FF-5F9B-091A-A193A13F2377}"/>
              </a:ext>
            </a:extLst>
          </p:cNvPr>
          <p:cNvPicPr>
            <a:picLocks noChangeAspect="1"/>
          </p:cNvPicPr>
          <p:nvPr/>
        </p:nvPicPr>
        <p:blipFill>
          <a:blip r:embed="rId7"/>
          <a:stretch>
            <a:fillRect/>
          </a:stretch>
        </p:blipFill>
        <p:spPr>
          <a:xfrm>
            <a:off x="4118330" y="2758320"/>
            <a:ext cx="5639119" cy="3672682"/>
          </a:xfrm>
          <a:prstGeom prst="rect">
            <a:avLst/>
          </a:prstGeom>
        </p:spPr>
      </p:pic>
    </p:spTree>
    <p:extLst>
      <p:ext uri="{BB962C8B-B14F-4D97-AF65-F5344CB8AC3E}">
        <p14:creationId xmlns:p14="http://schemas.microsoft.com/office/powerpoint/2010/main" val="298507460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object 4"/>
          <p:cNvSpPr/>
          <p:nvPr/>
        </p:nvSpPr>
        <p:spPr>
          <a:xfrm>
            <a:off x="0" y="0"/>
            <a:ext cx="2978150" cy="6298565"/>
          </a:xfrm>
          <a:custGeom>
            <a:avLst/>
            <a:gdLst/>
            <a:ahLst/>
            <a:cxnLst/>
            <a:rect l="l" t="t" r="r" b="b"/>
            <a:pathLst>
              <a:path w="2978150" h="6298565">
                <a:moveTo>
                  <a:pt x="2977718" y="0"/>
                </a:moveTo>
                <a:lnTo>
                  <a:pt x="2439212" y="12700"/>
                </a:lnTo>
                <a:lnTo>
                  <a:pt x="2098789" y="12700"/>
                </a:lnTo>
                <a:lnTo>
                  <a:pt x="1906828" y="25400"/>
                </a:lnTo>
                <a:lnTo>
                  <a:pt x="1506931" y="25400"/>
                </a:lnTo>
                <a:lnTo>
                  <a:pt x="1233449" y="38087"/>
                </a:lnTo>
                <a:lnTo>
                  <a:pt x="969645" y="38087"/>
                </a:lnTo>
                <a:lnTo>
                  <a:pt x="916876" y="50787"/>
                </a:lnTo>
                <a:lnTo>
                  <a:pt x="611720" y="50787"/>
                </a:lnTo>
                <a:lnTo>
                  <a:pt x="611720" y="5638228"/>
                </a:lnTo>
                <a:lnTo>
                  <a:pt x="604189" y="5676328"/>
                </a:lnTo>
                <a:lnTo>
                  <a:pt x="582752" y="5714428"/>
                </a:lnTo>
                <a:lnTo>
                  <a:pt x="549249" y="5727128"/>
                </a:lnTo>
                <a:lnTo>
                  <a:pt x="505536" y="5739828"/>
                </a:lnTo>
                <a:lnTo>
                  <a:pt x="464045" y="5727128"/>
                </a:lnTo>
                <a:lnTo>
                  <a:pt x="429018" y="5701728"/>
                </a:lnTo>
                <a:lnTo>
                  <a:pt x="404749" y="5663628"/>
                </a:lnTo>
                <a:lnTo>
                  <a:pt x="395490" y="5625528"/>
                </a:lnTo>
                <a:lnTo>
                  <a:pt x="405384" y="5587441"/>
                </a:lnTo>
                <a:lnTo>
                  <a:pt x="414870" y="5573788"/>
                </a:lnTo>
                <a:lnTo>
                  <a:pt x="416890" y="5573725"/>
                </a:lnTo>
                <a:lnTo>
                  <a:pt x="427126" y="5561444"/>
                </a:lnTo>
                <a:lnTo>
                  <a:pt x="438823" y="5550382"/>
                </a:lnTo>
                <a:lnTo>
                  <a:pt x="451726" y="5540781"/>
                </a:lnTo>
                <a:lnTo>
                  <a:pt x="465556" y="5532856"/>
                </a:lnTo>
                <a:lnTo>
                  <a:pt x="455625" y="5533136"/>
                </a:lnTo>
                <a:lnTo>
                  <a:pt x="469125" y="5523941"/>
                </a:lnTo>
                <a:lnTo>
                  <a:pt x="511479" y="5511241"/>
                </a:lnTo>
                <a:lnTo>
                  <a:pt x="550011" y="5523941"/>
                </a:lnTo>
                <a:lnTo>
                  <a:pt x="557809" y="5530164"/>
                </a:lnTo>
                <a:lnTo>
                  <a:pt x="547941" y="5530443"/>
                </a:lnTo>
                <a:lnTo>
                  <a:pt x="560108" y="5537568"/>
                </a:lnTo>
                <a:lnTo>
                  <a:pt x="571334" y="5546496"/>
                </a:lnTo>
                <a:lnTo>
                  <a:pt x="581494" y="5557063"/>
                </a:lnTo>
                <a:lnTo>
                  <a:pt x="590435" y="5569089"/>
                </a:lnTo>
                <a:lnTo>
                  <a:pt x="593153" y="5569026"/>
                </a:lnTo>
                <a:lnTo>
                  <a:pt x="603669" y="5587441"/>
                </a:lnTo>
                <a:lnTo>
                  <a:pt x="611720" y="5638228"/>
                </a:lnTo>
                <a:lnTo>
                  <a:pt x="611720" y="50787"/>
                </a:lnTo>
                <a:lnTo>
                  <a:pt x="579793" y="50787"/>
                </a:lnTo>
                <a:lnTo>
                  <a:pt x="579793" y="4558843"/>
                </a:lnTo>
                <a:lnTo>
                  <a:pt x="572922" y="4593666"/>
                </a:lnTo>
                <a:lnTo>
                  <a:pt x="572922" y="5066792"/>
                </a:lnTo>
                <a:lnTo>
                  <a:pt x="564959" y="5117579"/>
                </a:lnTo>
                <a:lnTo>
                  <a:pt x="542467" y="5142979"/>
                </a:lnTo>
                <a:lnTo>
                  <a:pt x="508292" y="5168379"/>
                </a:lnTo>
                <a:lnTo>
                  <a:pt x="465328" y="5181079"/>
                </a:lnTo>
                <a:lnTo>
                  <a:pt x="427075" y="5168379"/>
                </a:lnTo>
                <a:lnTo>
                  <a:pt x="394931" y="5142979"/>
                </a:lnTo>
                <a:lnTo>
                  <a:pt x="372706" y="5104892"/>
                </a:lnTo>
                <a:lnTo>
                  <a:pt x="364159" y="5066792"/>
                </a:lnTo>
                <a:lnTo>
                  <a:pt x="371995" y="5028692"/>
                </a:lnTo>
                <a:lnTo>
                  <a:pt x="394068" y="4990592"/>
                </a:lnTo>
                <a:lnTo>
                  <a:pt x="467245" y="4965204"/>
                </a:lnTo>
                <a:lnTo>
                  <a:pt x="509905" y="4977904"/>
                </a:lnTo>
                <a:lnTo>
                  <a:pt x="564997" y="5028692"/>
                </a:lnTo>
                <a:lnTo>
                  <a:pt x="572922" y="5066792"/>
                </a:lnTo>
                <a:lnTo>
                  <a:pt x="572922" y="4593666"/>
                </a:lnTo>
                <a:lnTo>
                  <a:pt x="572274" y="4596943"/>
                </a:lnTo>
                <a:lnTo>
                  <a:pt x="549046" y="4635030"/>
                </a:lnTo>
                <a:lnTo>
                  <a:pt x="515404" y="4660430"/>
                </a:lnTo>
                <a:lnTo>
                  <a:pt x="476669" y="4673130"/>
                </a:lnTo>
                <a:lnTo>
                  <a:pt x="424992" y="4660430"/>
                </a:lnTo>
                <a:lnTo>
                  <a:pt x="389724" y="4635030"/>
                </a:lnTo>
                <a:lnTo>
                  <a:pt x="369747" y="4596943"/>
                </a:lnTo>
                <a:lnTo>
                  <a:pt x="363982" y="4546143"/>
                </a:lnTo>
                <a:lnTo>
                  <a:pt x="372300" y="4508043"/>
                </a:lnTo>
                <a:lnTo>
                  <a:pt x="393509" y="4469955"/>
                </a:lnTo>
                <a:lnTo>
                  <a:pt x="423252" y="4444555"/>
                </a:lnTo>
                <a:lnTo>
                  <a:pt x="504596" y="4444555"/>
                </a:lnTo>
                <a:lnTo>
                  <a:pt x="542734" y="4469955"/>
                </a:lnTo>
                <a:lnTo>
                  <a:pt x="568744" y="4508043"/>
                </a:lnTo>
                <a:lnTo>
                  <a:pt x="579793" y="4558843"/>
                </a:lnTo>
                <a:lnTo>
                  <a:pt x="579793" y="50787"/>
                </a:lnTo>
                <a:lnTo>
                  <a:pt x="556717" y="50787"/>
                </a:lnTo>
                <a:lnTo>
                  <a:pt x="556717" y="3974693"/>
                </a:lnTo>
                <a:lnTo>
                  <a:pt x="546531" y="4012793"/>
                </a:lnTo>
                <a:lnTo>
                  <a:pt x="520623" y="4050893"/>
                </a:lnTo>
                <a:lnTo>
                  <a:pt x="483120" y="4076293"/>
                </a:lnTo>
                <a:lnTo>
                  <a:pt x="438162" y="4088993"/>
                </a:lnTo>
                <a:lnTo>
                  <a:pt x="396633" y="4076293"/>
                </a:lnTo>
                <a:lnTo>
                  <a:pt x="363207" y="4063593"/>
                </a:lnTo>
                <a:lnTo>
                  <a:pt x="341007" y="4025493"/>
                </a:lnTo>
                <a:lnTo>
                  <a:pt x="333540" y="3977195"/>
                </a:lnTo>
                <a:lnTo>
                  <a:pt x="333730" y="3975328"/>
                </a:lnTo>
                <a:lnTo>
                  <a:pt x="334454" y="3970134"/>
                </a:lnTo>
                <a:lnTo>
                  <a:pt x="334302" y="3970147"/>
                </a:lnTo>
                <a:lnTo>
                  <a:pt x="342785" y="3936606"/>
                </a:lnTo>
                <a:lnTo>
                  <a:pt x="367957" y="3898506"/>
                </a:lnTo>
                <a:lnTo>
                  <a:pt x="404406" y="3873106"/>
                </a:lnTo>
                <a:lnTo>
                  <a:pt x="447827" y="3860406"/>
                </a:lnTo>
                <a:lnTo>
                  <a:pt x="489927" y="3860406"/>
                </a:lnTo>
                <a:lnTo>
                  <a:pt x="524865" y="3885806"/>
                </a:lnTo>
                <a:lnTo>
                  <a:pt x="548500" y="3923906"/>
                </a:lnTo>
                <a:lnTo>
                  <a:pt x="556717" y="3974693"/>
                </a:lnTo>
                <a:lnTo>
                  <a:pt x="556717" y="50787"/>
                </a:lnTo>
                <a:lnTo>
                  <a:pt x="540905" y="50787"/>
                </a:lnTo>
                <a:lnTo>
                  <a:pt x="540905" y="3454057"/>
                </a:lnTo>
                <a:lnTo>
                  <a:pt x="530948" y="3492144"/>
                </a:lnTo>
                <a:lnTo>
                  <a:pt x="505942" y="3530244"/>
                </a:lnTo>
                <a:lnTo>
                  <a:pt x="470750" y="3555644"/>
                </a:lnTo>
                <a:lnTo>
                  <a:pt x="430225" y="3568344"/>
                </a:lnTo>
                <a:lnTo>
                  <a:pt x="387438" y="3555644"/>
                </a:lnTo>
                <a:lnTo>
                  <a:pt x="351383" y="3530244"/>
                </a:lnTo>
                <a:lnTo>
                  <a:pt x="326542" y="3492144"/>
                </a:lnTo>
                <a:lnTo>
                  <a:pt x="317411" y="3441357"/>
                </a:lnTo>
                <a:lnTo>
                  <a:pt x="325158" y="3403257"/>
                </a:lnTo>
                <a:lnTo>
                  <a:pt x="346621" y="3365157"/>
                </a:lnTo>
                <a:lnTo>
                  <a:pt x="379691" y="3339757"/>
                </a:lnTo>
                <a:lnTo>
                  <a:pt x="422313" y="3339757"/>
                </a:lnTo>
                <a:lnTo>
                  <a:pt x="467372" y="3352457"/>
                </a:lnTo>
                <a:lnTo>
                  <a:pt x="505485" y="3377857"/>
                </a:lnTo>
                <a:lnTo>
                  <a:pt x="531660" y="3415957"/>
                </a:lnTo>
                <a:lnTo>
                  <a:pt x="540905" y="3454057"/>
                </a:lnTo>
                <a:lnTo>
                  <a:pt x="540905" y="50787"/>
                </a:lnTo>
                <a:lnTo>
                  <a:pt x="525919" y="50787"/>
                </a:lnTo>
                <a:lnTo>
                  <a:pt x="525919" y="2908008"/>
                </a:lnTo>
                <a:lnTo>
                  <a:pt x="515708" y="2946108"/>
                </a:lnTo>
                <a:lnTo>
                  <a:pt x="489178" y="2984195"/>
                </a:lnTo>
                <a:lnTo>
                  <a:pt x="451586" y="3009595"/>
                </a:lnTo>
                <a:lnTo>
                  <a:pt x="408165" y="3022295"/>
                </a:lnTo>
                <a:lnTo>
                  <a:pt x="362851" y="3009595"/>
                </a:lnTo>
                <a:lnTo>
                  <a:pt x="324535" y="2984195"/>
                </a:lnTo>
                <a:lnTo>
                  <a:pt x="298030" y="2946108"/>
                </a:lnTo>
                <a:lnTo>
                  <a:pt x="288213" y="2895308"/>
                </a:lnTo>
                <a:lnTo>
                  <a:pt x="298361" y="2857208"/>
                </a:lnTo>
                <a:lnTo>
                  <a:pt x="325462" y="2821635"/>
                </a:lnTo>
                <a:lnTo>
                  <a:pt x="370954" y="2792907"/>
                </a:lnTo>
                <a:lnTo>
                  <a:pt x="364578" y="2793073"/>
                </a:lnTo>
                <a:lnTo>
                  <a:pt x="405231" y="2781020"/>
                </a:lnTo>
                <a:lnTo>
                  <a:pt x="442950" y="2791129"/>
                </a:lnTo>
                <a:lnTo>
                  <a:pt x="439153" y="2791206"/>
                </a:lnTo>
                <a:lnTo>
                  <a:pt x="455815" y="2797606"/>
                </a:lnTo>
                <a:lnTo>
                  <a:pt x="471182" y="2806408"/>
                </a:lnTo>
                <a:lnTo>
                  <a:pt x="485051" y="2817431"/>
                </a:lnTo>
                <a:lnTo>
                  <a:pt x="497217" y="2830461"/>
                </a:lnTo>
                <a:lnTo>
                  <a:pt x="498729" y="2830436"/>
                </a:lnTo>
                <a:lnTo>
                  <a:pt x="516775" y="2857208"/>
                </a:lnTo>
                <a:lnTo>
                  <a:pt x="525919" y="2908008"/>
                </a:lnTo>
                <a:lnTo>
                  <a:pt x="525919" y="50787"/>
                </a:lnTo>
                <a:lnTo>
                  <a:pt x="495617" y="50787"/>
                </a:lnTo>
                <a:lnTo>
                  <a:pt x="495617" y="1269873"/>
                </a:lnTo>
                <a:lnTo>
                  <a:pt x="487807" y="1302588"/>
                </a:lnTo>
                <a:lnTo>
                  <a:pt x="487807" y="2361958"/>
                </a:lnTo>
                <a:lnTo>
                  <a:pt x="482485" y="2400058"/>
                </a:lnTo>
                <a:lnTo>
                  <a:pt x="457847" y="2438158"/>
                </a:lnTo>
                <a:lnTo>
                  <a:pt x="422795" y="2463546"/>
                </a:lnTo>
                <a:lnTo>
                  <a:pt x="333933" y="2463546"/>
                </a:lnTo>
                <a:lnTo>
                  <a:pt x="298488" y="2425458"/>
                </a:lnTo>
                <a:lnTo>
                  <a:pt x="277749" y="2400058"/>
                </a:lnTo>
                <a:lnTo>
                  <a:pt x="269633" y="2361958"/>
                </a:lnTo>
                <a:lnTo>
                  <a:pt x="277837" y="2311171"/>
                </a:lnTo>
                <a:lnTo>
                  <a:pt x="303326" y="2273071"/>
                </a:lnTo>
                <a:lnTo>
                  <a:pt x="377024" y="2247671"/>
                </a:lnTo>
                <a:lnTo>
                  <a:pt x="421119" y="2260371"/>
                </a:lnTo>
                <a:lnTo>
                  <a:pt x="479336" y="2311171"/>
                </a:lnTo>
                <a:lnTo>
                  <a:pt x="487807" y="2361958"/>
                </a:lnTo>
                <a:lnTo>
                  <a:pt x="487807" y="1302588"/>
                </a:lnTo>
                <a:lnTo>
                  <a:pt x="486524" y="1307960"/>
                </a:lnTo>
                <a:lnTo>
                  <a:pt x="472211" y="1330515"/>
                </a:lnTo>
                <a:lnTo>
                  <a:pt x="472211" y="1841309"/>
                </a:lnTo>
                <a:lnTo>
                  <a:pt x="463867" y="1879409"/>
                </a:lnTo>
                <a:lnTo>
                  <a:pt x="439915" y="1917509"/>
                </a:lnTo>
                <a:lnTo>
                  <a:pt x="403656" y="1942896"/>
                </a:lnTo>
                <a:lnTo>
                  <a:pt x="358381" y="1955596"/>
                </a:lnTo>
                <a:lnTo>
                  <a:pt x="316268" y="1942896"/>
                </a:lnTo>
                <a:lnTo>
                  <a:pt x="281266" y="1917509"/>
                </a:lnTo>
                <a:lnTo>
                  <a:pt x="257365" y="1879409"/>
                </a:lnTo>
                <a:lnTo>
                  <a:pt x="248551" y="1841309"/>
                </a:lnTo>
                <a:lnTo>
                  <a:pt x="258203" y="1790522"/>
                </a:lnTo>
                <a:lnTo>
                  <a:pt x="283464" y="1752422"/>
                </a:lnTo>
                <a:lnTo>
                  <a:pt x="318998" y="1727022"/>
                </a:lnTo>
                <a:lnTo>
                  <a:pt x="359498" y="1714322"/>
                </a:lnTo>
                <a:lnTo>
                  <a:pt x="404025" y="1727022"/>
                </a:lnTo>
                <a:lnTo>
                  <a:pt x="439585" y="1752422"/>
                </a:lnTo>
                <a:lnTo>
                  <a:pt x="463283" y="1790522"/>
                </a:lnTo>
                <a:lnTo>
                  <a:pt x="472211" y="1841309"/>
                </a:lnTo>
                <a:lnTo>
                  <a:pt x="472211" y="1330515"/>
                </a:lnTo>
                <a:lnTo>
                  <a:pt x="462343" y="1346060"/>
                </a:lnTo>
                <a:lnTo>
                  <a:pt x="425348" y="1371460"/>
                </a:lnTo>
                <a:lnTo>
                  <a:pt x="377812" y="1384160"/>
                </a:lnTo>
                <a:lnTo>
                  <a:pt x="331089" y="1371460"/>
                </a:lnTo>
                <a:lnTo>
                  <a:pt x="294728" y="1346060"/>
                </a:lnTo>
                <a:lnTo>
                  <a:pt x="271246" y="1307960"/>
                </a:lnTo>
                <a:lnTo>
                  <a:pt x="263131" y="1257173"/>
                </a:lnTo>
                <a:lnTo>
                  <a:pt x="268859" y="1225499"/>
                </a:lnTo>
                <a:lnTo>
                  <a:pt x="270141" y="1225448"/>
                </a:lnTo>
                <a:lnTo>
                  <a:pt x="274332" y="1215466"/>
                </a:lnTo>
                <a:lnTo>
                  <a:pt x="279438" y="1206030"/>
                </a:lnTo>
                <a:lnTo>
                  <a:pt x="285407" y="1197178"/>
                </a:lnTo>
                <a:lnTo>
                  <a:pt x="292214" y="1188923"/>
                </a:lnTo>
                <a:lnTo>
                  <a:pt x="289001" y="1189050"/>
                </a:lnTo>
                <a:lnTo>
                  <a:pt x="296773" y="1180973"/>
                </a:lnTo>
                <a:lnTo>
                  <a:pt x="332879" y="1155585"/>
                </a:lnTo>
                <a:lnTo>
                  <a:pt x="377024" y="1142885"/>
                </a:lnTo>
                <a:lnTo>
                  <a:pt x="425742" y="1155585"/>
                </a:lnTo>
                <a:lnTo>
                  <a:pt x="463435" y="1180973"/>
                </a:lnTo>
                <a:lnTo>
                  <a:pt x="465264" y="1183881"/>
                </a:lnTo>
                <a:lnTo>
                  <a:pt x="460806" y="1184021"/>
                </a:lnTo>
                <a:lnTo>
                  <a:pt x="468045" y="1191844"/>
                </a:lnTo>
                <a:lnTo>
                  <a:pt x="474472" y="1200416"/>
                </a:lnTo>
                <a:lnTo>
                  <a:pt x="480085" y="1209687"/>
                </a:lnTo>
                <a:lnTo>
                  <a:pt x="484886" y="1219606"/>
                </a:lnTo>
                <a:lnTo>
                  <a:pt x="487641" y="1219542"/>
                </a:lnTo>
                <a:lnTo>
                  <a:pt x="495617" y="1269873"/>
                </a:lnTo>
                <a:lnTo>
                  <a:pt x="495617" y="50787"/>
                </a:lnTo>
                <a:lnTo>
                  <a:pt x="495211" y="50787"/>
                </a:lnTo>
                <a:lnTo>
                  <a:pt x="495211" y="685723"/>
                </a:lnTo>
                <a:lnTo>
                  <a:pt x="484962" y="723823"/>
                </a:lnTo>
                <a:lnTo>
                  <a:pt x="456806" y="774623"/>
                </a:lnTo>
                <a:lnTo>
                  <a:pt x="416814" y="800011"/>
                </a:lnTo>
                <a:lnTo>
                  <a:pt x="371017" y="812711"/>
                </a:lnTo>
                <a:lnTo>
                  <a:pt x="326186" y="800011"/>
                </a:lnTo>
                <a:lnTo>
                  <a:pt x="287032" y="774623"/>
                </a:lnTo>
                <a:lnTo>
                  <a:pt x="259270" y="736523"/>
                </a:lnTo>
                <a:lnTo>
                  <a:pt x="248640" y="685723"/>
                </a:lnTo>
                <a:lnTo>
                  <a:pt x="258927" y="634936"/>
                </a:lnTo>
                <a:lnTo>
                  <a:pt x="286321" y="596836"/>
                </a:lnTo>
                <a:lnTo>
                  <a:pt x="325158" y="571436"/>
                </a:lnTo>
                <a:lnTo>
                  <a:pt x="369811" y="558736"/>
                </a:lnTo>
                <a:lnTo>
                  <a:pt x="416394" y="571436"/>
                </a:lnTo>
                <a:lnTo>
                  <a:pt x="456260" y="596836"/>
                </a:lnTo>
                <a:lnTo>
                  <a:pt x="484251" y="634936"/>
                </a:lnTo>
                <a:lnTo>
                  <a:pt x="495211" y="685723"/>
                </a:lnTo>
                <a:lnTo>
                  <a:pt x="495211" y="50787"/>
                </a:lnTo>
                <a:lnTo>
                  <a:pt x="0" y="50787"/>
                </a:lnTo>
                <a:lnTo>
                  <a:pt x="38" y="101587"/>
                </a:lnTo>
                <a:lnTo>
                  <a:pt x="1079" y="152387"/>
                </a:lnTo>
                <a:lnTo>
                  <a:pt x="4279" y="304761"/>
                </a:lnTo>
                <a:lnTo>
                  <a:pt x="6197" y="399034"/>
                </a:lnTo>
                <a:lnTo>
                  <a:pt x="6070" y="399034"/>
                </a:lnTo>
                <a:lnTo>
                  <a:pt x="6870" y="437349"/>
                </a:lnTo>
                <a:lnTo>
                  <a:pt x="8331" y="507949"/>
                </a:lnTo>
                <a:lnTo>
                  <a:pt x="9258" y="558736"/>
                </a:lnTo>
                <a:lnTo>
                  <a:pt x="11976" y="711123"/>
                </a:lnTo>
                <a:lnTo>
                  <a:pt x="12941" y="761923"/>
                </a:lnTo>
                <a:lnTo>
                  <a:pt x="13944" y="825411"/>
                </a:lnTo>
                <a:lnTo>
                  <a:pt x="15036" y="876211"/>
                </a:lnTo>
                <a:lnTo>
                  <a:pt x="17310" y="977798"/>
                </a:lnTo>
                <a:lnTo>
                  <a:pt x="19646" y="1079385"/>
                </a:lnTo>
                <a:lnTo>
                  <a:pt x="23241" y="1231773"/>
                </a:lnTo>
                <a:lnTo>
                  <a:pt x="30607" y="1536547"/>
                </a:lnTo>
                <a:lnTo>
                  <a:pt x="31788" y="1587334"/>
                </a:lnTo>
                <a:lnTo>
                  <a:pt x="31838" y="1589570"/>
                </a:lnTo>
                <a:lnTo>
                  <a:pt x="32689" y="1624253"/>
                </a:lnTo>
                <a:lnTo>
                  <a:pt x="33032" y="1638134"/>
                </a:lnTo>
                <a:lnTo>
                  <a:pt x="36944" y="1777822"/>
                </a:lnTo>
                <a:lnTo>
                  <a:pt x="38188" y="1815909"/>
                </a:lnTo>
                <a:lnTo>
                  <a:pt x="43307" y="2019477"/>
                </a:lnTo>
                <a:lnTo>
                  <a:pt x="43078" y="2019477"/>
                </a:lnTo>
                <a:lnTo>
                  <a:pt x="43992" y="2055520"/>
                </a:lnTo>
                <a:lnTo>
                  <a:pt x="44221" y="2055520"/>
                </a:lnTo>
                <a:lnTo>
                  <a:pt x="51308" y="2336558"/>
                </a:lnTo>
                <a:lnTo>
                  <a:pt x="53111" y="2404986"/>
                </a:lnTo>
                <a:lnTo>
                  <a:pt x="52946" y="2404986"/>
                </a:lnTo>
                <a:lnTo>
                  <a:pt x="53848" y="2440330"/>
                </a:lnTo>
                <a:lnTo>
                  <a:pt x="54051" y="2440330"/>
                </a:lnTo>
                <a:lnTo>
                  <a:pt x="55333" y="2488946"/>
                </a:lnTo>
                <a:lnTo>
                  <a:pt x="56819" y="2527046"/>
                </a:lnTo>
                <a:lnTo>
                  <a:pt x="59931" y="2628633"/>
                </a:lnTo>
                <a:lnTo>
                  <a:pt x="61417" y="2666733"/>
                </a:lnTo>
                <a:lnTo>
                  <a:pt x="65239" y="2800667"/>
                </a:lnTo>
                <a:lnTo>
                  <a:pt x="65112" y="2800667"/>
                </a:lnTo>
                <a:lnTo>
                  <a:pt x="66344" y="2841434"/>
                </a:lnTo>
                <a:lnTo>
                  <a:pt x="78155" y="3224263"/>
                </a:lnTo>
                <a:lnTo>
                  <a:pt x="77889" y="3224263"/>
                </a:lnTo>
                <a:lnTo>
                  <a:pt x="78905" y="3259378"/>
                </a:lnTo>
                <a:lnTo>
                  <a:pt x="79209" y="3259378"/>
                </a:lnTo>
                <a:lnTo>
                  <a:pt x="81622" y="3339757"/>
                </a:lnTo>
                <a:lnTo>
                  <a:pt x="84594" y="3454057"/>
                </a:lnTo>
                <a:lnTo>
                  <a:pt x="88684" y="3599002"/>
                </a:lnTo>
                <a:lnTo>
                  <a:pt x="89801" y="3638537"/>
                </a:lnTo>
                <a:lnTo>
                  <a:pt x="97561" y="3911206"/>
                </a:lnTo>
                <a:lnTo>
                  <a:pt x="99466" y="3976890"/>
                </a:lnTo>
                <a:lnTo>
                  <a:pt x="100342" y="4012146"/>
                </a:lnTo>
                <a:lnTo>
                  <a:pt x="100495" y="4012146"/>
                </a:lnTo>
                <a:lnTo>
                  <a:pt x="100520" y="4012793"/>
                </a:lnTo>
                <a:lnTo>
                  <a:pt x="102209" y="4063593"/>
                </a:lnTo>
                <a:lnTo>
                  <a:pt x="106006" y="4165181"/>
                </a:lnTo>
                <a:lnTo>
                  <a:pt x="107734" y="4215981"/>
                </a:lnTo>
                <a:lnTo>
                  <a:pt x="110693" y="4317568"/>
                </a:lnTo>
                <a:lnTo>
                  <a:pt x="112026" y="4364101"/>
                </a:lnTo>
                <a:lnTo>
                  <a:pt x="111785" y="4364101"/>
                </a:lnTo>
                <a:lnTo>
                  <a:pt x="112953" y="4403522"/>
                </a:lnTo>
                <a:lnTo>
                  <a:pt x="113157" y="4403522"/>
                </a:lnTo>
                <a:lnTo>
                  <a:pt x="120904" y="4673130"/>
                </a:lnTo>
                <a:lnTo>
                  <a:pt x="123329" y="4755121"/>
                </a:lnTo>
                <a:lnTo>
                  <a:pt x="124002" y="4777943"/>
                </a:lnTo>
                <a:lnTo>
                  <a:pt x="124142" y="4780534"/>
                </a:lnTo>
                <a:lnTo>
                  <a:pt x="124206" y="4782083"/>
                </a:lnTo>
                <a:lnTo>
                  <a:pt x="124282" y="4784077"/>
                </a:lnTo>
                <a:lnTo>
                  <a:pt x="125450" y="4812817"/>
                </a:lnTo>
                <a:lnTo>
                  <a:pt x="127304" y="4850917"/>
                </a:lnTo>
                <a:lnTo>
                  <a:pt x="129197" y="4901704"/>
                </a:lnTo>
                <a:lnTo>
                  <a:pt x="130898" y="4939804"/>
                </a:lnTo>
                <a:lnTo>
                  <a:pt x="132702" y="4990592"/>
                </a:lnTo>
                <a:lnTo>
                  <a:pt x="134493" y="5041392"/>
                </a:lnTo>
                <a:lnTo>
                  <a:pt x="138811" y="5166068"/>
                </a:lnTo>
                <a:lnTo>
                  <a:pt x="138633" y="5166068"/>
                </a:lnTo>
                <a:lnTo>
                  <a:pt x="139852" y="5200980"/>
                </a:lnTo>
                <a:lnTo>
                  <a:pt x="140017" y="5200980"/>
                </a:lnTo>
                <a:lnTo>
                  <a:pt x="143294" y="5295366"/>
                </a:lnTo>
                <a:lnTo>
                  <a:pt x="145097" y="5346166"/>
                </a:lnTo>
                <a:lnTo>
                  <a:pt x="146939" y="5396954"/>
                </a:lnTo>
                <a:lnTo>
                  <a:pt x="148742" y="5447754"/>
                </a:lnTo>
                <a:lnTo>
                  <a:pt x="150583" y="5498541"/>
                </a:lnTo>
                <a:lnTo>
                  <a:pt x="152476" y="5536641"/>
                </a:lnTo>
                <a:lnTo>
                  <a:pt x="152654" y="5541594"/>
                </a:lnTo>
                <a:lnTo>
                  <a:pt x="152285" y="5541594"/>
                </a:lnTo>
                <a:lnTo>
                  <a:pt x="153809" y="5580888"/>
                </a:lnTo>
                <a:lnTo>
                  <a:pt x="154127" y="5580888"/>
                </a:lnTo>
                <a:lnTo>
                  <a:pt x="158203" y="5689028"/>
                </a:lnTo>
                <a:lnTo>
                  <a:pt x="160070" y="5739828"/>
                </a:lnTo>
                <a:lnTo>
                  <a:pt x="161899" y="5777916"/>
                </a:lnTo>
                <a:lnTo>
                  <a:pt x="165684" y="5879503"/>
                </a:lnTo>
                <a:lnTo>
                  <a:pt x="166865" y="5911710"/>
                </a:lnTo>
                <a:lnTo>
                  <a:pt x="166420" y="5911723"/>
                </a:lnTo>
                <a:lnTo>
                  <a:pt x="167868" y="5950978"/>
                </a:lnTo>
                <a:lnTo>
                  <a:pt x="168300" y="5950978"/>
                </a:lnTo>
                <a:lnTo>
                  <a:pt x="169418" y="5981103"/>
                </a:lnTo>
                <a:lnTo>
                  <a:pt x="171246" y="6031890"/>
                </a:lnTo>
                <a:lnTo>
                  <a:pt x="173050" y="6082690"/>
                </a:lnTo>
                <a:lnTo>
                  <a:pt x="174802" y="6133477"/>
                </a:lnTo>
                <a:lnTo>
                  <a:pt x="176517" y="6184277"/>
                </a:lnTo>
                <a:lnTo>
                  <a:pt x="178168" y="6235077"/>
                </a:lnTo>
                <a:lnTo>
                  <a:pt x="180492" y="6273165"/>
                </a:lnTo>
                <a:lnTo>
                  <a:pt x="188099" y="6298565"/>
                </a:lnTo>
                <a:lnTo>
                  <a:pt x="551180" y="6298565"/>
                </a:lnTo>
                <a:lnTo>
                  <a:pt x="600252" y="6285865"/>
                </a:lnTo>
                <a:lnTo>
                  <a:pt x="876261" y="6285865"/>
                </a:lnTo>
                <a:lnTo>
                  <a:pt x="876173" y="6294920"/>
                </a:lnTo>
                <a:lnTo>
                  <a:pt x="914819" y="6294539"/>
                </a:lnTo>
                <a:lnTo>
                  <a:pt x="914895" y="6285865"/>
                </a:lnTo>
                <a:lnTo>
                  <a:pt x="1113713" y="6285865"/>
                </a:lnTo>
                <a:lnTo>
                  <a:pt x="2141220" y="6273165"/>
                </a:lnTo>
                <a:lnTo>
                  <a:pt x="2809011" y="6273165"/>
                </a:lnTo>
                <a:lnTo>
                  <a:pt x="2912300" y="6260465"/>
                </a:lnTo>
                <a:lnTo>
                  <a:pt x="2977718" y="6260465"/>
                </a:lnTo>
                <a:lnTo>
                  <a:pt x="2977718" y="5895784"/>
                </a:lnTo>
                <a:lnTo>
                  <a:pt x="2977718" y="5855919"/>
                </a:lnTo>
                <a:lnTo>
                  <a:pt x="2977718" y="326999"/>
                </a:lnTo>
                <a:lnTo>
                  <a:pt x="2977718" y="0"/>
                </a:lnTo>
                <a:close/>
              </a:path>
            </a:pathLst>
          </a:custGeom>
          <a:solidFill>
            <a:srgbClr val="F6CD2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图片 6">
            <a:extLst>
              <a:ext uri="{FF2B5EF4-FFF2-40B4-BE49-F238E27FC236}">
                <a16:creationId xmlns:a16="http://schemas.microsoft.com/office/drawing/2014/main" id="{D8F3CAB5-241C-4434-966E-B147D8FC3A8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E1370CC-583C-42D7-B038-8AF3E3133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p:blipFill>
        <p:spPr>
          <a:xfrm rot="21088999">
            <a:off x="1569768" y="1746608"/>
            <a:ext cx="4204298" cy="3726386"/>
          </a:xfrm>
          <a:prstGeom prst="rect">
            <a:avLst/>
          </a:prstGeom>
        </p:spPr>
      </p:pic>
      <p:sp>
        <p:nvSpPr>
          <p:cNvPr id="14" name="TextBox 13"/>
          <p:cNvSpPr txBox="1"/>
          <p:nvPr/>
        </p:nvSpPr>
        <p:spPr>
          <a:xfrm>
            <a:off x="1583915" y="3005432"/>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FE1370CC-583C-42D7-B038-8AF3E31338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p:blipFill>
        <p:spPr>
          <a:xfrm rot="21088999">
            <a:off x="6604733" y="1857825"/>
            <a:ext cx="3429344" cy="3529206"/>
          </a:xfrm>
          <a:prstGeom prst="rect">
            <a:avLst/>
          </a:prstGeom>
        </p:spPr>
      </p:pic>
      <p:sp>
        <p:nvSpPr>
          <p:cNvPr id="16" name="TextBox 15"/>
          <p:cNvSpPr txBox="1"/>
          <p:nvPr/>
        </p:nvSpPr>
        <p:spPr>
          <a:xfrm>
            <a:off x="6707660" y="3223490"/>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图片 13">
            <a:extLst>
              <a:ext uri="{FF2B5EF4-FFF2-40B4-BE49-F238E27FC236}">
                <a16:creationId xmlns:a16="http://schemas.microsoft.com/office/drawing/2014/main" id="{B6F10389-654D-4DFC-90F0-6FDD69CE91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a:extLst>
              <a:ext uri="{FF2B5EF4-FFF2-40B4-BE49-F238E27FC236}">
                <a16:creationId xmlns:a16="http://schemas.microsoft.com/office/drawing/2014/main" id="{F33A07DC-A950-033F-BB88-2167B3041813}"/>
              </a:ext>
            </a:extLst>
          </p:cNvPr>
          <p:cNvPicPr>
            <a:picLocks noChangeAspect="1"/>
          </p:cNvPicPr>
          <p:nvPr/>
        </p:nvPicPr>
        <p:blipFill>
          <a:blip r:embed="rId8"/>
          <a:stretch>
            <a:fillRect/>
          </a:stretch>
        </p:blipFill>
        <p:spPr>
          <a:xfrm>
            <a:off x="-139322" y="5402169"/>
            <a:ext cx="12162574" cy="1562906"/>
          </a:xfrm>
          <a:prstGeom prst="rect">
            <a:avLst/>
          </a:prstGeom>
        </p:spPr>
      </p:pic>
    </p:spTree>
    <p:extLst>
      <p:ext uri="{BB962C8B-B14F-4D97-AF65-F5344CB8AC3E}">
        <p14:creationId xmlns:p14="http://schemas.microsoft.com/office/powerpoint/2010/main" val="3747850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706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396" name="图形 26"/>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392" name="图形 26"/>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681364"/>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37" name="矩形 40"/>
          <p:cNvSpPr/>
          <p:nvPr/>
        </p:nvSpPr>
        <p:spPr>
          <a:xfrm>
            <a:off x="2291207" y="1387994"/>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K</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8" name="矩形 41"/>
          <p:cNvSpPr/>
          <p:nvPr/>
        </p:nvSpPr>
        <p:spPr>
          <a:xfrm>
            <a:off x="3952347" y="141756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H</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39" name="矩形 42"/>
          <p:cNvSpPr/>
          <p:nvPr/>
        </p:nvSpPr>
        <p:spPr>
          <a:xfrm>
            <a:off x="5641381" y="144341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Ở</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40" name="矩形 43"/>
          <p:cNvSpPr/>
          <p:nvPr/>
        </p:nvSpPr>
        <p:spPr>
          <a:xfrm>
            <a:off x="7612334" y="1352106"/>
            <a:ext cx="746043"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I</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7" name="椭圆 24">
            <a:extLst>
              <a:ext uri="{FF2B5EF4-FFF2-40B4-BE49-F238E27FC236}">
                <a16:creationId xmlns:a16="http://schemas.microsoft.com/office/drawing/2014/main" id="{E708533A-F899-4BCB-83B8-50872BA41EDB}"/>
              </a:ext>
            </a:extLst>
          </p:cNvPr>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8" name="椭圆 25">
            <a:extLst>
              <a:ext uri="{FF2B5EF4-FFF2-40B4-BE49-F238E27FC236}">
                <a16:creationId xmlns:a16="http://schemas.microsoft.com/office/drawing/2014/main" id="{BEBF26C8-1C35-4FD3-943C-EF8792663A6D}"/>
              </a:ext>
            </a:extLst>
          </p:cNvPr>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9" name="椭圆 26">
            <a:extLst>
              <a:ext uri="{FF2B5EF4-FFF2-40B4-BE49-F238E27FC236}">
                <a16:creationId xmlns:a16="http://schemas.microsoft.com/office/drawing/2014/main" id="{C006C435-A1B1-4A4C-BF40-DBC1F8ACB480}"/>
              </a:ext>
            </a:extLst>
          </p:cNvPr>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0" name="椭圆 27">
            <a:extLst>
              <a:ext uri="{FF2B5EF4-FFF2-40B4-BE49-F238E27FC236}">
                <a16:creationId xmlns:a16="http://schemas.microsoft.com/office/drawing/2014/main" id="{66537B1C-74B7-40DF-BE74-CD07591E78A9}"/>
              </a:ext>
            </a:extLst>
          </p:cNvPr>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81" name="组合 28">
            <a:extLst>
              <a:ext uri="{FF2B5EF4-FFF2-40B4-BE49-F238E27FC236}">
                <a16:creationId xmlns:a16="http://schemas.microsoft.com/office/drawing/2014/main" id="{CF96C9D3-30A7-4087-AD38-74AA5A46D108}"/>
              </a:ext>
            </a:extLst>
          </p:cNvPr>
          <p:cNvGrpSpPr/>
          <p:nvPr/>
        </p:nvGrpSpPr>
        <p:grpSpPr>
          <a:xfrm>
            <a:off x="3135534" y="3429000"/>
            <a:ext cx="1699131" cy="1693305"/>
            <a:chOff x="3768359" y="1725446"/>
            <a:chExt cx="1930605" cy="1930605"/>
          </a:xfrm>
        </p:grpSpPr>
        <p:sp>
          <p:nvSpPr>
            <p:cNvPr id="182" name="Oval 5">
              <a:extLst>
                <a:ext uri="{FF2B5EF4-FFF2-40B4-BE49-F238E27FC236}">
                  <a16:creationId xmlns:a16="http://schemas.microsoft.com/office/drawing/2014/main" id="{3696B32F-25FD-44ED-AF3D-5FE88CAC7E0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3" name="Oval 5">
              <a:extLst>
                <a:ext uri="{FF2B5EF4-FFF2-40B4-BE49-F238E27FC236}">
                  <a16:creationId xmlns:a16="http://schemas.microsoft.com/office/drawing/2014/main" id="{110E4E8F-8FE2-4A60-B926-F2F8AB1BC016}"/>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4" name="组合 31">
            <a:extLst>
              <a:ext uri="{FF2B5EF4-FFF2-40B4-BE49-F238E27FC236}">
                <a16:creationId xmlns:a16="http://schemas.microsoft.com/office/drawing/2014/main" id="{8B5C9E11-BDF1-407C-AD94-428181D16C10}"/>
              </a:ext>
            </a:extLst>
          </p:cNvPr>
          <p:cNvGrpSpPr/>
          <p:nvPr/>
        </p:nvGrpSpPr>
        <p:grpSpPr>
          <a:xfrm>
            <a:off x="4777113" y="3434342"/>
            <a:ext cx="1699131" cy="1693305"/>
            <a:chOff x="3768359" y="1725446"/>
            <a:chExt cx="1930605" cy="1930605"/>
          </a:xfrm>
        </p:grpSpPr>
        <p:sp>
          <p:nvSpPr>
            <p:cNvPr id="185" name="Oval 5">
              <a:extLst>
                <a:ext uri="{FF2B5EF4-FFF2-40B4-BE49-F238E27FC236}">
                  <a16:creationId xmlns:a16="http://schemas.microsoft.com/office/drawing/2014/main" id="{4B6DDBF7-076D-4C15-B23B-66A1E5881AC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6" name="Oval 5">
              <a:extLst>
                <a:ext uri="{FF2B5EF4-FFF2-40B4-BE49-F238E27FC236}">
                  <a16:creationId xmlns:a16="http://schemas.microsoft.com/office/drawing/2014/main" id="{6D52190D-1CED-4379-B097-3346292B778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7" name="组合 34">
            <a:extLst>
              <a:ext uri="{FF2B5EF4-FFF2-40B4-BE49-F238E27FC236}">
                <a16:creationId xmlns:a16="http://schemas.microsoft.com/office/drawing/2014/main" id="{94CC2708-1DEA-497F-995D-EFAF628AAAE5}"/>
              </a:ext>
            </a:extLst>
          </p:cNvPr>
          <p:cNvGrpSpPr/>
          <p:nvPr/>
        </p:nvGrpSpPr>
        <p:grpSpPr>
          <a:xfrm>
            <a:off x="6421335" y="3434342"/>
            <a:ext cx="1699131" cy="1693305"/>
            <a:chOff x="3768359" y="1725446"/>
            <a:chExt cx="1930605" cy="1930605"/>
          </a:xfrm>
        </p:grpSpPr>
        <p:sp>
          <p:nvSpPr>
            <p:cNvPr id="188" name="Oval 5">
              <a:extLst>
                <a:ext uri="{FF2B5EF4-FFF2-40B4-BE49-F238E27FC236}">
                  <a16:creationId xmlns:a16="http://schemas.microsoft.com/office/drawing/2014/main" id="{5D46A40D-1738-4C61-84B5-82495A849D8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9" name="Oval 5">
              <a:extLst>
                <a:ext uri="{FF2B5EF4-FFF2-40B4-BE49-F238E27FC236}">
                  <a16:creationId xmlns:a16="http://schemas.microsoft.com/office/drawing/2014/main" id="{842C3B73-254C-43D2-8D02-03E61D0228F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90" name="组合 37">
            <a:extLst>
              <a:ext uri="{FF2B5EF4-FFF2-40B4-BE49-F238E27FC236}">
                <a16:creationId xmlns:a16="http://schemas.microsoft.com/office/drawing/2014/main" id="{299D14F6-9310-40A6-8D23-60216C74DE4D}"/>
              </a:ext>
            </a:extLst>
          </p:cNvPr>
          <p:cNvGrpSpPr/>
          <p:nvPr/>
        </p:nvGrpSpPr>
        <p:grpSpPr>
          <a:xfrm>
            <a:off x="8138935" y="3391931"/>
            <a:ext cx="1699131" cy="1693305"/>
            <a:chOff x="3768359" y="1725446"/>
            <a:chExt cx="1930605" cy="1930605"/>
          </a:xfrm>
        </p:grpSpPr>
        <p:sp>
          <p:nvSpPr>
            <p:cNvPr id="191" name="Oval 5">
              <a:extLst>
                <a:ext uri="{FF2B5EF4-FFF2-40B4-BE49-F238E27FC236}">
                  <a16:creationId xmlns:a16="http://schemas.microsoft.com/office/drawing/2014/main" id="{EAD7F48F-F355-4EFB-8999-D78BBEDC2221}"/>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2" name="Oval 5">
              <a:extLst>
                <a:ext uri="{FF2B5EF4-FFF2-40B4-BE49-F238E27FC236}">
                  <a16:creationId xmlns:a16="http://schemas.microsoft.com/office/drawing/2014/main" id="{FA7C25E4-D6C6-4AE7-8D02-A5B80E12402A}"/>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93" name="矩形 40">
            <a:extLst>
              <a:ext uri="{FF2B5EF4-FFF2-40B4-BE49-F238E27FC236}">
                <a16:creationId xmlns:a16="http://schemas.microsoft.com/office/drawing/2014/main" id="{7BB8FD27-AAD2-4730-83A8-FE1633265710}"/>
              </a:ext>
            </a:extLst>
          </p:cNvPr>
          <p:cNvSpPr/>
          <p:nvPr/>
        </p:nvSpPr>
        <p:spPr>
          <a:xfrm>
            <a:off x="3399115" y="3350309"/>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Đ</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4" name="矩形 41">
            <a:extLst>
              <a:ext uri="{FF2B5EF4-FFF2-40B4-BE49-F238E27FC236}">
                <a16:creationId xmlns:a16="http://schemas.microsoft.com/office/drawing/2014/main" id="{16731069-94F3-41CB-A22B-8B6A672B5523}"/>
              </a:ext>
            </a:extLst>
          </p:cNvPr>
          <p:cNvSpPr/>
          <p:nvPr/>
        </p:nvSpPr>
        <p:spPr>
          <a:xfrm>
            <a:off x="4955491" y="3391875"/>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Ộ</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5" name="矩形 42">
            <a:extLst>
              <a:ext uri="{FF2B5EF4-FFF2-40B4-BE49-F238E27FC236}">
                <a16:creationId xmlns:a16="http://schemas.microsoft.com/office/drawing/2014/main" id="{1849B1D0-1459-437C-84E8-EF187C64963C}"/>
              </a:ext>
            </a:extLst>
          </p:cNvPr>
          <p:cNvSpPr/>
          <p:nvPr/>
        </p:nvSpPr>
        <p:spPr>
          <a:xfrm>
            <a:off x="6698521" y="3379940"/>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N</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96" name="矩形 43">
            <a:extLst>
              <a:ext uri="{FF2B5EF4-FFF2-40B4-BE49-F238E27FC236}">
                <a16:creationId xmlns:a16="http://schemas.microsoft.com/office/drawing/2014/main" id="{AE118C29-9BF0-4A4B-AEBF-70E2D17A10CD}"/>
              </a:ext>
            </a:extLst>
          </p:cNvPr>
          <p:cNvSpPr/>
          <p:nvPr/>
        </p:nvSpPr>
        <p:spPr>
          <a:xfrm>
            <a:off x="8348969" y="3326412"/>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6"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rPr>
              <a:t>G</a:t>
            </a:r>
            <a:endParaRPr kumimoji="0" lang="zh-CN" altLang="en-US" sz="11036"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pitchFamily="34" charset="-122"/>
              <a:cs typeface="Times New Roman" panose="02020603050405020304" pitchFamily="18" charset="0"/>
            </a:endParaRPr>
          </a:p>
        </p:txBody>
      </p:sp>
      <p:grpSp>
        <p:nvGrpSpPr>
          <p:cNvPr id="197" name="组合 44">
            <a:extLst>
              <a:ext uri="{FF2B5EF4-FFF2-40B4-BE49-F238E27FC236}">
                <a16:creationId xmlns:a16="http://schemas.microsoft.com/office/drawing/2014/main" id="{C456B251-7897-4DA7-9719-AEBC90757846}"/>
              </a:ext>
            </a:extLst>
          </p:cNvPr>
          <p:cNvGrpSpPr/>
          <p:nvPr/>
        </p:nvGrpSpPr>
        <p:grpSpPr>
          <a:xfrm>
            <a:off x="2594680" y="4217515"/>
            <a:ext cx="405886" cy="404494"/>
            <a:chOff x="3768359" y="1725446"/>
            <a:chExt cx="1930605" cy="1930605"/>
          </a:xfrm>
        </p:grpSpPr>
        <p:sp>
          <p:nvSpPr>
            <p:cNvPr id="198" name="Oval 5">
              <a:extLst>
                <a:ext uri="{FF2B5EF4-FFF2-40B4-BE49-F238E27FC236}">
                  <a16:creationId xmlns:a16="http://schemas.microsoft.com/office/drawing/2014/main" id="{DF7DB8E2-D085-4DFC-9E34-4B14860BE90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9" name="Oval 5">
              <a:extLst>
                <a:ext uri="{FF2B5EF4-FFF2-40B4-BE49-F238E27FC236}">
                  <a16:creationId xmlns:a16="http://schemas.microsoft.com/office/drawing/2014/main" id="{CB395F7C-273D-4C06-BF72-083A45D7894B}"/>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0" name="组合 47">
            <a:extLst>
              <a:ext uri="{FF2B5EF4-FFF2-40B4-BE49-F238E27FC236}">
                <a16:creationId xmlns:a16="http://schemas.microsoft.com/office/drawing/2014/main" id="{0D7B4595-9D89-4CB3-8EF7-15C647217A27}"/>
              </a:ext>
            </a:extLst>
          </p:cNvPr>
          <p:cNvGrpSpPr/>
          <p:nvPr/>
        </p:nvGrpSpPr>
        <p:grpSpPr>
          <a:xfrm>
            <a:off x="2197660" y="4036763"/>
            <a:ext cx="284016" cy="283041"/>
            <a:chOff x="3768359" y="1725446"/>
            <a:chExt cx="1930605" cy="1930605"/>
          </a:xfrm>
          <a:solidFill>
            <a:srgbClr val="EA5E66"/>
          </a:solidFill>
        </p:grpSpPr>
        <p:sp>
          <p:nvSpPr>
            <p:cNvPr id="201" name="Oval 5">
              <a:extLst>
                <a:ext uri="{FF2B5EF4-FFF2-40B4-BE49-F238E27FC236}">
                  <a16:creationId xmlns:a16="http://schemas.microsoft.com/office/drawing/2014/main" id="{23C95CBE-59D6-4ACE-B152-523BB244E4BD}"/>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2" name="Oval 5">
              <a:extLst>
                <a:ext uri="{FF2B5EF4-FFF2-40B4-BE49-F238E27FC236}">
                  <a16:creationId xmlns:a16="http://schemas.microsoft.com/office/drawing/2014/main" id="{5F617C94-CB1C-433A-A06B-100E70199D1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3" name="组合 50">
            <a:extLst>
              <a:ext uri="{FF2B5EF4-FFF2-40B4-BE49-F238E27FC236}">
                <a16:creationId xmlns:a16="http://schemas.microsoft.com/office/drawing/2014/main" id="{B6DA0B9B-528B-4CDE-8724-0FE5AABC28C5}"/>
              </a:ext>
            </a:extLst>
          </p:cNvPr>
          <p:cNvGrpSpPr/>
          <p:nvPr/>
        </p:nvGrpSpPr>
        <p:grpSpPr>
          <a:xfrm>
            <a:off x="4589515" y="3381514"/>
            <a:ext cx="203535" cy="202837"/>
            <a:chOff x="3768359" y="1725446"/>
            <a:chExt cx="1930605" cy="1930605"/>
          </a:xfrm>
        </p:grpSpPr>
        <p:sp>
          <p:nvSpPr>
            <p:cNvPr id="204" name="Oval 5">
              <a:extLst>
                <a:ext uri="{FF2B5EF4-FFF2-40B4-BE49-F238E27FC236}">
                  <a16:creationId xmlns:a16="http://schemas.microsoft.com/office/drawing/2014/main" id="{D68F00D9-20B7-4F60-A375-3FDEECA293FE}"/>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5" name="Oval 5">
              <a:extLst>
                <a:ext uri="{FF2B5EF4-FFF2-40B4-BE49-F238E27FC236}">
                  <a16:creationId xmlns:a16="http://schemas.microsoft.com/office/drawing/2014/main" id="{80FB14B2-A30C-45D8-8E2C-739C760E990F}"/>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6" name="组合 53">
            <a:extLst>
              <a:ext uri="{FF2B5EF4-FFF2-40B4-BE49-F238E27FC236}">
                <a16:creationId xmlns:a16="http://schemas.microsoft.com/office/drawing/2014/main" id="{F03F773B-1753-4AC4-B73C-4D494FF1A50A}"/>
              </a:ext>
            </a:extLst>
          </p:cNvPr>
          <p:cNvGrpSpPr/>
          <p:nvPr/>
        </p:nvGrpSpPr>
        <p:grpSpPr>
          <a:xfrm>
            <a:off x="6300123" y="3327110"/>
            <a:ext cx="290432" cy="289436"/>
            <a:chOff x="3768359" y="1725446"/>
            <a:chExt cx="1930605" cy="1930605"/>
          </a:xfrm>
        </p:grpSpPr>
        <p:sp>
          <p:nvSpPr>
            <p:cNvPr id="207" name="Oval 5">
              <a:extLst>
                <a:ext uri="{FF2B5EF4-FFF2-40B4-BE49-F238E27FC236}">
                  <a16:creationId xmlns:a16="http://schemas.microsoft.com/office/drawing/2014/main" id="{4A409272-A633-4FE3-A0AD-DCEAEBDB799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8" name="Oval 5">
              <a:extLst>
                <a:ext uri="{FF2B5EF4-FFF2-40B4-BE49-F238E27FC236}">
                  <a16:creationId xmlns:a16="http://schemas.microsoft.com/office/drawing/2014/main" id="{1D01DCE1-8DFD-4799-A410-A6981E5DB1E5}"/>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09" name="组合 56">
            <a:extLst>
              <a:ext uri="{FF2B5EF4-FFF2-40B4-BE49-F238E27FC236}">
                <a16:creationId xmlns:a16="http://schemas.microsoft.com/office/drawing/2014/main" id="{5A9B6B74-8C56-4992-8792-A6AF7C886794}"/>
              </a:ext>
            </a:extLst>
          </p:cNvPr>
          <p:cNvGrpSpPr/>
          <p:nvPr/>
        </p:nvGrpSpPr>
        <p:grpSpPr>
          <a:xfrm>
            <a:off x="6279328" y="4973272"/>
            <a:ext cx="250642" cy="249783"/>
            <a:chOff x="3768359" y="1725446"/>
            <a:chExt cx="1930605" cy="1930605"/>
          </a:xfrm>
        </p:grpSpPr>
        <p:sp>
          <p:nvSpPr>
            <p:cNvPr id="210" name="Oval 5">
              <a:extLst>
                <a:ext uri="{FF2B5EF4-FFF2-40B4-BE49-F238E27FC236}">
                  <a16:creationId xmlns:a16="http://schemas.microsoft.com/office/drawing/2014/main" id="{2F80D38A-DBBD-4D92-B0D6-4DE8BB1A499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1" name="Oval 5">
              <a:extLst>
                <a:ext uri="{FF2B5EF4-FFF2-40B4-BE49-F238E27FC236}">
                  <a16:creationId xmlns:a16="http://schemas.microsoft.com/office/drawing/2014/main" id="{BA3423D7-BC93-4025-8EBA-1DB8C23C9A2E}"/>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2" name="组合 59">
            <a:extLst>
              <a:ext uri="{FF2B5EF4-FFF2-40B4-BE49-F238E27FC236}">
                <a16:creationId xmlns:a16="http://schemas.microsoft.com/office/drawing/2014/main" id="{8B80F1BE-7976-4833-8F09-D9EB73E3D18B}"/>
              </a:ext>
            </a:extLst>
          </p:cNvPr>
          <p:cNvGrpSpPr/>
          <p:nvPr/>
        </p:nvGrpSpPr>
        <p:grpSpPr>
          <a:xfrm>
            <a:off x="4694610" y="4952206"/>
            <a:ext cx="257852" cy="256968"/>
            <a:chOff x="3768359" y="1725446"/>
            <a:chExt cx="1930605" cy="1930605"/>
          </a:xfrm>
        </p:grpSpPr>
        <p:sp>
          <p:nvSpPr>
            <p:cNvPr id="213" name="Oval 5">
              <a:extLst>
                <a:ext uri="{FF2B5EF4-FFF2-40B4-BE49-F238E27FC236}">
                  <a16:creationId xmlns:a16="http://schemas.microsoft.com/office/drawing/2014/main" id="{FDAD47CF-319B-4906-93AE-7EE6CB199EE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4" name="Oval 5">
              <a:extLst>
                <a:ext uri="{FF2B5EF4-FFF2-40B4-BE49-F238E27FC236}">
                  <a16:creationId xmlns:a16="http://schemas.microsoft.com/office/drawing/2014/main" id="{229C6F2D-09D9-488B-8793-F7D7706E5108}"/>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5" name="组合 62">
            <a:extLst>
              <a:ext uri="{FF2B5EF4-FFF2-40B4-BE49-F238E27FC236}">
                <a16:creationId xmlns:a16="http://schemas.microsoft.com/office/drawing/2014/main" id="{FA868A14-C342-4C00-AC45-27E971D9E5F9}"/>
              </a:ext>
            </a:extLst>
          </p:cNvPr>
          <p:cNvGrpSpPr/>
          <p:nvPr/>
        </p:nvGrpSpPr>
        <p:grpSpPr>
          <a:xfrm>
            <a:off x="7980295" y="3229906"/>
            <a:ext cx="253899" cy="253027"/>
            <a:chOff x="3768359" y="1725446"/>
            <a:chExt cx="1930605" cy="1930605"/>
          </a:xfrm>
        </p:grpSpPr>
        <p:sp>
          <p:nvSpPr>
            <p:cNvPr id="216" name="Oval 5">
              <a:extLst>
                <a:ext uri="{FF2B5EF4-FFF2-40B4-BE49-F238E27FC236}">
                  <a16:creationId xmlns:a16="http://schemas.microsoft.com/office/drawing/2014/main" id="{1A47D7C9-75DC-4067-8C20-AB8587B4A6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7" name="Oval 5">
              <a:extLst>
                <a:ext uri="{FF2B5EF4-FFF2-40B4-BE49-F238E27FC236}">
                  <a16:creationId xmlns:a16="http://schemas.microsoft.com/office/drawing/2014/main" id="{6B2400B4-F9B5-47C6-8303-75692E73C7CE}"/>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18" name="组合 65">
            <a:extLst>
              <a:ext uri="{FF2B5EF4-FFF2-40B4-BE49-F238E27FC236}">
                <a16:creationId xmlns:a16="http://schemas.microsoft.com/office/drawing/2014/main" id="{C9E5FEB2-919C-4BFF-B2ED-3757AF6E0218}"/>
              </a:ext>
            </a:extLst>
          </p:cNvPr>
          <p:cNvGrpSpPr/>
          <p:nvPr/>
        </p:nvGrpSpPr>
        <p:grpSpPr>
          <a:xfrm>
            <a:off x="8080225" y="5038588"/>
            <a:ext cx="224333" cy="223563"/>
            <a:chOff x="3768359" y="1725446"/>
            <a:chExt cx="1930605" cy="1930605"/>
          </a:xfrm>
        </p:grpSpPr>
        <p:sp>
          <p:nvSpPr>
            <p:cNvPr id="219" name="Oval 5">
              <a:extLst>
                <a:ext uri="{FF2B5EF4-FFF2-40B4-BE49-F238E27FC236}">
                  <a16:creationId xmlns:a16="http://schemas.microsoft.com/office/drawing/2014/main" id="{D55080D7-EC8C-432D-89AB-2C2EE5A12BB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0" name="Oval 5">
              <a:extLst>
                <a:ext uri="{FF2B5EF4-FFF2-40B4-BE49-F238E27FC236}">
                  <a16:creationId xmlns:a16="http://schemas.microsoft.com/office/drawing/2014/main" id="{C3635576-06D9-4266-BF05-E0C29AB4813B}"/>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1" name="组合 68">
            <a:extLst>
              <a:ext uri="{FF2B5EF4-FFF2-40B4-BE49-F238E27FC236}">
                <a16:creationId xmlns:a16="http://schemas.microsoft.com/office/drawing/2014/main" id="{0C582B53-675E-4983-A271-C58BF25A6D3D}"/>
              </a:ext>
            </a:extLst>
          </p:cNvPr>
          <p:cNvGrpSpPr/>
          <p:nvPr/>
        </p:nvGrpSpPr>
        <p:grpSpPr>
          <a:xfrm>
            <a:off x="9803783" y="4145418"/>
            <a:ext cx="405886" cy="404494"/>
            <a:chOff x="3768359" y="1725446"/>
            <a:chExt cx="1930605" cy="1930605"/>
          </a:xfrm>
        </p:grpSpPr>
        <p:sp>
          <p:nvSpPr>
            <p:cNvPr id="222" name="Oval 5">
              <a:extLst>
                <a:ext uri="{FF2B5EF4-FFF2-40B4-BE49-F238E27FC236}">
                  <a16:creationId xmlns:a16="http://schemas.microsoft.com/office/drawing/2014/main" id="{9862C79D-99F7-4C35-8A95-1BFCD64C7320}"/>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3" name="Oval 5">
              <a:extLst>
                <a:ext uri="{FF2B5EF4-FFF2-40B4-BE49-F238E27FC236}">
                  <a16:creationId xmlns:a16="http://schemas.microsoft.com/office/drawing/2014/main" id="{B0EA9D29-5F83-4427-B691-F966142169EA}"/>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4" name="组合 71">
            <a:extLst>
              <a:ext uri="{FF2B5EF4-FFF2-40B4-BE49-F238E27FC236}">
                <a16:creationId xmlns:a16="http://schemas.microsoft.com/office/drawing/2014/main" id="{B0F1CFB3-2AF2-4665-A23F-D18948C8EB97}"/>
              </a:ext>
            </a:extLst>
          </p:cNvPr>
          <p:cNvGrpSpPr/>
          <p:nvPr/>
        </p:nvGrpSpPr>
        <p:grpSpPr>
          <a:xfrm>
            <a:off x="10301618" y="3974540"/>
            <a:ext cx="284016" cy="283041"/>
            <a:chOff x="3768359" y="1725446"/>
            <a:chExt cx="1930605" cy="1930605"/>
          </a:xfrm>
        </p:grpSpPr>
        <p:sp>
          <p:nvSpPr>
            <p:cNvPr id="225" name="Oval 5">
              <a:extLst>
                <a:ext uri="{FF2B5EF4-FFF2-40B4-BE49-F238E27FC236}">
                  <a16:creationId xmlns:a16="http://schemas.microsoft.com/office/drawing/2014/main" id="{067F3788-5511-4D54-A1C6-550CB5CDEF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6" name="Oval 5">
              <a:extLst>
                <a:ext uri="{FF2B5EF4-FFF2-40B4-BE49-F238E27FC236}">
                  <a16:creationId xmlns:a16="http://schemas.microsoft.com/office/drawing/2014/main" id="{461C2752-1DEB-4356-A833-A77D4B9885FC}"/>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27" name="组合 74">
            <a:extLst>
              <a:ext uri="{FF2B5EF4-FFF2-40B4-BE49-F238E27FC236}">
                <a16:creationId xmlns:a16="http://schemas.microsoft.com/office/drawing/2014/main" id="{547FEB45-D9AB-4EA3-9B47-3275AE93CA93}"/>
              </a:ext>
            </a:extLst>
          </p:cNvPr>
          <p:cNvGrpSpPr/>
          <p:nvPr/>
        </p:nvGrpSpPr>
        <p:grpSpPr>
          <a:xfrm>
            <a:off x="10720606" y="4218387"/>
            <a:ext cx="203535" cy="202837"/>
            <a:chOff x="3768359" y="1725446"/>
            <a:chExt cx="1930605" cy="1930605"/>
          </a:xfrm>
        </p:grpSpPr>
        <p:sp>
          <p:nvSpPr>
            <p:cNvPr id="228" name="Oval 5">
              <a:extLst>
                <a:ext uri="{FF2B5EF4-FFF2-40B4-BE49-F238E27FC236}">
                  <a16:creationId xmlns:a16="http://schemas.microsoft.com/office/drawing/2014/main" id="{03FD7D62-F1BA-43FD-B3D1-7383AD7C784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9" name="Oval 5">
              <a:extLst>
                <a:ext uri="{FF2B5EF4-FFF2-40B4-BE49-F238E27FC236}">
                  <a16:creationId xmlns:a16="http://schemas.microsoft.com/office/drawing/2014/main" id="{385885E8-6E3C-4CA8-9E39-858A6858B91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0" name="组合 77">
            <a:extLst>
              <a:ext uri="{FF2B5EF4-FFF2-40B4-BE49-F238E27FC236}">
                <a16:creationId xmlns:a16="http://schemas.microsoft.com/office/drawing/2014/main" id="{5C7A4228-3D3D-4AD6-94BD-F64FF566C844}"/>
              </a:ext>
            </a:extLst>
          </p:cNvPr>
          <p:cNvGrpSpPr/>
          <p:nvPr/>
        </p:nvGrpSpPr>
        <p:grpSpPr>
          <a:xfrm>
            <a:off x="1782982" y="4180301"/>
            <a:ext cx="203535" cy="202837"/>
            <a:chOff x="3768359" y="1725446"/>
            <a:chExt cx="1930605" cy="1930605"/>
          </a:xfrm>
        </p:grpSpPr>
        <p:sp>
          <p:nvSpPr>
            <p:cNvPr id="231" name="Oval 5">
              <a:extLst>
                <a:ext uri="{FF2B5EF4-FFF2-40B4-BE49-F238E27FC236}">
                  <a16:creationId xmlns:a16="http://schemas.microsoft.com/office/drawing/2014/main" id="{FCE9C23F-009D-4700-AD7A-46E964CD993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2" name="Oval 5">
              <a:extLst>
                <a:ext uri="{FF2B5EF4-FFF2-40B4-BE49-F238E27FC236}">
                  <a16:creationId xmlns:a16="http://schemas.microsoft.com/office/drawing/2014/main" id="{6B26CF8B-65A7-4D53-A041-64023EE5D14C}"/>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7"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pic>
        <p:nvPicPr>
          <p:cNvPr id="397"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a:extLst>
              <a:ext uri="{FF2B5EF4-FFF2-40B4-BE49-F238E27FC236}">
                <a16:creationId xmlns:a16="http://schemas.microsoft.com/office/drawing/2014/main" id="{A66A1244-0032-493F-98F4-114B350F7B3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p:blipFill>
        <p:spPr>
          <a:xfrm rot="1187166">
            <a:off x="8851355" y="-622646"/>
            <a:ext cx="3649409" cy="3027614"/>
          </a:xfrm>
          <a:prstGeom prst="rect">
            <a:avLst/>
          </a:prstGeom>
        </p:spPr>
      </p:pic>
      <p:pic>
        <p:nvPicPr>
          <p:cNvPr id="399" name="Picture 398">
            <a:extLst>
              <a:ext uri="{FF2B5EF4-FFF2-40B4-BE49-F238E27FC236}">
                <a16:creationId xmlns:a16="http://schemas.microsoft.com/office/drawing/2014/main" id="{77FF0F21-1846-4D31-A386-9E59BCF665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extLst>
      <p:ext uri="{BB962C8B-B14F-4D97-AF65-F5344CB8AC3E}">
        <p14:creationId xmlns:p14="http://schemas.microsoft.com/office/powerpoint/2010/main" val="60908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asvg="http://schemas.microsoft.com/office/drawing/2016/SVG/main" xmlns="" r:embed="rId6"/>
                </a:ext>
              </a:extLst>
            </a:blip>
            <a:srcRect l="79008"/>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VnArabia" panose="020B7200000000000000" pitchFamily="34" charset="0"/>
                <a:ea typeface="+mn-ea"/>
                <a:cs typeface="+mn-cs"/>
              </a:rPr>
              <a:t>Măng</a:t>
            </a:r>
            <a:r>
              <a:rPr kumimoji="0" lang="en-US" sz="1800" b="0" i="0" u="none" strike="noStrike" kern="1200" cap="none" spc="0" normalizeH="0" baseline="0" noProof="0" dirty="0">
                <a:ln>
                  <a:noFill/>
                </a:ln>
                <a:solidFill>
                  <a:prstClr val="white"/>
                </a:solidFill>
                <a:effectLst/>
                <a:uLnTx/>
                <a:uFillTx/>
                <a:latin typeface=".VnArabia" panose="020B7200000000000000" pitchFamily="34" charset="0"/>
                <a:ea typeface="+mn-ea"/>
                <a:cs typeface="+mn-cs"/>
              </a:rPr>
              <a:t> non</a:t>
            </a:r>
          </a:p>
        </p:txBody>
      </p:sp>
      <p:sp>
        <p:nvSpPr>
          <p:cNvPr id="7" name="任意多边形: 形状 2">
            <a:extLst>
              <a:ext uri="{FF2B5EF4-FFF2-40B4-BE49-F238E27FC236}">
                <a16:creationId xmlns:a16="http://schemas.microsoft.com/office/drawing/2014/main" id="{38A5E686-151F-4905-8C0D-DEAC878FF8B7}"/>
              </a:ext>
            </a:extLst>
          </p:cNvPr>
          <p:cNvSpPr/>
          <p:nvPr/>
        </p:nvSpPr>
        <p:spPr>
          <a:xfrm>
            <a:off x="4794716" y="1907616"/>
            <a:ext cx="7397284" cy="3983314"/>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777799" y="748876"/>
            <a:ext cx="4457947" cy="1938992"/>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Trình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bày</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cách</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viết</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báo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cáo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thảo</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luận</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ln/>
                <a:solidFill>
                  <a:srgbClr val="C00000"/>
                </a:solidFill>
                <a:effectLst/>
                <a:uLnTx/>
                <a:uFillTx/>
                <a:latin typeface="#9Slide03 AllRoundGothic" panose="020B0703020202020104" pitchFamily="34" charset="-93"/>
                <a:ea typeface="+mn-ea"/>
                <a:cs typeface="#9Slide03 Arima Madurai Black" panose="00000A00000000000000" pitchFamily="2" charset="0"/>
              </a:rPr>
              <a:t>nhóm</a:t>
            </a:r>
            <a:r>
              <a:rPr kumimoji="0" lang="en-US" sz="4000" b="1" i="0" u="none" strike="noStrike" kern="1200" cap="none" spc="0" normalizeH="0" baseline="0" noProof="0" dirty="0">
                <a:ln/>
                <a:solidFill>
                  <a:srgbClr val="C00000"/>
                </a:solidFill>
                <a:effectLst/>
                <a:uLnTx/>
                <a:uFillTx/>
                <a:latin typeface="#9Slide03 AllRoundGothic" panose="020B0703020202020104" pitchFamily="34" charset="-93"/>
                <a:ea typeface="+mn-ea"/>
                <a:cs typeface="#9Slide03 Arima Madurai Black" panose="00000A00000000000000" pitchFamily="2" charset="0"/>
              </a:rPr>
              <a:t>?</a:t>
            </a:r>
          </a:p>
        </p:txBody>
      </p:sp>
      <p:sp>
        <p:nvSpPr>
          <p:cNvPr id="11" name="Rectangle 10"/>
          <p:cNvSpPr/>
          <p:nvPr/>
        </p:nvSpPr>
        <p:spPr>
          <a:xfrm>
            <a:off x="5253476" y="2258217"/>
            <a:ext cx="6537961" cy="36009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hiệu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cuối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kí</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họ</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spTree>
    <p:extLst>
      <p:ext uri="{BB962C8B-B14F-4D97-AF65-F5344CB8AC3E}">
        <p14:creationId xmlns:p14="http://schemas.microsoft.com/office/powerpoint/2010/main" val="3358630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id="{C3FFE1D4-86F8-4B5F-8211-39D3E731D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4">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7962891">
            <a:off x="7407844" y="1297108"/>
            <a:ext cx="2242364" cy="1711528"/>
          </a:xfrm>
          <a:prstGeom prst="rect">
            <a:avLst/>
          </a:prstGeom>
        </p:spPr>
      </p:pic>
      <p:pic>
        <p:nvPicPr>
          <p:cNvPr id="13" name="Google Shape;230;p17"/>
          <p:cNvPicPr preferRelativeResize="0"/>
          <p:nvPr/>
        </p:nvPicPr>
        <p:blipFill rotWithShape="1">
          <a:blip r:embed="rId6">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id="{575AF2D8-6503-4EEC-9BCB-72077DF6C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8">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9">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id="{ECF9DF8A-9D01-4A4D-A25F-A48DF55A7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39D727F0-9C37-966B-74D2-FC839519D8ED}"/>
              </a:ext>
            </a:extLst>
          </p:cNvPr>
          <p:cNvPicPr>
            <a:picLocks noChangeAspect="1"/>
          </p:cNvPicPr>
          <p:nvPr/>
        </p:nvPicPr>
        <p:blipFill>
          <a:blip r:embed="rId11"/>
          <a:stretch>
            <a:fillRect/>
          </a:stretch>
        </p:blipFill>
        <p:spPr>
          <a:xfrm>
            <a:off x="1947247" y="907805"/>
            <a:ext cx="5921485" cy="3772981"/>
          </a:xfrm>
          <a:prstGeom prst="rect">
            <a:avLst/>
          </a:prstGeom>
        </p:spPr>
      </p:pic>
    </p:spTree>
    <p:extLst>
      <p:ext uri="{BB962C8B-B14F-4D97-AF65-F5344CB8AC3E}">
        <p14:creationId xmlns:p14="http://schemas.microsoft.com/office/powerpoint/2010/main" val="3119610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3" name="object 3"/>
          <p:cNvPicPr/>
          <p:nvPr/>
        </p:nvPicPr>
        <p:blipFill>
          <a:blip r:embed="rId3"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4"/>
          <a:stretch>
            <a:fillRect/>
          </a:stretch>
        </p:blipFill>
        <p:spPr>
          <a:xfrm>
            <a:off x="1332810" y="517923"/>
            <a:ext cx="10231611" cy="5910956"/>
          </a:xfrm>
          <a:prstGeom prst="rect">
            <a:avLst/>
          </a:prstGeom>
        </p:spPr>
      </p:pic>
      <p:pic>
        <p:nvPicPr>
          <p:cNvPr id="4" name="Google Shape;101;p2"/>
          <p:cNvPicPr preferRelativeResize="0"/>
          <p:nvPr/>
        </p:nvPicPr>
        <p:blipFill rotWithShape="1">
          <a:blip r:embed="rId5">
            <a:alphaModFix/>
          </a:blip>
          <a:srcRect t="23464" r="71083" b="46860"/>
          <a:stretch/>
        </p:blipFill>
        <p:spPr>
          <a:xfrm>
            <a:off x="8969318" y="-137704"/>
            <a:ext cx="3406282" cy="3495660"/>
          </a:xfrm>
          <a:prstGeom prst="rect">
            <a:avLst/>
          </a:prstGeom>
          <a:noFill/>
          <a:ln>
            <a:noFill/>
          </a:ln>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6"/>
              <a:stretch>
                <a:fillRect l="-47" r="-47"/>
              </a:stretch>
            </a:blipFill>
          </p:spPr>
        </p:sp>
      </p:grpSp>
      <p:sp>
        <p:nvSpPr>
          <p:cNvPr id="11" name="TextBox 10"/>
          <p:cNvSpPr txBox="1"/>
          <p:nvPr/>
        </p:nvSpPr>
        <p:spPr>
          <a:xfrm>
            <a:off x="0" y="0"/>
            <a:ext cx="13577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Măng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non</a:t>
            </a:r>
          </a:p>
        </p:txBody>
      </p:sp>
      <p:pic>
        <p:nvPicPr>
          <p:cNvPr id="12" name="Google Shape;206;p14">
            <a:extLst>
              <a:ext uri="{FF2B5EF4-FFF2-40B4-BE49-F238E27FC236}">
                <a16:creationId xmlns:a16="http://schemas.microsoft.com/office/drawing/2014/main" id="{97174761-917D-7386-E407-813A191E6F7A}"/>
              </a:ext>
            </a:extLst>
          </p:cNvPr>
          <p:cNvPicPr preferRelativeResize="0"/>
          <p:nvPr/>
        </p:nvPicPr>
        <p:blipFill rotWithShape="1">
          <a:blip r:embed="rId7">
            <a:alphaModFix/>
          </a:blip>
          <a:srcRect/>
          <a:stretch/>
        </p:blipFill>
        <p:spPr>
          <a:xfrm>
            <a:off x="11136746" y="4744057"/>
            <a:ext cx="4792084" cy="2113943"/>
          </a:xfrm>
          <a:prstGeom prst="rect">
            <a:avLst/>
          </a:prstGeom>
          <a:noFill/>
          <a:ln>
            <a:noFill/>
          </a:ln>
        </p:spPr>
      </p:pic>
      <p:pic>
        <p:nvPicPr>
          <p:cNvPr id="15" name="Picture 14">
            <a:extLst>
              <a:ext uri="{FF2B5EF4-FFF2-40B4-BE49-F238E27FC236}">
                <a16:creationId xmlns:a16="http://schemas.microsoft.com/office/drawing/2014/main" id="{C305622C-7B14-774D-C00F-BE6F78E0F8FF}"/>
              </a:ext>
            </a:extLst>
          </p:cNvPr>
          <p:cNvPicPr>
            <a:picLocks noChangeAspect="1"/>
          </p:cNvPicPr>
          <p:nvPr/>
        </p:nvPicPr>
        <p:blipFill>
          <a:blip r:embed="rId8"/>
          <a:stretch>
            <a:fillRect/>
          </a:stretch>
        </p:blipFill>
        <p:spPr>
          <a:xfrm>
            <a:off x="-1464022" y="2331720"/>
            <a:ext cx="4651094" cy="4890898"/>
          </a:xfrm>
          <a:prstGeom prst="rect">
            <a:avLst/>
          </a:prstGeom>
        </p:spPr>
      </p:pic>
      <p:sp>
        <p:nvSpPr>
          <p:cNvPr id="16" name="TextBox 15">
            <a:extLst>
              <a:ext uri="{FF2B5EF4-FFF2-40B4-BE49-F238E27FC236}">
                <a16:creationId xmlns:a16="http://schemas.microsoft.com/office/drawing/2014/main" id="{7BF5AC60-807A-916E-8D61-34BA5687923C}"/>
              </a:ext>
            </a:extLst>
          </p:cNvPr>
          <p:cNvSpPr txBox="1"/>
          <p:nvPr/>
        </p:nvSpPr>
        <p:spPr>
          <a:xfrm>
            <a:off x="2017143" y="1904024"/>
            <a:ext cx="94014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thảo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luận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nhóm</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quyên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góp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tặng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hợp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khăn</a:t>
            </a:r>
            <a:endPar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2</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trí</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ngày</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biệt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endParaRPr kumimoji="0" lang="vi-VN"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42787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36015 -0.08889 L -0.23217 0.00996 " pathEditMode="relative" rAng="0" ptsTypes="AA">
                                      <p:cBhvr>
                                        <p:cTn id="11" dur="2000" fill="hold"/>
                                        <p:tgtEl>
                                          <p:spTgt spid="12"/>
                                        </p:tgtEl>
                                        <p:attrNameLst>
                                          <p:attrName>ppt_x</p:attrName>
                                          <p:attrName>ppt_y</p:attrName>
                                        </p:attrNameLst>
                                      </p:cBhvr>
                                      <p:rCtr x="-29622" y="49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a:extLst>
              <a:ext uri="{FF2B5EF4-FFF2-40B4-BE49-F238E27FC236}">
                <a16:creationId xmlns:a16="http://schemas.microsoft.com/office/drawing/2014/main" id="{C3FFE1D4-86F8-4B5F-8211-39D3E731D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4">
            <a:alphaModFix/>
          </a:blip>
          <a:srcRect l="6027" t="45612" r="46939" b="16614"/>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7962891">
            <a:off x="7407844" y="1297108"/>
            <a:ext cx="2242364" cy="1711528"/>
          </a:xfrm>
          <a:prstGeom prst="rect">
            <a:avLst/>
          </a:prstGeom>
        </p:spPr>
      </p:pic>
      <p:pic>
        <p:nvPicPr>
          <p:cNvPr id="13" name="Google Shape;230;p17"/>
          <p:cNvPicPr preferRelativeResize="0"/>
          <p:nvPr/>
        </p:nvPicPr>
        <p:blipFill rotWithShape="1">
          <a:blip r:embed="rId6">
            <a:alphaModFix/>
          </a:blip>
          <a:srcRect t="63870" r="26742"/>
          <a:stretch/>
        </p:blipFill>
        <p:spPr>
          <a:xfrm>
            <a:off x="-4096311" y="3051435"/>
            <a:ext cx="4592261" cy="3632258"/>
          </a:xfrm>
          <a:prstGeom prst="rect">
            <a:avLst/>
          </a:prstGeom>
          <a:noFill/>
          <a:ln>
            <a:noFill/>
          </a:ln>
        </p:spPr>
      </p:pic>
      <p:pic>
        <p:nvPicPr>
          <p:cNvPr id="14" name="图片 8">
            <a:extLst>
              <a:ext uri="{FF2B5EF4-FFF2-40B4-BE49-F238E27FC236}">
                <a16:creationId xmlns:a16="http://schemas.microsoft.com/office/drawing/2014/main" id="{575AF2D8-6503-4EEC-9BCB-72077DF6C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8">
            <a:alphaModFix/>
          </a:blip>
          <a:srcRect l="35709" t="39297" r="39006" b="25614"/>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9">
            <a:alphaModFix/>
          </a:blip>
          <a:srcRect t="63870" r="26742"/>
          <a:stretch/>
        </p:blipFill>
        <p:spPr>
          <a:xfrm flipH="1">
            <a:off x="9325484" y="3704036"/>
            <a:ext cx="3511548" cy="3105738"/>
          </a:xfrm>
          <a:prstGeom prst="rect">
            <a:avLst/>
          </a:prstGeom>
          <a:noFill/>
          <a:ln>
            <a:noFill/>
          </a:ln>
        </p:spPr>
      </p:pic>
      <p:pic>
        <p:nvPicPr>
          <p:cNvPr id="16" name="图片 8">
            <a:extLst>
              <a:ext uri="{FF2B5EF4-FFF2-40B4-BE49-F238E27FC236}">
                <a16:creationId xmlns:a16="http://schemas.microsoft.com/office/drawing/2014/main" id="{ECF9DF8A-9D01-4A4D-A25F-A48DF55A7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1"/>
          <a:stretch>
            <a:fillRect/>
          </a:stretch>
        </p:blipFill>
        <p:spPr>
          <a:xfrm>
            <a:off x="657527" y="748588"/>
            <a:ext cx="8346147" cy="5035732"/>
          </a:xfrm>
          <a:prstGeom prst="rect">
            <a:avLst/>
          </a:prstGeom>
        </p:spPr>
      </p:pic>
    </p:spTree>
    <p:extLst>
      <p:ext uri="{BB962C8B-B14F-4D97-AF65-F5344CB8AC3E}">
        <p14:creationId xmlns:p14="http://schemas.microsoft.com/office/powerpoint/2010/main" val="276066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id="{ECF9DF8A-9D01-4A4D-A25F-A48DF55A7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a16="http://schemas.microsoft.com/office/drawing/2014/main" id="{8C1B052A-8451-4EEC-8B6B-D58456E1B7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7" cstate="print"/>
          <a:stretch>
            <a:fillRect/>
          </a:stretch>
        </p:blipFill>
        <p:spPr>
          <a:xfrm>
            <a:off x="249381" y="6391564"/>
            <a:ext cx="332510" cy="466436"/>
          </a:xfrm>
          <a:prstGeom prst="rect">
            <a:avLst/>
          </a:prstGeom>
        </p:spPr>
      </p:pic>
      <p:pic>
        <p:nvPicPr>
          <p:cNvPr id="16" name="object 11"/>
          <p:cNvPicPr/>
          <p:nvPr/>
        </p:nvPicPr>
        <p:blipFill>
          <a:blip r:embed="rId8" cstate="print"/>
          <a:stretch>
            <a:fillRect/>
          </a:stretch>
        </p:blipFill>
        <p:spPr>
          <a:xfrm>
            <a:off x="9296483" y="3005557"/>
            <a:ext cx="135868" cy="122459"/>
          </a:xfrm>
          <a:prstGeom prst="rect">
            <a:avLst/>
          </a:prstGeom>
        </p:spPr>
      </p:pic>
      <p:pic>
        <p:nvPicPr>
          <p:cNvPr id="17" name="object 12"/>
          <p:cNvPicPr/>
          <p:nvPr/>
        </p:nvPicPr>
        <p:blipFill>
          <a:blip r:embed="rId9" cstate="print"/>
          <a:stretch>
            <a:fillRect/>
          </a:stretch>
        </p:blipFill>
        <p:spPr>
          <a:xfrm>
            <a:off x="10361940" y="2844800"/>
            <a:ext cx="92206" cy="127121"/>
          </a:xfrm>
          <a:prstGeom prst="rect">
            <a:avLst/>
          </a:prstGeom>
        </p:spPr>
      </p:pic>
      <p:pic>
        <p:nvPicPr>
          <p:cNvPr id="24" name="Picture 23">
            <a:extLst>
              <a:ext uri="{FF2B5EF4-FFF2-40B4-BE49-F238E27FC236}">
                <a16:creationId xmlns:a16="http://schemas.microsoft.com/office/drawing/2014/main" id="{122D7761-F7BA-8EB9-D88F-5E6A969926E6}"/>
              </a:ext>
            </a:extLst>
          </p:cNvPr>
          <p:cNvPicPr>
            <a:picLocks noChangeAspect="1"/>
          </p:cNvPicPr>
          <p:nvPr/>
        </p:nvPicPr>
        <p:blipFill>
          <a:blip r:embed="rId10"/>
          <a:stretch>
            <a:fillRect/>
          </a:stretch>
        </p:blipFill>
        <p:spPr>
          <a:xfrm>
            <a:off x="415636" y="1045010"/>
            <a:ext cx="12075313" cy="5452184"/>
          </a:xfrm>
          <a:prstGeom prst="rect">
            <a:avLst/>
          </a:prstGeom>
        </p:spPr>
      </p:pic>
      <p:pic>
        <p:nvPicPr>
          <p:cNvPr id="20" name="图片 8">
            <a:extLst>
              <a:ext uri="{FF2B5EF4-FFF2-40B4-BE49-F238E27FC236}">
                <a16:creationId xmlns:a16="http://schemas.microsoft.com/office/drawing/2014/main" id="{ECF9DF8A-9D01-4A4D-A25F-A48DF55A7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a16="http://schemas.microsoft.com/office/drawing/2014/main" id="{AF46251B-BAE7-462D-9CE6-97AD820E1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a16="http://schemas.microsoft.com/office/drawing/2014/main" id="{4ED4473D-7C7F-9682-E2D2-798694CEF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a16="http://schemas.microsoft.com/office/drawing/2014/main"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a16="http://schemas.microsoft.com/office/drawing/2014/main" id="{EF8A6057-8E8A-145C-8CB9-42B3486332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a16="http://schemas.microsoft.com/office/drawing/2014/main" id="{A53B2115-52DC-33F2-838A-CFC5824AF9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a16="http://schemas.microsoft.com/office/drawing/2014/main" id="{44E345C0-4549-FA0D-6E49-27A06AE3D5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a16="http://schemas.microsoft.com/office/drawing/2014/main" id="{DA9FF153-C74B-23E2-1840-46C5BDB6CD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8" name="object 13"/>
          <p:cNvPicPr/>
          <p:nvPr/>
        </p:nvPicPr>
        <p:blipFill>
          <a:blip r:embed="rId12" cstate="print"/>
          <a:stretch>
            <a:fillRect/>
          </a:stretch>
        </p:blipFill>
        <p:spPr>
          <a:xfrm>
            <a:off x="116687" y="89494"/>
            <a:ext cx="2770803" cy="1907126"/>
          </a:xfrm>
          <a:prstGeom prst="rect">
            <a:avLst/>
          </a:prstGeom>
        </p:spPr>
      </p:pic>
      <p:pic>
        <p:nvPicPr>
          <p:cNvPr id="25" name="Picture 2" descr="実は自分が苦手な内容の方が教えやすい・・？">
            <a:extLst>
              <a:ext uri="{FF2B5EF4-FFF2-40B4-BE49-F238E27FC236}">
                <a16:creationId xmlns:a16="http://schemas.microsoft.com/office/drawing/2014/main" id="{79CA0661-5C83-3B62-84CC-63B78BE04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4599" y="1432380"/>
            <a:ext cx="3984409" cy="40461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circle&#10;&#10;Description automatically generated">
            <a:extLst>
              <a:ext uri="{FF2B5EF4-FFF2-40B4-BE49-F238E27FC236}">
                <a16:creationId xmlns:a16="http://schemas.microsoft.com/office/drawing/2014/main" id="{D9BE6230-AD1C-445C-9436-E337F70050A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45069" y="1311838"/>
            <a:ext cx="4089527" cy="4089527"/>
          </a:xfrm>
          <a:prstGeom prst="rect">
            <a:avLst/>
          </a:prstGeom>
        </p:spPr>
      </p:pic>
      <p:pic>
        <p:nvPicPr>
          <p:cNvPr id="27" name="图片 15">
            <a:extLst>
              <a:ext uri="{FF2B5EF4-FFF2-40B4-BE49-F238E27FC236}">
                <a16:creationId xmlns:a16="http://schemas.microsoft.com/office/drawing/2014/main" id="{59484A4A-3932-F905-C1C2-B7A87995A3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8289" y="-724607"/>
            <a:ext cx="4705356" cy="4705356"/>
          </a:xfrm>
          <a:prstGeom prst="rect">
            <a:avLst/>
          </a:prstGeom>
        </p:spPr>
      </p:pic>
      <p:pic>
        <p:nvPicPr>
          <p:cNvPr id="29" name="Picture 28">
            <a:extLst>
              <a:ext uri="{FF2B5EF4-FFF2-40B4-BE49-F238E27FC236}">
                <a16:creationId xmlns:a16="http://schemas.microsoft.com/office/drawing/2014/main" id="{410051EC-EBB4-250D-D05D-F9D4AD85B6B3}"/>
              </a:ext>
            </a:extLst>
          </p:cNvPr>
          <p:cNvPicPr>
            <a:picLocks noChangeAspect="1"/>
          </p:cNvPicPr>
          <p:nvPr/>
        </p:nvPicPr>
        <p:blipFill>
          <a:blip r:embed="rId16"/>
          <a:stretch>
            <a:fillRect/>
          </a:stretch>
        </p:blipFill>
        <p:spPr>
          <a:xfrm>
            <a:off x="1946024" y="2367168"/>
            <a:ext cx="4852837" cy="2517866"/>
          </a:xfrm>
          <a:prstGeom prst="rect">
            <a:avLst/>
          </a:prstGeom>
        </p:spPr>
      </p:pic>
    </p:spTree>
    <p:extLst>
      <p:ext uri="{BB962C8B-B14F-4D97-AF65-F5344CB8AC3E}">
        <p14:creationId xmlns:p14="http://schemas.microsoft.com/office/powerpoint/2010/main" val="36978819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7"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a:extLst>
              <a:ext uri="{FF2B5EF4-FFF2-40B4-BE49-F238E27FC236}">
                <a16:creationId xmlns:a16="http://schemas.microsoft.com/office/drawing/2014/main" id="{8C1B052A-8451-4EEC-8B6B-D58456E1B74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6" cstate="print"/>
          <a:stretch>
            <a:fillRect/>
          </a:stretch>
        </p:blipFill>
        <p:spPr>
          <a:xfrm>
            <a:off x="249381" y="6391564"/>
            <a:ext cx="332510" cy="466436"/>
          </a:xfrm>
          <a:prstGeom prst="rect">
            <a:avLst/>
          </a:prstGeom>
        </p:spPr>
      </p:pic>
      <p:pic>
        <p:nvPicPr>
          <p:cNvPr id="16" name="object 11"/>
          <p:cNvPicPr/>
          <p:nvPr/>
        </p:nvPicPr>
        <p:blipFill>
          <a:blip r:embed="rId7" cstate="print"/>
          <a:stretch>
            <a:fillRect/>
          </a:stretch>
        </p:blipFill>
        <p:spPr>
          <a:xfrm>
            <a:off x="9296483" y="3005557"/>
            <a:ext cx="135868" cy="122459"/>
          </a:xfrm>
          <a:prstGeom prst="rect">
            <a:avLst/>
          </a:prstGeom>
        </p:spPr>
      </p:pic>
      <p:pic>
        <p:nvPicPr>
          <p:cNvPr id="17" name="object 12"/>
          <p:cNvPicPr/>
          <p:nvPr/>
        </p:nvPicPr>
        <p:blipFill>
          <a:blip r:embed="rId8" cstate="print"/>
          <a:stretch>
            <a:fillRect/>
          </a:stretch>
        </p:blipFill>
        <p:spPr>
          <a:xfrm>
            <a:off x="10361940" y="2844800"/>
            <a:ext cx="92206" cy="127121"/>
          </a:xfrm>
          <a:prstGeom prst="rect">
            <a:avLst/>
          </a:prstGeom>
        </p:spPr>
      </p:pic>
      <p:pic>
        <p:nvPicPr>
          <p:cNvPr id="24" name="Picture 23">
            <a:extLst>
              <a:ext uri="{FF2B5EF4-FFF2-40B4-BE49-F238E27FC236}">
                <a16:creationId xmlns:a16="http://schemas.microsoft.com/office/drawing/2014/main" id="{122D7761-F7BA-8EB9-D88F-5E6A969926E6}"/>
              </a:ext>
            </a:extLst>
          </p:cNvPr>
          <p:cNvPicPr>
            <a:picLocks noChangeAspect="1"/>
          </p:cNvPicPr>
          <p:nvPr/>
        </p:nvPicPr>
        <p:blipFill>
          <a:blip r:embed="rId9"/>
          <a:stretch>
            <a:fillRect/>
          </a:stretch>
        </p:blipFill>
        <p:spPr>
          <a:xfrm>
            <a:off x="415636" y="782053"/>
            <a:ext cx="12075313" cy="5715141"/>
          </a:xfrm>
          <a:prstGeom prst="rect">
            <a:avLst/>
          </a:prstGeom>
        </p:spPr>
      </p:pic>
      <p:pic>
        <p:nvPicPr>
          <p:cNvPr id="20" name="图片 8">
            <a:extLst>
              <a:ext uri="{FF2B5EF4-FFF2-40B4-BE49-F238E27FC236}">
                <a16:creationId xmlns:a16="http://schemas.microsoft.com/office/drawing/2014/main" id="{ECF9DF8A-9D01-4A4D-A25F-A48DF55A7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a:extLst>
              <a:ext uri="{FF2B5EF4-FFF2-40B4-BE49-F238E27FC236}">
                <a16:creationId xmlns:a16="http://schemas.microsoft.com/office/drawing/2014/main" id="{AF46251B-BAE7-462D-9CE6-97AD820E1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a:extLst>
              <a:ext uri="{FF2B5EF4-FFF2-40B4-BE49-F238E27FC236}">
                <a16:creationId xmlns:a16="http://schemas.microsoft.com/office/drawing/2014/main" id="{4ED4473D-7C7F-9682-E2D2-798694CEF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a:extLst>
              <a:ext uri="{FF2B5EF4-FFF2-40B4-BE49-F238E27FC236}">
                <a16:creationId xmlns:a16="http://schemas.microsoft.com/office/drawing/2014/main" id="{D125C451-81A2-0C31-03B6-6D9B7876820D}"/>
              </a:ext>
            </a:extLst>
          </p:cNvPr>
          <p:cNvGrpSpPr/>
          <p:nvPr/>
        </p:nvGrpSpPr>
        <p:grpSpPr>
          <a:xfrm>
            <a:off x="-1747812" y="5654196"/>
            <a:ext cx="14502335" cy="1439832"/>
            <a:chOff x="-306853" y="5418637"/>
            <a:chExt cx="14502335" cy="1439832"/>
          </a:xfrm>
        </p:grpSpPr>
        <p:pic>
          <p:nvPicPr>
            <p:cNvPr id="3" name="Picture 2">
              <a:extLst>
                <a:ext uri="{FF2B5EF4-FFF2-40B4-BE49-F238E27FC236}">
                  <a16:creationId xmlns:a16="http://schemas.microsoft.com/office/drawing/2014/main" id="{EF8A6057-8E8A-145C-8CB9-42B3486332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a:extLst>
                <a:ext uri="{FF2B5EF4-FFF2-40B4-BE49-F238E27FC236}">
                  <a16:creationId xmlns:a16="http://schemas.microsoft.com/office/drawing/2014/main" id="{A53B2115-52DC-33F2-838A-CFC5824AF9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a:extLst>
                <a:ext uri="{FF2B5EF4-FFF2-40B4-BE49-F238E27FC236}">
                  <a16:creationId xmlns:a16="http://schemas.microsoft.com/office/drawing/2014/main" id="{44E345C0-4549-FA0D-6E49-27A06AE3D5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a:extLst>
                <a:ext uri="{FF2B5EF4-FFF2-40B4-BE49-F238E27FC236}">
                  <a16:creationId xmlns:a16="http://schemas.microsoft.com/office/drawing/2014/main" id="{DA9FF153-C74B-23E2-1840-46C5BDB6CD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27" name="图片 15">
            <a:extLst>
              <a:ext uri="{FF2B5EF4-FFF2-40B4-BE49-F238E27FC236}">
                <a16:creationId xmlns:a16="http://schemas.microsoft.com/office/drawing/2014/main" id="{59484A4A-3932-F905-C1C2-B7A87995A3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628678">
            <a:off x="-442231" y="-38151"/>
            <a:ext cx="2935739" cy="2935739"/>
          </a:xfrm>
          <a:prstGeom prst="rect">
            <a:avLst/>
          </a:prstGeom>
        </p:spPr>
      </p:pic>
      <p:sp>
        <p:nvSpPr>
          <p:cNvPr id="5" name="TextBox 4">
            <a:extLst>
              <a:ext uri="{FF2B5EF4-FFF2-40B4-BE49-F238E27FC236}">
                <a16:creationId xmlns:a16="http://schemas.microsoft.com/office/drawing/2014/main" id="{AAE82A69-9718-BCC0-86B2-3B9A6B5AB0D6}"/>
              </a:ext>
            </a:extLst>
          </p:cNvPr>
          <p:cNvSpPr txBox="1"/>
          <p:nvPr/>
        </p:nvSpPr>
        <p:spPr>
          <a:xfrm>
            <a:off x="1224809" y="1927951"/>
            <a:ext cx="10456966"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Hướng dẫn chủ đề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Thời gian tiến hành quyên góp (khi nào bắt đầu, thời gian bao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Địa điểm quyên góp và trao tặng (nơi tập trung sách báo sau quyên góp, nơi gửi tặng sách báo đã quyên góp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Cách thức quyên góp (phát động thi đua quyên góp, kêu gọi quyên góp từ các lớp, dự kiến số lượng cần quyên góp, các loại sách báo nào được quyên góp…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Phân công nhiệm vụ (công việc cần làm của mỗi thành viên)</a:t>
            </a:r>
          </a:p>
        </p:txBody>
      </p:sp>
    </p:spTree>
    <p:extLst>
      <p:ext uri="{BB962C8B-B14F-4D97-AF65-F5344CB8AC3E}">
        <p14:creationId xmlns:p14="http://schemas.microsoft.com/office/powerpoint/2010/main" val="618519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0" name="组合 27"/>
          <p:cNvGrpSpPr/>
          <p:nvPr/>
        </p:nvGrpSpPr>
        <p:grpSpPr>
          <a:xfrm rot="5400000">
            <a:off x="-5657655" y="3256449"/>
            <a:ext cx="12192000" cy="1417079"/>
            <a:chOff x="0" y="2187034"/>
            <a:chExt cx="12192000" cy="2470265"/>
          </a:xfrm>
        </p:grpSpPr>
        <p:pic>
          <p:nvPicPr>
            <p:cNvPr id="21" name="图形 12"/>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86509" y="2200702"/>
              <a:ext cx="8618982" cy="2456597"/>
            </a:xfrm>
            <a:prstGeom prst="rect">
              <a:avLst/>
            </a:prstGeom>
          </p:spPr>
        </p:pic>
        <p:pic>
          <p:nvPicPr>
            <p:cNvPr id="22" name="图形 25"/>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a:off x="0" y="2200683"/>
              <a:ext cx="1809258" cy="2456597"/>
            </a:xfrm>
            <a:prstGeom prst="rect">
              <a:avLst/>
            </a:prstGeom>
          </p:spPr>
        </p:pic>
        <p:pic>
          <p:nvPicPr>
            <p:cNvPr id="23" name="图形 26"/>
            <p:cNvPicPr>
              <a:picLocks noChangeAspect="1"/>
            </p:cNvPicPr>
            <p:nvPr/>
          </p:nvPicPr>
          <p:blipFill rotWithShape="1">
            <a:blip r:embed="rId3">
              <a:extLst>
                <a:ext uri="{96DAC541-7B7A-43D3-8B79-37D633B846F1}">
                  <asvg:svgBlip xmlns:asvg="http://schemas.microsoft.com/office/drawing/2016/SVG/main" xmlns="" r:embed="rId4"/>
                </a:ext>
              </a:extLst>
            </a:blip>
            <a:srcRect l="79008"/>
            <a:stretch/>
          </p:blipFill>
          <p:spPr>
            <a:xfrm flipH="1">
              <a:off x="10365522" y="2187034"/>
              <a:ext cx="1826478" cy="2456597"/>
            </a:xfrm>
            <a:prstGeom prst="rect">
              <a:avLst/>
            </a:prstGeom>
          </p:spPr>
        </p:pic>
      </p:grpSp>
      <p:sp>
        <p:nvSpPr>
          <p:cNvPr id="15" name="矩形: 圆角 6"/>
          <p:cNvSpPr/>
          <p:nvPr/>
        </p:nvSpPr>
        <p:spPr>
          <a:xfrm>
            <a:off x="2495144" y="278307"/>
            <a:ext cx="9185447" cy="57139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9" name="Google Shape;226;p17"/>
          <p:cNvPicPr preferRelativeResize="0"/>
          <p:nvPr/>
        </p:nvPicPr>
        <p:blipFill rotWithShape="1">
          <a:blip r:embed="rId5">
            <a:alphaModFix/>
          </a:blip>
          <a:srcRect l="6027" t="45612" r="46939" b="16614"/>
          <a:stretch/>
        </p:blipFill>
        <p:spPr>
          <a:xfrm rot="20980871">
            <a:off x="582481" y="-225455"/>
            <a:ext cx="3455312" cy="1877549"/>
          </a:xfrm>
          <a:prstGeom prst="rect">
            <a:avLst/>
          </a:prstGeom>
          <a:noFill/>
          <a:ln>
            <a:noFill/>
          </a:ln>
          <a:effectLst>
            <a:outerShdw blurRad="50800" dist="63500" dir="5400000" sx="102000" sy="102000" algn="ctr" rotWithShape="0">
              <a:srgbClr val="000000">
                <a:alpha val="42745"/>
              </a:srgbClr>
            </a:outerShdw>
          </a:effectLst>
        </p:spPr>
      </p:pic>
      <p:sp>
        <p:nvSpPr>
          <p:cNvPr id="10" name="TextBox 9"/>
          <p:cNvSpPr txBox="1"/>
          <p:nvPr/>
        </p:nvSpPr>
        <p:spPr>
          <a:xfrm>
            <a:off x="86301" y="107507"/>
            <a:ext cx="409170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Các</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nhóm</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thảo</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luận</a:t>
            </a:r>
            <a:endPar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endParaRPr>
          </a:p>
        </p:txBody>
      </p:sp>
      <p:sp>
        <p:nvSpPr>
          <p:cNvPr id="31" name="Line 14"/>
          <p:cNvSpPr>
            <a:spLocks noChangeShapeType="1"/>
          </p:cNvSpPr>
          <p:nvPr/>
        </p:nvSpPr>
        <p:spPr bwMode="auto">
          <a:xfrm>
            <a:off x="4320885" y="5889920"/>
            <a:ext cx="6400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object 19">
            <a:extLst>
              <a:ext uri="{FF2B5EF4-FFF2-40B4-BE49-F238E27FC236}">
                <a16:creationId xmlns:a16="http://schemas.microsoft.com/office/drawing/2014/main" id="{79F04D7A-8AAD-2CBA-172D-C61C0BAD5529}"/>
              </a:ext>
            </a:extLst>
          </p:cNvPr>
          <p:cNvGrpSpPr/>
          <p:nvPr/>
        </p:nvGrpSpPr>
        <p:grpSpPr>
          <a:xfrm rot="19320368">
            <a:off x="10736772" y="6138048"/>
            <a:ext cx="1613744" cy="735071"/>
            <a:chOff x="15937514" y="5582838"/>
            <a:chExt cx="1668559" cy="723125"/>
          </a:xfrm>
        </p:grpSpPr>
        <p:sp>
          <p:nvSpPr>
            <p:cNvPr id="3" name="object 20">
              <a:extLst>
                <a:ext uri="{FF2B5EF4-FFF2-40B4-BE49-F238E27FC236}">
                  <a16:creationId xmlns:a16="http://schemas.microsoft.com/office/drawing/2014/main" id="{4F50476A-4E82-FC0E-F567-0A00C327D677}"/>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a:extLst>
                <a:ext uri="{FF2B5EF4-FFF2-40B4-BE49-F238E27FC236}">
                  <a16:creationId xmlns:a16="http://schemas.microsoft.com/office/drawing/2014/main" id="{58CD58A5-3E73-8340-88CD-12AB060459C5}"/>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a:extLst>
              <a:ext uri="{FF2B5EF4-FFF2-40B4-BE49-F238E27FC236}">
                <a16:creationId xmlns:a16="http://schemas.microsoft.com/office/drawing/2014/main" id="{E198D3ED-1F0F-443E-02D3-EB0B490F0EB6}"/>
              </a:ext>
            </a:extLst>
          </p:cNvPr>
          <p:cNvSpPr>
            <a:spLocks noChangeArrowheads="1"/>
          </p:cNvSpPr>
          <p:nvPr/>
        </p:nvSpPr>
        <p:spPr bwMode="auto">
          <a:xfrm>
            <a:off x="4752520" y="1157787"/>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1: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Từng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thành</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viên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trong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nêu</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kiến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của</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mình</a:t>
            </a:r>
            <a:endPar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sp>
        <p:nvSpPr>
          <p:cNvPr id="19" name="Rectangle 3">
            <a:extLst>
              <a:ext uri="{FF2B5EF4-FFF2-40B4-BE49-F238E27FC236}">
                <a16:creationId xmlns:a16="http://schemas.microsoft.com/office/drawing/2014/main" id="{F9D3655C-14C6-AD83-3D08-343C46D43AAF}"/>
              </a:ext>
            </a:extLst>
          </p:cNvPr>
          <p:cNvSpPr>
            <a:spLocks noChangeArrowheads="1"/>
          </p:cNvSpPr>
          <p:nvPr/>
        </p:nvSpPr>
        <p:spPr bwMode="auto">
          <a:xfrm>
            <a:off x="2664690" y="2653568"/>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accent6">
                <a:lumMod val="75000"/>
              </a:schemeClr>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Cả</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trao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đổi</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thảo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luận</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về</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các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endParaRPr>
          </a:p>
        </p:txBody>
      </p:sp>
      <p:sp>
        <p:nvSpPr>
          <p:cNvPr id="27" name="Rectangle 3">
            <a:extLst>
              <a:ext uri="{FF2B5EF4-FFF2-40B4-BE49-F238E27FC236}">
                <a16:creationId xmlns:a16="http://schemas.microsoft.com/office/drawing/2014/main" id="{E322FF02-67FE-235B-5854-6608E400E51C}"/>
              </a:ext>
            </a:extLst>
          </p:cNvPr>
          <p:cNvSpPr>
            <a:spLocks noChangeArrowheads="1"/>
          </p:cNvSpPr>
          <p:nvPr/>
        </p:nvSpPr>
        <p:spPr bwMode="auto">
          <a:xfrm>
            <a:off x="3693364" y="4288059"/>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tx2">
                <a:lumMod val="75000"/>
              </a:schemeClr>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3: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trưởng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tổng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hợp</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và</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thống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nhất</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endParaRPr>
          </a:p>
        </p:txBody>
      </p:sp>
      <p:pic>
        <p:nvPicPr>
          <p:cNvPr id="12" name="Picture 11">
            <a:extLst>
              <a:ext uri="{FF2B5EF4-FFF2-40B4-BE49-F238E27FC236}">
                <a16:creationId xmlns:a16="http://schemas.microsoft.com/office/drawing/2014/main" id="{66816F61-5EBC-B360-3C51-8A0D63AA1001}"/>
              </a:ext>
            </a:extLst>
          </p:cNvPr>
          <p:cNvPicPr>
            <a:picLocks noChangeAspect="1"/>
          </p:cNvPicPr>
          <p:nvPr/>
        </p:nvPicPr>
        <p:blipFill>
          <a:blip r:embed="rId6"/>
          <a:stretch>
            <a:fillRect/>
          </a:stretch>
        </p:blipFill>
        <p:spPr>
          <a:xfrm>
            <a:off x="503287" y="5031522"/>
            <a:ext cx="12192000" cy="1826478"/>
          </a:xfrm>
          <a:prstGeom prst="rect">
            <a:avLst/>
          </a:prstGeom>
        </p:spPr>
      </p:pic>
    </p:spTree>
    <p:extLst>
      <p:ext uri="{BB962C8B-B14F-4D97-AF65-F5344CB8AC3E}">
        <p14:creationId xmlns:p14="http://schemas.microsoft.com/office/powerpoint/2010/main" val="144901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0-#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P spid="13" grpId="0" animBg="1"/>
      <p:bldP spid="19" grpId="0" animBg="1"/>
      <p:bldP spid="2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677CEB8-A5E3-4CDF-AB04-002760E522C9}"/>
</file>

<file path=customXml/itemProps2.xml><?xml version="1.0" encoding="utf-8"?>
<ds:datastoreItem xmlns:ds="http://schemas.openxmlformats.org/officeDocument/2006/customXml" ds:itemID="{9A2E52D1-C3EF-418C-A656-4E399661110C}"/>
</file>

<file path=customXml/itemProps3.xml><?xml version="1.0" encoding="utf-8"?>
<ds:datastoreItem xmlns:ds="http://schemas.openxmlformats.org/officeDocument/2006/customXml" ds:itemID="{79C56DDD-FA60-48F1-84E1-75508748FDBA}"/>
</file>

<file path=docProps/app.xml><?xml version="1.0" encoding="utf-8"?>
<Properties xmlns="http://schemas.openxmlformats.org/officeDocument/2006/extended-properties" xmlns:vt="http://schemas.openxmlformats.org/officeDocument/2006/docPropsVTypes">
  <TotalTime>11</TotalTime>
  <Words>375</Words>
  <Application>Microsoft Office PowerPoint</Application>
  <PresentationFormat>Widescreen</PresentationFormat>
  <Paragraphs>45</Paragraphs>
  <Slides>15</Slides>
  <Notes>0</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15</vt:i4>
      </vt:variant>
    </vt:vector>
  </HeadingPairs>
  <TitlesOfParts>
    <vt:vector size="41" baseType="lpstr">
      <vt:lpstr>DengXian</vt:lpstr>
      <vt:lpstr>等线 Light</vt:lpstr>
      <vt:lpstr>inpin heiti</vt:lpstr>
      <vt:lpstr>Just Another Hand</vt:lpstr>
      <vt:lpstr>宋体</vt:lpstr>
      <vt:lpstr>WoodType-Demi</vt:lpstr>
      <vt:lpstr>字魂59号-创粗黑</vt:lpstr>
      <vt:lpstr>#9Slide03 AllRoundGothic</vt:lpstr>
      <vt:lpstr>#9Slide03 Arima Madurai Black</vt:lpstr>
      <vt:lpstr>#9Slide05 Dancing Script</vt:lpstr>
      <vt:lpstr>#9Slide07 HoneyCream</vt:lpstr>
      <vt:lpstr>.VnArabia</vt:lpstr>
      <vt:lpstr>Architecture</vt:lpstr>
      <vt:lpstr>Arial</vt:lpstr>
      <vt:lpstr>Calibri</vt:lpstr>
      <vt:lpstr>Calibri Light</vt:lpstr>
      <vt:lpstr>Cambria</vt:lpstr>
      <vt:lpstr>Microsoft YaHei</vt:lpstr>
      <vt:lpstr>SVN-Newton</vt:lpstr>
      <vt:lpstr>Tempus Sans ITC</vt:lpstr>
      <vt:lpstr>Times New Roman</vt:lpstr>
      <vt:lpstr>UTM Androgyne</vt:lpstr>
      <vt:lpstr>UTM Showcard</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2</cp:revision>
  <dcterms:created xsi:type="dcterms:W3CDTF">2023-08-19T08:28:56Z</dcterms:created>
  <dcterms:modified xsi:type="dcterms:W3CDTF">2023-08-19T08:40:46Z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