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  <p:sldMasterId id="2147483678" r:id="rId3"/>
    <p:sldMasterId id="2147483690" r:id="rId4"/>
  </p:sldMasterIdLst>
  <p:notesMasterIdLst>
    <p:notesMasterId r:id="rId27"/>
  </p:notesMasterIdLst>
  <p:sldIdLst>
    <p:sldId id="276" r:id="rId5"/>
    <p:sldId id="278" r:id="rId6"/>
    <p:sldId id="277" r:id="rId7"/>
    <p:sldId id="279" r:id="rId8"/>
    <p:sldId id="257" r:id="rId9"/>
    <p:sldId id="264" r:id="rId10"/>
    <p:sldId id="265" r:id="rId11"/>
    <p:sldId id="266" r:id="rId12"/>
    <p:sldId id="267" r:id="rId13"/>
    <p:sldId id="268" r:id="rId14"/>
    <p:sldId id="280" r:id="rId15"/>
    <p:sldId id="271" r:id="rId16"/>
    <p:sldId id="270" r:id="rId17"/>
    <p:sldId id="272" r:id="rId18"/>
    <p:sldId id="275" r:id="rId19"/>
    <p:sldId id="273" r:id="rId20"/>
    <p:sldId id="281" r:id="rId21"/>
    <p:sldId id="282" r:id="rId22"/>
    <p:sldId id="283" r:id="rId23"/>
    <p:sldId id="274" r:id="rId24"/>
    <p:sldId id="284" r:id="rId25"/>
    <p:sldId id="285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Fredoka One" panose="020B0604020202020204" charset="0"/>
      <p:regular r:id="rId34"/>
    </p:embeddedFont>
    <p:embeddedFont>
      <p:font typeface="#9Slide05 Bodega Script" pitchFamily="2" charset="0"/>
      <p:regular r:id="rId35"/>
    </p:embeddedFont>
    <p:embeddedFont>
      <p:font typeface="UTM Seagull" panose="02040603050506020204" pitchFamily="18" charset="0"/>
      <p:bold r:id="rId36"/>
      <p:boldItalic r:id="rId37"/>
    </p:embeddedFont>
    <p:embeddedFont>
      <p:font typeface="字魂70号-灵悦黑体" panose="020B0604020202020204" charset="0"/>
      <p:regular r:id="rId38"/>
    </p:embeddedFont>
    <p:embeddedFont>
      <p:font typeface="#9Slide07 HoneyCream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等线" panose="020B0604020202020204" charset="0"/>
      <p:regular r:id="rId44"/>
      <p:bold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M PLUS Rounded 1c" panose="020B0604020202020204" charset="0"/>
      <p:regular r:id="rId50"/>
      <p:bold r:id="rId51"/>
    </p:embeddedFont>
    <p:embeddedFont>
      <p:font typeface="SVN-Dancing Script" panose="02040603050506020204" pitchFamily="18" charset="0"/>
      <p:regular r:id="rId52"/>
    </p:embeddedFont>
    <p:embeddedFont>
      <p:font typeface="SVN-Newton" panose="0204060305050602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customXml" Target="../customXml/item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9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3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5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69678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99798"/>
            <a:ext cx="402945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691916"/>
            <a:ext cx="40294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20317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66346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04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25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3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8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0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9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9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4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55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1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3972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lương thế vinh,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sơn trà”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86521" y="1072649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0521" y="2197086"/>
            <a:ext cx="90728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1516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Phan Thanh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4460" y="290691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ban Nhân dân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quận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48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4460" y="3982626"/>
            <a:ext cx="29751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Hải Châu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9872" y="1693257"/>
            <a:ext cx="439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 cô có thể in 2 phiếu này để các em HS </a:t>
            </a:r>
            <a:r>
              <a:rPr lang="vi-VN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</a:t>
            </a:r>
            <a:r>
              <a:rPr lang="vi-VN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ạ! Slide này nhà Măng đã cho ẩn rồi nên lúc trình chiếu thầy cô không phải xóa đâu ạ! ^^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7" y="2209661"/>
            <a:ext cx="1233327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Lương Thế Vinh,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1189" y="3982626"/>
            <a:ext cx="40258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uận Sơn Trà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51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0" y="2026781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742" y="0"/>
            <a:ext cx="10687214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14612" y="2116299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908886" y="3641635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60299" y="4158722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1976" y="2938371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2017" y="4566821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70225" y="3726851"/>
            <a:ext cx="5750120" cy="1348217"/>
            <a:chOff x="484909" y="1722324"/>
            <a:chExt cx="3584168" cy="2653478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86527" y="4434697"/>
            <a:ext cx="5019851" cy="1348217"/>
            <a:chOff x="484909" y="1722324"/>
            <a:chExt cx="3584168" cy="2653478"/>
          </a:xfrm>
        </p:grpSpPr>
        <p:sp>
          <p:nvSpPr>
            <p:cNvPr id="19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04653" y="5066562"/>
            <a:ext cx="3358822" cy="593519"/>
            <a:chOff x="-115195" y="1728435"/>
            <a:chExt cx="4924475" cy="1168127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5195" y="1759057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96930" y="5669050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0683E65-9DFF-42CD-BE6A-B8A93E539B8A}"/>
</file>

<file path=customXml/itemProps2.xml><?xml version="1.0" encoding="utf-8"?>
<ds:datastoreItem xmlns:ds="http://schemas.openxmlformats.org/officeDocument/2006/customXml" ds:itemID="{845FD655-CBF9-4B09-9C93-D344821340DD}"/>
</file>

<file path=customXml/itemProps3.xml><?xml version="1.0" encoding="utf-8"?>
<ds:datastoreItem xmlns:ds="http://schemas.openxmlformats.org/officeDocument/2006/customXml" ds:itemID="{59A536AB-BBA2-4C57-8E7E-A549767410EF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506</Words>
  <Application>Microsoft Office PowerPoint</Application>
  <PresentationFormat>Widescreen</PresentationFormat>
  <Paragraphs>90</Paragraphs>
  <Slides>22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UTM Avo</vt:lpstr>
      <vt:lpstr>HP001 4 hàng</vt:lpstr>
      <vt:lpstr>Fredoka One</vt:lpstr>
      <vt:lpstr>#9Slide05 Bodega Script</vt:lpstr>
      <vt:lpstr>UTM Seagull</vt:lpstr>
      <vt:lpstr>字魂70号-灵悦黑体</vt:lpstr>
      <vt:lpstr>#9Slide07 HoneyCream</vt:lpstr>
      <vt:lpstr>Times New Roman</vt:lpstr>
      <vt:lpstr>Calibri</vt:lpstr>
      <vt:lpstr>思源黑体 CN Normal</vt:lpstr>
      <vt:lpstr>等线</vt:lpstr>
      <vt:lpstr>Arial</vt:lpstr>
      <vt:lpstr>Cambria</vt:lpstr>
      <vt:lpstr>M PLUS Rounded 1c</vt:lpstr>
      <vt:lpstr>SVN-Dancing Script</vt:lpstr>
      <vt:lpstr>SVN-Newton</vt:lpstr>
      <vt:lpstr>Office 主题​​</vt:lpstr>
      <vt:lpstr>1_Office 主题​​</vt:lpstr>
      <vt:lpstr>2_Office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Nguyễn Thị Hồng Linh</cp:lastModifiedBy>
  <cp:revision>10</cp:revision>
  <dcterms:created xsi:type="dcterms:W3CDTF">2023-07-18T14:40:39Z</dcterms:created>
  <dcterms:modified xsi:type="dcterms:W3CDTF">2023-08-19T08:26:57Z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