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s/slide5.xml" ContentType="application/vnd.openxmlformats-officedocument.presentationml.slide+xml"/>
  <Override PartName="/ppt/slides/slide14.xml" ContentType="application/vnd.openxmlformats-officedocument.presentationml.slide+xml"/>
  <Override PartName="/ppt/slides/slide13.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1.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15.xml" ContentType="application/vnd.openxmlformats-officedocument.presentationml.slide+xml"/>
  <Override PartName="/ppt/slides/slide17.xml" ContentType="application/vnd.openxmlformats-officedocument.presentationml.slide+xml"/>
  <Override PartName="/ppt/slides/slide22.xml" ContentType="application/vnd.openxmlformats-officedocument.presentationml.slide+xml"/>
  <Override PartName="/ppt/slides/slide2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16.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Masters/slideMaster1.xml" ContentType="application/vnd.openxmlformats-officedocument.presentationml.slideMaster+xml"/>
  <Override PartName="/ppt/slideLayouts/slideLayout12.xml" ContentType="application/vnd.openxmlformats-officedocument.presentationml.slideLayout+xml"/>
  <Override PartName="/ppt/notesSlides/notesSlide2.xml" ContentType="application/vnd.openxmlformats-officedocument.presentationml.notesSlide+xml"/>
  <Override PartName="/ppt/notesSlides/notesSlide1.xml" ContentType="application/vnd.openxmlformats-officedocument.presentationml.notesSlide+xml"/>
  <Override PartName="/ppt/slideLayouts/slideLayout13.xml" ContentType="application/vnd.openxmlformats-officedocument.presentationml.slideLayout+xml"/>
  <Override PartName="/ppt/slideLayouts/slideLayout11.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4.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Masters/slideMaster2.xml" ContentType="application/vnd.openxmlformats-officedocument.presentationml.slideMaster+xml"/>
  <Override PartName="/ppt/slideLayouts/slideLayout1.xml" ContentType="application/vnd.openxmlformats-officedocument.presentationml.slideLayout+xml"/>
  <Override PartName="/ppt/slideMasters/slideMaster3.xml" ContentType="application/vnd.openxmlformats-officedocument.presentationml.slideMaster+xml"/>
  <Override PartName="/ppt/notesMasters/notesMaster1.xml" ContentType="application/vnd.openxmlformats-officedocument.presentationml.notesMaster+xml"/>
  <Override PartName="/ppt/theme/theme2.xml" ContentType="application/vnd.openxmlformats-officedocument.theme+xml"/>
  <Override PartName="/ppt/theme/theme1.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62" r:id="rId3"/>
  </p:sldMasterIdLst>
  <p:notesMasterIdLst>
    <p:notesMasterId r:id="rId26"/>
  </p:notesMasterIdLst>
  <p:sldIdLst>
    <p:sldId id="259" r:id="rId4"/>
    <p:sldId id="260" r:id="rId5"/>
    <p:sldId id="261" r:id="rId6"/>
    <p:sldId id="262" r:id="rId7"/>
    <p:sldId id="263" r:id="rId8"/>
    <p:sldId id="287" r:id="rId9"/>
    <p:sldId id="286" r:id="rId10"/>
    <p:sldId id="288" r:id="rId11"/>
    <p:sldId id="289" r:id="rId12"/>
    <p:sldId id="267" r:id="rId13"/>
    <p:sldId id="290" r:id="rId14"/>
    <p:sldId id="291" r:id="rId15"/>
    <p:sldId id="292" r:id="rId16"/>
    <p:sldId id="293" r:id="rId17"/>
    <p:sldId id="294" r:id="rId18"/>
    <p:sldId id="295" r:id="rId19"/>
    <p:sldId id="296" r:id="rId20"/>
    <p:sldId id="272" r:id="rId21"/>
    <p:sldId id="297" r:id="rId22"/>
    <p:sldId id="284" r:id="rId23"/>
    <p:sldId id="298" r:id="rId24"/>
    <p:sldId id="299" r:id="rId25"/>
  </p:sldIdLst>
  <p:sldSz cx="18288000" cy="10287000"/>
  <p:notesSz cx="6858000" cy="9144000"/>
  <p:embeddedFontLst>
    <p:embeddedFont>
      <p:font typeface="SVN-Newton" panose="02040603050506020204" pitchFamily="18" charset="0"/>
      <p:regular r:id="rId27"/>
    </p:embeddedFont>
    <p:embeddedFont>
      <p:font typeface="Open Sans" panose="020B0606030504020204" pitchFamily="34" charset="0"/>
      <p:regular r:id="rId28"/>
      <p:bold r:id="rId29"/>
      <p:italic r:id="rId30"/>
      <p:boldItalic r:id="rId31"/>
    </p:embeddedFont>
    <p:embeddedFont>
      <p:font typeface="#9Slide07 HoneyCream" pitchFamily="2" charset="0"/>
      <p:regular r:id="rId32"/>
    </p:embeddedFont>
    <p:embeddedFont>
      <p:font typeface="Calibri" panose="020F0502020204030204" pitchFamily="34" charset="0"/>
      <p:regular r:id="rId33"/>
      <p:bold r:id="rId34"/>
      <p:italic r:id="rId35"/>
      <p:boldItalic r:id="rId36"/>
    </p:embeddedFont>
    <p:embeddedFont>
      <p:font typeface="Cambria" panose="02040503050406030204" pitchFamily="18" charset="0"/>
      <p:regular r:id="rId37"/>
      <p:bold r:id="rId38"/>
      <p:italic r:id="rId39"/>
      <p:boldItalic r:id="rId40"/>
    </p:embeddedFont>
    <p:embeddedFont>
      <p:font typeface="#9Slide07 HLT Fall For You" panose="02000506000000020003" pitchFamily="2" charset="0"/>
      <p:regular r:id="rId4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3" d="100"/>
          <a:sy n="53" d="100"/>
        </p:scale>
        <p:origin x="370" y="7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notesMaster" Target="notesMasters/notesMaster1.xml"/><Relationship Id="rId39" Type="http://schemas.openxmlformats.org/officeDocument/2006/relationships/font" Target="fonts/font13.fntdata"/><Relationship Id="rId21" Type="http://schemas.openxmlformats.org/officeDocument/2006/relationships/slide" Target="slides/slide18.xml"/><Relationship Id="rId34" Type="http://schemas.openxmlformats.org/officeDocument/2006/relationships/font" Target="fonts/font8.fntdata"/><Relationship Id="rId42" Type="http://schemas.openxmlformats.org/officeDocument/2006/relationships/presProps" Target="presProps.xml"/><Relationship Id="rId47" Type="http://schemas.openxmlformats.org/officeDocument/2006/relationships/customXml" Target="../customXml/item2.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font" Target="fonts/font14.fntdata"/><Relationship Id="rId45"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5.fntdata"/><Relationship Id="rId44"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viewProps" Target="viewProps.xml"/><Relationship Id="rId48" Type="http://schemas.openxmlformats.org/officeDocument/2006/relationships/customXml" Target="../customXml/item3.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font" Target="fonts/font7.fntdata"/><Relationship Id="rId38" Type="http://schemas.openxmlformats.org/officeDocument/2006/relationships/font" Target="fonts/font12.fntdata"/><Relationship Id="rId46" Type="http://schemas.openxmlformats.org/officeDocument/2006/relationships/customXml" Target="../customXml/item1.xml"/><Relationship Id="rId20" Type="http://schemas.openxmlformats.org/officeDocument/2006/relationships/slide" Target="slides/slide17.xml"/><Relationship Id="rId41" Type="http://schemas.openxmlformats.org/officeDocument/2006/relationships/font" Target="fonts/font1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C6E9E54-B192-4D97-9389-7ACE9BC30E97}" type="datetimeFigureOut">
              <a:rPr lang="en-US" smtClean="0"/>
              <a:t>8/19/2023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C6CEB1-830C-440E-A985-8875C82A56D9}" type="slidenum">
              <a:rPr lang="en-US" smtClean="0"/>
              <a:t>‹#›</a:t>
            </a:fld>
            <a:endParaRPr lang="en-US"/>
          </a:p>
        </p:txBody>
      </p:sp>
    </p:spTree>
    <p:extLst>
      <p:ext uri="{BB962C8B-B14F-4D97-AF65-F5344CB8AC3E}">
        <p14:creationId xmlns:p14="http://schemas.microsoft.com/office/powerpoint/2010/main" val="15895877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C6CEB1-830C-440E-A985-8875C82A56D9}" type="slidenum">
              <a:rPr lang="en-US" smtClean="0"/>
              <a:t>1</a:t>
            </a:fld>
            <a:endParaRPr lang="en-US"/>
          </a:p>
        </p:txBody>
      </p:sp>
    </p:spTree>
    <p:extLst>
      <p:ext uri="{BB962C8B-B14F-4D97-AF65-F5344CB8AC3E}">
        <p14:creationId xmlns:p14="http://schemas.microsoft.com/office/powerpoint/2010/main" val="42186966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C6CEB1-830C-440E-A985-8875C82A56D9}" type="slidenum">
              <a:rPr lang="en-US" smtClean="0"/>
              <a:t>21</a:t>
            </a:fld>
            <a:endParaRPr lang="en-US"/>
          </a:p>
        </p:txBody>
      </p:sp>
    </p:spTree>
    <p:extLst>
      <p:ext uri="{BB962C8B-B14F-4D97-AF65-F5344CB8AC3E}">
        <p14:creationId xmlns:p14="http://schemas.microsoft.com/office/powerpoint/2010/main" val="27412965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5459707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571283" y="17335504"/>
            <a:ext cx="7332660" cy="995795"/>
          </a:xfrm>
          <a:prstGeom prst="rect">
            <a:avLst/>
          </a:prstGeom>
        </p:spPr>
        <p:txBody>
          <a:bodyPr/>
          <a:lstStyle/>
          <a:p>
            <a:pPr defTabSz="2493843"/>
            <a:fld id="{1D8BD707-D9CF-40AE-B4C6-C98DA3205C09}" type="datetimeFigureOut">
              <a:rPr lang="en-US" sz="4909" smtClean="0">
                <a:solidFill>
                  <a:prstClr val="black"/>
                </a:solidFill>
              </a:rPr>
              <a:pPr defTabSz="2493843"/>
              <a:t>8/19/2023</a:t>
            </a:fld>
            <a:endParaRPr lang="en-US" sz="4909">
              <a:solidFill>
                <a:prstClr val="black"/>
              </a:solidFill>
            </a:endParaRPr>
          </a:p>
        </p:txBody>
      </p:sp>
      <p:sp>
        <p:nvSpPr>
          <p:cNvPr id="3" name="Footer Placeholder 2"/>
          <p:cNvSpPr>
            <a:spLocks noGrp="1"/>
          </p:cNvSpPr>
          <p:nvPr>
            <p:ph type="ftr" sz="quarter" idx="11"/>
          </p:nvPr>
        </p:nvSpPr>
        <p:spPr>
          <a:xfrm>
            <a:off x="10737108" y="17335504"/>
            <a:ext cx="9951466" cy="995795"/>
          </a:xfrm>
          <a:prstGeom prst="rect">
            <a:avLst/>
          </a:prstGeom>
        </p:spPr>
        <p:txBody>
          <a:bodyPr/>
          <a:lstStyle/>
          <a:p>
            <a:pPr defTabSz="2493843"/>
            <a:endParaRPr lang="en-US" sz="4909">
              <a:solidFill>
                <a:prstClr val="black"/>
              </a:solidFill>
            </a:endParaRPr>
          </a:p>
        </p:txBody>
      </p:sp>
      <p:sp>
        <p:nvSpPr>
          <p:cNvPr id="4" name="Slide Number Placeholder 3"/>
          <p:cNvSpPr>
            <a:spLocks noGrp="1"/>
          </p:cNvSpPr>
          <p:nvPr>
            <p:ph type="sldNum" sz="quarter" idx="12"/>
          </p:nvPr>
        </p:nvSpPr>
        <p:spPr>
          <a:xfrm>
            <a:off x="22521736" y="17335504"/>
            <a:ext cx="7332660" cy="995795"/>
          </a:xfrm>
          <a:prstGeom prst="rect">
            <a:avLst/>
          </a:prstGeom>
        </p:spPr>
        <p:txBody>
          <a:bodyPr/>
          <a:lstStyle/>
          <a:p>
            <a:pPr defTabSz="2493843"/>
            <a:fld id="{B6F15528-21DE-4FAA-801E-634DDDAF4B2B}" type="slidenum">
              <a:rPr lang="en-US" sz="4909" smtClean="0">
                <a:solidFill>
                  <a:prstClr val="black"/>
                </a:solidFill>
              </a:rPr>
              <a:pPr defTabSz="2493843"/>
              <a:t>‹#›</a:t>
            </a:fld>
            <a:endParaRPr lang="en-US" sz="4909">
              <a:solidFill>
                <a:prstClr val="black"/>
              </a:solidFill>
            </a:endParaRPr>
          </a:p>
        </p:txBody>
      </p:sp>
    </p:spTree>
    <p:extLst>
      <p:ext uri="{BB962C8B-B14F-4D97-AF65-F5344CB8AC3E}">
        <p14:creationId xmlns:p14="http://schemas.microsoft.com/office/powerpoint/2010/main" val="30410512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3.png"/><Relationship Id="rId2"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hyperlink" Target="https://www.facebook.com/groups/629898828017053" TargetMode="External"/><Relationship Id="rId5" Type="http://schemas.openxmlformats.org/officeDocument/2006/relationships/image" Target="../media/image2.png"/><Relationship Id="rId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theme" Target="../theme/theme3.xml"/><Relationship Id="rId1" Type="http://schemas.openxmlformats.org/officeDocument/2006/relationships/slideLayout" Target="../slideLayouts/slideLayout13.xml"/><Relationship Id="rId6" Type="http://schemas.openxmlformats.org/officeDocument/2006/relationships/image" Target="../media/image3.png"/><Relationship Id="rId5" Type="http://schemas.openxmlformats.org/officeDocument/2006/relationships/hyperlink" Target="https://www.facebook.com/groups/629898828017053" TargetMode="External"/><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8/19/2023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3078308" y="-331610"/>
            <a:ext cx="3279371" cy="3476108"/>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2424198" y="11687181"/>
            <a:ext cx="2736014" cy="3003728"/>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4572004" y="13647930"/>
            <a:ext cx="9342275" cy="108221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 xmlns:ahyp="http://schemas.microsoft.com/office/drawing/2018/hyperlinkcolor" val="tx"/>
                    </a:ext>
                  </a:extLst>
                </a:hlinkClick>
              </a:rPr>
              <a:t>MĂNG NON- TÀI LIỆU TIỂU HỌC | Facebook</a:t>
            </a:r>
            <a:endParaRPr kumimoji="0" lang="en-US" sz="2144"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2152519" y="14193843"/>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81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2965036" y="-39788344"/>
            <a:ext cx="3279371" cy="5576626"/>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3737764" y="-39788344"/>
            <a:ext cx="3279371" cy="5576626"/>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1294675" y="43764959"/>
            <a:ext cx="3279371" cy="5576626"/>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7074006" y="43764959"/>
            <a:ext cx="3279371" cy="5576626"/>
          </a:xfrm>
          <a:prstGeom prst="rect">
            <a:avLst/>
          </a:prstGeom>
        </p:spPr>
      </p:pic>
      <p:sp>
        <p:nvSpPr>
          <p:cNvPr id="15" name="Title 1">
            <a:extLst>
              <a:ext uri="{FF2B5EF4-FFF2-40B4-BE49-F238E27FC236}">
                <a16:creationId xmlns:a16="http://schemas.microsoft.com/office/drawing/2014/main" id="{7A218C26-69B7-499C-B190-96851A78FEC6}"/>
              </a:ext>
            </a:extLst>
          </p:cNvPr>
          <p:cNvSpPr txBox="1">
            <a:spLocks/>
          </p:cNvSpPr>
          <p:nvPr userDrawn="1"/>
        </p:nvSpPr>
        <p:spPr>
          <a:xfrm>
            <a:off x="-855175" y="9105900"/>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2144"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2144"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6" name="Title 1">
            <a:extLst>
              <a:ext uri="{FF2B5EF4-FFF2-40B4-BE49-F238E27FC236}">
                <a16:creationId xmlns:a16="http://schemas.microsoft.com/office/drawing/2014/main" id="{6AA5128D-EAF5-483C-871A-4BFED87FD86D}"/>
              </a:ext>
            </a:extLst>
          </p:cNvPr>
          <p:cNvSpPr txBox="1">
            <a:spLocks/>
          </p:cNvSpPr>
          <p:nvPr userDrawn="1"/>
        </p:nvSpPr>
        <p:spPr>
          <a:xfrm>
            <a:off x="-3078311" y="2536031"/>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81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7" name="Picture 16">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66766647" y="-28990133"/>
            <a:ext cx="5441296" cy="7142506"/>
          </a:xfrm>
          <a:prstGeom prst="rect">
            <a:avLst/>
          </a:prstGeom>
        </p:spPr>
      </p:pic>
      <p:pic>
        <p:nvPicPr>
          <p:cNvPr id="18" name="Picture 17">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66766647" y="35507729"/>
            <a:ext cx="5441296" cy="7142506"/>
          </a:xfrm>
          <a:prstGeom prst="rect">
            <a:avLst/>
          </a:prstGeom>
        </p:spPr>
      </p:pic>
      <p:pic>
        <p:nvPicPr>
          <p:cNvPr id="19" name="Picture 18">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78713692" y="-28990133"/>
            <a:ext cx="5441296" cy="7142506"/>
          </a:xfrm>
          <a:prstGeom prst="rect">
            <a:avLst/>
          </a:prstGeom>
        </p:spPr>
      </p:pic>
      <p:pic>
        <p:nvPicPr>
          <p:cNvPr id="20" name="Picture 19">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79108399" y="35507729"/>
            <a:ext cx="5441296" cy="7142506"/>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3">
            <a:lum/>
          </a:blip>
          <a:srcRect/>
          <a:stretch>
            <a:fillRect l="-48000" r="-48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7667"/>
          <a:stretch/>
        </p:blipFill>
        <p:spPr>
          <a:xfrm>
            <a:off x="-3078308" y="-331610"/>
            <a:ext cx="3279371" cy="3476108"/>
          </a:xfrm>
          <a:prstGeom prst="rect">
            <a:avLst/>
          </a:prstGeom>
        </p:spPr>
      </p:pic>
      <p:pic>
        <p:nvPicPr>
          <p:cNvPr id="3" name="Picture 2">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8142"/>
          <a:stretch/>
        </p:blipFill>
        <p:spPr>
          <a:xfrm>
            <a:off x="2424198" y="11687181"/>
            <a:ext cx="2736014" cy="3003728"/>
          </a:xfrm>
          <a:prstGeom prst="rect">
            <a:avLst/>
          </a:prstGeom>
        </p:spPr>
      </p:pic>
      <p:sp>
        <p:nvSpPr>
          <p:cNvPr id="4" name="TextBox 3">
            <a:extLst>
              <a:ext uri="{FF2B5EF4-FFF2-40B4-BE49-F238E27FC236}">
                <a16:creationId xmlns:a16="http://schemas.microsoft.com/office/drawing/2014/main" id="{F9034237-DA06-4066-849E-00A115FF4EA1}"/>
              </a:ext>
            </a:extLst>
          </p:cNvPr>
          <p:cNvSpPr txBox="1"/>
          <p:nvPr userDrawn="1"/>
        </p:nvSpPr>
        <p:spPr>
          <a:xfrm>
            <a:off x="4572004" y="13647930"/>
            <a:ext cx="9342275" cy="108221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6">
                  <a:extLst>
                    <a:ext uri="{A12FA001-AC4F-418D-AE19-62706E023703}">
                      <ahyp:hlinkClr xmlns="" xmlns:ahyp="http://schemas.microsoft.com/office/drawing/2018/hyperlinkcolor" val="tx"/>
                    </a:ext>
                  </a:extLst>
                </a:hlinkClick>
              </a:rPr>
              <a:t>MĂNG NON- TÀI LIỆU TIỂU HỌC | Facebook</a:t>
            </a:r>
            <a:endParaRPr kumimoji="0" lang="en-US" sz="2144"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5" name="Title 1">
            <a:extLst>
              <a:ext uri="{FF2B5EF4-FFF2-40B4-BE49-F238E27FC236}">
                <a16:creationId xmlns:a16="http://schemas.microsoft.com/office/drawing/2014/main" id="{9E5F6F2C-DE77-4B3E-986A-23D69ABD846E}"/>
              </a:ext>
            </a:extLst>
          </p:cNvPr>
          <p:cNvSpPr txBox="1">
            <a:spLocks/>
          </p:cNvSpPr>
          <p:nvPr userDrawn="1"/>
        </p:nvSpPr>
        <p:spPr>
          <a:xfrm>
            <a:off x="2152519" y="14193843"/>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81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6" name="Picture 5">
            <a:extLst>
              <a:ext uri="{FF2B5EF4-FFF2-40B4-BE49-F238E27FC236}">
                <a16:creationId xmlns:a16="http://schemas.microsoft.com/office/drawing/2014/main" id="{2C38DA38-71FB-4CEB-B777-09292390EC4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2965036" y="-39788344"/>
            <a:ext cx="3279371" cy="5576626"/>
          </a:xfrm>
          <a:prstGeom prst="rect">
            <a:avLst/>
          </a:prstGeom>
        </p:spPr>
      </p:pic>
      <p:pic>
        <p:nvPicPr>
          <p:cNvPr id="7" name="Picture 6">
            <a:extLst>
              <a:ext uri="{FF2B5EF4-FFF2-40B4-BE49-F238E27FC236}">
                <a16:creationId xmlns:a16="http://schemas.microsoft.com/office/drawing/2014/main" id="{7B3E06E2-B8CD-4348-A929-48748D52322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3737764" y="-39788344"/>
            <a:ext cx="3279371" cy="5576626"/>
          </a:xfrm>
          <a:prstGeom prst="rect">
            <a:avLst/>
          </a:prstGeom>
        </p:spPr>
      </p:pic>
      <p:pic>
        <p:nvPicPr>
          <p:cNvPr id="8" name="Picture 7">
            <a:extLst>
              <a:ext uri="{FF2B5EF4-FFF2-40B4-BE49-F238E27FC236}">
                <a16:creationId xmlns:a16="http://schemas.microsoft.com/office/drawing/2014/main" id="{D1A0A433-1C81-43D6-86C9-906F9D1CD5C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1294675" y="43764959"/>
            <a:ext cx="3279371" cy="5576626"/>
          </a:xfrm>
          <a:prstGeom prst="rect">
            <a:avLst/>
          </a:prstGeom>
        </p:spPr>
      </p:pic>
      <p:pic>
        <p:nvPicPr>
          <p:cNvPr id="9" name="Picture 8">
            <a:extLst>
              <a:ext uri="{FF2B5EF4-FFF2-40B4-BE49-F238E27FC236}">
                <a16:creationId xmlns:a16="http://schemas.microsoft.com/office/drawing/2014/main" id="{57AB7940-731C-4B6C-8537-33EBAD98DEB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7074006" y="43764959"/>
            <a:ext cx="3279371" cy="5576626"/>
          </a:xfrm>
          <a:prstGeom prst="rect">
            <a:avLst/>
          </a:prstGeom>
        </p:spPr>
      </p:pic>
      <p:sp>
        <p:nvSpPr>
          <p:cNvPr id="10" name="Title 1">
            <a:extLst>
              <a:ext uri="{FF2B5EF4-FFF2-40B4-BE49-F238E27FC236}">
                <a16:creationId xmlns:a16="http://schemas.microsoft.com/office/drawing/2014/main" id="{7A218C26-69B7-499C-B190-96851A78FEC6}"/>
              </a:ext>
            </a:extLst>
          </p:cNvPr>
          <p:cNvSpPr txBox="1">
            <a:spLocks/>
          </p:cNvSpPr>
          <p:nvPr userDrawn="1"/>
        </p:nvSpPr>
        <p:spPr>
          <a:xfrm>
            <a:off x="-855175" y="9105900"/>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2144"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2144"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1" name="Title 1">
            <a:extLst>
              <a:ext uri="{FF2B5EF4-FFF2-40B4-BE49-F238E27FC236}">
                <a16:creationId xmlns:a16="http://schemas.microsoft.com/office/drawing/2014/main" id="{6AA5128D-EAF5-483C-871A-4BFED87FD86D}"/>
              </a:ext>
            </a:extLst>
          </p:cNvPr>
          <p:cNvSpPr txBox="1">
            <a:spLocks/>
          </p:cNvSpPr>
          <p:nvPr userDrawn="1"/>
        </p:nvSpPr>
        <p:spPr>
          <a:xfrm>
            <a:off x="-3078311" y="2536031"/>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81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2" name="Picture 11">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66766647" y="-28990133"/>
            <a:ext cx="5441296" cy="7142506"/>
          </a:xfrm>
          <a:prstGeom prst="rect">
            <a:avLst/>
          </a:prstGeom>
        </p:spPr>
      </p:pic>
      <p:pic>
        <p:nvPicPr>
          <p:cNvPr id="13" name="Picture 12">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66766647" y="35507729"/>
            <a:ext cx="5441296" cy="7142506"/>
          </a:xfrm>
          <a:prstGeom prst="rect">
            <a:avLst/>
          </a:prstGeom>
        </p:spPr>
      </p:pic>
      <p:pic>
        <p:nvPicPr>
          <p:cNvPr id="14" name="Picture 13">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78713692" y="-28990133"/>
            <a:ext cx="5441296" cy="7142506"/>
          </a:xfrm>
          <a:prstGeom prst="rect">
            <a:avLst/>
          </a:prstGeom>
        </p:spPr>
      </p:pic>
      <p:pic>
        <p:nvPicPr>
          <p:cNvPr id="15" name="Picture 14">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79108399" y="35507729"/>
            <a:ext cx="5441296" cy="7142506"/>
          </a:xfrm>
          <a:prstGeom prst="rect">
            <a:avLst/>
          </a:prstGeom>
        </p:spPr>
      </p:pic>
    </p:spTree>
    <p:extLst>
      <p:ext uri="{BB962C8B-B14F-4D97-AF65-F5344CB8AC3E}">
        <p14:creationId xmlns:p14="http://schemas.microsoft.com/office/powerpoint/2010/main" val="1397799652"/>
      </p:ext>
    </p:extLst>
  </p:cSld>
  <p:clrMap bg1="lt1" tx1="dk1" bg2="lt2" tx2="dk2" accent1="accent1" accent2="accent2" accent3="accent3" accent4="accent4" accent5="accent5" accent6="accent6" hlink="hlink" folHlink="folHlink"/>
  <p:sldLayoutIdLst>
    <p:sldLayoutId id="2147483661" r:id="rId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7667"/>
          <a:stretch/>
        </p:blipFill>
        <p:spPr>
          <a:xfrm>
            <a:off x="-3078308" y="-331610"/>
            <a:ext cx="3279371" cy="3476108"/>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2424198" y="11687181"/>
            <a:ext cx="2736014" cy="3003728"/>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4572004" y="13647930"/>
            <a:ext cx="9342275" cy="108221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 xmlns:ahyp="http://schemas.microsoft.com/office/drawing/2018/hyperlinkcolor" val="tx"/>
                    </a:ext>
                  </a:extLst>
                </a:hlinkClick>
              </a:rPr>
              <a:t>MĂNG NON- TÀI LIỆU TIỂU HỌC | Facebook</a:t>
            </a:r>
            <a:endParaRPr kumimoji="0" lang="en-US" sz="2144"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2152519" y="14193843"/>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81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2965036" y="-39788344"/>
            <a:ext cx="3279371" cy="5576626"/>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737764" y="-39788344"/>
            <a:ext cx="3279371" cy="5576626"/>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1294675" y="43764959"/>
            <a:ext cx="3279371" cy="5576626"/>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074006" y="43764959"/>
            <a:ext cx="3279371" cy="5576626"/>
          </a:xfrm>
          <a:prstGeom prst="rect">
            <a:avLst/>
          </a:prstGeom>
        </p:spPr>
      </p:pic>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855175" y="9105900"/>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2144"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2144"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3078311" y="2536031"/>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81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66766647" y="-28990133"/>
            <a:ext cx="5441296" cy="7142506"/>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66766647" y="35507729"/>
            <a:ext cx="5441296" cy="7142506"/>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78713692" y="-28990133"/>
            <a:ext cx="5441296" cy="7142506"/>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79108399" y="35507729"/>
            <a:ext cx="5441296" cy="7142506"/>
          </a:xfrm>
          <a:prstGeom prst="rect">
            <a:avLst/>
          </a:prstGeom>
        </p:spPr>
      </p:pic>
      <p:pic>
        <p:nvPicPr>
          <p:cNvPr id="22" name="Picture 21"/>
          <p:cNvPicPr>
            <a:picLocks noChangeAspect="1"/>
          </p:cNvPicPr>
          <p:nvPr userDrawn="1"/>
        </p:nvPicPr>
        <p:blipFill>
          <a:blip r:embed="rId7"/>
          <a:stretch>
            <a:fillRect/>
          </a:stretch>
        </p:blipFill>
        <p:spPr>
          <a:xfrm>
            <a:off x="-416466" y="-675914"/>
            <a:ext cx="19120931" cy="11638827"/>
          </a:xfrm>
          <a:prstGeom prst="rect">
            <a:avLst/>
          </a:prstGeom>
        </p:spPr>
      </p:pic>
    </p:spTree>
    <p:extLst>
      <p:ext uri="{BB962C8B-B14F-4D97-AF65-F5344CB8AC3E}">
        <p14:creationId xmlns:p14="http://schemas.microsoft.com/office/powerpoint/2010/main" val="2693581866"/>
      </p:ext>
    </p:extLst>
  </p:cSld>
  <p:clrMap bg1="lt1" tx1="dk1" bg2="lt2" tx2="dk2" accent1="accent1" accent2="accent2" accent3="accent3" accent4="accent4" accent5="accent5" accent6="accent6" hlink="hlink" folHlink="folHlink"/>
  <p:sldLayoutIdLst>
    <p:sldLayoutId id="2147483663" r:id="rId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txStyles>
    <p:titleStyle>
      <a:lvl1pPr algn="ctr" defTabSz="2493843" rtl="0" eaLnBrk="1" latinLnBrk="0" hangingPunct="1">
        <a:spcBef>
          <a:spcPct val="0"/>
        </a:spcBef>
        <a:buNone/>
        <a:defRPr sz="12000" kern="1200">
          <a:solidFill>
            <a:schemeClr val="tx1"/>
          </a:solidFill>
          <a:latin typeface="+mj-lt"/>
          <a:ea typeface="+mj-ea"/>
          <a:cs typeface="+mj-cs"/>
        </a:defRPr>
      </a:lvl1pPr>
    </p:titleStyle>
    <p:bodyStyle>
      <a:lvl1pPr marL="935191" indent="-935191" algn="l" defTabSz="2493843" rtl="0" eaLnBrk="1" latinLnBrk="0" hangingPunct="1">
        <a:spcBef>
          <a:spcPct val="20000"/>
        </a:spcBef>
        <a:buFont typeface="Arial" pitchFamily="34" charset="0"/>
        <a:buChar char="•"/>
        <a:defRPr sz="8727" kern="1200">
          <a:solidFill>
            <a:schemeClr val="tx1"/>
          </a:solidFill>
          <a:latin typeface="+mn-lt"/>
          <a:ea typeface="+mn-ea"/>
          <a:cs typeface="+mn-cs"/>
        </a:defRPr>
      </a:lvl1pPr>
      <a:lvl2pPr marL="2026248" indent="-779326" algn="l" defTabSz="2493843" rtl="0" eaLnBrk="1" latinLnBrk="0" hangingPunct="1">
        <a:spcBef>
          <a:spcPct val="20000"/>
        </a:spcBef>
        <a:buFont typeface="Arial" pitchFamily="34" charset="0"/>
        <a:buChar char="–"/>
        <a:defRPr sz="7636" kern="1200">
          <a:solidFill>
            <a:schemeClr val="tx1"/>
          </a:solidFill>
          <a:latin typeface="+mn-lt"/>
          <a:ea typeface="+mn-ea"/>
          <a:cs typeface="+mn-cs"/>
        </a:defRPr>
      </a:lvl2pPr>
      <a:lvl3pPr marL="3117304" indent="-623461" algn="l" defTabSz="2493843" rtl="0" eaLnBrk="1" latinLnBrk="0" hangingPunct="1">
        <a:spcBef>
          <a:spcPct val="20000"/>
        </a:spcBef>
        <a:buFont typeface="Arial" pitchFamily="34" charset="0"/>
        <a:buChar char="•"/>
        <a:defRPr sz="6546" kern="1200">
          <a:solidFill>
            <a:schemeClr val="tx1"/>
          </a:solidFill>
          <a:latin typeface="+mn-lt"/>
          <a:ea typeface="+mn-ea"/>
          <a:cs typeface="+mn-cs"/>
        </a:defRPr>
      </a:lvl3pPr>
      <a:lvl4pPr marL="4364225" indent="-623461" algn="l" defTabSz="2493843" rtl="0" eaLnBrk="1" latinLnBrk="0" hangingPunct="1">
        <a:spcBef>
          <a:spcPct val="20000"/>
        </a:spcBef>
        <a:buFont typeface="Arial" pitchFamily="34" charset="0"/>
        <a:buChar char="–"/>
        <a:defRPr sz="5455" kern="1200">
          <a:solidFill>
            <a:schemeClr val="tx1"/>
          </a:solidFill>
          <a:latin typeface="+mn-lt"/>
          <a:ea typeface="+mn-ea"/>
          <a:cs typeface="+mn-cs"/>
        </a:defRPr>
      </a:lvl4pPr>
      <a:lvl5pPr marL="5611147" indent="-623461" algn="l" defTabSz="2493843" rtl="0" eaLnBrk="1" latinLnBrk="0" hangingPunct="1">
        <a:spcBef>
          <a:spcPct val="20000"/>
        </a:spcBef>
        <a:buFont typeface="Arial" pitchFamily="34" charset="0"/>
        <a:buChar char="»"/>
        <a:defRPr sz="5455" kern="1200">
          <a:solidFill>
            <a:schemeClr val="tx1"/>
          </a:solidFill>
          <a:latin typeface="+mn-lt"/>
          <a:ea typeface="+mn-ea"/>
          <a:cs typeface="+mn-cs"/>
        </a:defRPr>
      </a:lvl5pPr>
      <a:lvl6pPr marL="6858069" indent="-623461" algn="l" defTabSz="2493843" rtl="0" eaLnBrk="1" latinLnBrk="0" hangingPunct="1">
        <a:spcBef>
          <a:spcPct val="20000"/>
        </a:spcBef>
        <a:buFont typeface="Arial" pitchFamily="34" charset="0"/>
        <a:buChar char="•"/>
        <a:defRPr sz="5455" kern="1200">
          <a:solidFill>
            <a:schemeClr val="tx1"/>
          </a:solidFill>
          <a:latin typeface="+mn-lt"/>
          <a:ea typeface="+mn-ea"/>
          <a:cs typeface="+mn-cs"/>
        </a:defRPr>
      </a:lvl6pPr>
      <a:lvl7pPr marL="8104990" indent="-623461" algn="l" defTabSz="2493843" rtl="0" eaLnBrk="1" latinLnBrk="0" hangingPunct="1">
        <a:spcBef>
          <a:spcPct val="20000"/>
        </a:spcBef>
        <a:buFont typeface="Arial" pitchFamily="34" charset="0"/>
        <a:buChar char="•"/>
        <a:defRPr sz="5455" kern="1200">
          <a:solidFill>
            <a:schemeClr val="tx1"/>
          </a:solidFill>
          <a:latin typeface="+mn-lt"/>
          <a:ea typeface="+mn-ea"/>
          <a:cs typeface="+mn-cs"/>
        </a:defRPr>
      </a:lvl7pPr>
      <a:lvl8pPr marL="9351912" indent="-623461" algn="l" defTabSz="2493843" rtl="0" eaLnBrk="1" latinLnBrk="0" hangingPunct="1">
        <a:spcBef>
          <a:spcPct val="20000"/>
        </a:spcBef>
        <a:buFont typeface="Arial" pitchFamily="34" charset="0"/>
        <a:buChar char="•"/>
        <a:defRPr sz="5455" kern="1200">
          <a:solidFill>
            <a:schemeClr val="tx1"/>
          </a:solidFill>
          <a:latin typeface="+mn-lt"/>
          <a:ea typeface="+mn-ea"/>
          <a:cs typeface="+mn-cs"/>
        </a:defRPr>
      </a:lvl8pPr>
      <a:lvl9pPr marL="10598833" indent="-623461" algn="l" defTabSz="2493843" rtl="0" eaLnBrk="1" latinLnBrk="0" hangingPunct="1">
        <a:spcBef>
          <a:spcPct val="20000"/>
        </a:spcBef>
        <a:buFont typeface="Arial" pitchFamily="34" charset="0"/>
        <a:buChar char="•"/>
        <a:defRPr sz="5455" kern="1200">
          <a:solidFill>
            <a:schemeClr val="tx1"/>
          </a:solidFill>
          <a:latin typeface="+mn-lt"/>
          <a:ea typeface="+mn-ea"/>
          <a:cs typeface="+mn-cs"/>
        </a:defRPr>
      </a:lvl9pPr>
    </p:bodyStyle>
    <p:otherStyle>
      <a:defPPr>
        <a:defRPr lang="en-US"/>
      </a:defPPr>
      <a:lvl1pPr marL="0" algn="l" defTabSz="2493843" rtl="0" eaLnBrk="1" latinLnBrk="0" hangingPunct="1">
        <a:defRPr sz="4909" kern="1200">
          <a:solidFill>
            <a:schemeClr val="tx1"/>
          </a:solidFill>
          <a:latin typeface="+mn-lt"/>
          <a:ea typeface="+mn-ea"/>
          <a:cs typeface="+mn-cs"/>
        </a:defRPr>
      </a:lvl1pPr>
      <a:lvl2pPr marL="1246922" algn="l" defTabSz="2493843" rtl="0" eaLnBrk="1" latinLnBrk="0" hangingPunct="1">
        <a:defRPr sz="4909" kern="1200">
          <a:solidFill>
            <a:schemeClr val="tx1"/>
          </a:solidFill>
          <a:latin typeface="+mn-lt"/>
          <a:ea typeface="+mn-ea"/>
          <a:cs typeface="+mn-cs"/>
        </a:defRPr>
      </a:lvl2pPr>
      <a:lvl3pPr marL="2493843" algn="l" defTabSz="2493843" rtl="0" eaLnBrk="1" latinLnBrk="0" hangingPunct="1">
        <a:defRPr sz="4909" kern="1200">
          <a:solidFill>
            <a:schemeClr val="tx1"/>
          </a:solidFill>
          <a:latin typeface="+mn-lt"/>
          <a:ea typeface="+mn-ea"/>
          <a:cs typeface="+mn-cs"/>
        </a:defRPr>
      </a:lvl3pPr>
      <a:lvl4pPr marL="3740765" algn="l" defTabSz="2493843" rtl="0" eaLnBrk="1" latinLnBrk="0" hangingPunct="1">
        <a:defRPr sz="4909" kern="1200">
          <a:solidFill>
            <a:schemeClr val="tx1"/>
          </a:solidFill>
          <a:latin typeface="+mn-lt"/>
          <a:ea typeface="+mn-ea"/>
          <a:cs typeface="+mn-cs"/>
        </a:defRPr>
      </a:lvl4pPr>
      <a:lvl5pPr marL="4987686" algn="l" defTabSz="2493843" rtl="0" eaLnBrk="1" latinLnBrk="0" hangingPunct="1">
        <a:defRPr sz="4909" kern="1200">
          <a:solidFill>
            <a:schemeClr val="tx1"/>
          </a:solidFill>
          <a:latin typeface="+mn-lt"/>
          <a:ea typeface="+mn-ea"/>
          <a:cs typeface="+mn-cs"/>
        </a:defRPr>
      </a:lvl5pPr>
      <a:lvl6pPr marL="6234608" algn="l" defTabSz="2493843" rtl="0" eaLnBrk="1" latinLnBrk="0" hangingPunct="1">
        <a:defRPr sz="4909" kern="1200">
          <a:solidFill>
            <a:schemeClr val="tx1"/>
          </a:solidFill>
          <a:latin typeface="+mn-lt"/>
          <a:ea typeface="+mn-ea"/>
          <a:cs typeface="+mn-cs"/>
        </a:defRPr>
      </a:lvl6pPr>
      <a:lvl7pPr marL="7481529" algn="l" defTabSz="2493843" rtl="0" eaLnBrk="1" latinLnBrk="0" hangingPunct="1">
        <a:defRPr sz="4909" kern="1200">
          <a:solidFill>
            <a:schemeClr val="tx1"/>
          </a:solidFill>
          <a:latin typeface="+mn-lt"/>
          <a:ea typeface="+mn-ea"/>
          <a:cs typeface="+mn-cs"/>
        </a:defRPr>
      </a:lvl7pPr>
      <a:lvl8pPr marL="8728451" algn="l" defTabSz="2493843" rtl="0" eaLnBrk="1" latinLnBrk="0" hangingPunct="1">
        <a:defRPr sz="4909" kern="1200">
          <a:solidFill>
            <a:schemeClr val="tx1"/>
          </a:solidFill>
          <a:latin typeface="+mn-lt"/>
          <a:ea typeface="+mn-ea"/>
          <a:cs typeface="+mn-cs"/>
        </a:defRPr>
      </a:lvl8pPr>
      <a:lvl9pPr marL="9975372" algn="l" defTabSz="2493843" rtl="0" eaLnBrk="1" latinLnBrk="0" hangingPunct="1">
        <a:defRPr sz="490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6.png"/><Relationship Id="rId7" Type="http://schemas.microsoft.com/office/2007/relationships/hdphoto" Target="../media/hdphoto1.wdp"/><Relationship Id="rId12" Type="http://schemas.openxmlformats.org/officeDocument/2006/relationships/image" Target="../media/image14.png"/><Relationship Id="rId17" Type="http://schemas.openxmlformats.org/officeDocument/2006/relationships/image" Target="../media/image19.png"/><Relationship Id="rId2" Type="http://schemas.openxmlformats.org/officeDocument/2006/relationships/notesSlide" Target="../notesSlides/notesSlide1.xml"/><Relationship Id="rId16"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3.png"/><Relationship Id="rId5" Type="http://schemas.openxmlformats.org/officeDocument/2006/relationships/image" Target="../media/image8.png"/><Relationship Id="rId15" Type="http://schemas.openxmlformats.org/officeDocument/2006/relationships/image" Target="../media/image17.png"/><Relationship Id="rId10" Type="http://schemas.openxmlformats.org/officeDocument/2006/relationships/image" Target="../media/image12.png"/><Relationship Id="rId4" Type="http://schemas.openxmlformats.org/officeDocument/2006/relationships/image" Target="../media/image7.png"/><Relationship Id="rId9" Type="http://schemas.openxmlformats.org/officeDocument/2006/relationships/image" Target="../media/image11.png"/><Relationship Id="rId14" Type="http://schemas.openxmlformats.org/officeDocument/2006/relationships/image" Target="../media/image16.png"/></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audio" Target="../media/audio1.wav"/><Relationship Id="rId1" Type="http://schemas.openxmlformats.org/officeDocument/2006/relationships/slideLayout" Target="../slideLayouts/slideLayout12.xml"/><Relationship Id="rId5" Type="http://schemas.openxmlformats.org/officeDocument/2006/relationships/image" Target="../media/image43.png"/><Relationship Id="rId4" Type="http://schemas.openxmlformats.org/officeDocument/2006/relationships/image" Target="../media/image42.png"/></Relationships>
</file>

<file path=ppt/slides/_rels/slide1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0.png"/><Relationship Id="rId1" Type="http://schemas.openxmlformats.org/officeDocument/2006/relationships/slideLayout" Target="../slideLayouts/slideLayout12.xm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0.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0.png"/><Relationship Id="rId1" Type="http://schemas.openxmlformats.org/officeDocument/2006/relationships/slideLayout" Target="../slideLayouts/slideLayout12.xml"/><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12.xml"/><Relationship Id="rId7" Type="http://schemas.openxmlformats.org/officeDocument/2006/relationships/image" Target="../media/image23.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jpg"/><Relationship Id="rId1" Type="http://schemas.openxmlformats.org/officeDocument/2006/relationships/slideLayout" Target="../slideLayouts/slideLayout12.xml"/><Relationship Id="rId5" Type="http://schemas.openxmlformats.org/officeDocument/2006/relationships/image" Target="../media/image47.png"/><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45.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7.png"/><Relationship Id="rId10" Type="http://schemas.openxmlformats.org/officeDocument/2006/relationships/image" Target="../media/image48.png"/><Relationship Id="rId4" Type="http://schemas.openxmlformats.org/officeDocument/2006/relationships/image" Target="../media/image6.png"/><Relationship Id="rId9" Type="http://schemas.openxmlformats.org/officeDocument/2006/relationships/image" Target="../media/image1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5.png"/><Relationship Id="rId7" Type="http://schemas.openxmlformats.org/officeDocument/2006/relationships/image" Target="../media/image28.png"/><Relationship Id="rId2" Type="http://schemas.openxmlformats.org/officeDocument/2006/relationships/audio" Target="../media/audio1.wav"/><Relationship Id="rId1" Type="http://schemas.openxmlformats.org/officeDocument/2006/relationships/slideLayout" Target="../slideLayouts/slideLayout12.xml"/><Relationship Id="rId6" Type="http://schemas.openxmlformats.org/officeDocument/2006/relationships/image" Target="../media/image27.png"/><Relationship Id="rId5" Type="http://schemas.openxmlformats.org/officeDocument/2006/relationships/image" Target="../media/image26.png"/><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2.xml"/><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audio" Target="../media/audio2.wav"/><Relationship Id="rId1" Type="http://schemas.openxmlformats.org/officeDocument/2006/relationships/slideLayout" Target="../slideLayouts/slideLayout12.xml"/><Relationship Id="rId5" Type="http://schemas.openxmlformats.org/officeDocument/2006/relationships/image" Target="../media/image32.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4.png"/><Relationship Id="rId1" Type="http://schemas.openxmlformats.org/officeDocument/2006/relationships/slideLayout" Target="../slideLayouts/slideLayout12.xml"/><Relationship Id="rId4" Type="http://schemas.openxmlformats.org/officeDocument/2006/relationships/image" Target="../media/image35.png"/></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6E596"/>
        </a:solidFill>
        <a:effectLst/>
      </p:bgPr>
    </p:bg>
    <p:spTree>
      <p:nvGrpSpPr>
        <p:cNvPr id="1" name=""/>
        <p:cNvGrpSpPr/>
        <p:nvPr/>
      </p:nvGrpSpPr>
      <p:grpSpPr>
        <a:xfrm>
          <a:off x="0" y="0"/>
          <a:ext cx="0" cy="0"/>
          <a:chOff x="0" y="0"/>
          <a:chExt cx="0" cy="0"/>
        </a:xfrm>
      </p:grpSpPr>
      <p:pic>
        <p:nvPicPr>
          <p:cNvPr id="35" name="图片 72">
            <a:extLst>
              <a:ext uri="{FF2B5EF4-FFF2-40B4-BE49-F238E27FC236}">
                <a16:creationId xmlns:a16="http://schemas.microsoft.com/office/drawing/2014/main" id="{478BFD0A-0312-4F5B-9E07-79B8E02D02D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5383" b="32666"/>
          <a:stretch/>
        </p:blipFill>
        <p:spPr>
          <a:xfrm>
            <a:off x="11303802" y="6555441"/>
            <a:ext cx="5743280" cy="2983630"/>
          </a:xfrm>
          <a:prstGeom prst="rect">
            <a:avLst/>
          </a:prstGeom>
        </p:spPr>
      </p:pic>
      <p:pic>
        <p:nvPicPr>
          <p:cNvPr id="34" name="图片 38">
            <a:extLst>
              <a:ext uri="{FF2B5EF4-FFF2-40B4-BE49-F238E27FC236}">
                <a16:creationId xmlns:a16="http://schemas.microsoft.com/office/drawing/2014/main" id="{D4DF8848-3FBF-44FA-A5DC-91E1DA97366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2844"/>
          <a:stretch/>
        </p:blipFill>
        <p:spPr>
          <a:xfrm>
            <a:off x="-141699" y="7812483"/>
            <a:ext cx="5303519" cy="2500894"/>
          </a:xfrm>
          <a:prstGeom prst="rect">
            <a:avLst/>
          </a:prstGeom>
        </p:spPr>
      </p:pic>
      <p:sp>
        <p:nvSpPr>
          <p:cNvPr id="7" name="Freeform 7"/>
          <p:cNvSpPr/>
          <p:nvPr/>
        </p:nvSpPr>
        <p:spPr>
          <a:xfrm>
            <a:off x="8663475" y="-1"/>
            <a:ext cx="9741691" cy="4919779"/>
          </a:xfrm>
          <a:custGeom>
            <a:avLst/>
            <a:gdLst/>
            <a:ahLst/>
            <a:cxnLst/>
            <a:rect l="l" t="t" r="r" b="b"/>
            <a:pathLst>
              <a:path w="16217403" h="8473593">
                <a:moveTo>
                  <a:pt x="0" y="0"/>
                </a:moveTo>
                <a:lnTo>
                  <a:pt x="16217403" y="0"/>
                </a:lnTo>
                <a:lnTo>
                  <a:pt x="16217403" y="8473593"/>
                </a:lnTo>
                <a:lnTo>
                  <a:pt x="0" y="8473593"/>
                </a:lnTo>
                <a:lnTo>
                  <a:pt x="0" y="0"/>
                </a:lnTo>
                <a:close/>
              </a:path>
            </a:pathLst>
          </a:custGeom>
          <a:blipFill>
            <a:blip r:embed="rId5"/>
            <a:srcRect/>
            <a:stretch>
              <a:fillRect l="1" t="-33654" r="-41707" b="1"/>
            </a:stretch>
          </a:blipFill>
        </p:spPr>
      </p:sp>
      <p:sp>
        <p:nvSpPr>
          <p:cNvPr id="25" name="Freeform 13"/>
          <p:cNvSpPr/>
          <p:nvPr/>
        </p:nvSpPr>
        <p:spPr>
          <a:xfrm>
            <a:off x="8236327" y="63671"/>
            <a:ext cx="3828997" cy="3211053"/>
          </a:xfrm>
          <a:custGeom>
            <a:avLst/>
            <a:gdLst/>
            <a:ahLst/>
            <a:cxnLst/>
            <a:rect l="l" t="t" r="r" b="b"/>
            <a:pathLst>
              <a:path w="3862034" h="10524373">
                <a:moveTo>
                  <a:pt x="0" y="0"/>
                </a:moveTo>
                <a:lnTo>
                  <a:pt x="3862034" y="0"/>
                </a:lnTo>
                <a:lnTo>
                  <a:pt x="3862034" y="10524373"/>
                </a:lnTo>
                <a:lnTo>
                  <a:pt x="0" y="10524373"/>
                </a:lnTo>
                <a:lnTo>
                  <a:pt x="0" y="0"/>
                </a:lnTo>
                <a:close/>
              </a:path>
            </a:pathLst>
          </a:custGeom>
          <a:blipFill>
            <a:blip r:embed="rId6">
              <a:extLst>
                <a:ext uri="{BEBA8EAE-BF5A-486C-A8C5-ECC9F3942E4B}">
                  <a14:imgProps xmlns:a14="http://schemas.microsoft.com/office/drawing/2010/main">
                    <a14:imgLayer r:embed="rId7">
                      <a14:imgEffect>
                        <a14:backgroundRemoval t="2396" b="43884" l="0" r="79038">
                          <a14:foregroundMark x1="24399" y1="91047" x2="27491" y2="96343"/>
                          <a14:foregroundMark x1="5155" y1="92812" x2="5155" y2="92812"/>
                          <a14:foregroundMark x1="30584" y1="27995" x2="30584" y2="34174"/>
                          <a14:foregroundMark x1="57388" y1="26356" x2="55670" y2="38714"/>
                          <a14:foregroundMark x1="46735" y1="38209" x2="44674" y2="40101"/>
                          <a14:foregroundMark x1="49828" y1="38840" x2="42612" y2="40227"/>
                          <a14:foregroundMark x1="16151" y1="27238" x2="25430" y2="41110"/>
                          <a14:foregroundMark x1="39863" y1="39470" x2="41581" y2="40479"/>
                          <a14:foregroundMark x1="17182" y1="31652" x2="9622" y2="41236"/>
                          <a14:foregroundMark x1="19931" y1="24716" x2="19931" y2="24716"/>
                          <a14:foregroundMark x1="64948" y1="29130" x2="67354" y2="29382"/>
                          <a14:foregroundMark x1="24399" y1="27112" x2="25773" y2="33291"/>
                          <a14:foregroundMark x1="31959" y1="41110" x2="32646" y2="43253"/>
                          <a14:foregroundMark x1="8591" y1="9584" x2="29210" y2="18411"/>
                          <a14:foregroundMark x1="57388" y1="5927" x2="56357" y2="19924"/>
                          <a14:foregroundMark x1="62199" y1="7062" x2="63230" y2="11349"/>
                          <a14:foregroundMark x1="50172" y1="7062" x2="48110" y2="11854"/>
                          <a14:foregroundMark x1="32302" y1="14880" x2="32646" y2="18663"/>
                          <a14:foregroundMark x1="24055" y1="20807" x2="25773" y2="22825"/>
                          <a14:foregroundMark x1="12371" y1="8953" x2="13746" y2="8701"/>
                          <a14:foregroundMark x1="24742" y1="11223" x2="24742" y2="11223"/>
                          <a14:foregroundMark x1="9966" y1="11854" x2="9966" y2="11854"/>
                        </a14:backgroundRemoval>
                      </a14:imgEffect>
                    </a14:imgLayer>
                  </a14:imgProps>
                </a:ext>
              </a:extLst>
            </a:blip>
            <a:srcRect/>
            <a:stretch>
              <a:fillRect l="-940" t="-3000" r="-12224" b="-333704"/>
            </a:stretch>
          </a:blipFill>
        </p:spPr>
      </p:sp>
      <p:sp>
        <p:nvSpPr>
          <p:cNvPr id="12" name="Freeform 12"/>
          <p:cNvSpPr/>
          <p:nvPr/>
        </p:nvSpPr>
        <p:spPr>
          <a:xfrm flipH="1">
            <a:off x="-1813327" y="2837105"/>
            <a:ext cx="4243548" cy="7698047"/>
          </a:xfrm>
          <a:custGeom>
            <a:avLst/>
            <a:gdLst/>
            <a:ahLst/>
            <a:cxnLst/>
            <a:rect l="l" t="t" r="r" b="b"/>
            <a:pathLst>
              <a:path w="4243548" h="7698047">
                <a:moveTo>
                  <a:pt x="4243548" y="0"/>
                </a:moveTo>
                <a:lnTo>
                  <a:pt x="0" y="0"/>
                </a:lnTo>
                <a:lnTo>
                  <a:pt x="0" y="7698047"/>
                </a:lnTo>
                <a:lnTo>
                  <a:pt x="4243548" y="7698047"/>
                </a:lnTo>
                <a:lnTo>
                  <a:pt x="4243548" y="0"/>
                </a:lnTo>
                <a:close/>
              </a:path>
            </a:pathLst>
          </a:custGeom>
          <a:blipFill>
            <a:blip r:embed="rId8"/>
            <a:stretch>
              <a:fillRect/>
            </a:stretch>
          </a:blipFill>
        </p:spPr>
      </p:sp>
      <p:sp>
        <p:nvSpPr>
          <p:cNvPr id="13" name="Freeform 13"/>
          <p:cNvSpPr/>
          <p:nvPr/>
        </p:nvSpPr>
        <p:spPr>
          <a:xfrm>
            <a:off x="11318880" y="2539717"/>
            <a:ext cx="3560477" cy="2980573"/>
          </a:xfrm>
          <a:custGeom>
            <a:avLst/>
            <a:gdLst/>
            <a:ahLst/>
            <a:cxnLst/>
            <a:rect l="l" t="t" r="r" b="b"/>
            <a:pathLst>
              <a:path w="3862034" h="10524373">
                <a:moveTo>
                  <a:pt x="0" y="0"/>
                </a:moveTo>
                <a:lnTo>
                  <a:pt x="3862034" y="0"/>
                </a:lnTo>
                <a:lnTo>
                  <a:pt x="3862034" y="10524373"/>
                </a:lnTo>
                <a:lnTo>
                  <a:pt x="0" y="10524373"/>
                </a:lnTo>
                <a:lnTo>
                  <a:pt x="0" y="0"/>
                </a:lnTo>
                <a:close/>
              </a:path>
            </a:pathLst>
          </a:custGeom>
          <a:blipFill>
            <a:blip r:embed="rId9">
              <a:extLst>
                <a:ext uri="{BEBA8EAE-BF5A-486C-A8C5-ECC9F3942E4B}">
                  <a14:imgProps xmlns:a14="http://schemas.microsoft.com/office/drawing/2010/main">
                    <a14:imgLayer r:embed="rId7">
                      <a14:imgEffect>
                        <a14:backgroundRemoval t="71879" b="99748" l="0" r="70447">
                          <a14:foregroundMark x1="24399" y1="91047" x2="27491" y2="96343"/>
                          <a14:foregroundMark x1="5155" y1="92812" x2="5155" y2="92812"/>
                        </a14:backgroundRemoval>
                      </a14:imgEffect>
                    </a14:imgLayer>
                  </a14:imgProps>
                </a:ext>
              </a:extLst>
            </a:blip>
            <a:srcRect/>
            <a:stretch>
              <a:fillRect t="-253099" b="1"/>
            </a:stretch>
          </a:blipFill>
        </p:spPr>
      </p:sp>
      <p:sp>
        <p:nvSpPr>
          <p:cNvPr id="17" name="Freeform 17"/>
          <p:cNvSpPr/>
          <p:nvPr/>
        </p:nvSpPr>
        <p:spPr>
          <a:xfrm flipH="1">
            <a:off x="14440423" y="5903667"/>
            <a:ext cx="2844556" cy="4140721"/>
          </a:xfrm>
          <a:custGeom>
            <a:avLst/>
            <a:gdLst/>
            <a:ahLst/>
            <a:cxnLst/>
            <a:rect l="l" t="t" r="r" b="b"/>
            <a:pathLst>
              <a:path w="2145336" h="3365234">
                <a:moveTo>
                  <a:pt x="0" y="0"/>
                </a:moveTo>
                <a:lnTo>
                  <a:pt x="2145336" y="0"/>
                </a:lnTo>
                <a:lnTo>
                  <a:pt x="2145336" y="3365234"/>
                </a:lnTo>
                <a:lnTo>
                  <a:pt x="0" y="3365234"/>
                </a:lnTo>
                <a:lnTo>
                  <a:pt x="0" y="0"/>
                </a:lnTo>
                <a:close/>
              </a:path>
            </a:pathLst>
          </a:custGeom>
          <a:blipFill>
            <a:blip r:embed="rId10"/>
            <a:stretch>
              <a:fillRect/>
            </a:stretch>
          </a:blipFill>
        </p:spPr>
      </p:sp>
      <p:sp>
        <p:nvSpPr>
          <p:cNvPr id="20" name="Freeform 20"/>
          <p:cNvSpPr/>
          <p:nvPr/>
        </p:nvSpPr>
        <p:spPr>
          <a:xfrm rot="20934466">
            <a:off x="16183205" y="1715583"/>
            <a:ext cx="3246158" cy="3118281"/>
          </a:xfrm>
          <a:custGeom>
            <a:avLst/>
            <a:gdLst/>
            <a:ahLst/>
            <a:cxnLst/>
            <a:rect l="l" t="t" r="r" b="b"/>
            <a:pathLst>
              <a:path w="5380136" h="6616098">
                <a:moveTo>
                  <a:pt x="0" y="0"/>
                </a:moveTo>
                <a:lnTo>
                  <a:pt x="5380136" y="0"/>
                </a:lnTo>
                <a:lnTo>
                  <a:pt x="5380136" y="6616099"/>
                </a:lnTo>
                <a:lnTo>
                  <a:pt x="0" y="6616099"/>
                </a:lnTo>
                <a:lnTo>
                  <a:pt x="0" y="0"/>
                </a:lnTo>
                <a:close/>
              </a:path>
            </a:pathLst>
          </a:custGeom>
          <a:blipFill>
            <a:blip r:embed="rId11"/>
            <a:stretch>
              <a:fillRect b="-132339"/>
            </a:stretch>
          </a:blipFill>
        </p:spPr>
      </p:sp>
      <p:sp>
        <p:nvSpPr>
          <p:cNvPr id="23" name="Freeform 13"/>
          <p:cNvSpPr/>
          <p:nvPr/>
        </p:nvSpPr>
        <p:spPr>
          <a:xfrm>
            <a:off x="13379405" y="3030994"/>
            <a:ext cx="2999905" cy="3545580"/>
          </a:xfrm>
          <a:custGeom>
            <a:avLst/>
            <a:gdLst/>
            <a:ahLst/>
            <a:cxnLst/>
            <a:rect l="l" t="t" r="r" b="b"/>
            <a:pathLst>
              <a:path w="3862034" h="10524373">
                <a:moveTo>
                  <a:pt x="0" y="0"/>
                </a:moveTo>
                <a:lnTo>
                  <a:pt x="3862034" y="0"/>
                </a:lnTo>
                <a:lnTo>
                  <a:pt x="3862034" y="10524373"/>
                </a:lnTo>
                <a:lnTo>
                  <a:pt x="0" y="10524373"/>
                </a:lnTo>
                <a:lnTo>
                  <a:pt x="0" y="0"/>
                </a:lnTo>
                <a:close/>
              </a:path>
            </a:pathLst>
          </a:custGeom>
          <a:blipFill>
            <a:blip r:embed="rId12">
              <a:extLst>
                <a:ext uri="{BEBA8EAE-BF5A-486C-A8C5-ECC9F3942E4B}">
                  <a14:imgProps xmlns:a14="http://schemas.microsoft.com/office/drawing/2010/main">
                    <a14:imgLayer r:embed="rId7">
                      <a14:imgEffect>
                        <a14:backgroundRemoval t="51198" b="78815" l="28179" r="82131">
                          <a14:foregroundMark x1="24399" y1="91047" x2="27491" y2="96343"/>
                          <a14:foregroundMark x1="5155" y1="92812" x2="5155" y2="92812"/>
                          <a14:foregroundMark x1="58076" y1="56242" x2="51890" y2="73644"/>
                          <a14:foregroundMark x1="52577" y1="74905" x2="52577" y2="74905"/>
                          <a14:foregroundMark x1="52234" y1="77554" x2="52234" y2="77554"/>
                          <a14:foregroundMark x1="65636" y1="71753" x2="66323" y2="72005"/>
                          <a14:foregroundMark x1="58076" y1="73392" x2="53952" y2="73897"/>
                          <a14:foregroundMark x1="46048" y1="74527" x2="46735" y2="74527"/>
                          <a14:foregroundMark x1="42955" y1="74653" x2="42955" y2="74653"/>
                        </a14:backgroundRemoval>
                      </a14:imgEffect>
                    </a14:imgLayer>
                  </a14:imgProps>
                </a:ext>
              </a:extLst>
            </a:blip>
            <a:srcRect/>
            <a:stretch>
              <a:fillRect l="-36666" t="-168291" r="-32276" b="-68573"/>
            </a:stretch>
          </a:blipFill>
        </p:spPr>
      </p:sp>
      <p:sp>
        <p:nvSpPr>
          <p:cNvPr id="24" name="Freeform 13"/>
          <p:cNvSpPr/>
          <p:nvPr/>
        </p:nvSpPr>
        <p:spPr>
          <a:xfrm>
            <a:off x="12269490" y="-38326"/>
            <a:ext cx="4363835" cy="3650256"/>
          </a:xfrm>
          <a:custGeom>
            <a:avLst/>
            <a:gdLst/>
            <a:ahLst/>
            <a:cxnLst/>
            <a:rect l="l" t="t" r="r" b="b"/>
            <a:pathLst>
              <a:path w="3862034" h="10524373">
                <a:moveTo>
                  <a:pt x="0" y="0"/>
                </a:moveTo>
                <a:lnTo>
                  <a:pt x="3862034" y="0"/>
                </a:lnTo>
                <a:lnTo>
                  <a:pt x="3862034" y="10524373"/>
                </a:lnTo>
                <a:lnTo>
                  <a:pt x="0" y="10524373"/>
                </a:lnTo>
                <a:lnTo>
                  <a:pt x="0" y="0"/>
                </a:lnTo>
                <a:close/>
              </a:path>
            </a:pathLst>
          </a:custGeom>
          <a:blipFill>
            <a:blip r:embed="rId13">
              <a:extLst>
                <a:ext uri="{BEBA8EAE-BF5A-486C-A8C5-ECC9F3942E4B}">
                  <a14:imgProps xmlns:a14="http://schemas.microsoft.com/office/drawing/2010/main">
                    <a14:imgLayer r:embed="rId7">
                      <a14:imgEffect>
                        <a14:backgroundRemoval t="22825" b="44010" l="0" r="79381">
                          <a14:foregroundMark x1="24399" y1="91047" x2="27491" y2="96343"/>
                          <a14:foregroundMark x1="5155" y1="92812" x2="5155" y2="92812"/>
                          <a14:foregroundMark x1="30584" y1="27995" x2="30584" y2="34174"/>
                          <a14:foregroundMark x1="57388" y1="26356" x2="55670" y2="38714"/>
                          <a14:foregroundMark x1="46735" y1="38209" x2="44674" y2="40101"/>
                          <a14:foregroundMark x1="49828" y1="38840" x2="42612" y2="40227"/>
                          <a14:foregroundMark x1="16151" y1="27238" x2="25430" y2="41110"/>
                          <a14:foregroundMark x1="39863" y1="39470" x2="41581" y2="40479"/>
                          <a14:foregroundMark x1="17182" y1="31652" x2="9622" y2="41236"/>
                          <a14:foregroundMark x1="19931" y1="24716" x2="19931" y2="24716"/>
                          <a14:foregroundMark x1="64948" y1="29130" x2="67354" y2="29382"/>
                          <a14:foregroundMark x1="24399" y1="27112" x2="25773" y2="33291"/>
                          <a14:foregroundMark x1="31959" y1="41110" x2="32646" y2="43253"/>
                        </a14:backgroundRemoval>
                      </a14:imgEffect>
                    </a14:imgLayer>
                  </a14:imgProps>
                </a:ext>
              </a:extLst>
            </a:blip>
            <a:srcRect/>
            <a:stretch>
              <a:fillRect l="4991" t="-69072" r="-4991" b="-184026"/>
            </a:stretch>
          </a:blipFill>
        </p:spPr>
      </p:sp>
      <p:sp>
        <p:nvSpPr>
          <p:cNvPr id="30" name="Freeform 16"/>
          <p:cNvSpPr/>
          <p:nvPr/>
        </p:nvSpPr>
        <p:spPr>
          <a:xfrm rot="20699155">
            <a:off x="390721" y="7694695"/>
            <a:ext cx="4738836" cy="2725758"/>
          </a:xfrm>
          <a:custGeom>
            <a:avLst/>
            <a:gdLst/>
            <a:ahLst/>
            <a:cxnLst/>
            <a:rect l="l" t="t" r="r" b="b"/>
            <a:pathLst>
              <a:path w="9568099" h="5322255">
                <a:moveTo>
                  <a:pt x="0" y="0"/>
                </a:moveTo>
                <a:lnTo>
                  <a:pt x="9568099" y="0"/>
                </a:lnTo>
                <a:lnTo>
                  <a:pt x="9568099" y="5322255"/>
                </a:lnTo>
                <a:lnTo>
                  <a:pt x="0" y="5322255"/>
                </a:lnTo>
                <a:lnTo>
                  <a:pt x="0" y="0"/>
                </a:lnTo>
                <a:close/>
              </a:path>
            </a:pathLst>
          </a:custGeom>
          <a:blipFill>
            <a:blip r:embed="rId14"/>
            <a:stretch>
              <a:fillRect/>
            </a:stretch>
          </a:blipFill>
        </p:spPr>
      </p:sp>
      <p:pic>
        <p:nvPicPr>
          <p:cNvPr id="36" name="图片 35">
            <a:extLst>
              <a:ext uri="{FF2B5EF4-FFF2-40B4-BE49-F238E27FC236}">
                <a16:creationId xmlns:a16="http://schemas.microsoft.com/office/drawing/2014/main" id="{1C5D7643-AA5C-4E70-A378-D6EFD9D2F7B4}"/>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5330900" y="6614899"/>
            <a:ext cx="2952276" cy="3745173"/>
          </a:xfrm>
          <a:prstGeom prst="rect">
            <a:avLst/>
          </a:prstGeom>
        </p:spPr>
      </p:pic>
      <p:pic>
        <p:nvPicPr>
          <p:cNvPr id="3" name="Picture 2"/>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5913564" y="-50580"/>
            <a:ext cx="2254759" cy="2254759"/>
          </a:xfrm>
          <a:prstGeom prst="rect">
            <a:avLst/>
          </a:prstGeom>
        </p:spPr>
      </p:pic>
      <p:pic>
        <p:nvPicPr>
          <p:cNvPr id="5" name="Picture 4"/>
          <p:cNvPicPr>
            <a:picLocks noChangeAspect="1"/>
          </p:cNvPicPr>
          <p:nvPr/>
        </p:nvPicPr>
        <p:blipFill>
          <a:blip r:embed="rId17"/>
          <a:stretch>
            <a:fillRect/>
          </a:stretch>
        </p:blipFill>
        <p:spPr>
          <a:xfrm>
            <a:off x="-2919857" y="70107"/>
            <a:ext cx="16478916" cy="10242168"/>
          </a:xfrm>
          <a:prstGeom prst="rect">
            <a:avLst/>
          </a:prstGeom>
        </p:spPr>
      </p:pic>
    </p:spTree>
    <p:extLst>
      <p:ext uri="{BB962C8B-B14F-4D97-AF65-F5344CB8AC3E}">
        <p14:creationId xmlns:p14="http://schemas.microsoft.com/office/powerpoint/2010/main" val="29298910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9601200" y="-263226"/>
            <a:ext cx="8080836" cy="10767188"/>
          </a:xfrm>
          <a:prstGeom prst="rect">
            <a:avLst/>
          </a:prstGeom>
        </p:spPr>
      </p:pic>
      <p:pic>
        <p:nvPicPr>
          <p:cNvPr id="2" name="Picture 1"/>
          <p:cNvPicPr>
            <a:picLocks noChangeAspect="1"/>
          </p:cNvPicPr>
          <p:nvPr/>
        </p:nvPicPr>
        <p:blipFill>
          <a:blip r:embed="rId3"/>
          <a:stretch>
            <a:fillRect/>
          </a:stretch>
        </p:blipFill>
        <p:spPr>
          <a:xfrm>
            <a:off x="228600" y="1819098"/>
            <a:ext cx="10077561" cy="6602540"/>
          </a:xfrm>
          <a:prstGeom prst="rect">
            <a:avLst/>
          </a:prstGeom>
        </p:spPr>
      </p:pic>
    </p:spTree>
    <p:extLst>
      <p:ext uri="{BB962C8B-B14F-4D97-AF65-F5344CB8AC3E}">
        <p14:creationId xmlns:p14="http://schemas.microsoft.com/office/powerpoint/2010/main" val="18834259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219BD790-96CD-43EB-9F86-ECE174756E0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9879" y="1"/>
            <a:ext cx="2630613" cy="1857737"/>
          </a:xfrm>
          <a:prstGeom prst="rect">
            <a:avLst/>
          </a:prstGeom>
        </p:spPr>
      </p:pic>
      <p:sp>
        <p:nvSpPr>
          <p:cNvPr id="4" name="文本框 3">
            <a:extLst>
              <a:ext uri="{FF2B5EF4-FFF2-40B4-BE49-F238E27FC236}">
                <a16:creationId xmlns:a16="http://schemas.microsoft.com/office/drawing/2014/main" id="{47BB1584-2A44-4359-AAA8-F22846557F72}"/>
              </a:ext>
            </a:extLst>
          </p:cNvPr>
          <p:cNvSpPr txBox="1"/>
          <p:nvPr/>
        </p:nvSpPr>
        <p:spPr>
          <a:xfrm>
            <a:off x="985427" y="1"/>
            <a:ext cx="4095825" cy="1862048"/>
          </a:xfrm>
          <a:prstGeom prst="rect">
            <a:avLst/>
          </a:prstGeom>
          <a:noFill/>
        </p:spPr>
        <p:txBody>
          <a:bodyPr wrap="square" rtlCol="0">
            <a:spAutoFit/>
          </a:bodyPr>
          <a:lstStyle/>
          <a:p>
            <a:pPr algn="ctr" defTabSz="685800"/>
            <a:r>
              <a:rPr lang="en-US" altLang="zh-CN" sz="11500" dirty="0" err="1" smtClean="0">
                <a:solidFill>
                  <a:prstClr val="black"/>
                </a:solidFill>
                <a:effectLst>
                  <a:outerShdw blurRad="38100" dist="38100" dir="2700000" algn="tl">
                    <a:srgbClr val="000000">
                      <a:alpha val="43137"/>
                    </a:srgbClr>
                  </a:outerShdw>
                </a:effectLst>
                <a:latin typeface="#9Slide07 HLT Fall For You" panose="02000506000000020003" pitchFamily="2" charset="0"/>
                <a:ea typeface="仓耳大漫漫体 W05" panose="02020400000000000000" pitchFamily="18" charset="-122"/>
              </a:rPr>
              <a:t>Câu</a:t>
            </a:r>
            <a:r>
              <a:rPr lang="en-US" altLang="zh-CN" sz="11500" dirty="0" smtClean="0">
                <a:solidFill>
                  <a:prstClr val="black"/>
                </a:solidFill>
                <a:effectLst>
                  <a:outerShdw blurRad="38100" dist="38100" dir="2700000" algn="tl">
                    <a:srgbClr val="000000">
                      <a:alpha val="43137"/>
                    </a:srgbClr>
                  </a:outerShdw>
                </a:effectLst>
                <a:latin typeface="#9Slide07 HLT Fall For You" panose="02000506000000020003" pitchFamily="2" charset="0"/>
                <a:ea typeface="仓耳大漫漫体 W05" panose="02020400000000000000" pitchFamily="18" charset="-122"/>
              </a:rPr>
              <a:t> 1</a:t>
            </a:r>
            <a:endParaRPr lang="zh-CN" altLang="en-US" sz="11500" dirty="0">
              <a:solidFill>
                <a:prstClr val="black"/>
              </a:solidFill>
              <a:effectLst>
                <a:outerShdw blurRad="38100" dist="38100" dir="2700000" algn="tl">
                  <a:srgbClr val="000000">
                    <a:alpha val="43137"/>
                  </a:srgbClr>
                </a:outerShdw>
              </a:effectLst>
              <a:latin typeface="#9Slide07 HLT Fall For You" panose="02000506000000020003" pitchFamily="2" charset="0"/>
              <a:ea typeface="仓耳大漫漫体 W05" panose="02020400000000000000" pitchFamily="18" charset="-122"/>
            </a:endParaRPr>
          </a:p>
        </p:txBody>
      </p:sp>
      <p:sp>
        <p:nvSpPr>
          <p:cNvPr id="5" name="任意多边形: 形状 4">
            <a:extLst>
              <a:ext uri="{FF2B5EF4-FFF2-40B4-BE49-F238E27FC236}">
                <a16:creationId xmlns:a16="http://schemas.microsoft.com/office/drawing/2014/main" id="{993E7E98-94EE-480C-BA16-D135C4FE988F}"/>
              </a:ext>
            </a:extLst>
          </p:cNvPr>
          <p:cNvSpPr/>
          <p:nvPr/>
        </p:nvSpPr>
        <p:spPr>
          <a:xfrm>
            <a:off x="711844" y="1475558"/>
            <a:ext cx="5312780" cy="312752"/>
          </a:xfrm>
          <a:custGeom>
            <a:avLst/>
            <a:gdLst>
              <a:gd name="connsiteX0" fmla="*/ 0 w 3541853"/>
              <a:gd name="connsiteY0" fmla="*/ 104315 h 208501"/>
              <a:gd name="connsiteX1" fmla="*/ 405114 w 3541853"/>
              <a:gd name="connsiteY1" fmla="*/ 11718 h 208501"/>
              <a:gd name="connsiteX2" fmla="*/ 902825 w 3541853"/>
              <a:gd name="connsiteY2" fmla="*/ 150614 h 208501"/>
              <a:gd name="connsiteX3" fmla="*/ 1365813 w 3541853"/>
              <a:gd name="connsiteY3" fmla="*/ 11718 h 208501"/>
              <a:gd name="connsiteX4" fmla="*/ 1794076 w 3541853"/>
              <a:gd name="connsiteY4" fmla="*/ 208487 h 208501"/>
              <a:gd name="connsiteX5" fmla="*/ 2361235 w 3541853"/>
              <a:gd name="connsiteY5" fmla="*/ 143 h 208501"/>
              <a:gd name="connsiteX6" fmla="*/ 2893671 w 3541853"/>
              <a:gd name="connsiteY6" fmla="*/ 173763 h 208501"/>
              <a:gd name="connsiteX7" fmla="*/ 3321934 w 3541853"/>
              <a:gd name="connsiteY7" fmla="*/ 46442 h 208501"/>
              <a:gd name="connsiteX8" fmla="*/ 3541853 w 3541853"/>
              <a:gd name="connsiteY8" fmla="*/ 92741 h 208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41853" h="208501">
                <a:moveTo>
                  <a:pt x="0" y="104315"/>
                </a:moveTo>
                <a:cubicBezTo>
                  <a:pt x="127321" y="54158"/>
                  <a:pt x="254643" y="4002"/>
                  <a:pt x="405114" y="11718"/>
                </a:cubicBezTo>
                <a:cubicBezTo>
                  <a:pt x="555585" y="19434"/>
                  <a:pt x="742709" y="150614"/>
                  <a:pt x="902825" y="150614"/>
                </a:cubicBezTo>
                <a:cubicBezTo>
                  <a:pt x="1062941" y="150614"/>
                  <a:pt x="1217271" y="2073"/>
                  <a:pt x="1365813" y="11718"/>
                </a:cubicBezTo>
                <a:cubicBezTo>
                  <a:pt x="1514355" y="21363"/>
                  <a:pt x="1628172" y="210416"/>
                  <a:pt x="1794076" y="208487"/>
                </a:cubicBezTo>
                <a:cubicBezTo>
                  <a:pt x="1959980" y="206558"/>
                  <a:pt x="2177969" y="5930"/>
                  <a:pt x="2361235" y="143"/>
                </a:cubicBezTo>
                <a:cubicBezTo>
                  <a:pt x="2544501" y="-5644"/>
                  <a:pt x="2733555" y="166047"/>
                  <a:pt x="2893671" y="173763"/>
                </a:cubicBezTo>
                <a:cubicBezTo>
                  <a:pt x="3053787" y="181479"/>
                  <a:pt x="3213904" y="59946"/>
                  <a:pt x="3321934" y="46442"/>
                </a:cubicBezTo>
                <a:cubicBezTo>
                  <a:pt x="3429964" y="32938"/>
                  <a:pt x="3485908" y="62839"/>
                  <a:pt x="3541853" y="9274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2700">
              <a:solidFill>
                <a:prstClr val="white"/>
              </a:solidFill>
              <a:latin typeface="Calibri"/>
              <a:ea typeface="等线" panose="020B0604020202020204" charset="-122"/>
            </a:endParaRPr>
          </a:p>
        </p:txBody>
      </p:sp>
      <p:sp>
        <p:nvSpPr>
          <p:cNvPr id="2" name="TextBox 1"/>
          <p:cNvSpPr txBox="1"/>
          <p:nvPr/>
        </p:nvSpPr>
        <p:spPr>
          <a:xfrm>
            <a:off x="6006527" y="506062"/>
            <a:ext cx="11049000" cy="1569660"/>
          </a:xfrm>
          <a:prstGeom prst="rect">
            <a:avLst/>
          </a:prstGeom>
          <a:ln w="76200">
            <a:solidFill>
              <a:schemeClr val="accent6">
                <a:lumMod val="50000"/>
              </a:schemeClr>
            </a:solidFill>
            <a:prstDash val="lgDash"/>
          </a:ln>
        </p:spPr>
        <p:style>
          <a:lnRef idx="2">
            <a:schemeClr val="accent3"/>
          </a:lnRef>
          <a:fillRef idx="1">
            <a:schemeClr val="lt1"/>
          </a:fillRef>
          <a:effectRef idx="0">
            <a:schemeClr val="accent3"/>
          </a:effectRef>
          <a:fontRef idx="minor">
            <a:schemeClr val="dk1"/>
          </a:fontRef>
        </p:style>
        <p:txBody>
          <a:bodyPr wrap="square" rtlCol="0">
            <a:spAutoFit/>
          </a:bodyPr>
          <a:lstStyle/>
          <a:p>
            <a:pPr algn="ctr" defTabSz="1371600"/>
            <a:r>
              <a:rPr lang="en-US" altLang="zh-CN" sz="4800" dirty="0" err="1">
                <a:solidFill>
                  <a:schemeClr val="tx1"/>
                </a:solidFill>
                <a:latin typeface="Cambria" panose="02040503050406030204" pitchFamily="18" charset="0"/>
                <a:ea typeface="Cambria" panose="02040503050406030204" pitchFamily="18" charset="0"/>
              </a:rPr>
              <a:t>Tìm</a:t>
            </a:r>
            <a:r>
              <a:rPr lang="en-US" altLang="zh-CN" sz="4800" dirty="0">
                <a:solidFill>
                  <a:schemeClr val="tx1"/>
                </a:solidFill>
                <a:latin typeface="Cambria" panose="02040503050406030204" pitchFamily="18" charset="0"/>
                <a:ea typeface="Cambria" panose="02040503050406030204" pitchFamily="18" charset="0"/>
              </a:rPr>
              <a:t> </a:t>
            </a:r>
            <a:r>
              <a:rPr lang="en-US" altLang="zh-CN" sz="4800" dirty="0" err="1">
                <a:solidFill>
                  <a:schemeClr val="tx1"/>
                </a:solidFill>
                <a:latin typeface="Cambria" panose="02040503050406030204" pitchFamily="18" charset="0"/>
                <a:ea typeface="Cambria" panose="02040503050406030204" pitchFamily="18" charset="0"/>
              </a:rPr>
              <a:t>câu</a:t>
            </a:r>
            <a:r>
              <a:rPr lang="en-US" altLang="zh-CN" sz="4800" dirty="0">
                <a:solidFill>
                  <a:schemeClr val="tx1"/>
                </a:solidFill>
                <a:latin typeface="Cambria" panose="02040503050406030204" pitchFamily="18" charset="0"/>
                <a:ea typeface="Cambria" panose="02040503050406030204" pitchFamily="18" charset="0"/>
              </a:rPr>
              <a:t> </a:t>
            </a:r>
            <a:r>
              <a:rPr lang="en-US" altLang="zh-CN" sz="4800" dirty="0" err="1">
                <a:solidFill>
                  <a:schemeClr val="tx1"/>
                </a:solidFill>
                <a:latin typeface="Cambria" panose="02040503050406030204" pitchFamily="18" charset="0"/>
                <a:ea typeface="Cambria" panose="02040503050406030204" pitchFamily="18" charset="0"/>
              </a:rPr>
              <a:t>văn</a:t>
            </a:r>
            <a:r>
              <a:rPr lang="en-US" altLang="zh-CN" sz="4800" dirty="0">
                <a:solidFill>
                  <a:schemeClr val="tx1"/>
                </a:solidFill>
                <a:latin typeface="Cambria" panose="02040503050406030204" pitchFamily="18" charset="0"/>
                <a:ea typeface="Cambria" panose="02040503050406030204" pitchFamily="18" charset="0"/>
              </a:rPr>
              <a:t> </a:t>
            </a:r>
            <a:r>
              <a:rPr lang="en-US" altLang="zh-CN" sz="4800" dirty="0" err="1">
                <a:solidFill>
                  <a:schemeClr val="tx1"/>
                </a:solidFill>
                <a:latin typeface="Cambria" panose="02040503050406030204" pitchFamily="18" charset="0"/>
                <a:ea typeface="Cambria" panose="02040503050406030204" pitchFamily="18" charset="0"/>
              </a:rPr>
              <a:t>nêu</a:t>
            </a:r>
            <a:r>
              <a:rPr lang="en-US" altLang="zh-CN" sz="4800" dirty="0">
                <a:solidFill>
                  <a:schemeClr val="tx1"/>
                </a:solidFill>
                <a:latin typeface="Cambria" panose="02040503050406030204" pitchFamily="18" charset="0"/>
                <a:ea typeface="Cambria" panose="02040503050406030204" pitchFamily="18" charset="0"/>
              </a:rPr>
              <a:t> </a:t>
            </a:r>
            <a:r>
              <a:rPr lang="en-US" altLang="zh-CN" sz="4800" dirty="0" err="1">
                <a:solidFill>
                  <a:schemeClr val="tx1"/>
                </a:solidFill>
                <a:latin typeface="Cambria" panose="02040503050406030204" pitchFamily="18" charset="0"/>
                <a:ea typeface="Cambria" panose="02040503050406030204" pitchFamily="18" charset="0"/>
              </a:rPr>
              <a:t>nhận</a:t>
            </a:r>
            <a:r>
              <a:rPr lang="en-US" altLang="zh-CN" sz="4800" dirty="0">
                <a:solidFill>
                  <a:schemeClr val="tx1"/>
                </a:solidFill>
                <a:latin typeface="Cambria" panose="02040503050406030204" pitchFamily="18" charset="0"/>
                <a:ea typeface="Cambria" panose="02040503050406030204" pitchFamily="18" charset="0"/>
              </a:rPr>
              <a:t> </a:t>
            </a:r>
            <a:r>
              <a:rPr lang="en-US" altLang="zh-CN" sz="4800" dirty="0" err="1">
                <a:solidFill>
                  <a:schemeClr val="tx1"/>
                </a:solidFill>
                <a:latin typeface="Cambria" panose="02040503050406030204" pitchFamily="18" charset="0"/>
                <a:ea typeface="Cambria" panose="02040503050406030204" pitchFamily="18" charset="0"/>
              </a:rPr>
              <a:t>xét</a:t>
            </a:r>
            <a:r>
              <a:rPr lang="en-US" altLang="zh-CN" sz="4800" dirty="0">
                <a:solidFill>
                  <a:schemeClr val="tx1"/>
                </a:solidFill>
                <a:latin typeface="Cambria" panose="02040503050406030204" pitchFamily="18" charset="0"/>
                <a:ea typeface="Cambria" panose="02040503050406030204" pitchFamily="18" charset="0"/>
              </a:rPr>
              <a:t> </a:t>
            </a:r>
            <a:r>
              <a:rPr lang="en-US" altLang="zh-CN" sz="4800" dirty="0" err="1">
                <a:solidFill>
                  <a:schemeClr val="tx1"/>
                </a:solidFill>
                <a:latin typeface="Cambria" panose="02040503050406030204" pitchFamily="18" charset="0"/>
                <a:ea typeface="Cambria" panose="02040503050406030204" pitchFamily="18" charset="0"/>
              </a:rPr>
              <a:t>về</a:t>
            </a:r>
            <a:r>
              <a:rPr lang="en-US" altLang="zh-CN" sz="4800" dirty="0">
                <a:solidFill>
                  <a:schemeClr val="tx1"/>
                </a:solidFill>
                <a:latin typeface="Cambria" panose="02040503050406030204" pitchFamily="18" charset="0"/>
                <a:ea typeface="Cambria" panose="02040503050406030204" pitchFamily="18" charset="0"/>
              </a:rPr>
              <a:t> </a:t>
            </a:r>
            <a:r>
              <a:rPr lang="en-US" altLang="zh-CN" sz="4800" dirty="0" err="1">
                <a:solidFill>
                  <a:schemeClr val="tx1"/>
                </a:solidFill>
                <a:latin typeface="Cambria" panose="02040503050406030204" pitchFamily="18" charset="0"/>
                <a:ea typeface="Cambria" panose="02040503050406030204" pitchFamily="18" charset="0"/>
              </a:rPr>
              <a:t>hai</a:t>
            </a:r>
            <a:r>
              <a:rPr lang="en-US" altLang="zh-CN" sz="4800" dirty="0">
                <a:solidFill>
                  <a:schemeClr val="tx1"/>
                </a:solidFill>
                <a:latin typeface="Cambria" panose="02040503050406030204" pitchFamily="18" charset="0"/>
                <a:ea typeface="Cambria" panose="02040503050406030204" pitchFamily="18" charset="0"/>
              </a:rPr>
              <a:t> </a:t>
            </a:r>
            <a:r>
              <a:rPr lang="en-US" altLang="zh-CN" sz="4800" dirty="0" err="1">
                <a:solidFill>
                  <a:schemeClr val="tx1"/>
                </a:solidFill>
                <a:latin typeface="Cambria" panose="02040503050406030204" pitchFamily="18" charset="0"/>
                <a:ea typeface="Cambria" panose="02040503050406030204" pitchFamily="18" charset="0"/>
              </a:rPr>
              <a:t>bức</a:t>
            </a:r>
            <a:r>
              <a:rPr lang="en-US" altLang="zh-CN" sz="4800" dirty="0">
                <a:solidFill>
                  <a:schemeClr val="tx1"/>
                </a:solidFill>
                <a:latin typeface="Cambria" panose="02040503050406030204" pitchFamily="18" charset="0"/>
                <a:ea typeface="Cambria" panose="02040503050406030204" pitchFamily="18" charset="0"/>
              </a:rPr>
              <a:t> </a:t>
            </a:r>
            <a:r>
              <a:rPr lang="en-US" altLang="zh-CN" sz="4800" dirty="0" err="1">
                <a:solidFill>
                  <a:schemeClr val="tx1"/>
                </a:solidFill>
                <a:latin typeface="Cambria" panose="02040503050406030204" pitchFamily="18" charset="0"/>
                <a:ea typeface="Cambria" panose="02040503050406030204" pitchFamily="18" charset="0"/>
              </a:rPr>
              <a:t>chân</a:t>
            </a:r>
            <a:r>
              <a:rPr lang="en-US" altLang="zh-CN" sz="4800" dirty="0">
                <a:solidFill>
                  <a:schemeClr val="tx1"/>
                </a:solidFill>
                <a:latin typeface="Cambria" panose="02040503050406030204" pitchFamily="18" charset="0"/>
                <a:ea typeface="Cambria" panose="02040503050406030204" pitchFamily="18" charset="0"/>
              </a:rPr>
              <a:t> dung </a:t>
            </a:r>
            <a:r>
              <a:rPr lang="en-US" altLang="zh-CN" sz="4800" dirty="0" err="1">
                <a:solidFill>
                  <a:schemeClr val="tx1"/>
                </a:solidFill>
                <a:latin typeface="Cambria" panose="02040503050406030204" pitchFamily="18" charset="0"/>
                <a:ea typeface="Cambria" panose="02040503050406030204" pitchFamily="18" charset="0"/>
              </a:rPr>
              <a:t>của</a:t>
            </a:r>
            <a:r>
              <a:rPr lang="en-US" altLang="zh-CN" sz="4800" dirty="0">
                <a:solidFill>
                  <a:schemeClr val="tx1"/>
                </a:solidFill>
                <a:latin typeface="Cambria" panose="02040503050406030204" pitchFamily="18" charset="0"/>
                <a:ea typeface="Cambria" panose="02040503050406030204" pitchFamily="18" charset="0"/>
              </a:rPr>
              <a:t> </a:t>
            </a:r>
            <a:r>
              <a:rPr lang="en-US" altLang="zh-CN" sz="4800" dirty="0" err="1">
                <a:solidFill>
                  <a:schemeClr val="tx1"/>
                </a:solidFill>
                <a:latin typeface="Cambria" panose="02040503050406030204" pitchFamily="18" charset="0"/>
                <a:ea typeface="Cambria" panose="02040503050406030204" pitchFamily="18" charset="0"/>
              </a:rPr>
              <a:t>Bông</a:t>
            </a:r>
            <a:r>
              <a:rPr lang="en-US" altLang="zh-CN" sz="4800" dirty="0">
                <a:solidFill>
                  <a:schemeClr val="tx1"/>
                </a:solidFill>
                <a:latin typeface="Cambria" panose="02040503050406030204" pitchFamily="18" charset="0"/>
                <a:ea typeface="Cambria" panose="02040503050406030204" pitchFamily="18" charset="0"/>
              </a:rPr>
              <a:t> </a:t>
            </a:r>
            <a:r>
              <a:rPr lang="en-US" altLang="zh-CN" sz="4800" dirty="0" err="1">
                <a:solidFill>
                  <a:schemeClr val="tx1"/>
                </a:solidFill>
                <a:latin typeface="Cambria" panose="02040503050406030204" pitchFamily="18" charset="0"/>
                <a:ea typeface="Cambria" panose="02040503050406030204" pitchFamily="18" charset="0"/>
              </a:rPr>
              <a:t>Tuyết</a:t>
            </a:r>
            <a:r>
              <a:rPr lang="en-US" altLang="zh-CN" sz="4800" dirty="0">
                <a:solidFill>
                  <a:schemeClr val="tx1"/>
                </a:solidFill>
                <a:latin typeface="Cambria" panose="02040503050406030204" pitchFamily="18" charset="0"/>
                <a:ea typeface="Cambria" panose="02040503050406030204" pitchFamily="18" charset="0"/>
              </a:rPr>
              <a:t> </a:t>
            </a:r>
            <a:r>
              <a:rPr lang="en-US" altLang="zh-CN" sz="4800" dirty="0" err="1">
                <a:solidFill>
                  <a:schemeClr val="tx1"/>
                </a:solidFill>
                <a:latin typeface="Cambria" panose="02040503050406030204" pitchFamily="18" charset="0"/>
                <a:ea typeface="Cambria" panose="02040503050406030204" pitchFamily="18" charset="0"/>
              </a:rPr>
              <a:t>và</a:t>
            </a:r>
            <a:r>
              <a:rPr lang="en-US" altLang="zh-CN" sz="4800" dirty="0">
                <a:solidFill>
                  <a:schemeClr val="tx1"/>
                </a:solidFill>
                <a:latin typeface="Cambria" panose="02040503050406030204" pitchFamily="18" charset="0"/>
                <a:ea typeface="Cambria" panose="02040503050406030204" pitchFamily="18" charset="0"/>
              </a:rPr>
              <a:t> </a:t>
            </a:r>
            <a:r>
              <a:rPr lang="en-US" altLang="zh-CN" sz="4800" dirty="0" err="1">
                <a:solidFill>
                  <a:schemeClr val="tx1"/>
                </a:solidFill>
                <a:latin typeface="Cambria" panose="02040503050406030204" pitchFamily="18" charset="0"/>
                <a:ea typeface="Cambria" panose="02040503050406030204" pitchFamily="18" charset="0"/>
              </a:rPr>
              <a:t>Mắt</a:t>
            </a:r>
            <a:r>
              <a:rPr lang="en-US" altLang="zh-CN" sz="4800" dirty="0">
                <a:solidFill>
                  <a:schemeClr val="tx1"/>
                </a:solidFill>
                <a:latin typeface="Cambria" panose="02040503050406030204" pitchFamily="18" charset="0"/>
                <a:ea typeface="Cambria" panose="02040503050406030204" pitchFamily="18" charset="0"/>
              </a:rPr>
              <a:t> </a:t>
            </a:r>
            <a:r>
              <a:rPr lang="en-US" altLang="zh-CN" sz="4800" dirty="0" err="1">
                <a:solidFill>
                  <a:schemeClr val="tx1"/>
                </a:solidFill>
                <a:latin typeface="Cambria" panose="02040503050406030204" pitchFamily="18" charset="0"/>
                <a:ea typeface="Cambria" panose="02040503050406030204" pitchFamily="18" charset="0"/>
              </a:rPr>
              <a:t>Xanh</a:t>
            </a:r>
            <a:r>
              <a:rPr lang="en-US" altLang="zh-CN" sz="4800" dirty="0">
                <a:solidFill>
                  <a:schemeClr val="tx1"/>
                </a:solidFill>
                <a:latin typeface="Cambria" panose="02040503050406030204" pitchFamily="18" charset="0"/>
                <a:ea typeface="Cambria" panose="02040503050406030204" pitchFamily="18" charset="0"/>
              </a:rPr>
              <a:t>.</a:t>
            </a:r>
            <a:endParaRPr lang="zh-CN" altLang="en-US" sz="4800" dirty="0">
              <a:solidFill>
                <a:schemeClr val="tx1"/>
              </a:solidFill>
              <a:latin typeface="Cambria" panose="02040503050406030204" pitchFamily="18" charset="0"/>
              <a:ea typeface="仓耳玄三M W05" panose="02020400000000000000" pitchFamily="18" charset="-122"/>
            </a:endParaRPr>
          </a:p>
        </p:txBody>
      </p:sp>
      <p:sp>
        <p:nvSpPr>
          <p:cNvPr id="24" name="任意多边形: 形状 4">
            <a:extLst>
              <a:ext uri="{FF2B5EF4-FFF2-40B4-BE49-F238E27FC236}">
                <a16:creationId xmlns:a16="http://schemas.microsoft.com/office/drawing/2014/main" id="{993E7E98-94EE-480C-BA16-D135C4FE988F}"/>
              </a:ext>
            </a:extLst>
          </p:cNvPr>
          <p:cNvSpPr/>
          <p:nvPr/>
        </p:nvSpPr>
        <p:spPr>
          <a:xfrm>
            <a:off x="17059156" y="1427116"/>
            <a:ext cx="5312780" cy="312752"/>
          </a:xfrm>
          <a:custGeom>
            <a:avLst/>
            <a:gdLst>
              <a:gd name="connsiteX0" fmla="*/ 0 w 3541853"/>
              <a:gd name="connsiteY0" fmla="*/ 104315 h 208501"/>
              <a:gd name="connsiteX1" fmla="*/ 405114 w 3541853"/>
              <a:gd name="connsiteY1" fmla="*/ 11718 h 208501"/>
              <a:gd name="connsiteX2" fmla="*/ 902825 w 3541853"/>
              <a:gd name="connsiteY2" fmla="*/ 150614 h 208501"/>
              <a:gd name="connsiteX3" fmla="*/ 1365813 w 3541853"/>
              <a:gd name="connsiteY3" fmla="*/ 11718 h 208501"/>
              <a:gd name="connsiteX4" fmla="*/ 1794076 w 3541853"/>
              <a:gd name="connsiteY4" fmla="*/ 208487 h 208501"/>
              <a:gd name="connsiteX5" fmla="*/ 2361235 w 3541853"/>
              <a:gd name="connsiteY5" fmla="*/ 143 h 208501"/>
              <a:gd name="connsiteX6" fmla="*/ 2893671 w 3541853"/>
              <a:gd name="connsiteY6" fmla="*/ 173763 h 208501"/>
              <a:gd name="connsiteX7" fmla="*/ 3321934 w 3541853"/>
              <a:gd name="connsiteY7" fmla="*/ 46442 h 208501"/>
              <a:gd name="connsiteX8" fmla="*/ 3541853 w 3541853"/>
              <a:gd name="connsiteY8" fmla="*/ 92741 h 208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41853" h="208501">
                <a:moveTo>
                  <a:pt x="0" y="104315"/>
                </a:moveTo>
                <a:cubicBezTo>
                  <a:pt x="127321" y="54158"/>
                  <a:pt x="254643" y="4002"/>
                  <a:pt x="405114" y="11718"/>
                </a:cubicBezTo>
                <a:cubicBezTo>
                  <a:pt x="555585" y="19434"/>
                  <a:pt x="742709" y="150614"/>
                  <a:pt x="902825" y="150614"/>
                </a:cubicBezTo>
                <a:cubicBezTo>
                  <a:pt x="1062941" y="150614"/>
                  <a:pt x="1217271" y="2073"/>
                  <a:pt x="1365813" y="11718"/>
                </a:cubicBezTo>
                <a:cubicBezTo>
                  <a:pt x="1514355" y="21363"/>
                  <a:pt x="1628172" y="210416"/>
                  <a:pt x="1794076" y="208487"/>
                </a:cubicBezTo>
                <a:cubicBezTo>
                  <a:pt x="1959980" y="206558"/>
                  <a:pt x="2177969" y="5930"/>
                  <a:pt x="2361235" y="143"/>
                </a:cubicBezTo>
                <a:cubicBezTo>
                  <a:pt x="2544501" y="-5644"/>
                  <a:pt x="2733555" y="166047"/>
                  <a:pt x="2893671" y="173763"/>
                </a:cubicBezTo>
                <a:cubicBezTo>
                  <a:pt x="3053787" y="181479"/>
                  <a:pt x="3213904" y="59946"/>
                  <a:pt x="3321934" y="46442"/>
                </a:cubicBezTo>
                <a:cubicBezTo>
                  <a:pt x="3429964" y="32938"/>
                  <a:pt x="3485908" y="62839"/>
                  <a:pt x="3541853" y="9274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2700">
              <a:solidFill>
                <a:prstClr val="white"/>
              </a:solidFill>
              <a:latin typeface="Calibri"/>
              <a:ea typeface="等线" panose="020B0604020202020204" charset="-122"/>
            </a:endParaRPr>
          </a:p>
        </p:txBody>
      </p:sp>
      <p:sp>
        <p:nvSpPr>
          <p:cNvPr id="9" name="Rounded Rectangle 8"/>
          <p:cNvSpPr/>
          <p:nvPr/>
        </p:nvSpPr>
        <p:spPr>
          <a:xfrm>
            <a:off x="1981200" y="2467127"/>
            <a:ext cx="15240000" cy="6667533"/>
          </a:xfrm>
          <a:prstGeom prst="roundRect">
            <a:avLst>
              <a:gd name="adj" fmla="val 8225"/>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dirty="0">
                <a:solidFill>
                  <a:srgbClr val="000000"/>
                </a:solidFill>
                <a:latin typeface="OpenSans"/>
              </a:rPr>
              <a:t> </a:t>
            </a:r>
            <a:r>
              <a:rPr lang="vi-VN" sz="3600" dirty="0">
                <a:solidFill>
                  <a:srgbClr val="000000"/>
                </a:solidFill>
                <a:latin typeface="OpenSans"/>
              </a:rPr>
              <a:t>Màu Nước vẽ chân dung Bông Tuyết và Mắt Xanh. Hai bức chân dung thực sự là hai tác phẩm nghệ thuật, bởi người trong tranh được vẽ rất đẹp và rất giống người thật.</a:t>
            </a:r>
          </a:p>
          <a:p>
            <a:pPr algn="just"/>
            <a:r>
              <a:rPr lang="en-US" sz="3600" dirty="0">
                <a:solidFill>
                  <a:srgbClr val="000000"/>
                </a:solidFill>
                <a:latin typeface="OpenSans"/>
              </a:rPr>
              <a:t>      </a:t>
            </a:r>
            <a:r>
              <a:rPr lang="vi-VN" sz="3600" dirty="0">
                <a:solidFill>
                  <a:srgbClr val="000000"/>
                </a:solidFill>
                <a:latin typeface="OpenSans"/>
              </a:rPr>
              <a:t>Hoa Nhỏ cũng đến gặp Màu Nước đề nghị cậu vẽ chân dung cho mình. Khi Màu Nước chuẩn bị vẽ, cô bé nói:</a:t>
            </a:r>
          </a:p>
          <a:p>
            <a:pPr algn="just"/>
            <a:r>
              <a:rPr lang="en-US" sz="3600" dirty="0">
                <a:solidFill>
                  <a:srgbClr val="000000"/>
                </a:solidFill>
                <a:latin typeface="OpenSans"/>
              </a:rPr>
              <a:t>      </a:t>
            </a:r>
            <a:r>
              <a:rPr lang="vi-VN" sz="3600" dirty="0">
                <a:solidFill>
                  <a:srgbClr val="000000"/>
                </a:solidFill>
                <a:latin typeface="OpenSans"/>
              </a:rPr>
              <a:t>- Bạn nhớ vẽ mắt tôi to hơn nhé!</a:t>
            </a:r>
          </a:p>
          <a:p>
            <a:pPr algn="just"/>
            <a:r>
              <a:rPr lang="en-US" sz="3600" dirty="0">
                <a:solidFill>
                  <a:srgbClr val="000000"/>
                </a:solidFill>
                <a:latin typeface="OpenSans"/>
              </a:rPr>
              <a:t>      </a:t>
            </a:r>
            <a:r>
              <a:rPr lang="vi-VN" sz="3600" dirty="0">
                <a:solidFill>
                  <a:srgbClr val="000000"/>
                </a:solidFill>
                <a:latin typeface="OpenSans"/>
              </a:rPr>
              <a:t>- Mắt bạn đã to lắm rồi.</a:t>
            </a:r>
          </a:p>
          <a:p>
            <a:pPr algn="just"/>
            <a:r>
              <a:rPr lang="en-US" sz="3600" dirty="0">
                <a:solidFill>
                  <a:srgbClr val="000000"/>
                </a:solidFill>
                <a:latin typeface="OpenSans"/>
              </a:rPr>
              <a:t>      </a:t>
            </a:r>
            <a:r>
              <a:rPr lang="vi-VN" sz="3600" dirty="0">
                <a:solidFill>
                  <a:srgbClr val="000000"/>
                </a:solidFill>
                <a:latin typeface="OpenSans"/>
              </a:rPr>
              <a:t>- Chỉ chút xíu nữa thôi mà! Tôi muốn mắt to hơn, lông mi dài hơn và miệng nhỏ hơn.</a:t>
            </a:r>
          </a:p>
          <a:p>
            <a:pPr algn="just"/>
            <a:r>
              <a:rPr lang="en-US" sz="3600" dirty="0">
                <a:solidFill>
                  <a:srgbClr val="000000"/>
                </a:solidFill>
                <a:latin typeface="OpenSans"/>
              </a:rPr>
              <a:t>      </a:t>
            </a:r>
            <a:r>
              <a:rPr lang="vi-VN" sz="3600" dirty="0">
                <a:solidFill>
                  <a:srgbClr val="000000"/>
                </a:solidFill>
                <a:latin typeface="OpenSans"/>
              </a:rPr>
              <a:t>Hoa Nhỏ thuyết phục tới khi Màu Nước đồng ý:</a:t>
            </a:r>
          </a:p>
          <a:p>
            <a:pPr algn="just"/>
            <a:r>
              <a:rPr lang="en-US" sz="3600" dirty="0">
                <a:solidFill>
                  <a:srgbClr val="000000"/>
                </a:solidFill>
                <a:latin typeface="OpenSans"/>
              </a:rPr>
              <a:t>      </a:t>
            </a:r>
            <a:r>
              <a:rPr lang="vi-VN" sz="3600" dirty="0">
                <a:solidFill>
                  <a:srgbClr val="000000"/>
                </a:solidFill>
                <a:latin typeface="OpenSans"/>
              </a:rPr>
              <a:t>- Thôi được.</a:t>
            </a:r>
            <a:endParaRPr lang="en-US" sz="3600" dirty="0"/>
          </a:p>
        </p:txBody>
      </p:sp>
      <p:sp>
        <p:nvSpPr>
          <p:cNvPr id="8" name="Rectangle 7"/>
          <p:cNvSpPr/>
          <p:nvPr/>
        </p:nvSpPr>
        <p:spPr>
          <a:xfrm>
            <a:off x="13030200" y="2705100"/>
            <a:ext cx="4025327" cy="609600"/>
          </a:xfrm>
          <a:prstGeom prst="rect">
            <a:avLst/>
          </a:prstGeom>
          <a:solidFill>
            <a:schemeClr val="accent2">
              <a:lumMod val="75000"/>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2146873" y="3314700"/>
            <a:ext cx="14908654" cy="636306"/>
          </a:xfrm>
          <a:prstGeom prst="rect">
            <a:avLst/>
          </a:prstGeom>
          <a:solidFill>
            <a:schemeClr val="accent2">
              <a:lumMod val="75000"/>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2160146" y="3960050"/>
            <a:ext cx="5917054" cy="573850"/>
          </a:xfrm>
          <a:prstGeom prst="rect">
            <a:avLst/>
          </a:prstGeom>
          <a:solidFill>
            <a:schemeClr val="accent2">
              <a:lumMod val="75000"/>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3"/>
          <a:stretch>
            <a:fillRect/>
          </a:stretch>
        </p:blipFill>
        <p:spPr>
          <a:xfrm>
            <a:off x="7960936" y="9170293"/>
            <a:ext cx="10138527" cy="1286367"/>
          </a:xfrm>
          <a:prstGeom prst="rect">
            <a:avLst/>
          </a:prstGeom>
        </p:spPr>
      </p:pic>
    </p:spTree>
    <p:extLst>
      <p:ext uri="{BB962C8B-B14F-4D97-AF65-F5344CB8AC3E}">
        <p14:creationId xmlns:p14="http://schemas.microsoft.com/office/powerpoint/2010/main" val="22965650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randombar(horizontal)">
                                      <p:cBhvr>
                                        <p:cTn id="17" dur="500"/>
                                        <p:tgtEl>
                                          <p:spTgt spid="4"/>
                                        </p:tgtEl>
                                      </p:cBhvr>
                                    </p:animEffect>
                                  </p:childTnLst>
                                </p:cTn>
                              </p:par>
                              <p:par>
                                <p:cTn id="18" presetID="14" presetClass="entr" presetSubtype="10"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randombar(horizontal)">
                                      <p:cBhvr>
                                        <p:cTn id="20" dur="500"/>
                                        <p:tgtEl>
                                          <p:spTgt spid="3"/>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randombar(horizontal)">
                                      <p:cBhvr>
                                        <p:cTn id="23" dur="500"/>
                                        <p:tgtEl>
                                          <p:spTgt spid="5"/>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randombar(horizontal)">
                                      <p:cBhvr>
                                        <p:cTn id="26" dur="500"/>
                                        <p:tgtEl>
                                          <p:spTgt spid="24"/>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randombar(horizontal)">
                                      <p:cBhvr>
                                        <p:cTn id="29" dur="500"/>
                                        <p:tgtEl>
                                          <p:spTgt spid="2"/>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barn(inVertical)">
                                      <p:cBhvr>
                                        <p:cTn id="34" dur="500"/>
                                        <p:tgtEl>
                                          <p:spTgt spid="8"/>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barn(inVertical)">
                                      <p:cBhvr>
                                        <p:cTn id="37" dur="500"/>
                                        <p:tgtEl>
                                          <p:spTgt spid="12"/>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barn(inVertical)">
                                      <p:cBhvr>
                                        <p:cTn id="4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2" grpId="0" animBg="1"/>
      <p:bldP spid="24" grpId="0" animBg="1"/>
      <p:bldP spid="9" grpId="0" animBg="1"/>
      <p:bldP spid="8" grpId="0" animBg="1"/>
      <p:bldP spid="12" grpId="0" animBg="1"/>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219BD790-96CD-43EB-9F86-ECE174756E0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9879" y="1"/>
            <a:ext cx="2630613" cy="1857737"/>
          </a:xfrm>
          <a:prstGeom prst="rect">
            <a:avLst/>
          </a:prstGeom>
        </p:spPr>
      </p:pic>
      <p:sp>
        <p:nvSpPr>
          <p:cNvPr id="4" name="文本框 3">
            <a:extLst>
              <a:ext uri="{FF2B5EF4-FFF2-40B4-BE49-F238E27FC236}">
                <a16:creationId xmlns:a16="http://schemas.microsoft.com/office/drawing/2014/main" id="{47BB1584-2A44-4359-AAA8-F22846557F72}"/>
              </a:ext>
            </a:extLst>
          </p:cNvPr>
          <p:cNvSpPr txBox="1"/>
          <p:nvPr/>
        </p:nvSpPr>
        <p:spPr>
          <a:xfrm>
            <a:off x="985427" y="1"/>
            <a:ext cx="4095825" cy="1862048"/>
          </a:xfrm>
          <a:prstGeom prst="rect">
            <a:avLst/>
          </a:prstGeom>
          <a:noFill/>
        </p:spPr>
        <p:txBody>
          <a:bodyPr wrap="square" rtlCol="0">
            <a:spAutoFit/>
          </a:bodyPr>
          <a:lstStyle/>
          <a:p>
            <a:pPr algn="ctr" defTabSz="685800"/>
            <a:r>
              <a:rPr lang="en-US" altLang="zh-CN" sz="11500" dirty="0" err="1" smtClean="0">
                <a:solidFill>
                  <a:prstClr val="black"/>
                </a:solidFill>
                <a:effectLst>
                  <a:outerShdw blurRad="38100" dist="38100" dir="2700000" algn="tl">
                    <a:srgbClr val="000000">
                      <a:alpha val="43137"/>
                    </a:srgbClr>
                  </a:outerShdw>
                </a:effectLst>
                <a:latin typeface="#9Slide07 HLT Fall For You" panose="02000506000000020003" pitchFamily="2" charset="0"/>
                <a:ea typeface="仓耳大漫漫体 W05" panose="02020400000000000000" pitchFamily="18" charset="-122"/>
              </a:rPr>
              <a:t>Câu</a:t>
            </a:r>
            <a:r>
              <a:rPr lang="en-US" altLang="zh-CN" sz="11500" dirty="0" smtClean="0">
                <a:solidFill>
                  <a:prstClr val="black"/>
                </a:solidFill>
                <a:effectLst>
                  <a:outerShdw blurRad="38100" dist="38100" dir="2700000" algn="tl">
                    <a:srgbClr val="000000">
                      <a:alpha val="43137"/>
                    </a:srgbClr>
                  </a:outerShdw>
                </a:effectLst>
                <a:latin typeface="#9Slide07 HLT Fall For You" panose="02000506000000020003" pitchFamily="2" charset="0"/>
                <a:ea typeface="仓耳大漫漫体 W05" panose="02020400000000000000" pitchFamily="18" charset="-122"/>
              </a:rPr>
              <a:t> 2</a:t>
            </a:r>
            <a:endParaRPr lang="zh-CN" altLang="en-US" sz="11500" dirty="0">
              <a:solidFill>
                <a:prstClr val="black"/>
              </a:solidFill>
              <a:effectLst>
                <a:outerShdw blurRad="38100" dist="38100" dir="2700000" algn="tl">
                  <a:srgbClr val="000000">
                    <a:alpha val="43137"/>
                  </a:srgbClr>
                </a:outerShdw>
              </a:effectLst>
              <a:latin typeface="#9Slide07 HLT Fall For You" panose="02000506000000020003" pitchFamily="2" charset="0"/>
              <a:ea typeface="仓耳大漫漫体 W05" panose="02020400000000000000" pitchFamily="18" charset="-122"/>
            </a:endParaRPr>
          </a:p>
        </p:txBody>
      </p:sp>
      <p:sp>
        <p:nvSpPr>
          <p:cNvPr id="5" name="任意多边形: 形状 4">
            <a:extLst>
              <a:ext uri="{FF2B5EF4-FFF2-40B4-BE49-F238E27FC236}">
                <a16:creationId xmlns:a16="http://schemas.microsoft.com/office/drawing/2014/main" id="{993E7E98-94EE-480C-BA16-D135C4FE988F}"/>
              </a:ext>
            </a:extLst>
          </p:cNvPr>
          <p:cNvSpPr/>
          <p:nvPr/>
        </p:nvSpPr>
        <p:spPr>
          <a:xfrm>
            <a:off x="711844" y="1475558"/>
            <a:ext cx="5312780" cy="312752"/>
          </a:xfrm>
          <a:custGeom>
            <a:avLst/>
            <a:gdLst>
              <a:gd name="connsiteX0" fmla="*/ 0 w 3541853"/>
              <a:gd name="connsiteY0" fmla="*/ 104315 h 208501"/>
              <a:gd name="connsiteX1" fmla="*/ 405114 w 3541853"/>
              <a:gd name="connsiteY1" fmla="*/ 11718 h 208501"/>
              <a:gd name="connsiteX2" fmla="*/ 902825 w 3541853"/>
              <a:gd name="connsiteY2" fmla="*/ 150614 h 208501"/>
              <a:gd name="connsiteX3" fmla="*/ 1365813 w 3541853"/>
              <a:gd name="connsiteY3" fmla="*/ 11718 h 208501"/>
              <a:gd name="connsiteX4" fmla="*/ 1794076 w 3541853"/>
              <a:gd name="connsiteY4" fmla="*/ 208487 h 208501"/>
              <a:gd name="connsiteX5" fmla="*/ 2361235 w 3541853"/>
              <a:gd name="connsiteY5" fmla="*/ 143 h 208501"/>
              <a:gd name="connsiteX6" fmla="*/ 2893671 w 3541853"/>
              <a:gd name="connsiteY6" fmla="*/ 173763 h 208501"/>
              <a:gd name="connsiteX7" fmla="*/ 3321934 w 3541853"/>
              <a:gd name="connsiteY7" fmla="*/ 46442 h 208501"/>
              <a:gd name="connsiteX8" fmla="*/ 3541853 w 3541853"/>
              <a:gd name="connsiteY8" fmla="*/ 92741 h 208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41853" h="208501">
                <a:moveTo>
                  <a:pt x="0" y="104315"/>
                </a:moveTo>
                <a:cubicBezTo>
                  <a:pt x="127321" y="54158"/>
                  <a:pt x="254643" y="4002"/>
                  <a:pt x="405114" y="11718"/>
                </a:cubicBezTo>
                <a:cubicBezTo>
                  <a:pt x="555585" y="19434"/>
                  <a:pt x="742709" y="150614"/>
                  <a:pt x="902825" y="150614"/>
                </a:cubicBezTo>
                <a:cubicBezTo>
                  <a:pt x="1062941" y="150614"/>
                  <a:pt x="1217271" y="2073"/>
                  <a:pt x="1365813" y="11718"/>
                </a:cubicBezTo>
                <a:cubicBezTo>
                  <a:pt x="1514355" y="21363"/>
                  <a:pt x="1628172" y="210416"/>
                  <a:pt x="1794076" y="208487"/>
                </a:cubicBezTo>
                <a:cubicBezTo>
                  <a:pt x="1959980" y="206558"/>
                  <a:pt x="2177969" y="5930"/>
                  <a:pt x="2361235" y="143"/>
                </a:cubicBezTo>
                <a:cubicBezTo>
                  <a:pt x="2544501" y="-5644"/>
                  <a:pt x="2733555" y="166047"/>
                  <a:pt x="2893671" y="173763"/>
                </a:cubicBezTo>
                <a:cubicBezTo>
                  <a:pt x="3053787" y="181479"/>
                  <a:pt x="3213904" y="59946"/>
                  <a:pt x="3321934" y="46442"/>
                </a:cubicBezTo>
                <a:cubicBezTo>
                  <a:pt x="3429964" y="32938"/>
                  <a:pt x="3485908" y="62839"/>
                  <a:pt x="3541853" y="9274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2700">
              <a:solidFill>
                <a:prstClr val="white"/>
              </a:solidFill>
              <a:latin typeface="Calibri"/>
              <a:ea typeface="等线" panose="020B0604020202020204" charset="-122"/>
            </a:endParaRPr>
          </a:p>
        </p:txBody>
      </p:sp>
      <p:sp>
        <p:nvSpPr>
          <p:cNvPr id="2" name="TextBox 1"/>
          <p:cNvSpPr txBox="1"/>
          <p:nvPr/>
        </p:nvSpPr>
        <p:spPr>
          <a:xfrm>
            <a:off x="5638800" y="506062"/>
            <a:ext cx="11416727" cy="1569660"/>
          </a:xfrm>
          <a:prstGeom prst="rect">
            <a:avLst/>
          </a:prstGeom>
          <a:ln w="76200">
            <a:solidFill>
              <a:schemeClr val="accent6">
                <a:lumMod val="50000"/>
              </a:schemeClr>
            </a:solidFill>
            <a:prstDash val="lgDash"/>
          </a:ln>
        </p:spPr>
        <p:style>
          <a:lnRef idx="2">
            <a:schemeClr val="accent3"/>
          </a:lnRef>
          <a:fillRef idx="1">
            <a:schemeClr val="lt1"/>
          </a:fillRef>
          <a:effectRef idx="0">
            <a:schemeClr val="accent3"/>
          </a:effectRef>
          <a:fontRef idx="minor">
            <a:schemeClr val="dk1"/>
          </a:fontRef>
        </p:style>
        <p:txBody>
          <a:bodyPr wrap="square" rtlCol="0">
            <a:spAutoFit/>
          </a:bodyPr>
          <a:lstStyle/>
          <a:p>
            <a:pPr algn="ctr" defTabSz="1371600"/>
            <a:r>
              <a:rPr lang="en-US" altLang="zh-CN" sz="4800" dirty="0" err="1">
                <a:solidFill>
                  <a:schemeClr val="tx1"/>
                </a:solidFill>
                <a:latin typeface="Cambria" panose="02040503050406030204" pitchFamily="18" charset="0"/>
                <a:ea typeface="Cambria" panose="02040503050406030204" pitchFamily="18" charset="0"/>
              </a:rPr>
              <a:t>Cách</a:t>
            </a:r>
            <a:r>
              <a:rPr lang="en-US" altLang="zh-CN" sz="4800" dirty="0">
                <a:solidFill>
                  <a:schemeClr val="tx1"/>
                </a:solidFill>
                <a:latin typeface="Cambria" panose="02040503050406030204" pitchFamily="18" charset="0"/>
                <a:ea typeface="Cambria" panose="02040503050406030204" pitchFamily="18" charset="0"/>
              </a:rPr>
              <a:t> </a:t>
            </a:r>
            <a:r>
              <a:rPr lang="en-US" altLang="zh-CN" sz="4800" dirty="0" err="1">
                <a:solidFill>
                  <a:schemeClr val="tx1"/>
                </a:solidFill>
                <a:latin typeface="Cambria" panose="02040503050406030204" pitchFamily="18" charset="0"/>
                <a:ea typeface="Cambria" panose="02040503050406030204" pitchFamily="18" charset="0"/>
              </a:rPr>
              <a:t>vẽ</a:t>
            </a:r>
            <a:r>
              <a:rPr lang="en-US" altLang="zh-CN" sz="4800" dirty="0">
                <a:solidFill>
                  <a:schemeClr val="tx1"/>
                </a:solidFill>
                <a:latin typeface="Cambria" panose="02040503050406030204" pitchFamily="18" charset="0"/>
                <a:ea typeface="Cambria" panose="02040503050406030204" pitchFamily="18" charset="0"/>
              </a:rPr>
              <a:t> </a:t>
            </a:r>
            <a:r>
              <a:rPr lang="en-US" altLang="zh-CN" sz="4800" dirty="0" err="1">
                <a:solidFill>
                  <a:schemeClr val="tx1"/>
                </a:solidFill>
                <a:latin typeface="Cambria" panose="02040503050406030204" pitchFamily="18" charset="0"/>
                <a:ea typeface="Cambria" panose="02040503050406030204" pitchFamily="18" charset="0"/>
              </a:rPr>
              <a:t>chân</a:t>
            </a:r>
            <a:r>
              <a:rPr lang="en-US" altLang="zh-CN" sz="4800" dirty="0">
                <a:solidFill>
                  <a:schemeClr val="tx1"/>
                </a:solidFill>
                <a:latin typeface="Cambria" panose="02040503050406030204" pitchFamily="18" charset="0"/>
                <a:ea typeface="Cambria" panose="02040503050406030204" pitchFamily="18" charset="0"/>
              </a:rPr>
              <a:t> dung </a:t>
            </a:r>
            <a:r>
              <a:rPr lang="en-US" altLang="zh-CN" sz="4800" dirty="0" err="1">
                <a:solidFill>
                  <a:schemeClr val="tx1"/>
                </a:solidFill>
                <a:latin typeface="Cambria" panose="02040503050406030204" pitchFamily="18" charset="0"/>
                <a:ea typeface="Cambria" panose="02040503050406030204" pitchFamily="18" charset="0"/>
              </a:rPr>
              <a:t>Hoa</a:t>
            </a:r>
            <a:r>
              <a:rPr lang="en-US" altLang="zh-CN" sz="4800" dirty="0">
                <a:solidFill>
                  <a:schemeClr val="tx1"/>
                </a:solidFill>
                <a:latin typeface="Cambria" panose="02040503050406030204" pitchFamily="18" charset="0"/>
                <a:ea typeface="Cambria" panose="02040503050406030204" pitchFamily="18" charset="0"/>
              </a:rPr>
              <a:t> </a:t>
            </a:r>
            <a:r>
              <a:rPr lang="en-US" altLang="zh-CN" sz="4800" dirty="0" err="1">
                <a:solidFill>
                  <a:schemeClr val="tx1"/>
                </a:solidFill>
                <a:latin typeface="Cambria" panose="02040503050406030204" pitchFamily="18" charset="0"/>
                <a:ea typeface="Cambria" panose="02040503050406030204" pitchFamily="18" charset="0"/>
              </a:rPr>
              <a:t>Nhỏ</a:t>
            </a:r>
            <a:r>
              <a:rPr lang="en-US" altLang="zh-CN" sz="4800" dirty="0">
                <a:solidFill>
                  <a:schemeClr val="tx1"/>
                </a:solidFill>
                <a:latin typeface="Cambria" panose="02040503050406030204" pitchFamily="18" charset="0"/>
                <a:ea typeface="Cambria" panose="02040503050406030204" pitchFamily="18" charset="0"/>
              </a:rPr>
              <a:t> </a:t>
            </a:r>
            <a:r>
              <a:rPr lang="en-US" altLang="zh-CN" sz="4800" dirty="0" err="1">
                <a:solidFill>
                  <a:schemeClr val="tx1"/>
                </a:solidFill>
                <a:latin typeface="Cambria" panose="02040503050406030204" pitchFamily="18" charset="0"/>
                <a:ea typeface="Cambria" panose="02040503050406030204" pitchFamily="18" charset="0"/>
              </a:rPr>
              <a:t>có</a:t>
            </a:r>
            <a:r>
              <a:rPr lang="en-US" altLang="zh-CN" sz="4800" dirty="0">
                <a:solidFill>
                  <a:schemeClr val="tx1"/>
                </a:solidFill>
                <a:latin typeface="Cambria" panose="02040503050406030204" pitchFamily="18" charset="0"/>
                <a:ea typeface="Cambria" panose="02040503050406030204" pitchFamily="18" charset="0"/>
              </a:rPr>
              <a:t> </a:t>
            </a:r>
            <a:r>
              <a:rPr lang="en-US" altLang="zh-CN" sz="4800" dirty="0" err="1">
                <a:solidFill>
                  <a:schemeClr val="tx1"/>
                </a:solidFill>
                <a:latin typeface="Cambria" panose="02040503050406030204" pitchFamily="18" charset="0"/>
                <a:ea typeface="Cambria" panose="02040503050406030204" pitchFamily="18" charset="0"/>
              </a:rPr>
              <a:t>gì</a:t>
            </a:r>
            <a:r>
              <a:rPr lang="en-US" altLang="zh-CN" sz="4800" dirty="0">
                <a:solidFill>
                  <a:schemeClr val="tx1"/>
                </a:solidFill>
                <a:latin typeface="Cambria" panose="02040503050406030204" pitchFamily="18" charset="0"/>
                <a:ea typeface="Cambria" panose="02040503050406030204" pitchFamily="18" charset="0"/>
              </a:rPr>
              <a:t> </a:t>
            </a:r>
            <a:r>
              <a:rPr lang="en-US" altLang="zh-CN" sz="4800" dirty="0" err="1">
                <a:solidFill>
                  <a:schemeClr val="tx1"/>
                </a:solidFill>
                <a:latin typeface="Cambria" panose="02040503050406030204" pitchFamily="18" charset="0"/>
                <a:ea typeface="Cambria" panose="02040503050406030204" pitchFamily="18" charset="0"/>
              </a:rPr>
              <a:t>khác</a:t>
            </a:r>
            <a:r>
              <a:rPr lang="en-US" altLang="zh-CN" sz="4800" dirty="0">
                <a:solidFill>
                  <a:schemeClr val="tx1"/>
                </a:solidFill>
                <a:latin typeface="Cambria" panose="02040503050406030204" pitchFamily="18" charset="0"/>
                <a:ea typeface="Cambria" panose="02040503050406030204" pitchFamily="18" charset="0"/>
              </a:rPr>
              <a:t> </a:t>
            </a:r>
            <a:r>
              <a:rPr lang="en-US" altLang="zh-CN" sz="4800" dirty="0" err="1">
                <a:solidFill>
                  <a:schemeClr val="tx1"/>
                </a:solidFill>
                <a:latin typeface="Cambria" panose="02040503050406030204" pitchFamily="18" charset="0"/>
                <a:ea typeface="Cambria" panose="02040503050406030204" pitchFamily="18" charset="0"/>
              </a:rPr>
              <a:t>với</a:t>
            </a:r>
            <a:r>
              <a:rPr lang="en-US" altLang="zh-CN" sz="4800" dirty="0">
                <a:solidFill>
                  <a:schemeClr val="tx1"/>
                </a:solidFill>
                <a:latin typeface="Cambria" panose="02040503050406030204" pitchFamily="18" charset="0"/>
                <a:ea typeface="Cambria" panose="02040503050406030204" pitchFamily="18" charset="0"/>
              </a:rPr>
              <a:t> </a:t>
            </a:r>
            <a:r>
              <a:rPr lang="en-US" altLang="zh-CN" sz="4800" dirty="0" err="1">
                <a:solidFill>
                  <a:schemeClr val="tx1"/>
                </a:solidFill>
                <a:latin typeface="Cambria" panose="02040503050406030204" pitchFamily="18" charset="0"/>
                <a:ea typeface="Cambria" panose="02040503050406030204" pitchFamily="18" charset="0"/>
              </a:rPr>
              <a:t>cách</a:t>
            </a:r>
            <a:r>
              <a:rPr lang="en-US" altLang="zh-CN" sz="4800" dirty="0">
                <a:solidFill>
                  <a:schemeClr val="tx1"/>
                </a:solidFill>
                <a:latin typeface="Cambria" panose="02040503050406030204" pitchFamily="18" charset="0"/>
                <a:ea typeface="Cambria" panose="02040503050406030204" pitchFamily="18" charset="0"/>
              </a:rPr>
              <a:t> </a:t>
            </a:r>
            <a:r>
              <a:rPr lang="en-US" altLang="zh-CN" sz="4800" dirty="0" err="1">
                <a:solidFill>
                  <a:schemeClr val="tx1"/>
                </a:solidFill>
                <a:latin typeface="Cambria" panose="02040503050406030204" pitchFamily="18" charset="0"/>
                <a:ea typeface="Cambria" panose="02040503050406030204" pitchFamily="18" charset="0"/>
              </a:rPr>
              <a:t>vẽ</a:t>
            </a:r>
            <a:r>
              <a:rPr lang="en-US" altLang="zh-CN" sz="4800" dirty="0">
                <a:solidFill>
                  <a:schemeClr val="tx1"/>
                </a:solidFill>
                <a:latin typeface="Cambria" panose="02040503050406030204" pitchFamily="18" charset="0"/>
                <a:ea typeface="Cambria" panose="02040503050406030204" pitchFamily="18" charset="0"/>
              </a:rPr>
              <a:t> </a:t>
            </a:r>
            <a:r>
              <a:rPr lang="en-US" altLang="zh-CN" sz="4800" dirty="0" err="1">
                <a:solidFill>
                  <a:schemeClr val="tx1"/>
                </a:solidFill>
                <a:latin typeface="Cambria" panose="02040503050406030204" pitchFamily="18" charset="0"/>
                <a:ea typeface="Cambria" panose="02040503050406030204" pitchFamily="18" charset="0"/>
              </a:rPr>
              <a:t>chân</a:t>
            </a:r>
            <a:r>
              <a:rPr lang="en-US" altLang="zh-CN" sz="4800" dirty="0">
                <a:solidFill>
                  <a:schemeClr val="tx1"/>
                </a:solidFill>
                <a:latin typeface="Cambria" panose="02040503050406030204" pitchFamily="18" charset="0"/>
                <a:ea typeface="Cambria" panose="02040503050406030204" pitchFamily="18" charset="0"/>
              </a:rPr>
              <a:t> dung </a:t>
            </a:r>
            <a:r>
              <a:rPr lang="en-US" altLang="zh-CN" sz="4800" dirty="0" err="1">
                <a:solidFill>
                  <a:schemeClr val="tx1"/>
                </a:solidFill>
                <a:latin typeface="Cambria" panose="02040503050406030204" pitchFamily="18" charset="0"/>
                <a:ea typeface="Cambria" panose="02040503050406030204" pitchFamily="18" charset="0"/>
              </a:rPr>
              <a:t>Bông</a:t>
            </a:r>
            <a:r>
              <a:rPr lang="en-US" altLang="zh-CN" sz="4800" dirty="0">
                <a:solidFill>
                  <a:schemeClr val="tx1"/>
                </a:solidFill>
                <a:latin typeface="Cambria" panose="02040503050406030204" pitchFamily="18" charset="0"/>
                <a:ea typeface="Cambria" panose="02040503050406030204" pitchFamily="18" charset="0"/>
              </a:rPr>
              <a:t> </a:t>
            </a:r>
            <a:r>
              <a:rPr lang="en-US" altLang="zh-CN" sz="4800" dirty="0" err="1">
                <a:solidFill>
                  <a:schemeClr val="tx1"/>
                </a:solidFill>
                <a:latin typeface="Cambria" panose="02040503050406030204" pitchFamily="18" charset="0"/>
                <a:ea typeface="Cambria" panose="02040503050406030204" pitchFamily="18" charset="0"/>
              </a:rPr>
              <a:t>Tuyết</a:t>
            </a:r>
            <a:r>
              <a:rPr lang="en-US" altLang="zh-CN" sz="4800" dirty="0">
                <a:solidFill>
                  <a:schemeClr val="tx1"/>
                </a:solidFill>
                <a:latin typeface="Cambria" panose="02040503050406030204" pitchFamily="18" charset="0"/>
                <a:ea typeface="Cambria" panose="02040503050406030204" pitchFamily="18" charset="0"/>
              </a:rPr>
              <a:t> </a:t>
            </a:r>
            <a:r>
              <a:rPr lang="en-US" altLang="zh-CN" sz="4800" dirty="0" err="1">
                <a:solidFill>
                  <a:schemeClr val="tx1"/>
                </a:solidFill>
                <a:latin typeface="Cambria" panose="02040503050406030204" pitchFamily="18" charset="0"/>
                <a:ea typeface="Cambria" panose="02040503050406030204" pitchFamily="18" charset="0"/>
              </a:rPr>
              <a:t>và</a:t>
            </a:r>
            <a:r>
              <a:rPr lang="en-US" altLang="zh-CN" sz="4800" dirty="0">
                <a:solidFill>
                  <a:schemeClr val="tx1"/>
                </a:solidFill>
                <a:latin typeface="Cambria" panose="02040503050406030204" pitchFamily="18" charset="0"/>
                <a:ea typeface="Cambria" panose="02040503050406030204" pitchFamily="18" charset="0"/>
              </a:rPr>
              <a:t> </a:t>
            </a:r>
            <a:r>
              <a:rPr lang="en-US" altLang="zh-CN" sz="4800" dirty="0" err="1">
                <a:solidFill>
                  <a:schemeClr val="tx1"/>
                </a:solidFill>
                <a:latin typeface="Cambria" panose="02040503050406030204" pitchFamily="18" charset="0"/>
                <a:ea typeface="Cambria" panose="02040503050406030204" pitchFamily="18" charset="0"/>
              </a:rPr>
              <a:t>Mắt</a:t>
            </a:r>
            <a:r>
              <a:rPr lang="en-US" altLang="zh-CN" sz="4800" dirty="0">
                <a:solidFill>
                  <a:schemeClr val="tx1"/>
                </a:solidFill>
                <a:latin typeface="Cambria" panose="02040503050406030204" pitchFamily="18" charset="0"/>
                <a:ea typeface="Cambria" panose="02040503050406030204" pitchFamily="18" charset="0"/>
              </a:rPr>
              <a:t> </a:t>
            </a:r>
            <a:r>
              <a:rPr lang="en-US" altLang="zh-CN" sz="4800" dirty="0" err="1">
                <a:solidFill>
                  <a:schemeClr val="tx1"/>
                </a:solidFill>
                <a:latin typeface="Cambria" panose="02040503050406030204" pitchFamily="18" charset="0"/>
                <a:ea typeface="Cambria" panose="02040503050406030204" pitchFamily="18" charset="0"/>
              </a:rPr>
              <a:t>Xanh</a:t>
            </a:r>
            <a:r>
              <a:rPr lang="en-US" altLang="zh-CN" sz="4800" dirty="0">
                <a:solidFill>
                  <a:schemeClr val="tx1"/>
                </a:solidFill>
                <a:latin typeface="Cambria" panose="02040503050406030204" pitchFamily="18" charset="0"/>
                <a:ea typeface="Cambria" panose="02040503050406030204" pitchFamily="18" charset="0"/>
              </a:rPr>
              <a:t>?</a:t>
            </a:r>
            <a:endParaRPr lang="zh-CN" altLang="en-US" sz="4800" dirty="0">
              <a:solidFill>
                <a:schemeClr val="tx1"/>
              </a:solidFill>
              <a:latin typeface="Cambria" panose="02040503050406030204" pitchFamily="18" charset="0"/>
              <a:ea typeface="仓耳玄三M W05" panose="02020400000000000000" pitchFamily="18" charset="-122"/>
            </a:endParaRPr>
          </a:p>
        </p:txBody>
      </p:sp>
      <p:sp>
        <p:nvSpPr>
          <p:cNvPr id="24" name="任意多边形: 形状 4">
            <a:extLst>
              <a:ext uri="{FF2B5EF4-FFF2-40B4-BE49-F238E27FC236}">
                <a16:creationId xmlns:a16="http://schemas.microsoft.com/office/drawing/2014/main" id="{993E7E98-94EE-480C-BA16-D135C4FE988F}"/>
              </a:ext>
            </a:extLst>
          </p:cNvPr>
          <p:cNvSpPr/>
          <p:nvPr/>
        </p:nvSpPr>
        <p:spPr>
          <a:xfrm>
            <a:off x="17059156" y="1427116"/>
            <a:ext cx="5312780" cy="312752"/>
          </a:xfrm>
          <a:custGeom>
            <a:avLst/>
            <a:gdLst>
              <a:gd name="connsiteX0" fmla="*/ 0 w 3541853"/>
              <a:gd name="connsiteY0" fmla="*/ 104315 h 208501"/>
              <a:gd name="connsiteX1" fmla="*/ 405114 w 3541853"/>
              <a:gd name="connsiteY1" fmla="*/ 11718 h 208501"/>
              <a:gd name="connsiteX2" fmla="*/ 902825 w 3541853"/>
              <a:gd name="connsiteY2" fmla="*/ 150614 h 208501"/>
              <a:gd name="connsiteX3" fmla="*/ 1365813 w 3541853"/>
              <a:gd name="connsiteY3" fmla="*/ 11718 h 208501"/>
              <a:gd name="connsiteX4" fmla="*/ 1794076 w 3541853"/>
              <a:gd name="connsiteY4" fmla="*/ 208487 h 208501"/>
              <a:gd name="connsiteX5" fmla="*/ 2361235 w 3541853"/>
              <a:gd name="connsiteY5" fmla="*/ 143 h 208501"/>
              <a:gd name="connsiteX6" fmla="*/ 2893671 w 3541853"/>
              <a:gd name="connsiteY6" fmla="*/ 173763 h 208501"/>
              <a:gd name="connsiteX7" fmla="*/ 3321934 w 3541853"/>
              <a:gd name="connsiteY7" fmla="*/ 46442 h 208501"/>
              <a:gd name="connsiteX8" fmla="*/ 3541853 w 3541853"/>
              <a:gd name="connsiteY8" fmla="*/ 92741 h 208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41853" h="208501">
                <a:moveTo>
                  <a:pt x="0" y="104315"/>
                </a:moveTo>
                <a:cubicBezTo>
                  <a:pt x="127321" y="54158"/>
                  <a:pt x="254643" y="4002"/>
                  <a:pt x="405114" y="11718"/>
                </a:cubicBezTo>
                <a:cubicBezTo>
                  <a:pt x="555585" y="19434"/>
                  <a:pt x="742709" y="150614"/>
                  <a:pt x="902825" y="150614"/>
                </a:cubicBezTo>
                <a:cubicBezTo>
                  <a:pt x="1062941" y="150614"/>
                  <a:pt x="1217271" y="2073"/>
                  <a:pt x="1365813" y="11718"/>
                </a:cubicBezTo>
                <a:cubicBezTo>
                  <a:pt x="1514355" y="21363"/>
                  <a:pt x="1628172" y="210416"/>
                  <a:pt x="1794076" y="208487"/>
                </a:cubicBezTo>
                <a:cubicBezTo>
                  <a:pt x="1959980" y="206558"/>
                  <a:pt x="2177969" y="5930"/>
                  <a:pt x="2361235" y="143"/>
                </a:cubicBezTo>
                <a:cubicBezTo>
                  <a:pt x="2544501" y="-5644"/>
                  <a:pt x="2733555" y="166047"/>
                  <a:pt x="2893671" y="173763"/>
                </a:cubicBezTo>
                <a:cubicBezTo>
                  <a:pt x="3053787" y="181479"/>
                  <a:pt x="3213904" y="59946"/>
                  <a:pt x="3321934" y="46442"/>
                </a:cubicBezTo>
                <a:cubicBezTo>
                  <a:pt x="3429964" y="32938"/>
                  <a:pt x="3485908" y="62839"/>
                  <a:pt x="3541853" y="9274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2700">
              <a:solidFill>
                <a:prstClr val="white"/>
              </a:solidFill>
              <a:latin typeface="Calibri"/>
              <a:ea typeface="等线" panose="020B0604020202020204" charset="-122"/>
            </a:endParaRPr>
          </a:p>
        </p:txBody>
      </p:sp>
      <p:sp>
        <p:nvSpPr>
          <p:cNvPr id="6" name="Rounded Rectangle 5"/>
          <p:cNvSpPr/>
          <p:nvPr/>
        </p:nvSpPr>
        <p:spPr>
          <a:xfrm>
            <a:off x="5081251" y="2543537"/>
            <a:ext cx="11974275" cy="6714763"/>
          </a:xfrm>
          <a:prstGeom prst="roundRect">
            <a:avLst>
              <a:gd name="adj" fmla="val 1591"/>
            </a:avLst>
          </a:prstGeom>
          <a:solidFill>
            <a:schemeClr val="accent2">
              <a:lumMod val="50000"/>
              <a:alpha val="78000"/>
            </a:schemeClr>
          </a:solidFill>
          <a:ln w="76200">
            <a:solidFill>
              <a:schemeClr val="bg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800" dirty="0" err="1" smtClean="0">
                <a:latin typeface="Cambria" panose="02040503050406030204" pitchFamily="18" charset="0"/>
                <a:ea typeface="Cambria" panose="02040503050406030204" pitchFamily="18" charset="0"/>
              </a:rPr>
              <a:t>Chân</a:t>
            </a:r>
            <a:r>
              <a:rPr lang="en-US" sz="4800" dirty="0" smtClean="0">
                <a:latin typeface="Cambria" panose="02040503050406030204" pitchFamily="18" charset="0"/>
                <a:ea typeface="Cambria" panose="02040503050406030204" pitchFamily="18" charset="0"/>
              </a:rPr>
              <a:t> dung </a:t>
            </a:r>
            <a:r>
              <a:rPr lang="en-US" sz="4800" dirty="0" err="1" smtClean="0">
                <a:latin typeface="Cambria" panose="02040503050406030204" pitchFamily="18" charset="0"/>
                <a:ea typeface="Cambria" panose="02040503050406030204" pitchFamily="18" charset="0"/>
              </a:rPr>
              <a:t>của</a:t>
            </a:r>
            <a:r>
              <a:rPr lang="en-US" sz="4800" dirty="0" smtClean="0">
                <a:latin typeface="Cambria" panose="02040503050406030204" pitchFamily="18" charset="0"/>
                <a:ea typeface="Cambria" panose="02040503050406030204" pitchFamily="18" charset="0"/>
              </a:rPr>
              <a:t> </a:t>
            </a:r>
            <a:r>
              <a:rPr lang="en-US" sz="4800" dirty="0" err="1" smtClean="0">
                <a:latin typeface="Cambria" panose="02040503050406030204" pitchFamily="18" charset="0"/>
                <a:ea typeface="Cambria" panose="02040503050406030204" pitchFamily="18" charset="0"/>
              </a:rPr>
              <a:t>Bông</a:t>
            </a:r>
            <a:r>
              <a:rPr lang="en-US" sz="4800" dirty="0" smtClean="0">
                <a:latin typeface="Cambria" panose="02040503050406030204" pitchFamily="18" charset="0"/>
                <a:ea typeface="Cambria" panose="02040503050406030204" pitchFamily="18" charset="0"/>
              </a:rPr>
              <a:t> </a:t>
            </a:r>
            <a:r>
              <a:rPr lang="en-US" sz="4800" dirty="0" err="1" smtClean="0">
                <a:latin typeface="Cambria" panose="02040503050406030204" pitchFamily="18" charset="0"/>
                <a:ea typeface="Cambria" panose="02040503050406030204" pitchFamily="18" charset="0"/>
              </a:rPr>
              <a:t>Tuyết</a:t>
            </a:r>
            <a:r>
              <a:rPr lang="en-US" sz="4800" dirty="0" smtClean="0">
                <a:latin typeface="Cambria" panose="02040503050406030204" pitchFamily="18" charset="0"/>
                <a:ea typeface="Cambria" panose="02040503050406030204" pitchFamily="18" charset="0"/>
              </a:rPr>
              <a:t> </a:t>
            </a:r>
            <a:r>
              <a:rPr lang="en-US" sz="4800" dirty="0" err="1" smtClean="0">
                <a:latin typeface="Cambria" panose="02040503050406030204" pitchFamily="18" charset="0"/>
                <a:ea typeface="Cambria" panose="02040503050406030204" pitchFamily="18" charset="0"/>
              </a:rPr>
              <a:t>và</a:t>
            </a:r>
            <a:r>
              <a:rPr lang="en-US" sz="4800" dirty="0" smtClean="0">
                <a:latin typeface="Cambria" panose="02040503050406030204" pitchFamily="18" charset="0"/>
                <a:ea typeface="Cambria" panose="02040503050406030204" pitchFamily="18" charset="0"/>
              </a:rPr>
              <a:t> </a:t>
            </a:r>
            <a:r>
              <a:rPr lang="en-US" sz="4800" dirty="0" err="1" smtClean="0">
                <a:latin typeface="Cambria" panose="02040503050406030204" pitchFamily="18" charset="0"/>
                <a:ea typeface="Cambria" panose="02040503050406030204" pitchFamily="18" charset="0"/>
              </a:rPr>
              <a:t>Mắt</a:t>
            </a:r>
            <a:r>
              <a:rPr lang="en-US" sz="4800" dirty="0" smtClean="0">
                <a:latin typeface="Cambria" panose="02040503050406030204" pitchFamily="18" charset="0"/>
                <a:ea typeface="Cambria" panose="02040503050406030204" pitchFamily="18" charset="0"/>
              </a:rPr>
              <a:t> </a:t>
            </a:r>
            <a:r>
              <a:rPr lang="en-US" sz="4800" dirty="0" err="1" smtClean="0">
                <a:latin typeface="Cambria" panose="02040503050406030204" pitchFamily="18" charset="0"/>
                <a:ea typeface="Cambria" panose="02040503050406030204" pitchFamily="18" charset="0"/>
              </a:rPr>
              <a:t>Xanh</a:t>
            </a:r>
            <a:r>
              <a:rPr lang="en-US" sz="4800" dirty="0" smtClean="0">
                <a:latin typeface="Cambria" panose="02040503050406030204" pitchFamily="18" charset="0"/>
                <a:ea typeface="Cambria" panose="02040503050406030204" pitchFamily="18" charset="0"/>
              </a:rPr>
              <a:t> </a:t>
            </a:r>
            <a:r>
              <a:rPr lang="en-US" sz="4800" dirty="0" err="1" smtClean="0">
                <a:latin typeface="Cambria" panose="02040503050406030204" pitchFamily="18" charset="0"/>
                <a:ea typeface="Cambria" panose="02040503050406030204" pitchFamily="18" charset="0"/>
              </a:rPr>
              <a:t>được</a:t>
            </a:r>
            <a:r>
              <a:rPr lang="en-US" sz="4800" dirty="0" smtClean="0">
                <a:latin typeface="Cambria" panose="02040503050406030204" pitchFamily="18" charset="0"/>
                <a:ea typeface="Cambria" panose="02040503050406030204" pitchFamily="18" charset="0"/>
              </a:rPr>
              <a:t> </a:t>
            </a:r>
            <a:r>
              <a:rPr lang="en-US" sz="4800" dirty="0" err="1" smtClean="0">
                <a:latin typeface="Cambria" panose="02040503050406030204" pitchFamily="18" charset="0"/>
                <a:ea typeface="Cambria" panose="02040503050406030204" pitchFamily="18" charset="0"/>
              </a:rPr>
              <a:t>vẽ</a:t>
            </a:r>
            <a:r>
              <a:rPr lang="en-US" sz="4800" dirty="0" smtClean="0">
                <a:latin typeface="Cambria" panose="02040503050406030204" pitchFamily="18" charset="0"/>
                <a:ea typeface="Cambria" panose="02040503050406030204" pitchFamily="18" charset="0"/>
              </a:rPr>
              <a:t> </a:t>
            </a:r>
            <a:r>
              <a:rPr lang="en-US" sz="4800" dirty="0" err="1" smtClean="0">
                <a:latin typeface="Cambria" panose="02040503050406030204" pitchFamily="18" charset="0"/>
                <a:ea typeface="Cambria" panose="02040503050406030204" pitchFamily="18" charset="0"/>
              </a:rPr>
              <a:t>một</a:t>
            </a:r>
            <a:r>
              <a:rPr lang="en-US" sz="4800" dirty="0" smtClean="0">
                <a:latin typeface="Cambria" panose="02040503050406030204" pitchFamily="18" charset="0"/>
                <a:ea typeface="Cambria" panose="02040503050406030204" pitchFamily="18" charset="0"/>
              </a:rPr>
              <a:t> </a:t>
            </a:r>
            <a:r>
              <a:rPr lang="en-US" sz="4800" dirty="0" err="1" smtClean="0">
                <a:latin typeface="Cambria" panose="02040503050406030204" pitchFamily="18" charset="0"/>
                <a:ea typeface="Cambria" panose="02040503050406030204" pitchFamily="18" charset="0"/>
              </a:rPr>
              <a:t>cách</a:t>
            </a:r>
            <a:r>
              <a:rPr lang="en-US" sz="4800" dirty="0" smtClean="0">
                <a:latin typeface="Cambria" panose="02040503050406030204" pitchFamily="18" charset="0"/>
                <a:ea typeface="Cambria" panose="02040503050406030204" pitchFamily="18" charset="0"/>
              </a:rPr>
              <a:t> </a:t>
            </a:r>
            <a:r>
              <a:rPr lang="en-US" sz="4800" dirty="0" err="1" smtClean="0">
                <a:latin typeface="Cambria" panose="02040503050406030204" pitchFamily="18" charset="0"/>
                <a:ea typeface="Cambria" panose="02040503050406030204" pitchFamily="18" charset="0"/>
              </a:rPr>
              <a:t>tự</a:t>
            </a:r>
            <a:r>
              <a:rPr lang="en-US" sz="4800" dirty="0" smtClean="0">
                <a:latin typeface="Cambria" panose="02040503050406030204" pitchFamily="18" charset="0"/>
                <a:ea typeface="Cambria" panose="02040503050406030204" pitchFamily="18" charset="0"/>
              </a:rPr>
              <a:t> </a:t>
            </a:r>
            <a:r>
              <a:rPr lang="en-US" sz="4800" dirty="0" err="1" smtClean="0">
                <a:latin typeface="Cambria" panose="02040503050406030204" pitchFamily="18" charset="0"/>
                <a:ea typeface="Cambria" panose="02040503050406030204" pitchFamily="18" charset="0"/>
              </a:rPr>
              <a:t>nhiên</a:t>
            </a:r>
            <a:r>
              <a:rPr lang="en-US" sz="4800" dirty="0" smtClean="0">
                <a:latin typeface="Cambria" panose="02040503050406030204" pitchFamily="18" charset="0"/>
                <a:ea typeface="Cambria" panose="02040503050406030204" pitchFamily="18" charset="0"/>
              </a:rPr>
              <a:t> </a:t>
            </a:r>
            <a:r>
              <a:rPr lang="en-US" sz="4800" dirty="0" err="1" smtClean="0">
                <a:latin typeface="Cambria" panose="02040503050406030204" pitchFamily="18" charset="0"/>
                <a:ea typeface="Cambria" panose="02040503050406030204" pitchFamily="18" charset="0"/>
              </a:rPr>
              <a:t>và</a:t>
            </a:r>
            <a:r>
              <a:rPr lang="en-US" sz="4800" dirty="0" smtClean="0">
                <a:latin typeface="Cambria" panose="02040503050406030204" pitchFamily="18" charset="0"/>
                <a:ea typeface="Cambria" panose="02040503050406030204" pitchFamily="18" charset="0"/>
              </a:rPr>
              <a:t> </a:t>
            </a:r>
            <a:r>
              <a:rPr lang="en-US" sz="4800" dirty="0" err="1" smtClean="0">
                <a:latin typeface="Cambria" panose="02040503050406030204" pitchFamily="18" charset="0"/>
                <a:ea typeface="Cambria" panose="02040503050406030204" pitchFamily="18" charset="0"/>
              </a:rPr>
              <a:t>đúng</a:t>
            </a:r>
            <a:r>
              <a:rPr lang="en-US" sz="4800" dirty="0" smtClean="0">
                <a:latin typeface="Cambria" panose="02040503050406030204" pitchFamily="18" charset="0"/>
                <a:ea typeface="Cambria" panose="02040503050406030204" pitchFamily="18" charset="0"/>
              </a:rPr>
              <a:t> </a:t>
            </a:r>
            <a:r>
              <a:rPr lang="en-US" sz="4800" dirty="0" err="1" smtClean="0">
                <a:latin typeface="Cambria" panose="02040503050406030204" pitchFamily="18" charset="0"/>
                <a:ea typeface="Cambria" panose="02040503050406030204" pitchFamily="18" charset="0"/>
              </a:rPr>
              <a:t>với</a:t>
            </a:r>
            <a:r>
              <a:rPr lang="en-US" sz="4800" dirty="0" smtClean="0">
                <a:latin typeface="Cambria" panose="02040503050406030204" pitchFamily="18" charset="0"/>
                <a:ea typeface="Cambria" panose="02040503050406030204" pitchFamily="18" charset="0"/>
              </a:rPr>
              <a:t> </a:t>
            </a:r>
            <a:r>
              <a:rPr lang="en-US" sz="4800" dirty="0" err="1" smtClean="0">
                <a:latin typeface="Cambria" panose="02040503050406030204" pitchFamily="18" charset="0"/>
                <a:ea typeface="Cambria" panose="02040503050406030204" pitchFamily="18" charset="0"/>
              </a:rPr>
              <a:t>thực</a:t>
            </a:r>
            <a:r>
              <a:rPr lang="en-US" sz="4800" dirty="0" smtClean="0">
                <a:latin typeface="Cambria" panose="02040503050406030204" pitchFamily="18" charset="0"/>
                <a:ea typeface="Cambria" panose="02040503050406030204" pitchFamily="18" charset="0"/>
              </a:rPr>
              <a:t> </a:t>
            </a:r>
            <a:r>
              <a:rPr lang="en-US" sz="4800" dirty="0" err="1" smtClean="0">
                <a:latin typeface="Cambria" panose="02040503050406030204" pitchFamily="18" charset="0"/>
                <a:ea typeface="Cambria" panose="02040503050406030204" pitchFamily="18" charset="0"/>
              </a:rPr>
              <a:t>tế</a:t>
            </a:r>
            <a:r>
              <a:rPr lang="en-US" sz="4800" dirty="0" smtClean="0">
                <a:latin typeface="Cambria" panose="02040503050406030204" pitchFamily="18" charset="0"/>
                <a:ea typeface="Cambria" panose="02040503050406030204" pitchFamily="18" charset="0"/>
              </a:rPr>
              <a:t> </a:t>
            </a:r>
            <a:r>
              <a:rPr lang="en-US" sz="4800" dirty="0" err="1" smtClean="0">
                <a:latin typeface="Cambria" panose="02040503050406030204" pitchFamily="18" charset="0"/>
                <a:ea typeface="Cambria" panose="02040503050406030204" pitchFamily="18" charset="0"/>
              </a:rPr>
              <a:t>nên</a:t>
            </a:r>
            <a:r>
              <a:rPr lang="en-US" sz="4800" dirty="0" smtClean="0">
                <a:latin typeface="Cambria" panose="02040503050406030204" pitchFamily="18" charset="0"/>
                <a:ea typeface="Cambria" panose="02040503050406030204" pitchFamily="18" charset="0"/>
              </a:rPr>
              <a:t> </a:t>
            </a:r>
            <a:r>
              <a:rPr lang="en-US" sz="4800" dirty="0" err="1" smtClean="0">
                <a:latin typeface="Cambria" panose="02040503050406030204" pitchFamily="18" charset="0"/>
                <a:ea typeface="Cambria" panose="02040503050406030204" pitchFamily="18" charset="0"/>
              </a:rPr>
              <a:t>rất</a:t>
            </a:r>
            <a:r>
              <a:rPr lang="en-US" sz="4800" dirty="0" smtClean="0">
                <a:latin typeface="Cambria" panose="02040503050406030204" pitchFamily="18" charset="0"/>
                <a:ea typeface="Cambria" panose="02040503050406030204" pitchFamily="18" charset="0"/>
              </a:rPr>
              <a:t> </a:t>
            </a:r>
            <a:r>
              <a:rPr lang="en-US" sz="4800" dirty="0" err="1" smtClean="0">
                <a:latin typeface="Cambria" panose="02040503050406030204" pitchFamily="18" charset="0"/>
                <a:ea typeface="Cambria" panose="02040503050406030204" pitchFamily="18" charset="0"/>
              </a:rPr>
              <a:t>chân</a:t>
            </a:r>
            <a:r>
              <a:rPr lang="en-US" sz="4800" dirty="0" smtClean="0">
                <a:latin typeface="Cambria" panose="02040503050406030204" pitchFamily="18" charset="0"/>
                <a:ea typeface="Cambria" panose="02040503050406030204" pitchFamily="18" charset="0"/>
              </a:rPr>
              <a:t> </a:t>
            </a:r>
            <a:r>
              <a:rPr lang="en-US" sz="4800" dirty="0" err="1" smtClean="0">
                <a:latin typeface="Cambria" panose="02040503050406030204" pitchFamily="18" charset="0"/>
                <a:ea typeface="Cambria" panose="02040503050406030204" pitchFamily="18" charset="0"/>
              </a:rPr>
              <a:t>thực</a:t>
            </a:r>
            <a:r>
              <a:rPr lang="en-US" sz="4800" dirty="0" smtClean="0">
                <a:latin typeface="Cambria" panose="02040503050406030204" pitchFamily="18" charset="0"/>
                <a:ea typeface="Cambria" panose="02040503050406030204" pitchFamily="18" charset="0"/>
              </a:rPr>
              <a:t> (</a:t>
            </a:r>
            <a:r>
              <a:rPr lang="en-US" sz="4800" dirty="0" err="1" smtClean="0">
                <a:latin typeface="Cambria" panose="02040503050406030204" pitchFamily="18" charset="0"/>
                <a:ea typeface="Cambria" panose="02040503050406030204" pitchFamily="18" charset="0"/>
              </a:rPr>
              <a:t>người</a:t>
            </a:r>
            <a:r>
              <a:rPr lang="en-US" sz="4800" dirty="0" smtClean="0">
                <a:latin typeface="Cambria" panose="02040503050406030204" pitchFamily="18" charset="0"/>
                <a:ea typeface="Cambria" panose="02040503050406030204" pitchFamily="18" charset="0"/>
              </a:rPr>
              <a:t> </a:t>
            </a:r>
            <a:r>
              <a:rPr lang="en-US" sz="4800" dirty="0" err="1" smtClean="0">
                <a:latin typeface="Cambria" panose="02040503050406030204" pitchFamily="18" charset="0"/>
                <a:ea typeface="Cambria" panose="02040503050406030204" pitchFamily="18" charset="0"/>
              </a:rPr>
              <a:t>trong</a:t>
            </a:r>
            <a:r>
              <a:rPr lang="en-US" sz="4800" dirty="0" smtClean="0">
                <a:latin typeface="Cambria" panose="02040503050406030204" pitchFamily="18" charset="0"/>
                <a:ea typeface="Cambria" panose="02040503050406030204" pitchFamily="18" charset="0"/>
              </a:rPr>
              <a:t> </a:t>
            </a:r>
            <a:r>
              <a:rPr lang="en-US" sz="4800" dirty="0" err="1" smtClean="0">
                <a:latin typeface="Cambria" panose="02040503050406030204" pitchFamily="18" charset="0"/>
                <a:ea typeface="Cambria" panose="02040503050406030204" pitchFamily="18" charset="0"/>
              </a:rPr>
              <a:t>tranh</a:t>
            </a:r>
            <a:r>
              <a:rPr lang="en-US" sz="4800" dirty="0" smtClean="0">
                <a:latin typeface="Cambria" panose="02040503050406030204" pitchFamily="18" charset="0"/>
                <a:ea typeface="Cambria" panose="02040503050406030204" pitchFamily="18" charset="0"/>
              </a:rPr>
              <a:t> </a:t>
            </a:r>
            <a:r>
              <a:rPr lang="en-US" sz="4800" dirty="0" err="1" smtClean="0">
                <a:latin typeface="Cambria" panose="02040503050406030204" pitchFamily="18" charset="0"/>
                <a:ea typeface="Cambria" panose="02040503050406030204" pitchFamily="18" charset="0"/>
              </a:rPr>
              <a:t>rất</a:t>
            </a:r>
            <a:r>
              <a:rPr lang="en-US" sz="4800" dirty="0" smtClean="0">
                <a:latin typeface="Cambria" panose="02040503050406030204" pitchFamily="18" charset="0"/>
                <a:ea typeface="Cambria" panose="02040503050406030204" pitchFamily="18" charset="0"/>
              </a:rPr>
              <a:t> </a:t>
            </a:r>
            <a:r>
              <a:rPr lang="en-US" sz="4800" dirty="0" err="1" smtClean="0">
                <a:latin typeface="Cambria" panose="02040503050406030204" pitchFamily="18" charset="0"/>
                <a:ea typeface="Cambria" panose="02040503050406030204" pitchFamily="18" charset="0"/>
              </a:rPr>
              <a:t>giống</a:t>
            </a:r>
            <a:r>
              <a:rPr lang="en-US" sz="4800" dirty="0" smtClean="0">
                <a:latin typeface="Cambria" panose="02040503050406030204" pitchFamily="18" charset="0"/>
                <a:ea typeface="Cambria" panose="02040503050406030204" pitchFamily="18" charset="0"/>
              </a:rPr>
              <a:t> </a:t>
            </a:r>
            <a:r>
              <a:rPr lang="en-US" sz="4800" dirty="0" err="1" smtClean="0">
                <a:latin typeface="Cambria" panose="02040503050406030204" pitchFamily="18" charset="0"/>
                <a:ea typeface="Cambria" panose="02040503050406030204" pitchFamily="18" charset="0"/>
              </a:rPr>
              <a:t>người</a:t>
            </a:r>
            <a:r>
              <a:rPr lang="en-US" sz="4800" dirty="0" smtClean="0">
                <a:latin typeface="Cambria" panose="02040503050406030204" pitchFamily="18" charset="0"/>
                <a:ea typeface="Cambria" panose="02040503050406030204" pitchFamily="18" charset="0"/>
              </a:rPr>
              <a:t> </a:t>
            </a:r>
            <a:r>
              <a:rPr lang="en-US" sz="4800" dirty="0" err="1" smtClean="0">
                <a:latin typeface="Cambria" panose="02040503050406030204" pitchFamily="18" charset="0"/>
                <a:ea typeface="Cambria" panose="02040503050406030204" pitchFamily="18" charset="0"/>
              </a:rPr>
              <a:t>thật</a:t>
            </a:r>
            <a:r>
              <a:rPr lang="en-US" sz="4800" dirty="0" smtClean="0">
                <a:latin typeface="Cambria" panose="02040503050406030204" pitchFamily="18" charset="0"/>
                <a:ea typeface="Cambria" panose="02040503050406030204" pitchFamily="18" charset="0"/>
              </a:rPr>
              <a:t>), </a:t>
            </a:r>
            <a:r>
              <a:rPr lang="en-US" sz="4800" dirty="0" err="1" smtClean="0">
                <a:latin typeface="Cambria" panose="02040503050406030204" pitchFamily="18" charset="0"/>
                <a:ea typeface="Cambria" panose="02040503050406030204" pitchFamily="18" charset="0"/>
              </a:rPr>
              <a:t>còn</a:t>
            </a:r>
            <a:r>
              <a:rPr lang="en-US" sz="4800" dirty="0" smtClean="0">
                <a:latin typeface="Cambria" panose="02040503050406030204" pitchFamily="18" charset="0"/>
                <a:ea typeface="Cambria" panose="02040503050406030204" pitchFamily="18" charset="0"/>
              </a:rPr>
              <a:t> </a:t>
            </a:r>
            <a:r>
              <a:rPr lang="en-US" sz="4800" dirty="0" err="1" smtClean="0">
                <a:latin typeface="Cambria" panose="02040503050406030204" pitchFamily="18" charset="0"/>
                <a:ea typeface="Cambria" panose="02040503050406030204" pitchFamily="18" charset="0"/>
              </a:rPr>
              <a:t>chân</a:t>
            </a:r>
            <a:r>
              <a:rPr lang="en-US" sz="4800" dirty="0" smtClean="0">
                <a:latin typeface="Cambria" panose="02040503050406030204" pitchFamily="18" charset="0"/>
                <a:ea typeface="Cambria" panose="02040503050406030204" pitchFamily="18" charset="0"/>
              </a:rPr>
              <a:t> dung </a:t>
            </a:r>
            <a:r>
              <a:rPr lang="en-US" sz="4800" dirty="0" err="1" smtClean="0">
                <a:latin typeface="Cambria" panose="02040503050406030204" pitchFamily="18" charset="0"/>
                <a:ea typeface="Cambria" panose="02040503050406030204" pitchFamily="18" charset="0"/>
              </a:rPr>
              <a:t>của</a:t>
            </a:r>
            <a:r>
              <a:rPr lang="en-US" sz="4800" dirty="0" smtClean="0">
                <a:latin typeface="Cambria" panose="02040503050406030204" pitchFamily="18" charset="0"/>
                <a:ea typeface="Cambria" panose="02040503050406030204" pitchFamily="18" charset="0"/>
              </a:rPr>
              <a:t> </a:t>
            </a:r>
            <a:r>
              <a:rPr lang="en-US" sz="4800" dirty="0" err="1" smtClean="0">
                <a:latin typeface="Cambria" panose="02040503050406030204" pitchFamily="18" charset="0"/>
                <a:ea typeface="Cambria" panose="02040503050406030204" pitchFamily="18" charset="0"/>
              </a:rPr>
              <a:t>Hoa</a:t>
            </a:r>
            <a:r>
              <a:rPr lang="en-US" sz="4800" dirty="0" smtClean="0">
                <a:latin typeface="Cambria" panose="02040503050406030204" pitchFamily="18" charset="0"/>
                <a:ea typeface="Cambria" panose="02040503050406030204" pitchFamily="18" charset="0"/>
              </a:rPr>
              <a:t> </a:t>
            </a:r>
            <a:r>
              <a:rPr lang="en-US" sz="4800" dirty="0" err="1" smtClean="0">
                <a:latin typeface="Cambria" panose="02040503050406030204" pitchFamily="18" charset="0"/>
                <a:ea typeface="Cambria" panose="02040503050406030204" pitchFamily="18" charset="0"/>
              </a:rPr>
              <a:t>Nhỏ</a:t>
            </a:r>
            <a:r>
              <a:rPr lang="en-US" sz="4800" dirty="0" smtClean="0">
                <a:latin typeface="Cambria" panose="02040503050406030204" pitchFamily="18" charset="0"/>
                <a:ea typeface="Cambria" panose="02040503050406030204" pitchFamily="18" charset="0"/>
              </a:rPr>
              <a:t> </a:t>
            </a:r>
            <a:r>
              <a:rPr lang="en-US" sz="4800" dirty="0" err="1" smtClean="0">
                <a:latin typeface="Cambria" panose="02040503050406030204" pitchFamily="18" charset="0"/>
                <a:ea typeface="Cambria" panose="02040503050406030204" pitchFamily="18" charset="0"/>
              </a:rPr>
              <a:t>được</a:t>
            </a:r>
            <a:r>
              <a:rPr lang="en-US" sz="4800" dirty="0" smtClean="0">
                <a:latin typeface="Cambria" panose="02040503050406030204" pitchFamily="18" charset="0"/>
                <a:ea typeface="Cambria" panose="02040503050406030204" pitchFamily="18" charset="0"/>
              </a:rPr>
              <a:t> </a:t>
            </a:r>
            <a:r>
              <a:rPr lang="en-US" sz="4800" dirty="0" err="1" smtClean="0">
                <a:latin typeface="Cambria" panose="02040503050406030204" pitchFamily="18" charset="0"/>
                <a:ea typeface="Cambria" panose="02040503050406030204" pitchFamily="18" charset="0"/>
              </a:rPr>
              <a:t>vẽ</a:t>
            </a:r>
            <a:r>
              <a:rPr lang="en-US" sz="4800" dirty="0" smtClean="0">
                <a:latin typeface="Cambria" panose="02040503050406030204" pitchFamily="18" charset="0"/>
                <a:ea typeface="Cambria" panose="02040503050406030204" pitchFamily="18" charset="0"/>
              </a:rPr>
              <a:t> </a:t>
            </a:r>
            <a:r>
              <a:rPr lang="en-US" sz="4800" dirty="0" err="1" smtClean="0">
                <a:latin typeface="Cambria" panose="02040503050406030204" pitchFamily="18" charset="0"/>
                <a:ea typeface="Cambria" panose="02040503050406030204" pitchFamily="18" charset="0"/>
              </a:rPr>
              <a:t>theo</a:t>
            </a:r>
            <a:r>
              <a:rPr lang="en-US" sz="4800" dirty="0" smtClean="0">
                <a:latin typeface="Cambria" panose="02040503050406030204" pitchFamily="18" charset="0"/>
                <a:ea typeface="Cambria" panose="02040503050406030204" pitchFamily="18" charset="0"/>
              </a:rPr>
              <a:t> </a:t>
            </a:r>
            <a:r>
              <a:rPr lang="en-US" sz="4800" dirty="0" err="1" smtClean="0">
                <a:latin typeface="Cambria" panose="02040503050406030204" pitchFamily="18" charset="0"/>
                <a:ea typeface="Cambria" panose="02040503050406030204" pitchFamily="18" charset="0"/>
              </a:rPr>
              <a:t>yêu</a:t>
            </a:r>
            <a:r>
              <a:rPr lang="en-US" sz="4800" dirty="0" smtClean="0">
                <a:latin typeface="Cambria" panose="02040503050406030204" pitchFamily="18" charset="0"/>
                <a:ea typeface="Cambria" panose="02040503050406030204" pitchFamily="18" charset="0"/>
              </a:rPr>
              <a:t> </a:t>
            </a:r>
            <a:r>
              <a:rPr lang="en-US" sz="4800" dirty="0" err="1" smtClean="0">
                <a:latin typeface="Cambria" panose="02040503050406030204" pitchFamily="18" charset="0"/>
                <a:ea typeface="Cambria" panose="02040503050406030204" pitchFamily="18" charset="0"/>
              </a:rPr>
              <a:t>cầu</a:t>
            </a:r>
            <a:r>
              <a:rPr lang="en-US" sz="4800" dirty="0" smtClean="0">
                <a:latin typeface="Cambria" panose="02040503050406030204" pitchFamily="18" charset="0"/>
                <a:ea typeface="Cambria" panose="02040503050406030204" pitchFamily="18" charset="0"/>
              </a:rPr>
              <a:t> </a:t>
            </a:r>
            <a:r>
              <a:rPr lang="en-US" sz="4800" dirty="0" err="1" smtClean="0">
                <a:latin typeface="Cambria" panose="02040503050406030204" pitchFamily="18" charset="0"/>
                <a:ea typeface="Cambria" panose="02040503050406030204" pitchFamily="18" charset="0"/>
              </a:rPr>
              <a:t>của</a:t>
            </a:r>
            <a:r>
              <a:rPr lang="en-US" sz="4800" dirty="0" smtClean="0">
                <a:latin typeface="Cambria" panose="02040503050406030204" pitchFamily="18" charset="0"/>
                <a:ea typeface="Cambria" panose="02040503050406030204" pitchFamily="18" charset="0"/>
              </a:rPr>
              <a:t> </a:t>
            </a:r>
            <a:r>
              <a:rPr lang="en-US" sz="4800" dirty="0" err="1" smtClean="0">
                <a:latin typeface="Cambria" panose="02040503050406030204" pitchFamily="18" charset="0"/>
                <a:ea typeface="Cambria" panose="02040503050406030204" pitchFamily="18" charset="0"/>
              </a:rPr>
              <a:t>cô</a:t>
            </a:r>
            <a:r>
              <a:rPr lang="en-US" sz="4800" dirty="0" smtClean="0">
                <a:latin typeface="Cambria" panose="02040503050406030204" pitchFamily="18" charset="0"/>
                <a:ea typeface="Cambria" panose="02040503050406030204" pitchFamily="18" charset="0"/>
              </a:rPr>
              <a:t> </a:t>
            </a:r>
            <a:r>
              <a:rPr lang="en-US" sz="4800" dirty="0" err="1" smtClean="0">
                <a:latin typeface="Cambria" panose="02040503050406030204" pitchFamily="18" charset="0"/>
                <a:ea typeface="Cambria" panose="02040503050406030204" pitchFamily="18" charset="0"/>
              </a:rPr>
              <a:t>bé</a:t>
            </a:r>
            <a:r>
              <a:rPr lang="en-US" sz="4800" dirty="0" smtClean="0">
                <a:latin typeface="Cambria" panose="02040503050406030204" pitchFamily="18" charset="0"/>
                <a:ea typeface="Cambria" panose="02040503050406030204" pitchFamily="18" charset="0"/>
              </a:rPr>
              <a:t> (</a:t>
            </a:r>
            <a:r>
              <a:rPr lang="en-US" sz="4800" dirty="0" err="1" smtClean="0">
                <a:latin typeface="Cambria" panose="02040503050406030204" pitchFamily="18" charset="0"/>
                <a:ea typeface="Cambria" panose="02040503050406030204" pitchFamily="18" charset="0"/>
              </a:rPr>
              <a:t>mắt</a:t>
            </a:r>
            <a:r>
              <a:rPr lang="en-US" sz="4800" dirty="0" smtClean="0">
                <a:latin typeface="Cambria" panose="02040503050406030204" pitchFamily="18" charset="0"/>
                <a:ea typeface="Cambria" panose="02040503050406030204" pitchFamily="18" charset="0"/>
              </a:rPr>
              <a:t> to </a:t>
            </a:r>
            <a:r>
              <a:rPr lang="en-US" sz="4800" dirty="0" err="1" smtClean="0">
                <a:latin typeface="Cambria" panose="02040503050406030204" pitchFamily="18" charset="0"/>
                <a:ea typeface="Cambria" panose="02040503050406030204" pitchFamily="18" charset="0"/>
              </a:rPr>
              <a:t>hơn</a:t>
            </a:r>
            <a:r>
              <a:rPr lang="en-US" sz="4800" dirty="0" smtClean="0">
                <a:latin typeface="Cambria" panose="02040503050406030204" pitchFamily="18" charset="0"/>
                <a:ea typeface="Cambria" panose="02040503050406030204" pitchFamily="18" charset="0"/>
              </a:rPr>
              <a:t>, </a:t>
            </a:r>
            <a:r>
              <a:rPr lang="en-US" sz="4800" dirty="0" err="1" smtClean="0">
                <a:latin typeface="Cambria" panose="02040503050406030204" pitchFamily="18" charset="0"/>
                <a:ea typeface="Cambria" panose="02040503050406030204" pitchFamily="18" charset="0"/>
              </a:rPr>
              <a:t>lông</a:t>
            </a:r>
            <a:r>
              <a:rPr lang="en-US" sz="4800" dirty="0" smtClean="0">
                <a:latin typeface="Cambria" panose="02040503050406030204" pitchFamily="18" charset="0"/>
                <a:ea typeface="Cambria" panose="02040503050406030204" pitchFamily="18" charset="0"/>
              </a:rPr>
              <a:t> mi </a:t>
            </a:r>
            <a:r>
              <a:rPr lang="en-US" sz="4800" dirty="0" err="1" smtClean="0">
                <a:latin typeface="Cambria" panose="02040503050406030204" pitchFamily="18" charset="0"/>
                <a:ea typeface="Cambria" panose="02040503050406030204" pitchFamily="18" charset="0"/>
              </a:rPr>
              <a:t>dài</a:t>
            </a:r>
            <a:r>
              <a:rPr lang="en-US" sz="4800" dirty="0" smtClean="0">
                <a:latin typeface="Cambria" panose="02040503050406030204" pitchFamily="18" charset="0"/>
                <a:ea typeface="Cambria" panose="02040503050406030204" pitchFamily="18" charset="0"/>
              </a:rPr>
              <a:t> hon, </a:t>
            </a:r>
            <a:r>
              <a:rPr lang="en-US" sz="4800" dirty="0" err="1" smtClean="0">
                <a:latin typeface="Cambria" panose="02040503050406030204" pitchFamily="18" charset="0"/>
                <a:ea typeface="Cambria" panose="02040503050406030204" pitchFamily="18" charset="0"/>
              </a:rPr>
              <a:t>miệng</a:t>
            </a:r>
            <a:r>
              <a:rPr lang="en-US" sz="4800" dirty="0" smtClean="0">
                <a:latin typeface="Cambria" panose="02040503050406030204" pitchFamily="18" charset="0"/>
                <a:ea typeface="Cambria" panose="02040503050406030204" pitchFamily="18" charset="0"/>
              </a:rPr>
              <a:t> </a:t>
            </a:r>
            <a:r>
              <a:rPr lang="en-US" sz="4800" dirty="0" err="1" smtClean="0">
                <a:latin typeface="Cambria" panose="02040503050406030204" pitchFamily="18" charset="0"/>
                <a:ea typeface="Cambria" panose="02040503050406030204" pitchFamily="18" charset="0"/>
              </a:rPr>
              <a:t>nhỏ</a:t>
            </a:r>
            <a:r>
              <a:rPr lang="en-US" sz="4800" dirty="0" smtClean="0">
                <a:latin typeface="Cambria" panose="02040503050406030204" pitchFamily="18" charset="0"/>
                <a:ea typeface="Cambria" panose="02040503050406030204" pitchFamily="18" charset="0"/>
              </a:rPr>
              <a:t> </a:t>
            </a:r>
            <a:r>
              <a:rPr lang="en-US" sz="4800" dirty="0" err="1" smtClean="0">
                <a:latin typeface="Cambria" panose="02040503050406030204" pitchFamily="18" charset="0"/>
                <a:ea typeface="Cambria" panose="02040503050406030204" pitchFamily="18" charset="0"/>
              </a:rPr>
              <a:t>hơn</a:t>
            </a:r>
            <a:r>
              <a:rPr lang="en-US" sz="4800" dirty="0" smtClean="0">
                <a:latin typeface="Cambria" panose="02040503050406030204" pitchFamily="18" charset="0"/>
                <a:ea typeface="Cambria" panose="02040503050406030204" pitchFamily="18" charset="0"/>
              </a:rPr>
              <a:t>,… so </a:t>
            </a:r>
            <a:r>
              <a:rPr lang="en-US" sz="4800" dirty="0" err="1" smtClean="0">
                <a:latin typeface="Cambria" panose="02040503050406030204" pitchFamily="18" charset="0"/>
                <a:ea typeface="Cambria" panose="02040503050406030204" pitchFamily="18" charset="0"/>
              </a:rPr>
              <a:t>với</a:t>
            </a:r>
            <a:r>
              <a:rPr lang="en-US" sz="4800" dirty="0" smtClean="0">
                <a:latin typeface="Cambria" panose="02040503050406030204" pitchFamily="18" charset="0"/>
                <a:ea typeface="Cambria" panose="02040503050406030204" pitchFamily="18" charset="0"/>
              </a:rPr>
              <a:t> </a:t>
            </a:r>
            <a:r>
              <a:rPr lang="en-US" sz="4800" dirty="0" err="1" smtClean="0">
                <a:latin typeface="Cambria" panose="02040503050406030204" pitchFamily="18" charset="0"/>
                <a:ea typeface="Cambria" panose="02040503050406030204" pitchFamily="18" charset="0"/>
              </a:rPr>
              <a:t>thực</a:t>
            </a:r>
            <a:r>
              <a:rPr lang="en-US" sz="4800" dirty="0" smtClean="0">
                <a:latin typeface="Cambria" panose="02040503050406030204" pitchFamily="18" charset="0"/>
                <a:ea typeface="Cambria" panose="02040503050406030204" pitchFamily="18" charset="0"/>
              </a:rPr>
              <a:t> </a:t>
            </a:r>
            <a:r>
              <a:rPr lang="en-US" sz="4800" dirty="0" err="1" smtClean="0">
                <a:latin typeface="Cambria" panose="02040503050406030204" pitchFamily="18" charset="0"/>
                <a:ea typeface="Cambria" panose="02040503050406030204" pitchFamily="18" charset="0"/>
              </a:rPr>
              <a:t>tế</a:t>
            </a:r>
            <a:r>
              <a:rPr lang="en-US" sz="4800" dirty="0" smtClean="0">
                <a:latin typeface="Cambria" panose="02040503050406030204" pitchFamily="18" charset="0"/>
                <a:ea typeface="Cambria" panose="02040503050406030204" pitchFamily="18" charset="0"/>
              </a:rPr>
              <a:t>) </a:t>
            </a:r>
            <a:r>
              <a:rPr lang="en-US" sz="4800" dirty="0" err="1" smtClean="0">
                <a:latin typeface="Cambria" panose="02040503050406030204" pitchFamily="18" charset="0"/>
                <a:ea typeface="Cambria" panose="02040503050406030204" pitchFamily="18" charset="0"/>
              </a:rPr>
              <a:t>nên</a:t>
            </a:r>
            <a:r>
              <a:rPr lang="en-US" sz="4800" dirty="0" smtClean="0">
                <a:latin typeface="Cambria" panose="02040503050406030204" pitchFamily="18" charset="0"/>
                <a:ea typeface="Cambria" panose="02040503050406030204" pitchFamily="18" charset="0"/>
              </a:rPr>
              <a:t> </a:t>
            </a:r>
            <a:r>
              <a:rPr lang="en-US" sz="4800" dirty="0" err="1" smtClean="0">
                <a:latin typeface="Cambria" panose="02040503050406030204" pitchFamily="18" charset="0"/>
                <a:ea typeface="Cambria" panose="02040503050406030204" pitchFamily="18" charset="0"/>
              </a:rPr>
              <a:t>người</a:t>
            </a:r>
            <a:r>
              <a:rPr lang="en-US" sz="4800" dirty="0" smtClean="0">
                <a:latin typeface="Cambria" panose="02040503050406030204" pitchFamily="18" charset="0"/>
                <a:ea typeface="Cambria" panose="02040503050406030204" pitchFamily="18" charset="0"/>
              </a:rPr>
              <a:t> </a:t>
            </a:r>
            <a:r>
              <a:rPr lang="en-US" sz="4800" dirty="0" err="1" smtClean="0">
                <a:latin typeface="Cambria" panose="02040503050406030204" pitchFamily="18" charset="0"/>
                <a:ea typeface="Cambria" panose="02040503050406030204" pitchFamily="18" charset="0"/>
              </a:rPr>
              <a:t>trong</a:t>
            </a:r>
            <a:r>
              <a:rPr lang="en-US" sz="4800" dirty="0" smtClean="0">
                <a:latin typeface="Cambria" panose="02040503050406030204" pitchFamily="18" charset="0"/>
                <a:ea typeface="Cambria" panose="02040503050406030204" pitchFamily="18" charset="0"/>
              </a:rPr>
              <a:t> </a:t>
            </a:r>
            <a:r>
              <a:rPr lang="en-US" sz="4800" dirty="0" err="1" smtClean="0">
                <a:latin typeface="Cambria" panose="02040503050406030204" pitchFamily="18" charset="0"/>
                <a:ea typeface="Cambria" panose="02040503050406030204" pitchFamily="18" charset="0"/>
              </a:rPr>
              <a:t>tranh</a:t>
            </a:r>
            <a:r>
              <a:rPr lang="en-US" sz="4800" dirty="0" smtClean="0">
                <a:latin typeface="Cambria" panose="02040503050406030204" pitchFamily="18" charset="0"/>
                <a:ea typeface="Cambria" panose="02040503050406030204" pitchFamily="18" charset="0"/>
              </a:rPr>
              <a:t> </a:t>
            </a:r>
            <a:r>
              <a:rPr lang="en-US" sz="4800" dirty="0" err="1" smtClean="0">
                <a:latin typeface="Cambria" panose="02040503050406030204" pitchFamily="18" charset="0"/>
                <a:ea typeface="Cambria" panose="02040503050406030204" pitchFamily="18" charset="0"/>
              </a:rPr>
              <a:t>chỉ</a:t>
            </a:r>
            <a:r>
              <a:rPr lang="en-US" sz="4800" dirty="0" smtClean="0">
                <a:latin typeface="Cambria" panose="02040503050406030204" pitchFamily="18" charset="0"/>
                <a:ea typeface="Cambria" panose="02040503050406030204" pitchFamily="18" charset="0"/>
              </a:rPr>
              <a:t> </a:t>
            </a:r>
            <a:r>
              <a:rPr lang="en-US" sz="4800" dirty="0" err="1" smtClean="0">
                <a:latin typeface="Cambria" panose="02040503050406030204" pitchFamily="18" charset="0"/>
                <a:ea typeface="Cambria" panose="02040503050406030204" pitchFamily="18" charset="0"/>
              </a:rPr>
              <a:t>hao</a:t>
            </a:r>
            <a:r>
              <a:rPr lang="en-US" sz="4800" dirty="0" smtClean="0">
                <a:latin typeface="Cambria" panose="02040503050406030204" pitchFamily="18" charset="0"/>
                <a:ea typeface="Cambria" panose="02040503050406030204" pitchFamily="18" charset="0"/>
              </a:rPr>
              <a:t> </a:t>
            </a:r>
            <a:r>
              <a:rPr lang="en-US" sz="4800" dirty="0" err="1" smtClean="0">
                <a:latin typeface="Cambria" panose="02040503050406030204" pitchFamily="18" charset="0"/>
                <a:ea typeface="Cambria" panose="02040503050406030204" pitchFamily="18" charset="0"/>
              </a:rPr>
              <a:t>hao</a:t>
            </a:r>
            <a:r>
              <a:rPr lang="en-US" sz="4800" dirty="0" smtClean="0">
                <a:latin typeface="Cambria" panose="02040503050406030204" pitchFamily="18" charset="0"/>
                <a:ea typeface="Cambria" panose="02040503050406030204" pitchFamily="18" charset="0"/>
              </a:rPr>
              <a:t> </a:t>
            </a:r>
            <a:r>
              <a:rPr lang="en-US" sz="4800" dirty="0" err="1" smtClean="0">
                <a:latin typeface="Cambria" panose="02040503050406030204" pitchFamily="18" charset="0"/>
                <a:ea typeface="Cambria" panose="02040503050406030204" pitchFamily="18" charset="0"/>
              </a:rPr>
              <a:t>giống</a:t>
            </a:r>
            <a:r>
              <a:rPr lang="en-US" sz="4800" dirty="0" smtClean="0">
                <a:latin typeface="Cambria" panose="02040503050406030204" pitchFamily="18" charset="0"/>
                <a:ea typeface="Cambria" panose="02040503050406030204" pitchFamily="18" charset="0"/>
              </a:rPr>
              <a:t> </a:t>
            </a:r>
            <a:r>
              <a:rPr lang="en-US" sz="4800" dirty="0" err="1" smtClean="0">
                <a:latin typeface="Cambria" panose="02040503050406030204" pitchFamily="18" charset="0"/>
                <a:ea typeface="Cambria" panose="02040503050406030204" pitchFamily="18" charset="0"/>
              </a:rPr>
              <a:t>cô</a:t>
            </a:r>
            <a:r>
              <a:rPr lang="en-US" sz="4800" dirty="0" smtClean="0">
                <a:latin typeface="Cambria" panose="02040503050406030204" pitchFamily="18" charset="0"/>
                <a:ea typeface="Cambria" panose="02040503050406030204" pitchFamily="18" charset="0"/>
              </a:rPr>
              <a:t> </a:t>
            </a:r>
            <a:r>
              <a:rPr lang="en-US" sz="4800" dirty="0" err="1" smtClean="0">
                <a:latin typeface="Cambria" panose="02040503050406030204" pitchFamily="18" charset="0"/>
                <a:ea typeface="Cambria" panose="02040503050406030204" pitchFamily="18" charset="0"/>
              </a:rPr>
              <a:t>bé</a:t>
            </a:r>
            <a:r>
              <a:rPr lang="en-US" sz="4800" dirty="0" smtClean="0">
                <a:latin typeface="Cambria" panose="02040503050406030204" pitchFamily="18" charset="0"/>
                <a:ea typeface="Cambria" panose="02040503050406030204" pitchFamily="18" charset="0"/>
              </a:rPr>
              <a:t>.</a:t>
            </a:r>
            <a:endParaRPr lang="en-US" sz="4800" dirty="0">
              <a:latin typeface="Cambria" panose="02040503050406030204" pitchFamily="18" charset="0"/>
              <a:ea typeface="Cambria" panose="02040503050406030204" pitchFamily="18" charset="0"/>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6433" y="5485422"/>
            <a:ext cx="5082884" cy="5089992"/>
          </a:xfrm>
          <a:prstGeom prst="rect">
            <a:avLst/>
          </a:prstGeom>
        </p:spPr>
      </p:pic>
      <p:pic>
        <p:nvPicPr>
          <p:cNvPr id="7" name="Picture 6"/>
          <p:cNvPicPr>
            <a:picLocks noChangeAspect="1"/>
          </p:cNvPicPr>
          <p:nvPr/>
        </p:nvPicPr>
        <p:blipFill>
          <a:blip r:embed="rId5"/>
          <a:stretch>
            <a:fillRect/>
          </a:stretch>
        </p:blipFill>
        <p:spPr>
          <a:xfrm>
            <a:off x="-20210" y="3269310"/>
            <a:ext cx="4785775" cy="1914310"/>
          </a:xfrm>
          <a:prstGeom prst="rect">
            <a:avLst/>
          </a:prstGeom>
        </p:spPr>
      </p:pic>
    </p:spTree>
    <p:extLst>
      <p:ext uri="{BB962C8B-B14F-4D97-AF65-F5344CB8AC3E}">
        <p14:creationId xmlns:p14="http://schemas.microsoft.com/office/powerpoint/2010/main" val="19830780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down)">
                                      <p:cBhvr>
                                        <p:cTn id="18" dur="500"/>
                                        <p:tgtEl>
                                          <p:spTgt spid="2"/>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wipe(down)">
                                      <p:cBhvr>
                                        <p:cTn id="24" dur="500"/>
                                        <p:tgtEl>
                                          <p:spTgt spid="24"/>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2" grpId="0" animBg="1"/>
      <p:bldP spid="24" grpId="0" animBg="1"/>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219BD790-96CD-43EB-9F86-ECE174756E0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9879" y="1"/>
            <a:ext cx="2630613" cy="1857737"/>
          </a:xfrm>
          <a:prstGeom prst="rect">
            <a:avLst/>
          </a:prstGeom>
        </p:spPr>
      </p:pic>
      <p:sp>
        <p:nvSpPr>
          <p:cNvPr id="4" name="文本框 3">
            <a:extLst>
              <a:ext uri="{FF2B5EF4-FFF2-40B4-BE49-F238E27FC236}">
                <a16:creationId xmlns:a16="http://schemas.microsoft.com/office/drawing/2014/main" id="{47BB1584-2A44-4359-AAA8-F22846557F72}"/>
              </a:ext>
            </a:extLst>
          </p:cNvPr>
          <p:cNvSpPr txBox="1"/>
          <p:nvPr/>
        </p:nvSpPr>
        <p:spPr>
          <a:xfrm>
            <a:off x="985427" y="1"/>
            <a:ext cx="4095825" cy="1862048"/>
          </a:xfrm>
          <a:prstGeom prst="rect">
            <a:avLst/>
          </a:prstGeom>
          <a:noFill/>
        </p:spPr>
        <p:txBody>
          <a:bodyPr wrap="square" rtlCol="0">
            <a:spAutoFit/>
          </a:bodyPr>
          <a:lstStyle/>
          <a:p>
            <a:pPr algn="ctr" defTabSz="685800"/>
            <a:r>
              <a:rPr lang="en-US" altLang="zh-CN" sz="11500" dirty="0" err="1" smtClean="0">
                <a:solidFill>
                  <a:prstClr val="black"/>
                </a:solidFill>
                <a:effectLst>
                  <a:outerShdw blurRad="38100" dist="38100" dir="2700000" algn="tl">
                    <a:srgbClr val="000000">
                      <a:alpha val="43137"/>
                    </a:srgbClr>
                  </a:outerShdw>
                </a:effectLst>
                <a:latin typeface="#9Slide07 HLT Fall For You" panose="02000506000000020003" pitchFamily="2" charset="0"/>
                <a:ea typeface="仓耳大漫漫体 W05" panose="02020400000000000000" pitchFamily="18" charset="-122"/>
              </a:rPr>
              <a:t>Câu</a:t>
            </a:r>
            <a:r>
              <a:rPr lang="en-US" altLang="zh-CN" sz="11500" dirty="0" smtClean="0">
                <a:solidFill>
                  <a:prstClr val="black"/>
                </a:solidFill>
                <a:effectLst>
                  <a:outerShdw blurRad="38100" dist="38100" dir="2700000" algn="tl">
                    <a:srgbClr val="000000">
                      <a:alpha val="43137"/>
                    </a:srgbClr>
                  </a:outerShdw>
                </a:effectLst>
                <a:latin typeface="#9Slide07 HLT Fall For You" panose="02000506000000020003" pitchFamily="2" charset="0"/>
                <a:ea typeface="仓耳大漫漫体 W05" panose="02020400000000000000" pitchFamily="18" charset="-122"/>
              </a:rPr>
              <a:t> 3</a:t>
            </a:r>
            <a:endParaRPr lang="zh-CN" altLang="en-US" sz="11500" dirty="0">
              <a:solidFill>
                <a:prstClr val="black"/>
              </a:solidFill>
              <a:effectLst>
                <a:outerShdw blurRad="38100" dist="38100" dir="2700000" algn="tl">
                  <a:srgbClr val="000000">
                    <a:alpha val="43137"/>
                  </a:srgbClr>
                </a:outerShdw>
              </a:effectLst>
              <a:latin typeface="#9Slide07 HLT Fall For You" panose="02000506000000020003" pitchFamily="2" charset="0"/>
              <a:ea typeface="仓耳大漫漫体 W05" panose="02020400000000000000" pitchFamily="18" charset="-122"/>
            </a:endParaRPr>
          </a:p>
        </p:txBody>
      </p:sp>
      <p:sp>
        <p:nvSpPr>
          <p:cNvPr id="5" name="任意多边形: 形状 4">
            <a:extLst>
              <a:ext uri="{FF2B5EF4-FFF2-40B4-BE49-F238E27FC236}">
                <a16:creationId xmlns:a16="http://schemas.microsoft.com/office/drawing/2014/main" id="{993E7E98-94EE-480C-BA16-D135C4FE988F}"/>
              </a:ext>
            </a:extLst>
          </p:cNvPr>
          <p:cNvSpPr/>
          <p:nvPr/>
        </p:nvSpPr>
        <p:spPr>
          <a:xfrm>
            <a:off x="711844" y="1475558"/>
            <a:ext cx="5312780" cy="312752"/>
          </a:xfrm>
          <a:custGeom>
            <a:avLst/>
            <a:gdLst>
              <a:gd name="connsiteX0" fmla="*/ 0 w 3541853"/>
              <a:gd name="connsiteY0" fmla="*/ 104315 h 208501"/>
              <a:gd name="connsiteX1" fmla="*/ 405114 w 3541853"/>
              <a:gd name="connsiteY1" fmla="*/ 11718 h 208501"/>
              <a:gd name="connsiteX2" fmla="*/ 902825 w 3541853"/>
              <a:gd name="connsiteY2" fmla="*/ 150614 h 208501"/>
              <a:gd name="connsiteX3" fmla="*/ 1365813 w 3541853"/>
              <a:gd name="connsiteY3" fmla="*/ 11718 h 208501"/>
              <a:gd name="connsiteX4" fmla="*/ 1794076 w 3541853"/>
              <a:gd name="connsiteY4" fmla="*/ 208487 h 208501"/>
              <a:gd name="connsiteX5" fmla="*/ 2361235 w 3541853"/>
              <a:gd name="connsiteY5" fmla="*/ 143 h 208501"/>
              <a:gd name="connsiteX6" fmla="*/ 2893671 w 3541853"/>
              <a:gd name="connsiteY6" fmla="*/ 173763 h 208501"/>
              <a:gd name="connsiteX7" fmla="*/ 3321934 w 3541853"/>
              <a:gd name="connsiteY7" fmla="*/ 46442 h 208501"/>
              <a:gd name="connsiteX8" fmla="*/ 3541853 w 3541853"/>
              <a:gd name="connsiteY8" fmla="*/ 92741 h 208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41853" h="208501">
                <a:moveTo>
                  <a:pt x="0" y="104315"/>
                </a:moveTo>
                <a:cubicBezTo>
                  <a:pt x="127321" y="54158"/>
                  <a:pt x="254643" y="4002"/>
                  <a:pt x="405114" y="11718"/>
                </a:cubicBezTo>
                <a:cubicBezTo>
                  <a:pt x="555585" y="19434"/>
                  <a:pt x="742709" y="150614"/>
                  <a:pt x="902825" y="150614"/>
                </a:cubicBezTo>
                <a:cubicBezTo>
                  <a:pt x="1062941" y="150614"/>
                  <a:pt x="1217271" y="2073"/>
                  <a:pt x="1365813" y="11718"/>
                </a:cubicBezTo>
                <a:cubicBezTo>
                  <a:pt x="1514355" y="21363"/>
                  <a:pt x="1628172" y="210416"/>
                  <a:pt x="1794076" y="208487"/>
                </a:cubicBezTo>
                <a:cubicBezTo>
                  <a:pt x="1959980" y="206558"/>
                  <a:pt x="2177969" y="5930"/>
                  <a:pt x="2361235" y="143"/>
                </a:cubicBezTo>
                <a:cubicBezTo>
                  <a:pt x="2544501" y="-5644"/>
                  <a:pt x="2733555" y="166047"/>
                  <a:pt x="2893671" y="173763"/>
                </a:cubicBezTo>
                <a:cubicBezTo>
                  <a:pt x="3053787" y="181479"/>
                  <a:pt x="3213904" y="59946"/>
                  <a:pt x="3321934" y="46442"/>
                </a:cubicBezTo>
                <a:cubicBezTo>
                  <a:pt x="3429964" y="32938"/>
                  <a:pt x="3485908" y="62839"/>
                  <a:pt x="3541853" y="9274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2700">
              <a:solidFill>
                <a:prstClr val="white"/>
              </a:solidFill>
              <a:latin typeface="Calibri"/>
              <a:ea typeface="等线" panose="020B0604020202020204" charset="-122"/>
            </a:endParaRPr>
          </a:p>
        </p:txBody>
      </p:sp>
      <p:sp>
        <p:nvSpPr>
          <p:cNvPr id="2" name="TextBox 1"/>
          <p:cNvSpPr txBox="1"/>
          <p:nvPr/>
        </p:nvSpPr>
        <p:spPr>
          <a:xfrm>
            <a:off x="5354835" y="495300"/>
            <a:ext cx="11963400" cy="2585323"/>
          </a:xfrm>
          <a:prstGeom prst="rect">
            <a:avLst/>
          </a:prstGeom>
          <a:ln w="76200">
            <a:solidFill>
              <a:schemeClr val="accent6">
                <a:lumMod val="50000"/>
              </a:schemeClr>
            </a:solidFill>
            <a:prstDash val="lgDash"/>
          </a:ln>
        </p:spPr>
        <p:style>
          <a:lnRef idx="2">
            <a:schemeClr val="accent3"/>
          </a:lnRef>
          <a:fillRef idx="1">
            <a:schemeClr val="lt1"/>
          </a:fillRef>
          <a:effectRef idx="0">
            <a:schemeClr val="accent3"/>
          </a:effectRef>
          <a:fontRef idx="minor">
            <a:schemeClr val="dk1"/>
          </a:fontRef>
        </p:style>
        <p:txBody>
          <a:bodyPr wrap="square" rtlCol="0">
            <a:spAutoFit/>
          </a:bodyPr>
          <a:lstStyle/>
          <a:p>
            <a:pPr algn="ctr" defTabSz="1371600"/>
            <a:r>
              <a:rPr lang="en-US" altLang="zh-CN" sz="5400" dirty="0" err="1">
                <a:solidFill>
                  <a:schemeClr val="tx1"/>
                </a:solidFill>
                <a:latin typeface="Cambria" panose="02040503050406030204" pitchFamily="18" charset="0"/>
                <a:ea typeface="Cambria" panose="02040503050406030204" pitchFamily="18" charset="0"/>
              </a:rPr>
              <a:t>Đóng</a:t>
            </a:r>
            <a:r>
              <a:rPr lang="en-US" altLang="zh-CN" sz="5400" dirty="0">
                <a:solidFill>
                  <a:schemeClr val="tx1"/>
                </a:solidFill>
                <a:latin typeface="Cambria" panose="02040503050406030204" pitchFamily="18" charset="0"/>
                <a:ea typeface="Cambria" panose="02040503050406030204" pitchFamily="18" charset="0"/>
              </a:rPr>
              <a:t> </a:t>
            </a:r>
            <a:r>
              <a:rPr lang="en-US" altLang="zh-CN" sz="5400" dirty="0" err="1">
                <a:solidFill>
                  <a:schemeClr val="tx1"/>
                </a:solidFill>
                <a:latin typeface="Cambria" panose="02040503050406030204" pitchFamily="18" charset="0"/>
                <a:ea typeface="Cambria" panose="02040503050406030204" pitchFamily="18" charset="0"/>
              </a:rPr>
              <a:t>vai</a:t>
            </a:r>
            <a:r>
              <a:rPr lang="en-US" altLang="zh-CN" sz="5400" dirty="0">
                <a:solidFill>
                  <a:schemeClr val="tx1"/>
                </a:solidFill>
                <a:latin typeface="Cambria" panose="02040503050406030204" pitchFamily="18" charset="0"/>
                <a:ea typeface="Cambria" panose="02040503050406030204" pitchFamily="18" charset="0"/>
              </a:rPr>
              <a:t> </a:t>
            </a:r>
            <a:r>
              <a:rPr lang="en-US" altLang="zh-CN" sz="5400" dirty="0" err="1">
                <a:solidFill>
                  <a:schemeClr val="tx1"/>
                </a:solidFill>
                <a:latin typeface="Cambria" panose="02040503050406030204" pitchFamily="18" charset="0"/>
                <a:ea typeface="Cambria" panose="02040503050406030204" pitchFamily="18" charset="0"/>
              </a:rPr>
              <a:t>Màu</a:t>
            </a:r>
            <a:r>
              <a:rPr lang="en-US" altLang="zh-CN" sz="5400" dirty="0">
                <a:solidFill>
                  <a:schemeClr val="tx1"/>
                </a:solidFill>
                <a:latin typeface="Cambria" panose="02040503050406030204" pitchFamily="18" charset="0"/>
                <a:ea typeface="Cambria" panose="02040503050406030204" pitchFamily="18" charset="0"/>
              </a:rPr>
              <a:t> </a:t>
            </a:r>
            <a:r>
              <a:rPr lang="en-US" altLang="zh-CN" sz="5400" dirty="0" err="1">
                <a:solidFill>
                  <a:schemeClr val="tx1"/>
                </a:solidFill>
                <a:latin typeface="Cambria" panose="02040503050406030204" pitchFamily="18" charset="0"/>
                <a:ea typeface="Cambria" panose="02040503050406030204" pitchFamily="18" charset="0"/>
              </a:rPr>
              <a:t>Nước</a:t>
            </a:r>
            <a:r>
              <a:rPr lang="en-US" altLang="zh-CN" sz="5400" dirty="0">
                <a:solidFill>
                  <a:schemeClr val="tx1"/>
                </a:solidFill>
                <a:latin typeface="Cambria" panose="02040503050406030204" pitchFamily="18" charset="0"/>
                <a:ea typeface="Cambria" panose="02040503050406030204" pitchFamily="18" charset="0"/>
              </a:rPr>
              <a:t>, </a:t>
            </a:r>
            <a:r>
              <a:rPr lang="en-US" altLang="zh-CN" sz="5400" dirty="0" err="1">
                <a:solidFill>
                  <a:schemeClr val="tx1"/>
                </a:solidFill>
                <a:latin typeface="Cambria" panose="02040503050406030204" pitchFamily="18" charset="0"/>
                <a:ea typeface="Cambria" panose="02040503050406030204" pitchFamily="18" charset="0"/>
              </a:rPr>
              <a:t>thuyết</a:t>
            </a:r>
            <a:r>
              <a:rPr lang="en-US" altLang="zh-CN" sz="5400" dirty="0">
                <a:solidFill>
                  <a:schemeClr val="tx1"/>
                </a:solidFill>
                <a:latin typeface="Cambria" panose="02040503050406030204" pitchFamily="18" charset="0"/>
                <a:ea typeface="Cambria" panose="02040503050406030204" pitchFamily="18" charset="0"/>
              </a:rPr>
              <a:t> </a:t>
            </a:r>
            <a:r>
              <a:rPr lang="en-US" altLang="zh-CN" sz="5400" dirty="0" err="1">
                <a:solidFill>
                  <a:schemeClr val="tx1"/>
                </a:solidFill>
                <a:latin typeface="Cambria" panose="02040503050406030204" pitchFamily="18" charset="0"/>
                <a:ea typeface="Cambria" panose="02040503050406030204" pitchFamily="18" charset="0"/>
              </a:rPr>
              <a:t>phục</a:t>
            </a:r>
            <a:r>
              <a:rPr lang="en-US" altLang="zh-CN" sz="5400" dirty="0">
                <a:solidFill>
                  <a:schemeClr val="tx1"/>
                </a:solidFill>
                <a:latin typeface="Cambria" panose="02040503050406030204" pitchFamily="18" charset="0"/>
                <a:ea typeface="Cambria" panose="02040503050406030204" pitchFamily="18" charset="0"/>
              </a:rPr>
              <a:t> </a:t>
            </a:r>
            <a:r>
              <a:rPr lang="en-US" altLang="zh-CN" sz="5400" dirty="0" err="1">
                <a:solidFill>
                  <a:schemeClr val="tx1"/>
                </a:solidFill>
                <a:latin typeface="Cambria" panose="02040503050406030204" pitchFamily="18" charset="0"/>
                <a:ea typeface="Cambria" panose="02040503050406030204" pitchFamily="18" charset="0"/>
              </a:rPr>
              <a:t>các</a:t>
            </a:r>
            <a:r>
              <a:rPr lang="en-US" altLang="zh-CN" sz="5400" dirty="0">
                <a:solidFill>
                  <a:schemeClr val="tx1"/>
                </a:solidFill>
                <a:latin typeface="Cambria" panose="02040503050406030204" pitchFamily="18" charset="0"/>
                <a:ea typeface="Cambria" panose="02040503050406030204" pitchFamily="18" charset="0"/>
              </a:rPr>
              <a:t> </a:t>
            </a:r>
            <a:r>
              <a:rPr lang="en-US" altLang="zh-CN" sz="5400" dirty="0" err="1">
                <a:solidFill>
                  <a:schemeClr val="tx1"/>
                </a:solidFill>
                <a:latin typeface="Cambria" panose="02040503050406030204" pitchFamily="18" charset="0"/>
                <a:ea typeface="Cambria" panose="02040503050406030204" pitchFamily="18" charset="0"/>
              </a:rPr>
              <a:t>cô</a:t>
            </a:r>
            <a:r>
              <a:rPr lang="en-US" altLang="zh-CN" sz="5400" dirty="0">
                <a:solidFill>
                  <a:schemeClr val="tx1"/>
                </a:solidFill>
                <a:latin typeface="Cambria" panose="02040503050406030204" pitchFamily="18" charset="0"/>
                <a:ea typeface="Cambria" panose="02040503050406030204" pitchFamily="18" charset="0"/>
              </a:rPr>
              <a:t> </a:t>
            </a:r>
            <a:r>
              <a:rPr lang="en-US" altLang="zh-CN" sz="5400" dirty="0" err="1">
                <a:solidFill>
                  <a:schemeClr val="tx1"/>
                </a:solidFill>
                <a:latin typeface="Cambria" panose="02040503050406030204" pitchFamily="18" charset="0"/>
                <a:ea typeface="Cambria" panose="02040503050406030204" pitchFamily="18" charset="0"/>
              </a:rPr>
              <a:t>bé</a:t>
            </a:r>
            <a:r>
              <a:rPr lang="en-US" altLang="zh-CN" sz="5400" dirty="0">
                <a:solidFill>
                  <a:schemeClr val="tx1"/>
                </a:solidFill>
                <a:latin typeface="Cambria" panose="02040503050406030204" pitchFamily="18" charset="0"/>
                <a:ea typeface="Cambria" panose="02040503050406030204" pitchFamily="18" charset="0"/>
              </a:rPr>
              <a:t> </a:t>
            </a:r>
            <a:r>
              <a:rPr lang="en-US" altLang="zh-CN" sz="5400" dirty="0" err="1">
                <a:solidFill>
                  <a:schemeClr val="tx1"/>
                </a:solidFill>
                <a:latin typeface="Cambria" panose="02040503050406030204" pitchFamily="18" charset="0"/>
                <a:ea typeface="Cambria" panose="02040503050406030204" pitchFamily="18" charset="0"/>
              </a:rPr>
              <a:t>đồng</a:t>
            </a:r>
            <a:r>
              <a:rPr lang="en-US" altLang="zh-CN" sz="5400" dirty="0">
                <a:solidFill>
                  <a:schemeClr val="tx1"/>
                </a:solidFill>
                <a:latin typeface="Cambria" panose="02040503050406030204" pitchFamily="18" charset="0"/>
                <a:ea typeface="Cambria" panose="02040503050406030204" pitchFamily="18" charset="0"/>
              </a:rPr>
              <a:t> ý </a:t>
            </a:r>
            <a:r>
              <a:rPr lang="en-US" altLang="zh-CN" sz="5400" dirty="0" err="1">
                <a:solidFill>
                  <a:schemeClr val="tx1"/>
                </a:solidFill>
                <a:latin typeface="Cambria" panose="02040503050406030204" pitchFamily="18" charset="0"/>
                <a:ea typeface="Cambria" panose="02040503050406030204" pitchFamily="18" charset="0"/>
              </a:rPr>
              <a:t>để</a:t>
            </a:r>
            <a:r>
              <a:rPr lang="en-US" altLang="zh-CN" sz="5400" dirty="0">
                <a:solidFill>
                  <a:schemeClr val="tx1"/>
                </a:solidFill>
                <a:latin typeface="Cambria" panose="02040503050406030204" pitchFamily="18" charset="0"/>
                <a:ea typeface="Cambria" panose="02040503050406030204" pitchFamily="18" charset="0"/>
              </a:rPr>
              <a:t> </a:t>
            </a:r>
            <a:r>
              <a:rPr lang="en-US" altLang="zh-CN" sz="5400" dirty="0" err="1">
                <a:solidFill>
                  <a:schemeClr val="tx1"/>
                </a:solidFill>
                <a:latin typeface="Cambria" panose="02040503050406030204" pitchFamily="18" charset="0"/>
                <a:ea typeface="Cambria" panose="02040503050406030204" pitchFamily="18" charset="0"/>
              </a:rPr>
              <a:t>cậu</a:t>
            </a:r>
            <a:r>
              <a:rPr lang="en-US" altLang="zh-CN" sz="5400" dirty="0">
                <a:solidFill>
                  <a:schemeClr val="tx1"/>
                </a:solidFill>
                <a:latin typeface="Cambria" panose="02040503050406030204" pitchFamily="18" charset="0"/>
                <a:ea typeface="Cambria" panose="02040503050406030204" pitchFamily="18" charset="0"/>
              </a:rPr>
              <a:t> </a:t>
            </a:r>
            <a:r>
              <a:rPr lang="en-US" altLang="zh-CN" sz="5400" dirty="0" err="1">
                <a:solidFill>
                  <a:schemeClr val="tx1"/>
                </a:solidFill>
                <a:latin typeface="Cambria" panose="02040503050406030204" pitchFamily="18" charset="0"/>
                <a:ea typeface="Cambria" panose="02040503050406030204" pitchFamily="18" charset="0"/>
              </a:rPr>
              <a:t>vẽ</a:t>
            </a:r>
            <a:r>
              <a:rPr lang="en-US" altLang="zh-CN" sz="5400" dirty="0">
                <a:solidFill>
                  <a:schemeClr val="tx1"/>
                </a:solidFill>
                <a:latin typeface="Cambria" panose="02040503050406030204" pitchFamily="18" charset="0"/>
                <a:ea typeface="Cambria" panose="02040503050406030204" pitchFamily="18" charset="0"/>
              </a:rPr>
              <a:t> </a:t>
            </a:r>
            <a:r>
              <a:rPr lang="en-US" altLang="zh-CN" sz="5400" dirty="0" err="1">
                <a:solidFill>
                  <a:schemeClr val="tx1"/>
                </a:solidFill>
                <a:latin typeface="Cambria" panose="02040503050406030204" pitchFamily="18" charset="0"/>
                <a:ea typeface="Cambria" panose="02040503050406030204" pitchFamily="18" charset="0"/>
              </a:rPr>
              <a:t>chân</a:t>
            </a:r>
            <a:r>
              <a:rPr lang="en-US" altLang="zh-CN" sz="5400" dirty="0">
                <a:solidFill>
                  <a:schemeClr val="tx1"/>
                </a:solidFill>
                <a:latin typeface="Cambria" panose="02040503050406030204" pitchFamily="18" charset="0"/>
                <a:ea typeface="Cambria" panose="02040503050406030204" pitchFamily="18" charset="0"/>
              </a:rPr>
              <a:t> dung </a:t>
            </a:r>
            <a:r>
              <a:rPr lang="en-US" altLang="zh-CN" sz="5400" dirty="0" err="1">
                <a:solidFill>
                  <a:schemeClr val="tx1"/>
                </a:solidFill>
                <a:latin typeface="Cambria" panose="02040503050406030204" pitchFamily="18" charset="0"/>
                <a:ea typeface="Cambria" panose="02040503050406030204" pitchFamily="18" charset="0"/>
              </a:rPr>
              <a:t>giống</a:t>
            </a:r>
            <a:r>
              <a:rPr lang="en-US" altLang="zh-CN" sz="5400" dirty="0">
                <a:solidFill>
                  <a:schemeClr val="tx1"/>
                </a:solidFill>
                <a:latin typeface="Cambria" panose="02040503050406030204" pitchFamily="18" charset="0"/>
                <a:ea typeface="Cambria" panose="02040503050406030204" pitchFamily="18" charset="0"/>
              </a:rPr>
              <a:t> </a:t>
            </a:r>
            <a:r>
              <a:rPr lang="en-US" altLang="zh-CN" sz="5400" dirty="0" err="1">
                <a:solidFill>
                  <a:schemeClr val="tx1"/>
                </a:solidFill>
                <a:latin typeface="Cambria" panose="02040503050406030204" pitchFamily="18" charset="0"/>
                <a:ea typeface="Cambria" panose="02040503050406030204" pitchFamily="18" charset="0"/>
              </a:rPr>
              <a:t>người</a:t>
            </a:r>
            <a:r>
              <a:rPr lang="en-US" altLang="zh-CN" sz="5400" dirty="0">
                <a:solidFill>
                  <a:schemeClr val="tx1"/>
                </a:solidFill>
                <a:latin typeface="Cambria" panose="02040503050406030204" pitchFamily="18" charset="0"/>
                <a:ea typeface="Cambria" panose="02040503050406030204" pitchFamily="18" charset="0"/>
              </a:rPr>
              <a:t> </a:t>
            </a:r>
            <a:r>
              <a:rPr lang="en-US" altLang="zh-CN" sz="5400" dirty="0" err="1">
                <a:solidFill>
                  <a:schemeClr val="tx1"/>
                </a:solidFill>
                <a:latin typeface="Cambria" panose="02040503050406030204" pitchFamily="18" charset="0"/>
                <a:ea typeface="Cambria" panose="02040503050406030204" pitchFamily="18" charset="0"/>
              </a:rPr>
              <a:t>thật</a:t>
            </a:r>
            <a:r>
              <a:rPr lang="en-US" altLang="zh-CN" sz="5400" dirty="0">
                <a:solidFill>
                  <a:schemeClr val="tx1"/>
                </a:solidFill>
                <a:latin typeface="Cambria" panose="02040503050406030204" pitchFamily="18" charset="0"/>
                <a:ea typeface="Cambria" panose="02040503050406030204" pitchFamily="18" charset="0"/>
              </a:rPr>
              <a:t>.</a:t>
            </a:r>
            <a:endParaRPr lang="zh-CN" altLang="en-US" sz="5400" dirty="0">
              <a:solidFill>
                <a:schemeClr val="tx1"/>
              </a:solidFill>
              <a:latin typeface="Cambria" panose="02040503050406030204" pitchFamily="18" charset="0"/>
              <a:ea typeface="仓耳玄三M W05" panose="02020400000000000000" pitchFamily="18" charset="-122"/>
            </a:endParaRPr>
          </a:p>
        </p:txBody>
      </p:sp>
      <p:sp>
        <p:nvSpPr>
          <p:cNvPr id="24" name="任意多边形: 形状 4">
            <a:extLst>
              <a:ext uri="{FF2B5EF4-FFF2-40B4-BE49-F238E27FC236}">
                <a16:creationId xmlns:a16="http://schemas.microsoft.com/office/drawing/2014/main" id="{993E7E98-94EE-480C-BA16-D135C4FE988F}"/>
              </a:ext>
            </a:extLst>
          </p:cNvPr>
          <p:cNvSpPr/>
          <p:nvPr/>
        </p:nvSpPr>
        <p:spPr>
          <a:xfrm>
            <a:off x="17318235" y="1475558"/>
            <a:ext cx="5312780" cy="312752"/>
          </a:xfrm>
          <a:custGeom>
            <a:avLst/>
            <a:gdLst>
              <a:gd name="connsiteX0" fmla="*/ 0 w 3541853"/>
              <a:gd name="connsiteY0" fmla="*/ 104315 h 208501"/>
              <a:gd name="connsiteX1" fmla="*/ 405114 w 3541853"/>
              <a:gd name="connsiteY1" fmla="*/ 11718 h 208501"/>
              <a:gd name="connsiteX2" fmla="*/ 902825 w 3541853"/>
              <a:gd name="connsiteY2" fmla="*/ 150614 h 208501"/>
              <a:gd name="connsiteX3" fmla="*/ 1365813 w 3541853"/>
              <a:gd name="connsiteY3" fmla="*/ 11718 h 208501"/>
              <a:gd name="connsiteX4" fmla="*/ 1794076 w 3541853"/>
              <a:gd name="connsiteY4" fmla="*/ 208487 h 208501"/>
              <a:gd name="connsiteX5" fmla="*/ 2361235 w 3541853"/>
              <a:gd name="connsiteY5" fmla="*/ 143 h 208501"/>
              <a:gd name="connsiteX6" fmla="*/ 2893671 w 3541853"/>
              <a:gd name="connsiteY6" fmla="*/ 173763 h 208501"/>
              <a:gd name="connsiteX7" fmla="*/ 3321934 w 3541853"/>
              <a:gd name="connsiteY7" fmla="*/ 46442 h 208501"/>
              <a:gd name="connsiteX8" fmla="*/ 3541853 w 3541853"/>
              <a:gd name="connsiteY8" fmla="*/ 92741 h 208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41853" h="208501">
                <a:moveTo>
                  <a:pt x="0" y="104315"/>
                </a:moveTo>
                <a:cubicBezTo>
                  <a:pt x="127321" y="54158"/>
                  <a:pt x="254643" y="4002"/>
                  <a:pt x="405114" y="11718"/>
                </a:cubicBezTo>
                <a:cubicBezTo>
                  <a:pt x="555585" y="19434"/>
                  <a:pt x="742709" y="150614"/>
                  <a:pt x="902825" y="150614"/>
                </a:cubicBezTo>
                <a:cubicBezTo>
                  <a:pt x="1062941" y="150614"/>
                  <a:pt x="1217271" y="2073"/>
                  <a:pt x="1365813" y="11718"/>
                </a:cubicBezTo>
                <a:cubicBezTo>
                  <a:pt x="1514355" y="21363"/>
                  <a:pt x="1628172" y="210416"/>
                  <a:pt x="1794076" y="208487"/>
                </a:cubicBezTo>
                <a:cubicBezTo>
                  <a:pt x="1959980" y="206558"/>
                  <a:pt x="2177969" y="5930"/>
                  <a:pt x="2361235" y="143"/>
                </a:cubicBezTo>
                <a:cubicBezTo>
                  <a:pt x="2544501" y="-5644"/>
                  <a:pt x="2733555" y="166047"/>
                  <a:pt x="2893671" y="173763"/>
                </a:cubicBezTo>
                <a:cubicBezTo>
                  <a:pt x="3053787" y="181479"/>
                  <a:pt x="3213904" y="59946"/>
                  <a:pt x="3321934" y="46442"/>
                </a:cubicBezTo>
                <a:cubicBezTo>
                  <a:pt x="3429964" y="32938"/>
                  <a:pt x="3485908" y="62839"/>
                  <a:pt x="3541853" y="9274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2700">
              <a:solidFill>
                <a:prstClr val="white"/>
              </a:solidFill>
              <a:latin typeface="Calibri"/>
              <a:ea typeface="等线" panose="020B0604020202020204" charset="-122"/>
            </a:endParaRPr>
          </a:p>
        </p:txBody>
      </p:sp>
      <p:sp>
        <p:nvSpPr>
          <p:cNvPr id="6" name="Rounded Rectangle 5"/>
          <p:cNvSpPr/>
          <p:nvPr/>
        </p:nvSpPr>
        <p:spPr>
          <a:xfrm>
            <a:off x="2054789" y="3337236"/>
            <a:ext cx="15240000" cy="6191320"/>
          </a:xfrm>
          <a:prstGeom prst="roundRect">
            <a:avLst>
              <a:gd name="adj" fmla="val 651"/>
            </a:avLst>
          </a:prstGeom>
          <a:solidFill>
            <a:schemeClr val="bg1"/>
          </a:solidFill>
          <a:ln w="76200">
            <a:solidFill>
              <a:schemeClr val="accent6">
                <a:lumMod val="50000"/>
              </a:schemeClr>
            </a:solidFill>
            <a:prstDash val="lgDash"/>
          </a:ln>
        </p:spPr>
        <p:style>
          <a:lnRef idx="3">
            <a:schemeClr val="lt1"/>
          </a:lnRef>
          <a:fillRef idx="1">
            <a:schemeClr val="accent4"/>
          </a:fillRef>
          <a:effectRef idx="1">
            <a:schemeClr val="accent4"/>
          </a:effectRef>
          <a:fontRef idx="minor">
            <a:schemeClr val="lt1"/>
          </a:fontRef>
        </p:style>
        <p:txBody>
          <a:bodyPr rtlCol="0" anchor="ctr"/>
          <a:lstStyle/>
          <a:p>
            <a:pPr algn="ctr"/>
            <a:r>
              <a:rPr lang="en-US" sz="4800" b="1" i="1" dirty="0" err="1" smtClean="0">
                <a:solidFill>
                  <a:srgbClr val="C00000"/>
                </a:solidFill>
                <a:latin typeface="Cambria" panose="02040503050406030204" pitchFamily="18" charset="0"/>
                <a:ea typeface="Cambria" panose="02040503050406030204" pitchFamily="18" charset="0"/>
              </a:rPr>
              <a:t>Gợi</a:t>
            </a:r>
            <a:r>
              <a:rPr lang="en-US" sz="4800" b="1" i="1" dirty="0" smtClean="0">
                <a:solidFill>
                  <a:srgbClr val="C00000"/>
                </a:solidFill>
                <a:latin typeface="Cambria" panose="02040503050406030204" pitchFamily="18" charset="0"/>
                <a:ea typeface="Cambria" panose="02040503050406030204" pitchFamily="18" charset="0"/>
              </a:rPr>
              <a:t> ý:</a:t>
            </a:r>
          </a:p>
          <a:p>
            <a:pPr marL="685800" indent="-685800" algn="just">
              <a:buFont typeface="Wingdings" panose="05000000000000000000" pitchFamily="2" charset="2"/>
              <a:buChar char="§"/>
            </a:pPr>
            <a:r>
              <a:rPr lang="en-US" sz="4800" dirty="0" err="1" smtClean="0">
                <a:solidFill>
                  <a:schemeClr val="tx1"/>
                </a:solidFill>
                <a:latin typeface="Cambria" panose="02040503050406030204" pitchFamily="18" charset="0"/>
                <a:ea typeface="Cambria" panose="02040503050406030204" pitchFamily="18" charset="0"/>
              </a:rPr>
              <a:t>Tập</a:t>
            </a:r>
            <a:r>
              <a:rPr lang="en-US" sz="4800" dirty="0" smtClean="0">
                <a:solidFill>
                  <a:schemeClr val="tx1"/>
                </a:solidFill>
                <a:latin typeface="Cambria" panose="02040503050406030204" pitchFamily="18" charset="0"/>
                <a:ea typeface="Cambria" panose="02040503050406030204" pitchFamily="18" charset="0"/>
              </a:rPr>
              <a:t> </a:t>
            </a:r>
            <a:r>
              <a:rPr lang="en-US" sz="4800" dirty="0" err="1" smtClean="0">
                <a:solidFill>
                  <a:schemeClr val="tx1"/>
                </a:solidFill>
                <a:latin typeface="Cambria" panose="02040503050406030204" pitchFamily="18" charset="0"/>
                <a:ea typeface="Cambria" panose="02040503050406030204" pitchFamily="18" charset="0"/>
              </a:rPr>
              <a:t>trung</a:t>
            </a:r>
            <a:r>
              <a:rPr lang="en-US" sz="4800" dirty="0" smtClean="0">
                <a:solidFill>
                  <a:schemeClr val="tx1"/>
                </a:solidFill>
                <a:latin typeface="Cambria" panose="02040503050406030204" pitchFamily="18" charset="0"/>
                <a:ea typeface="Cambria" panose="02040503050406030204" pitchFamily="18" charset="0"/>
              </a:rPr>
              <a:t> </a:t>
            </a:r>
            <a:r>
              <a:rPr lang="en-US" sz="4800" dirty="0" err="1" smtClean="0">
                <a:solidFill>
                  <a:schemeClr val="tx1"/>
                </a:solidFill>
                <a:latin typeface="Cambria" panose="02040503050406030204" pitchFamily="18" charset="0"/>
                <a:ea typeface="Cambria" panose="02040503050406030204" pitchFamily="18" charset="0"/>
              </a:rPr>
              <a:t>vào</a:t>
            </a:r>
            <a:r>
              <a:rPr lang="en-US" sz="4800" dirty="0" smtClean="0">
                <a:solidFill>
                  <a:schemeClr val="tx1"/>
                </a:solidFill>
                <a:latin typeface="Cambria" panose="02040503050406030204" pitchFamily="18" charset="0"/>
                <a:ea typeface="Cambria" panose="02040503050406030204" pitchFamily="18" charset="0"/>
              </a:rPr>
              <a:t> </a:t>
            </a:r>
            <a:r>
              <a:rPr lang="en-US" sz="4800" dirty="0" err="1" smtClean="0">
                <a:solidFill>
                  <a:schemeClr val="tx1"/>
                </a:solidFill>
                <a:latin typeface="Cambria" panose="02040503050406030204" pitchFamily="18" charset="0"/>
                <a:ea typeface="Cambria" panose="02040503050406030204" pitchFamily="18" charset="0"/>
              </a:rPr>
              <a:t>đoạn</a:t>
            </a:r>
            <a:r>
              <a:rPr lang="en-US" sz="4800" dirty="0" smtClean="0">
                <a:solidFill>
                  <a:schemeClr val="tx1"/>
                </a:solidFill>
                <a:latin typeface="Cambria" panose="02040503050406030204" pitchFamily="18" charset="0"/>
                <a:ea typeface="Cambria" panose="02040503050406030204" pitchFamily="18" charset="0"/>
              </a:rPr>
              <a:t> </a:t>
            </a:r>
            <a:r>
              <a:rPr lang="en-US" sz="4800" dirty="0" err="1" smtClean="0">
                <a:solidFill>
                  <a:schemeClr val="tx1"/>
                </a:solidFill>
                <a:latin typeface="Cambria" panose="02040503050406030204" pitchFamily="18" charset="0"/>
                <a:ea typeface="Cambria" panose="02040503050406030204" pitchFamily="18" charset="0"/>
              </a:rPr>
              <a:t>Màu</a:t>
            </a:r>
            <a:r>
              <a:rPr lang="en-US" sz="4800" dirty="0" smtClean="0">
                <a:solidFill>
                  <a:schemeClr val="tx1"/>
                </a:solidFill>
                <a:latin typeface="Cambria" panose="02040503050406030204" pitchFamily="18" charset="0"/>
                <a:ea typeface="Cambria" panose="02040503050406030204" pitchFamily="18" charset="0"/>
              </a:rPr>
              <a:t> </a:t>
            </a:r>
            <a:r>
              <a:rPr lang="en-US" sz="4800" dirty="0" err="1" smtClean="0">
                <a:solidFill>
                  <a:schemeClr val="tx1"/>
                </a:solidFill>
                <a:latin typeface="Cambria" panose="02040503050406030204" pitchFamily="18" charset="0"/>
                <a:ea typeface="Cambria" panose="02040503050406030204" pitchFamily="18" charset="0"/>
              </a:rPr>
              <a:t>Nước</a:t>
            </a:r>
            <a:r>
              <a:rPr lang="en-US" sz="4800" dirty="0" smtClean="0">
                <a:solidFill>
                  <a:schemeClr val="tx1"/>
                </a:solidFill>
                <a:latin typeface="Cambria" panose="02040503050406030204" pitchFamily="18" charset="0"/>
                <a:ea typeface="Cambria" panose="02040503050406030204" pitchFamily="18" charset="0"/>
              </a:rPr>
              <a:t> </a:t>
            </a:r>
            <a:r>
              <a:rPr lang="en-US" sz="4800" dirty="0" err="1" smtClean="0">
                <a:solidFill>
                  <a:schemeClr val="tx1"/>
                </a:solidFill>
                <a:latin typeface="Cambria" panose="02040503050406030204" pitchFamily="18" charset="0"/>
                <a:ea typeface="Cambria" panose="02040503050406030204" pitchFamily="18" charset="0"/>
              </a:rPr>
              <a:t>giải</a:t>
            </a:r>
            <a:r>
              <a:rPr lang="en-US" sz="4800" dirty="0" smtClean="0">
                <a:solidFill>
                  <a:schemeClr val="tx1"/>
                </a:solidFill>
                <a:latin typeface="Cambria" panose="02040503050406030204" pitchFamily="18" charset="0"/>
                <a:ea typeface="Cambria" panose="02040503050406030204" pitchFamily="18" charset="0"/>
              </a:rPr>
              <a:t> </a:t>
            </a:r>
            <a:r>
              <a:rPr lang="en-US" sz="4800" dirty="0" err="1" smtClean="0">
                <a:solidFill>
                  <a:schemeClr val="tx1"/>
                </a:solidFill>
                <a:latin typeface="Cambria" panose="02040503050406030204" pitchFamily="18" charset="0"/>
                <a:ea typeface="Cambria" panose="02040503050406030204" pitchFamily="18" charset="0"/>
              </a:rPr>
              <a:t>thích</a:t>
            </a:r>
            <a:r>
              <a:rPr lang="en-US" sz="4800" dirty="0" smtClean="0">
                <a:solidFill>
                  <a:schemeClr val="tx1"/>
                </a:solidFill>
                <a:latin typeface="Cambria" panose="02040503050406030204" pitchFamily="18" charset="0"/>
                <a:ea typeface="Cambria" panose="02040503050406030204" pitchFamily="18" charset="0"/>
              </a:rPr>
              <a:t> </a:t>
            </a:r>
            <a:r>
              <a:rPr lang="en-US" sz="4800" dirty="0" err="1" smtClean="0">
                <a:solidFill>
                  <a:schemeClr val="tx1"/>
                </a:solidFill>
                <a:latin typeface="Cambria" panose="02040503050406030204" pitchFamily="18" charset="0"/>
                <a:ea typeface="Cambria" panose="02040503050406030204" pitchFamily="18" charset="0"/>
              </a:rPr>
              <a:t>với</a:t>
            </a:r>
            <a:r>
              <a:rPr lang="en-US" sz="4800" dirty="0" smtClean="0">
                <a:solidFill>
                  <a:schemeClr val="tx1"/>
                </a:solidFill>
                <a:latin typeface="Cambria" panose="02040503050406030204" pitchFamily="18" charset="0"/>
                <a:ea typeface="Cambria" panose="02040503050406030204" pitchFamily="18" charset="0"/>
              </a:rPr>
              <a:t> </a:t>
            </a:r>
            <a:r>
              <a:rPr lang="en-US" sz="4800" dirty="0" err="1" smtClean="0">
                <a:solidFill>
                  <a:schemeClr val="tx1"/>
                </a:solidFill>
                <a:latin typeface="Cambria" panose="02040503050406030204" pitchFamily="18" charset="0"/>
                <a:ea typeface="Cambria" panose="02040503050406030204" pitchFamily="18" charset="0"/>
              </a:rPr>
              <a:t>các</a:t>
            </a:r>
            <a:r>
              <a:rPr lang="en-US" sz="4800" dirty="0" smtClean="0">
                <a:solidFill>
                  <a:schemeClr val="tx1"/>
                </a:solidFill>
                <a:latin typeface="Cambria" panose="02040503050406030204" pitchFamily="18" charset="0"/>
                <a:ea typeface="Cambria" panose="02040503050406030204" pitchFamily="18" charset="0"/>
              </a:rPr>
              <a:t> </a:t>
            </a:r>
            <a:r>
              <a:rPr lang="en-US" sz="4800" dirty="0" err="1" smtClean="0">
                <a:solidFill>
                  <a:schemeClr val="tx1"/>
                </a:solidFill>
                <a:latin typeface="Cambria" panose="02040503050406030204" pitchFamily="18" charset="0"/>
                <a:ea typeface="Cambria" panose="02040503050406030204" pitchFamily="18" charset="0"/>
              </a:rPr>
              <a:t>cô</a:t>
            </a:r>
            <a:r>
              <a:rPr lang="en-US" sz="4800" dirty="0" smtClean="0">
                <a:solidFill>
                  <a:schemeClr val="tx1"/>
                </a:solidFill>
                <a:latin typeface="Cambria" panose="02040503050406030204" pitchFamily="18" charset="0"/>
                <a:ea typeface="Cambria" panose="02040503050406030204" pitchFamily="18" charset="0"/>
              </a:rPr>
              <a:t> </a:t>
            </a:r>
            <a:r>
              <a:rPr lang="en-US" sz="4800" dirty="0" err="1" smtClean="0">
                <a:solidFill>
                  <a:schemeClr val="tx1"/>
                </a:solidFill>
                <a:latin typeface="Cambria" panose="02040503050406030204" pitchFamily="18" charset="0"/>
                <a:ea typeface="Cambria" panose="02040503050406030204" pitchFamily="18" charset="0"/>
              </a:rPr>
              <a:t>bé</a:t>
            </a:r>
            <a:r>
              <a:rPr lang="en-US" sz="4800" dirty="0" smtClean="0">
                <a:solidFill>
                  <a:schemeClr val="tx1"/>
                </a:solidFill>
                <a:latin typeface="Cambria" panose="02040503050406030204" pitchFamily="18" charset="0"/>
                <a:ea typeface="Cambria" panose="02040503050406030204" pitchFamily="18" charset="0"/>
              </a:rPr>
              <a:t> </a:t>
            </a:r>
            <a:r>
              <a:rPr lang="en-US" sz="4800" dirty="0" err="1" smtClean="0">
                <a:solidFill>
                  <a:schemeClr val="tx1"/>
                </a:solidFill>
                <a:latin typeface="Cambria" panose="02040503050406030204" pitchFamily="18" charset="0"/>
                <a:ea typeface="Cambria" panose="02040503050406030204" pitchFamily="18" charset="0"/>
              </a:rPr>
              <a:t>khi</a:t>
            </a:r>
            <a:r>
              <a:rPr lang="en-US" sz="4800" dirty="0" smtClean="0">
                <a:solidFill>
                  <a:schemeClr val="tx1"/>
                </a:solidFill>
                <a:latin typeface="Cambria" panose="02040503050406030204" pitchFamily="18" charset="0"/>
                <a:ea typeface="Cambria" panose="02040503050406030204" pitchFamily="18" charset="0"/>
              </a:rPr>
              <a:t> </a:t>
            </a:r>
            <a:r>
              <a:rPr lang="en-US" sz="4800" dirty="0" err="1" smtClean="0">
                <a:solidFill>
                  <a:schemeClr val="tx1"/>
                </a:solidFill>
                <a:latin typeface="Cambria" panose="02040503050406030204" pitchFamily="18" charset="0"/>
                <a:ea typeface="Cambria" panose="02040503050406030204" pitchFamily="18" charset="0"/>
              </a:rPr>
              <a:t>các</a:t>
            </a:r>
            <a:r>
              <a:rPr lang="en-US" sz="4800" dirty="0" smtClean="0">
                <a:solidFill>
                  <a:schemeClr val="tx1"/>
                </a:solidFill>
                <a:latin typeface="Cambria" panose="02040503050406030204" pitchFamily="18" charset="0"/>
                <a:ea typeface="Cambria" panose="02040503050406030204" pitchFamily="18" charset="0"/>
              </a:rPr>
              <a:t> </a:t>
            </a:r>
            <a:r>
              <a:rPr lang="en-US" sz="4800" dirty="0" err="1" smtClean="0">
                <a:solidFill>
                  <a:schemeClr val="tx1"/>
                </a:solidFill>
                <a:latin typeface="Cambria" panose="02040503050406030204" pitchFamily="18" charset="0"/>
                <a:ea typeface="Cambria" panose="02040503050406030204" pitchFamily="18" charset="0"/>
              </a:rPr>
              <a:t>cô</a:t>
            </a:r>
            <a:r>
              <a:rPr lang="en-US" sz="4800" dirty="0" smtClean="0">
                <a:solidFill>
                  <a:schemeClr val="tx1"/>
                </a:solidFill>
                <a:latin typeface="Cambria" panose="02040503050406030204" pitchFamily="18" charset="0"/>
                <a:ea typeface="Cambria" panose="02040503050406030204" pitchFamily="18" charset="0"/>
              </a:rPr>
              <a:t> </a:t>
            </a:r>
            <a:r>
              <a:rPr lang="en-US" sz="4800" dirty="0" err="1" smtClean="0">
                <a:solidFill>
                  <a:schemeClr val="tx1"/>
                </a:solidFill>
                <a:latin typeface="Cambria" panose="02040503050406030204" pitchFamily="18" charset="0"/>
                <a:ea typeface="Cambria" panose="02040503050406030204" pitchFamily="18" charset="0"/>
              </a:rPr>
              <a:t>bé</a:t>
            </a:r>
            <a:r>
              <a:rPr lang="en-US" sz="4800" dirty="0" smtClean="0">
                <a:solidFill>
                  <a:schemeClr val="tx1"/>
                </a:solidFill>
                <a:latin typeface="Cambria" panose="02040503050406030204" pitchFamily="18" charset="0"/>
                <a:ea typeface="Cambria" panose="02040503050406030204" pitchFamily="18" charset="0"/>
              </a:rPr>
              <a:t> </a:t>
            </a:r>
            <a:r>
              <a:rPr lang="en-US" sz="4800" dirty="0" err="1" smtClean="0">
                <a:solidFill>
                  <a:schemeClr val="tx1"/>
                </a:solidFill>
                <a:latin typeface="Cambria" panose="02040503050406030204" pitchFamily="18" charset="0"/>
                <a:ea typeface="Cambria" panose="02040503050406030204" pitchFamily="18" charset="0"/>
              </a:rPr>
              <a:t>khác</a:t>
            </a:r>
            <a:r>
              <a:rPr lang="en-US" sz="4800" dirty="0" smtClean="0">
                <a:solidFill>
                  <a:schemeClr val="tx1"/>
                </a:solidFill>
                <a:latin typeface="Cambria" panose="02040503050406030204" pitchFamily="18" charset="0"/>
                <a:ea typeface="Cambria" panose="02040503050406030204" pitchFamily="18" charset="0"/>
              </a:rPr>
              <a:t> </a:t>
            </a:r>
            <a:r>
              <a:rPr lang="en-US" sz="4800" dirty="0" err="1" smtClean="0">
                <a:solidFill>
                  <a:schemeClr val="tx1"/>
                </a:solidFill>
                <a:latin typeface="Cambria" panose="02040503050406030204" pitchFamily="18" charset="0"/>
                <a:ea typeface="Cambria" panose="02040503050406030204" pitchFamily="18" charset="0"/>
              </a:rPr>
              <a:t>cũng</a:t>
            </a:r>
            <a:r>
              <a:rPr lang="en-US" sz="4800" dirty="0" smtClean="0">
                <a:solidFill>
                  <a:schemeClr val="tx1"/>
                </a:solidFill>
                <a:latin typeface="Cambria" panose="02040503050406030204" pitchFamily="18" charset="0"/>
                <a:ea typeface="Cambria" panose="02040503050406030204" pitchFamily="18" charset="0"/>
              </a:rPr>
              <a:t> </a:t>
            </a:r>
            <a:r>
              <a:rPr lang="en-US" sz="4800" dirty="0" err="1" smtClean="0">
                <a:solidFill>
                  <a:schemeClr val="tx1"/>
                </a:solidFill>
                <a:latin typeface="Cambria" panose="02040503050406030204" pitchFamily="18" charset="0"/>
                <a:ea typeface="Cambria" panose="02040503050406030204" pitchFamily="18" charset="0"/>
              </a:rPr>
              <a:t>muốn</a:t>
            </a:r>
            <a:r>
              <a:rPr lang="en-US" sz="4800" dirty="0" smtClean="0">
                <a:solidFill>
                  <a:schemeClr val="tx1"/>
                </a:solidFill>
                <a:latin typeface="Cambria" panose="02040503050406030204" pitchFamily="18" charset="0"/>
                <a:ea typeface="Cambria" panose="02040503050406030204" pitchFamily="18" charset="0"/>
              </a:rPr>
              <a:t> </a:t>
            </a:r>
            <a:r>
              <a:rPr lang="en-US" sz="4800" dirty="0" err="1" smtClean="0">
                <a:solidFill>
                  <a:schemeClr val="tx1"/>
                </a:solidFill>
                <a:latin typeface="Cambria" panose="02040503050406030204" pitchFamily="18" charset="0"/>
                <a:ea typeface="Cambria" panose="02040503050406030204" pitchFamily="18" charset="0"/>
              </a:rPr>
              <a:t>được</a:t>
            </a:r>
            <a:r>
              <a:rPr lang="en-US" sz="4800" dirty="0" smtClean="0">
                <a:solidFill>
                  <a:schemeClr val="tx1"/>
                </a:solidFill>
                <a:latin typeface="Cambria" panose="02040503050406030204" pitchFamily="18" charset="0"/>
                <a:ea typeface="Cambria" panose="02040503050406030204" pitchFamily="18" charset="0"/>
              </a:rPr>
              <a:t> </a:t>
            </a:r>
            <a:r>
              <a:rPr lang="en-US" sz="4800" dirty="0" err="1" smtClean="0">
                <a:solidFill>
                  <a:schemeClr val="tx1"/>
                </a:solidFill>
                <a:latin typeface="Cambria" panose="02040503050406030204" pitchFamily="18" charset="0"/>
                <a:ea typeface="Cambria" panose="02040503050406030204" pitchFamily="18" charset="0"/>
              </a:rPr>
              <a:t>vẽ</a:t>
            </a:r>
            <a:r>
              <a:rPr lang="en-US" sz="4800" dirty="0" smtClean="0">
                <a:solidFill>
                  <a:schemeClr val="tx1"/>
                </a:solidFill>
                <a:latin typeface="Cambria" panose="02040503050406030204" pitchFamily="18" charset="0"/>
                <a:ea typeface="Cambria" panose="02040503050406030204" pitchFamily="18" charset="0"/>
              </a:rPr>
              <a:t> </a:t>
            </a:r>
            <a:r>
              <a:rPr lang="en-US" sz="4800" dirty="0" err="1" smtClean="0">
                <a:solidFill>
                  <a:schemeClr val="tx1"/>
                </a:solidFill>
                <a:latin typeface="Cambria" panose="02040503050406030204" pitchFamily="18" charset="0"/>
                <a:ea typeface="Cambria" panose="02040503050406030204" pitchFamily="18" charset="0"/>
              </a:rPr>
              <a:t>chân</a:t>
            </a:r>
            <a:r>
              <a:rPr lang="en-US" sz="4800" dirty="0" smtClean="0">
                <a:solidFill>
                  <a:schemeClr val="tx1"/>
                </a:solidFill>
                <a:latin typeface="Cambria" panose="02040503050406030204" pitchFamily="18" charset="0"/>
                <a:ea typeface="Cambria" panose="02040503050406030204" pitchFamily="18" charset="0"/>
              </a:rPr>
              <a:t> dung </a:t>
            </a:r>
            <a:r>
              <a:rPr lang="en-US" sz="4800" dirty="0" err="1" smtClean="0">
                <a:solidFill>
                  <a:schemeClr val="tx1"/>
                </a:solidFill>
                <a:latin typeface="Cambria" panose="02040503050406030204" pitchFamily="18" charset="0"/>
                <a:ea typeface="Cambria" panose="02040503050406030204" pitchFamily="18" charset="0"/>
              </a:rPr>
              <a:t>giống</a:t>
            </a:r>
            <a:r>
              <a:rPr lang="en-US" sz="4800" dirty="0" smtClean="0">
                <a:solidFill>
                  <a:schemeClr val="tx1"/>
                </a:solidFill>
                <a:latin typeface="Cambria" panose="02040503050406030204" pitchFamily="18" charset="0"/>
                <a:ea typeface="Cambria" panose="02040503050406030204" pitchFamily="18" charset="0"/>
              </a:rPr>
              <a:t> </a:t>
            </a:r>
            <a:r>
              <a:rPr lang="en-US" sz="4800" dirty="0" err="1" smtClean="0">
                <a:solidFill>
                  <a:schemeClr val="tx1"/>
                </a:solidFill>
                <a:latin typeface="Cambria" panose="02040503050406030204" pitchFamily="18" charset="0"/>
                <a:ea typeface="Cambria" panose="02040503050406030204" pitchFamily="18" charset="0"/>
              </a:rPr>
              <a:t>Hoa</a:t>
            </a:r>
            <a:r>
              <a:rPr lang="en-US" sz="4800" dirty="0" smtClean="0">
                <a:solidFill>
                  <a:schemeClr val="tx1"/>
                </a:solidFill>
                <a:latin typeface="Cambria" panose="02040503050406030204" pitchFamily="18" charset="0"/>
                <a:ea typeface="Cambria" panose="02040503050406030204" pitchFamily="18" charset="0"/>
              </a:rPr>
              <a:t> </a:t>
            </a:r>
            <a:r>
              <a:rPr lang="en-US" sz="4800" dirty="0" err="1" smtClean="0">
                <a:solidFill>
                  <a:schemeClr val="tx1"/>
                </a:solidFill>
                <a:latin typeface="Cambria" panose="02040503050406030204" pitchFamily="18" charset="0"/>
                <a:ea typeface="Cambria" panose="02040503050406030204" pitchFamily="18" charset="0"/>
              </a:rPr>
              <a:t>Nhỏ</a:t>
            </a:r>
            <a:r>
              <a:rPr lang="en-US" sz="4800" dirty="0" smtClean="0">
                <a:solidFill>
                  <a:schemeClr val="tx1"/>
                </a:solidFill>
                <a:latin typeface="Cambria" panose="02040503050406030204" pitchFamily="18" charset="0"/>
                <a:ea typeface="Cambria" panose="02040503050406030204" pitchFamily="18" charset="0"/>
              </a:rPr>
              <a:t> (</a:t>
            </a:r>
            <a:r>
              <a:rPr lang="en-US" sz="4800" dirty="0" err="1" smtClean="0">
                <a:solidFill>
                  <a:schemeClr val="tx1"/>
                </a:solidFill>
                <a:latin typeface="Cambria" panose="02040503050406030204" pitchFamily="18" charset="0"/>
                <a:ea typeface="Cambria" panose="02040503050406030204" pitchFamily="18" charset="0"/>
              </a:rPr>
              <a:t>Màu</a:t>
            </a:r>
            <a:r>
              <a:rPr lang="en-US" sz="4800" dirty="0" smtClean="0">
                <a:solidFill>
                  <a:schemeClr val="tx1"/>
                </a:solidFill>
                <a:latin typeface="Cambria" panose="02040503050406030204" pitchFamily="18" charset="0"/>
                <a:ea typeface="Cambria" panose="02040503050406030204" pitchFamily="18" charset="0"/>
              </a:rPr>
              <a:t> </a:t>
            </a:r>
            <a:r>
              <a:rPr lang="en-US" sz="4800" dirty="0" err="1" smtClean="0">
                <a:solidFill>
                  <a:schemeClr val="tx1"/>
                </a:solidFill>
                <a:latin typeface="Cambria" panose="02040503050406030204" pitchFamily="18" charset="0"/>
                <a:ea typeface="Cambria" panose="02040503050406030204" pitchFamily="18" charset="0"/>
              </a:rPr>
              <a:t>Nước</a:t>
            </a:r>
            <a:r>
              <a:rPr lang="en-US" sz="4800" dirty="0" smtClean="0">
                <a:solidFill>
                  <a:schemeClr val="tx1"/>
                </a:solidFill>
                <a:latin typeface="Cambria" panose="02040503050406030204" pitchFamily="18" charset="0"/>
                <a:ea typeface="Cambria" panose="02040503050406030204" pitchFamily="18" charset="0"/>
              </a:rPr>
              <a:t> </a:t>
            </a:r>
            <a:r>
              <a:rPr lang="en-US" sz="4800" dirty="0" err="1" smtClean="0">
                <a:solidFill>
                  <a:schemeClr val="tx1"/>
                </a:solidFill>
                <a:latin typeface="Cambria" panose="02040503050406030204" pitchFamily="18" charset="0"/>
                <a:ea typeface="Cambria" panose="02040503050406030204" pitchFamily="18" charset="0"/>
              </a:rPr>
              <a:t>đã</a:t>
            </a:r>
            <a:r>
              <a:rPr lang="en-US" sz="4800" dirty="0" smtClean="0">
                <a:solidFill>
                  <a:schemeClr val="tx1"/>
                </a:solidFill>
                <a:latin typeface="Cambria" panose="02040503050406030204" pitchFamily="18" charset="0"/>
                <a:ea typeface="Cambria" panose="02040503050406030204" pitchFamily="18" charset="0"/>
              </a:rPr>
              <a:t> </a:t>
            </a:r>
            <a:r>
              <a:rPr lang="en-US" sz="4800" dirty="0" err="1" smtClean="0">
                <a:solidFill>
                  <a:schemeClr val="tx1"/>
                </a:solidFill>
                <a:latin typeface="Cambria" panose="02040503050406030204" pitchFamily="18" charset="0"/>
                <a:ea typeface="Cambria" panose="02040503050406030204" pitchFamily="18" charset="0"/>
              </a:rPr>
              <a:t>giải</a:t>
            </a:r>
            <a:r>
              <a:rPr lang="en-US" sz="4800" dirty="0" smtClean="0">
                <a:solidFill>
                  <a:schemeClr val="tx1"/>
                </a:solidFill>
                <a:latin typeface="Cambria" panose="02040503050406030204" pitchFamily="18" charset="0"/>
                <a:ea typeface="Cambria" panose="02040503050406030204" pitchFamily="18" charset="0"/>
              </a:rPr>
              <a:t> </a:t>
            </a:r>
            <a:r>
              <a:rPr lang="en-US" sz="4800" dirty="0" err="1" smtClean="0">
                <a:solidFill>
                  <a:schemeClr val="tx1"/>
                </a:solidFill>
                <a:latin typeface="Cambria" panose="02040503050406030204" pitchFamily="18" charset="0"/>
                <a:ea typeface="Cambria" panose="02040503050406030204" pitchFamily="18" charset="0"/>
              </a:rPr>
              <a:t>thích</a:t>
            </a:r>
            <a:r>
              <a:rPr lang="en-US" sz="4800" dirty="0" smtClean="0">
                <a:solidFill>
                  <a:schemeClr val="tx1"/>
                </a:solidFill>
                <a:latin typeface="Cambria" panose="02040503050406030204" pitchFamily="18" charset="0"/>
                <a:ea typeface="Cambria" panose="02040503050406030204" pitchFamily="18" charset="0"/>
              </a:rPr>
              <a:t> </a:t>
            </a:r>
            <a:r>
              <a:rPr lang="en-US" sz="4800" dirty="0" err="1" smtClean="0">
                <a:solidFill>
                  <a:schemeClr val="tx1"/>
                </a:solidFill>
                <a:latin typeface="Cambria" panose="02040503050406030204" pitchFamily="18" charset="0"/>
                <a:ea typeface="Cambria" panose="02040503050406030204" pitchFamily="18" charset="0"/>
              </a:rPr>
              <a:t>rằng</a:t>
            </a:r>
            <a:r>
              <a:rPr lang="en-US" sz="4800" dirty="0" smtClean="0">
                <a:solidFill>
                  <a:schemeClr val="tx1"/>
                </a:solidFill>
                <a:latin typeface="Cambria" panose="02040503050406030204" pitchFamily="18" charset="0"/>
                <a:ea typeface="Cambria" panose="02040503050406030204" pitchFamily="18" charset="0"/>
              </a:rPr>
              <a:t> </a:t>
            </a:r>
            <a:r>
              <a:rPr lang="en-US" sz="4800" dirty="0" err="1" smtClean="0">
                <a:solidFill>
                  <a:schemeClr val="tx1"/>
                </a:solidFill>
                <a:latin typeface="Cambria" panose="02040503050406030204" pitchFamily="18" charset="0"/>
                <a:ea typeface="Cambria" panose="02040503050406030204" pitchFamily="18" charset="0"/>
              </a:rPr>
              <a:t>mỗi</a:t>
            </a:r>
            <a:r>
              <a:rPr lang="en-US" sz="4800" dirty="0" smtClean="0">
                <a:solidFill>
                  <a:schemeClr val="tx1"/>
                </a:solidFill>
                <a:latin typeface="Cambria" panose="02040503050406030204" pitchFamily="18" charset="0"/>
                <a:ea typeface="Cambria" panose="02040503050406030204" pitchFamily="18" charset="0"/>
              </a:rPr>
              <a:t> </a:t>
            </a:r>
            <a:r>
              <a:rPr lang="en-US" sz="4800" dirty="0" err="1" smtClean="0">
                <a:solidFill>
                  <a:schemeClr val="tx1"/>
                </a:solidFill>
                <a:latin typeface="Cambria" panose="02040503050406030204" pitchFamily="18" charset="0"/>
                <a:ea typeface="Cambria" panose="02040503050406030204" pitchFamily="18" charset="0"/>
              </a:rPr>
              <a:t>người</a:t>
            </a:r>
            <a:r>
              <a:rPr lang="en-US" sz="4800" dirty="0" smtClean="0">
                <a:solidFill>
                  <a:schemeClr val="tx1"/>
                </a:solidFill>
                <a:latin typeface="Cambria" panose="02040503050406030204" pitchFamily="18" charset="0"/>
                <a:ea typeface="Cambria" panose="02040503050406030204" pitchFamily="18" charset="0"/>
              </a:rPr>
              <a:t> </a:t>
            </a:r>
            <a:r>
              <a:rPr lang="en-US" sz="4800" dirty="0" err="1" smtClean="0">
                <a:solidFill>
                  <a:schemeClr val="tx1"/>
                </a:solidFill>
                <a:latin typeface="Cambria" panose="02040503050406030204" pitchFamily="18" charset="0"/>
                <a:ea typeface="Cambria" panose="02040503050406030204" pitchFamily="18" charset="0"/>
              </a:rPr>
              <a:t>có</a:t>
            </a:r>
            <a:r>
              <a:rPr lang="en-US" sz="4800" dirty="0" smtClean="0">
                <a:solidFill>
                  <a:schemeClr val="tx1"/>
                </a:solidFill>
                <a:latin typeface="Cambria" panose="02040503050406030204" pitchFamily="18" charset="0"/>
                <a:ea typeface="Cambria" panose="02040503050406030204" pitchFamily="18" charset="0"/>
              </a:rPr>
              <a:t> </a:t>
            </a:r>
            <a:r>
              <a:rPr lang="en-US" sz="4800" dirty="0" err="1" smtClean="0">
                <a:solidFill>
                  <a:schemeClr val="tx1"/>
                </a:solidFill>
                <a:latin typeface="Cambria" panose="02040503050406030204" pitchFamily="18" charset="0"/>
                <a:ea typeface="Cambria" panose="02040503050406030204" pitchFamily="18" charset="0"/>
              </a:rPr>
              <a:t>thể</a:t>
            </a:r>
            <a:r>
              <a:rPr lang="en-US" sz="4800" dirty="0" smtClean="0">
                <a:solidFill>
                  <a:schemeClr val="tx1"/>
                </a:solidFill>
                <a:latin typeface="Cambria" panose="02040503050406030204" pitchFamily="18" charset="0"/>
                <a:ea typeface="Cambria" panose="02040503050406030204" pitchFamily="18" charset="0"/>
              </a:rPr>
              <a:t> </a:t>
            </a:r>
            <a:r>
              <a:rPr lang="en-US" sz="4800" dirty="0" err="1" smtClean="0">
                <a:solidFill>
                  <a:schemeClr val="tx1"/>
                </a:solidFill>
                <a:latin typeface="Cambria" panose="02040503050406030204" pitchFamily="18" charset="0"/>
                <a:ea typeface="Cambria" panose="02040503050406030204" pitchFamily="18" charset="0"/>
              </a:rPr>
              <a:t>đẹp</a:t>
            </a:r>
            <a:r>
              <a:rPr lang="en-US" sz="4800" dirty="0" smtClean="0">
                <a:solidFill>
                  <a:schemeClr val="tx1"/>
                </a:solidFill>
                <a:latin typeface="Cambria" panose="02040503050406030204" pitchFamily="18" charset="0"/>
                <a:ea typeface="Cambria" panose="02040503050406030204" pitchFamily="18" charset="0"/>
              </a:rPr>
              <a:t> </a:t>
            </a:r>
            <a:r>
              <a:rPr lang="en-US" sz="4800" dirty="0" err="1" smtClean="0">
                <a:solidFill>
                  <a:schemeClr val="tx1"/>
                </a:solidFill>
                <a:latin typeface="Cambria" panose="02040503050406030204" pitchFamily="18" charset="0"/>
                <a:ea typeface="Cambria" panose="02040503050406030204" pitchFamily="18" charset="0"/>
              </a:rPr>
              <a:t>theo</a:t>
            </a:r>
            <a:r>
              <a:rPr lang="en-US" sz="4800" dirty="0" smtClean="0">
                <a:solidFill>
                  <a:schemeClr val="tx1"/>
                </a:solidFill>
                <a:latin typeface="Cambria" panose="02040503050406030204" pitchFamily="18" charset="0"/>
                <a:ea typeface="Cambria" panose="02040503050406030204" pitchFamily="18" charset="0"/>
              </a:rPr>
              <a:t> </a:t>
            </a:r>
            <a:r>
              <a:rPr lang="en-US" sz="4800" dirty="0" err="1" smtClean="0">
                <a:solidFill>
                  <a:schemeClr val="tx1"/>
                </a:solidFill>
                <a:latin typeface="Cambria" panose="02040503050406030204" pitchFamily="18" charset="0"/>
                <a:ea typeface="Cambria" panose="02040503050406030204" pitchFamily="18" charset="0"/>
              </a:rPr>
              <a:t>một</a:t>
            </a:r>
            <a:r>
              <a:rPr lang="en-US" sz="4800" dirty="0" smtClean="0">
                <a:solidFill>
                  <a:schemeClr val="tx1"/>
                </a:solidFill>
                <a:latin typeface="Cambria" panose="02040503050406030204" pitchFamily="18" charset="0"/>
                <a:ea typeface="Cambria" panose="02040503050406030204" pitchFamily="18" charset="0"/>
              </a:rPr>
              <a:t> </a:t>
            </a:r>
            <a:r>
              <a:rPr lang="en-US" sz="4800" dirty="0" err="1" smtClean="0">
                <a:solidFill>
                  <a:schemeClr val="tx1"/>
                </a:solidFill>
                <a:latin typeface="Cambria" panose="02040503050406030204" pitchFamily="18" charset="0"/>
                <a:ea typeface="Cambria" panose="02040503050406030204" pitchFamily="18" charset="0"/>
              </a:rPr>
              <a:t>cách</a:t>
            </a:r>
            <a:r>
              <a:rPr lang="en-US" sz="4800" dirty="0" smtClean="0">
                <a:solidFill>
                  <a:schemeClr val="tx1"/>
                </a:solidFill>
                <a:latin typeface="Cambria" panose="02040503050406030204" pitchFamily="18" charset="0"/>
                <a:ea typeface="Cambria" panose="02040503050406030204" pitchFamily="18" charset="0"/>
              </a:rPr>
              <a:t> </a:t>
            </a:r>
            <a:r>
              <a:rPr lang="en-US" sz="4800" dirty="0" err="1" smtClean="0">
                <a:solidFill>
                  <a:schemeClr val="tx1"/>
                </a:solidFill>
                <a:latin typeface="Cambria" panose="02040503050406030204" pitchFamily="18" charset="0"/>
                <a:ea typeface="Cambria" panose="02040503050406030204" pitchFamily="18" charset="0"/>
              </a:rPr>
              <a:t>khác</a:t>
            </a:r>
            <a:r>
              <a:rPr lang="en-US" sz="4800" dirty="0" smtClean="0">
                <a:solidFill>
                  <a:schemeClr val="tx1"/>
                </a:solidFill>
                <a:latin typeface="Cambria" panose="02040503050406030204" pitchFamily="18" charset="0"/>
                <a:ea typeface="Cambria" panose="02040503050406030204" pitchFamily="18" charset="0"/>
              </a:rPr>
              <a:t> </a:t>
            </a:r>
            <a:r>
              <a:rPr lang="en-US" sz="4800" dirty="0" err="1" smtClean="0">
                <a:solidFill>
                  <a:schemeClr val="tx1"/>
                </a:solidFill>
                <a:latin typeface="Cambria" panose="02040503050406030204" pitchFamily="18" charset="0"/>
                <a:ea typeface="Cambria" panose="02040503050406030204" pitchFamily="18" charset="0"/>
              </a:rPr>
              <a:t>nhau</a:t>
            </a:r>
            <a:r>
              <a:rPr lang="en-US" sz="4800" dirty="0" smtClean="0">
                <a:solidFill>
                  <a:schemeClr val="tx1"/>
                </a:solidFill>
                <a:latin typeface="Cambria" panose="02040503050406030204" pitchFamily="18" charset="0"/>
                <a:ea typeface="Cambria" panose="02040503050406030204" pitchFamily="18" charset="0"/>
              </a:rPr>
              <a:t>.</a:t>
            </a:r>
          </a:p>
          <a:p>
            <a:pPr marL="685800" indent="-685800" algn="just">
              <a:buFont typeface="Wingdings" panose="05000000000000000000" pitchFamily="2" charset="2"/>
              <a:buChar char="§"/>
            </a:pPr>
            <a:r>
              <a:rPr lang="en-US" sz="4800" dirty="0" err="1" smtClean="0">
                <a:solidFill>
                  <a:schemeClr val="tx1"/>
                </a:solidFill>
                <a:latin typeface="Cambria" panose="02040503050406030204" pitchFamily="18" charset="0"/>
                <a:ea typeface="Cambria" panose="02040503050406030204" pitchFamily="18" charset="0"/>
              </a:rPr>
              <a:t>Em</a:t>
            </a:r>
            <a:r>
              <a:rPr lang="en-US" sz="4800" dirty="0" smtClean="0">
                <a:solidFill>
                  <a:schemeClr val="tx1"/>
                </a:solidFill>
                <a:latin typeface="Cambria" panose="02040503050406030204" pitchFamily="18" charset="0"/>
                <a:ea typeface="Cambria" panose="02040503050406030204" pitchFamily="18" charset="0"/>
              </a:rPr>
              <a:t> </a:t>
            </a:r>
            <a:r>
              <a:rPr lang="en-US" sz="4800" dirty="0" err="1" smtClean="0">
                <a:solidFill>
                  <a:schemeClr val="tx1"/>
                </a:solidFill>
                <a:latin typeface="Cambria" panose="02040503050406030204" pitchFamily="18" charset="0"/>
                <a:ea typeface="Cambria" panose="02040503050406030204" pitchFamily="18" charset="0"/>
              </a:rPr>
              <a:t>có</a:t>
            </a:r>
            <a:r>
              <a:rPr lang="en-US" sz="4800" dirty="0" smtClean="0">
                <a:solidFill>
                  <a:schemeClr val="tx1"/>
                </a:solidFill>
                <a:latin typeface="Cambria" panose="02040503050406030204" pitchFamily="18" charset="0"/>
                <a:ea typeface="Cambria" panose="02040503050406030204" pitchFamily="18" charset="0"/>
              </a:rPr>
              <a:t> </a:t>
            </a:r>
            <a:r>
              <a:rPr lang="en-US" sz="4800" dirty="0" err="1" smtClean="0">
                <a:solidFill>
                  <a:schemeClr val="tx1"/>
                </a:solidFill>
                <a:latin typeface="Cambria" panose="02040503050406030204" pitchFamily="18" charset="0"/>
                <a:ea typeface="Cambria" panose="02040503050406030204" pitchFamily="18" charset="0"/>
              </a:rPr>
              <a:t>thể</a:t>
            </a:r>
            <a:r>
              <a:rPr lang="en-US" sz="4800" dirty="0" smtClean="0">
                <a:solidFill>
                  <a:schemeClr val="tx1"/>
                </a:solidFill>
                <a:latin typeface="Cambria" panose="02040503050406030204" pitchFamily="18" charset="0"/>
                <a:ea typeface="Cambria" panose="02040503050406030204" pitchFamily="18" charset="0"/>
              </a:rPr>
              <a:t> </a:t>
            </a:r>
            <a:r>
              <a:rPr lang="en-US" sz="4800" dirty="0" err="1" smtClean="0">
                <a:solidFill>
                  <a:schemeClr val="tx1"/>
                </a:solidFill>
                <a:latin typeface="Cambria" panose="02040503050406030204" pitchFamily="18" charset="0"/>
                <a:ea typeface="Cambria" panose="02040503050406030204" pitchFamily="18" charset="0"/>
              </a:rPr>
              <a:t>đặt</a:t>
            </a:r>
            <a:r>
              <a:rPr lang="en-US" sz="4800" dirty="0" smtClean="0">
                <a:solidFill>
                  <a:schemeClr val="tx1"/>
                </a:solidFill>
                <a:latin typeface="Cambria" panose="02040503050406030204" pitchFamily="18" charset="0"/>
                <a:ea typeface="Cambria" panose="02040503050406030204" pitchFamily="18" charset="0"/>
              </a:rPr>
              <a:t> </a:t>
            </a:r>
            <a:r>
              <a:rPr lang="en-US" sz="4800" dirty="0" err="1" smtClean="0">
                <a:solidFill>
                  <a:schemeClr val="tx1"/>
                </a:solidFill>
                <a:latin typeface="Cambria" panose="02040503050406030204" pitchFamily="18" charset="0"/>
                <a:ea typeface="Cambria" panose="02040503050406030204" pitchFamily="18" charset="0"/>
              </a:rPr>
              <a:t>mình</a:t>
            </a:r>
            <a:r>
              <a:rPr lang="en-US" sz="4800" dirty="0" smtClean="0">
                <a:solidFill>
                  <a:schemeClr val="tx1"/>
                </a:solidFill>
                <a:latin typeface="Cambria" panose="02040503050406030204" pitchFamily="18" charset="0"/>
                <a:ea typeface="Cambria" panose="02040503050406030204" pitchFamily="18" charset="0"/>
              </a:rPr>
              <a:t> </a:t>
            </a:r>
            <a:r>
              <a:rPr lang="en-US" sz="4800" dirty="0" err="1" smtClean="0">
                <a:solidFill>
                  <a:schemeClr val="tx1"/>
                </a:solidFill>
                <a:latin typeface="Cambria" panose="02040503050406030204" pitchFamily="18" charset="0"/>
                <a:ea typeface="Cambria" panose="02040503050406030204" pitchFamily="18" charset="0"/>
              </a:rPr>
              <a:t>vào</a:t>
            </a:r>
            <a:r>
              <a:rPr lang="en-US" sz="4800" dirty="0" smtClean="0">
                <a:solidFill>
                  <a:schemeClr val="tx1"/>
                </a:solidFill>
                <a:latin typeface="Cambria" panose="02040503050406030204" pitchFamily="18" charset="0"/>
                <a:ea typeface="Cambria" panose="02040503050406030204" pitchFamily="18" charset="0"/>
              </a:rPr>
              <a:t> </a:t>
            </a:r>
            <a:r>
              <a:rPr lang="en-US" sz="4800" dirty="0" err="1" smtClean="0">
                <a:solidFill>
                  <a:schemeClr val="tx1"/>
                </a:solidFill>
                <a:latin typeface="Cambria" panose="02040503050406030204" pitchFamily="18" charset="0"/>
                <a:ea typeface="Cambria" panose="02040503050406030204" pitchFamily="18" charset="0"/>
              </a:rPr>
              <a:t>vị</a:t>
            </a:r>
            <a:r>
              <a:rPr lang="en-US" sz="4800" dirty="0" smtClean="0">
                <a:solidFill>
                  <a:schemeClr val="tx1"/>
                </a:solidFill>
                <a:latin typeface="Cambria" panose="02040503050406030204" pitchFamily="18" charset="0"/>
                <a:ea typeface="Cambria" panose="02040503050406030204" pitchFamily="18" charset="0"/>
              </a:rPr>
              <a:t> </a:t>
            </a:r>
            <a:r>
              <a:rPr lang="en-US" sz="4800" dirty="0" err="1" smtClean="0">
                <a:solidFill>
                  <a:schemeClr val="tx1"/>
                </a:solidFill>
                <a:latin typeface="Cambria" panose="02040503050406030204" pitchFamily="18" charset="0"/>
                <a:ea typeface="Cambria" panose="02040503050406030204" pitchFamily="18" charset="0"/>
              </a:rPr>
              <a:t>trí</a:t>
            </a:r>
            <a:r>
              <a:rPr lang="en-US" sz="4800" dirty="0" smtClean="0">
                <a:solidFill>
                  <a:schemeClr val="tx1"/>
                </a:solidFill>
                <a:latin typeface="Cambria" panose="02040503050406030204" pitchFamily="18" charset="0"/>
                <a:ea typeface="Cambria" panose="02040503050406030204" pitchFamily="18" charset="0"/>
              </a:rPr>
              <a:t> </a:t>
            </a:r>
            <a:r>
              <a:rPr lang="en-US" sz="4800" dirty="0" err="1" smtClean="0">
                <a:solidFill>
                  <a:schemeClr val="tx1"/>
                </a:solidFill>
                <a:latin typeface="Cambria" panose="02040503050406030204" pitchFamily="18" charset="0"/>
                <a:ea typeface="Cambria" panose="02040503050406030204" pitchFamily="18" charset="0"/>
              </a:rPr>
              <a:t>của</a:t>
            </a:r>
            <a:r>
              <a:rPr lang="en-US" sz="4800" dirty="0" smtClean="0">
                <a:solidFill>
                  <a:schemeClr val="tx1"/>
                </a:solidFill>
                <a:latin typeface="Cambria" panose="02040503050406030204" pitchFamily="18" charset="0"/>
                <a:ea typeface="Cambria" panose="02040503050406030204" pitchFamily="18" charset="0"/>
              </a:rPr>
              <a:t> </a:t>
            </a:r>
            <a:r>
              <a:rPr lang="en-US" sz="4800" dirty="0" err="1" smtClean="0">
                <a:solidFill>
                  <a:schemeClr val="tx1"/>
                </a:solidFill>
                <a:latin typeface="Cambria" panose="02040503050406030204" pitchFamily="18" charset="0"/>
                <a:ea typeface="Cambria" panose="02040503050406030204" pitchFamily="18" charset="0"/>
              </a:rPr>
              <a:t>Màu</a:t>
            </a:r>
            <a:r>
              <a:rPr lang="en-US" sz="4800" dirty="0" smtClean="0">
                <a:solidFill>
                  <a:schemeClr val="tx1"/>
                </a:solidFill>
                <a:latin typeface="Cambria" panose="02040503050406030204" pitchFamily="18" charset="0"/>
                <a:ea typeface="Cambria" panose="02040503050406030204" pitchFamily="18" charset="0"/>
              </a:rPr>
              <a:t> </a:t>
            </a:r>
            <a:r>
              <a:rPr lang="en-US" sz="4800" dirty="0" err="1" smtClean="0">
                <a:solidFill>
                  <a:schemeClr val="tx1"/>
                </a:solidFill>
                <a:latin typeface="Cambria" panose="02040503050406030204" pitchFamily="18" charset="0"/>
                <a:ea typeface="Cambria" panose="02040503050406030204" pitchFamily="18" charset="0"/>
              </a:rPr>
              <a:t>Nước</a:t>
            </a:r>
            <a:r>
              <a:rPr lang="en-US" sz="4800" dirty="0" smtClean="0">
                <a:solidFill>
                  <a:schemeClr val="tx1"/>
                </a:solidFill>
                <a:latin typeface="Cambria" panose="02040503050406030204" pitchFamily="18" charset="0"/>
                <a:ea typeface="Cambria" panose="02040503050406030204" pitchFamily="18" charset="0"/>
              </a:rPr>
              <a:t>, </a:t>
            </a:r>
            <a:r>
              <a:rPr lang="en-US" sz="4800" dirty="0" err="1" smtClean="0">
                <a:solidFill>
                  <a:schemeClr val="tx1"/>
                </a:solidFill>
                <a:latin typeface="Cambria" panose="02040503050406030204" pitchFamily="18" charset="0"/>
                <a:ea typeface="Cambria" panose="02040503050406030204" pitchFamily="18" charset="0"/>
              </a:rPr>
              <a:t>dựa</a:t>
            </a:r>
            <a:r>
              <a:rPr lang="en-US" sz="4800" dirty="0" smtClean="0">
                <a:solidFill>
                  <a:schemeClr val="tx1"/>
                </a:solidFill>
                <a:latin typeface="Cambria" panose="02040503050406030204" pitchFamily="18" charset="0"/>
                <a:ea typeface="Cambria" panose="02040503050406030204" pitchFamily="18" charset="0"/>
              </a:rPr>
              <a:t> </a:t>
            </a:r>
            <a:r>
              <a:rPr lang="en-US" sz="4800" dirty="0" err="1" smtClean="0">
                <a:solidFill>
                  <a:schemeClr val="tx1"/>
                </a:solidFill>
                <a:latin typeface="Cambria" panose="02040503050406030204" pitchFamily="18" charset="0"/>
                <a:ea typeface="Cambria" panose="02040503050406030204" pitchFamily="18" charset="0"/>
              </a:rPr>
              <a:t>vào</a:t>
            </a:r>
            <a:r>
              <a:rPr lang="en-US" sz="4800" dirty="0" smtClean="0">
                <a:solidFill>
                  <a:schemeClr val="tx1"/>
                </a:solidFill>
                <a:latin typeface="Cambria" panose="02040503050406030204" pitchFamily="18" charset="0"/>
                <a:ea typeface="Cambria" panose="02040503050406030204" pitchFamily="18" charset="0"/>
              </a:rPr>
              <a:t> </a:t>
            </a:r>
            <a:r>
              <a:rPr lang="en-US" sz="4800" dirty="0" err="1" smtClean="0">
                <a:solidFill>
                  <a:schemeClr val="tx1"/>
                </a:solidFill>
                <a:latin typeface="Cambria" panose="02040503050406030204" pitchFamily="18" charset="0"/>
                <a:ea typeface="Cambria" panose="02040503050406030204" pitchFamily="18" charset="0"/>
              </a:rPr>
              <a:t>lời</a:t>
            </a:r>
            <a:r>
              <a:rPr lang="en-US" sz="4800" dirty="0" smtClean="0">
                <a:solidFill>
                  <a:schemeClr val="tx1"/>
                </a:solidFill>
                <a:latin typeface="Cambria" panose="02040503050406030204" pitchFamily="18" charset="0"/>
                <a:ea typeface="Cambria" panose="02040503050406030204" pitchFamily="18" charset="0"/>
              </a:rPr>
              <a:t> </a:t>
            </a:r>
            <a:r>
              <a:rPr lang="en-US" sz="4800" dirty="0" err="1" smtClean="0">
                <a:solidFill>
                  <a:schemeClr val="tx1"/>
                </a:solidFill>
                <a:latin typeface="Cambria" panose="02040503050406030204" pitchFamily="18" charset="0"/>
                <a:ea typeface="Cambria" panose="02040503050406030204" pitchFamily="18" charset="0"/>
              </a:rPr>
              <a:t>của</a:t>
            </a:r>
            <a:r>
              <a:rPr lang="en-US" sz="4800" dirty="0" smtClean="0">
                <a:solidFill>
                  <a:schemeClr val="tx1"/>
                </a:solidFill>
                <a:latin typeface="Cambria" panose="02040503050406030204" pitchFamily="18" charset="0"/>
                <a:ea typeface="Cambria" panose="02040503050406030204" pitchFamily="18" charset="0"/>
              </a:rPr>
              <a:t> </a:t>
            </a:r>
            <a:r>
              <a:rPr lang="en-US" sz="4800" dirty="0" err="1" smtClean="0">
                <a:solidFill>
                  <a:schemeClr val="tx1"/>
                </a:solidFill>
                <a:latin typeface="Cambria" panose="02040503050406030204" pitchFamily="18" charset="0"/>
                <a:ea typeface="Cambria" panose="02040503050406030204" pitchFamily="18" charset="0"/>
              </a:rPr>
              <a:t>cậu</a:t>
            </a:r>
            <a:r>
              <a:rPr lang="en-US" sz="4800" dirty="0" smtClean="0">
                <a:solidFill>
                  <a:schemeClr val="tx1"/>
                </a:solidFill>
                <a:latin typeface="Cambria" panose="02040503050406030204" pitchFamily="18" charset="0"/>
                <a:ea typeface="Cambria" panose="02040503050406030204" pitchFamily="18" charset="0"/>
              </a:rPr>
              <a:t> </a:t>
            </a:r>
            <a:r>
              <a:rPr lang="en-US" sz="4800" dirty="0" err="1" smtClean="0">
                <a:solidFill>
                  <a:schemeClr val="tx1"/>
                </a:solidFill>
                <a:latin typeface="Cambria" panose="02040503050406030204" pitchFamily="18" charset="0"/>
                <a:ea typeface="Cambria" panose="02040503050406030204" pitchFamily="18" charset="0"/>
              </a:rPr>
              <a:t>ấy</a:t>
            </a:r>
            <a:r>
              <a:rPr lang="en-US" sz="4800" dirty="0" smtClean="0">
                <a:solidFill>
                  <a:schemeClr val="tx1"/>
                </a:solidFill>
                <a:latin typeface="Cambria" panose="02040503050406030204" pitchFamily="18" charset="0"/>
                <a:ea typeface="Cambria" panose="02040503050406030204" pitchFamily="18" charset="0"/>
              </a:rPr>
              <a:t> </a:t>
            </a:r>
            <a:r>
              <a:rPr lang="en-US" sz="4800" dirty="0" err="1" smtClean="0">
                <a:solidFill>
                  <a:schemeClr val="tx1"/>
                </a:solidFill>
                <a:latin typeface="Cambria" panose="02040503050406030204" pitchFamily="18" charset="0"/>
                <a:ea typeface="Cambria" panose="02040503050406030204" pitchFamily="18" charset="0"/>
              </a:rPr>
              <a:t>đã</a:t>
            </a:r>
            <a:r>
              <a:rPr lang="en-US" sz="4800" dirty="0" smtClean="0">
                <a:solidFill>
                  <a:schemeClr val="tx1"/>
                </a:solidFill>
                <a:latin typeface="Cambria" panose="02040503050406030204" pitchFamily="18" charset="0"/>
                <a:ea typeface="Cambria" panose="02040503050406030204" pitchFamily="18" charset="0"/>
              </a:rPr>
              <a:t> </a:t>
            </a:r>
            <a:r>
              <a:rPr lang="en-US" sz="4800" dirty="0" err="1" smtClean="0">
                <a:solidFill>
                  <a:schemeClr val="tx1"/>
                </a:solidFill>
                <a:latin typeface="Cambria" panose="02040503050406030204" pitchFamily="18" charset="0"/>
                <a:ea typeface="Cambria" panose="02040503050406030204" pitchFamily="18" charset="0"/>
              </a:rPr>
              <a:t>nói</a:t>
            </a:r>
            <a:r>
              <a:rPr lang="en-US" sz="4800" dirty="0" smtClean="0">
                <a:solidFill>
                  <a:schemeClr val="tx1"/>
                </a:solidFill>
                <a:latin typeface="Cambria" panose="02040503050406030204" pitchFamily="18" charset="0"/>
                <a:ea typeface="Cambria" panose="02040503050406030204" pitchFamily="18" charset="0"/>
              </a:rPr>
              <a:t> </a:t>
            </a:r>
            <a:r>
              <a:rPr lang="en-US" sz="4800" dirty="0" err="1" smtClean="0">
                <a:solidFill>
                  <a:schemeClr val="tx1"/>
                </a:solidFill>
                <a:latin typeface="Cambria" panose="02040503050406030204" pitchFamily="18" charset="0"/>
                <a:ea typeface="Cambria" panose="02040503050406030204" pitchFamily="18" charset="0"/>
              </a:rPr>
              <a:t>và</a:t>
            </a:r>
            <a:r>
              <a:rPr lang="en-US" sz="4800" dirty="0" smtClean="0">
                <a:solidFill>
                  <a:schemeClr val="tx1"/>
                </a:solidFill>
                <a:latin typeface="Cambria" panose="02040503050406030204" pitchFamily="18" charset="0"/>
                <a:ea typeface="Cambria" panose="02040503050406030204" pitchFamily="18" charset="0"/>
              </a:rPr>
              <a:t> </a:t>
            </a:r>
            <a:r>
              <a:rPr lang="en-US" sz="4800" dirty="0" err="1" smtClean="0">
                <a:solidFill>
                  <a:schemeClr val="tx1"/>
                </a:solidFill>
                <a:latin typeface="Cambria" panose="02040503050406030204" pitchFamily="18" charset="0"/>
                <a:ea typeface="Cambria" panose="02040503050406030204" pitchFamily="18" charset="0"/>
              </a:rPr>
              <a:t>nghĩ</a:t>
            </a:r>
            <a:r>
              <a:rPr lang="en-US" sz="4800" dirty="0" smtClean="0">
                <a:solidFill>
                  <a:schemeClr val="tx1"/>
                </a:solidFill>
                <a:latin typeface="Cambria" panose="02040503050406030204" pitchFamily="18" charset="0"/>
                <a:ea typeface="Cambria" panose="02040503050406030204" pitchFamily="18" charset="0"/>
              </a:rPr>
              <a:t> </a:t>
            </a:r>
            <a:r>
              <a:rPr lang="en-US" sz="4800" dirty="0" err="1" smtClean="0">
                <a:solidFill>
                  <a:schemeClr val="tx1"/>
                </a:solidFill>
                <a:latin typeface="Cambria" panose="02040503050406030204" pitchFamily="18" charset="0"/>
                <a:ea typeface="Cambria" panose="02040503050406030204" pitchFamily="18" charset="0"/>
              </a:rPr>
              <a:t>thêm</a:t>
            </a:r>
            <a:r>
              <a:rPr lang="en-US" sz="4800" dirty="0" smtClean="0">
                <a:solidFill>
                  <a:schemeClr val="tx1"/>
                </a:solidFill>
                <a:latin typeface="Cambria" panose="02040503050406030204" pitchFamily="18" charset="0"/>
                <a:ea typeface="Cambria" panose="02040503050406030204" pitchFamily="18" charset="0"/>
              </a:rPr>
              <a:t> </a:t>
            </a:r>
            <a:r>
              <a:rPr lang="en-US" sz="4800" dirty="0" err="1" smtClean="0">
                <a:solidFill>
                  <a:schemeClr val="tx1"/>
                </a:solidFill>
                <a:latin typeface="Cambria" panose="02040503050406030204" pitchFamily="18" charset="0"/>
                <a:ea typeface="Cambria" panose="02040503050406030204" pitchFamily="18" charset="0"/>
              </a:rPr>
              <a:t>các</a:t>
            </a:r>
            <a:r>
              <a:rPr lang="en-US" sz="4800" dirty="0" smtClean="0">
                <a:solidFill>
                  <a:schemeClr val="tx1"/>
                </a:solidFill>
                <a:latin typeface="Cambria" panose="02040503050406030204" pitchFamily="18" charset="0"/>
                <a:ea typeface="Cambria" panose="02040503050406030204" pitchFamily="18" charset="0"/>
              </a:rPr>
              <a:t> ý </a:t>
            </a:r>
            <a:r>
              <a:rPr lang="en-US" sz="4800" dirty="0" err="1" smtClean="0">
                <a:solidFill>
                  <a:schemeClr val="tx1"/>
                </a:solidFill>
                <a:latin typeface="Cambria" panose="02040503050406030204" pitchFamily="18" charset="0"/>
                <a:ea typeface="Cambria" panose="02040503050406030204" pitchFamily="18" charset="0"/>
              </a:rPr>
              <a:t>để</a:t>
            </a:r>
            <a:r>
              <a:rPr lang="en-US" sz="4800" dirty="0" smtClean="0">
                <a:solidFill>
                  <a:schemeClr val="tx1"/>
                </a:solidFill>
                <a:latin typeface="Cambria" panose="02040503050406030204" pitchFamily="18" charset="0"/>
                <a:ea typeface="Cambria" panose="02040503050406030204" pitchFamily="18" charset="0"/>
              </a:rPr>
              <a:t> </a:t>
            </a:r>
            <a:r>
              <a:rPr lang="en-US" sz="4800" dirty="0" err="1" smtClean="0">
                <a:solidFill>
                  <a:schemeClr val="tx1"/>
                </a:solidFill>
                <a:latin typeface="Cambria" panose="02040503050406030204" pitchFamily="18" charset="0"/>
                <a:ea typeface="Cambria" panose="02040503050406030204" pitchFamily="18" charset="0"/>
              </a:rPr>
              <a:t>thuyết</a:t>
            </a:r>
            <a:r>
              <a:rPr lang="en-US" sz="4800" dirty="0" smtClean="0">
                <a:solidFill>
                  <a:schemeClr val="tx1"/>
                </a:solidFill>
                <a:latin typeface="Cambria" panose="02040503050406030204" pitchFamily="18" charset="0"/>
                <a:ea typeface="Cambria" panose="02040503050406030204" pitchFamily="18" charset="0"/>
              </a:rPr>
              <a:t> </a:t>
            </a:r>
            <a:r>
              <a:rPr lang="en-US" sz="4800" dirty="0" err="1" smtClean="0">
                <a:solidFill>
                  <a:schemeClr val="tx1"/>
                </a:solidFill>
                <a:latin typeface="Cambria" panose="02040503050406030204" pitchFamily="18" charset="0"/>
                <a:ea typeface="Cambria" panose="02040503050406030204" pitchFamily="18" charset="0"/>
              </a:rPr>
              <a:t>phục</a:t>
            </a:r>
            <a:r>
              <a:rPr lang="en-US" sz="4800" dirty="0" smtClean="0">
                <a:solidFill>
                  <a:schemeClr val="tx1"/>
                </a:solidFill>
                <a:latin typeface="Cambria" panose="02040503050406030204" pitchFamily="18" charset="0"/>
                <a:ea typeface="Cambria" panose="02040503050406030204" pitchFamily="18" charset="0"/>
              </a:rPr>
              <a:t> </a:t>
            </a:r>
            <a:r>
              <a:rPr lang="en-US" sz="4800" dirty="0" err="1" smtClean="0">
                <a:solidFill>
                  <a:schemeClr val="tx1"/>
                </a:solidFill>
                <a:latin typeface="Cambria" panose="02040503050406030204" pitchFamily="18" charset="0"/>
                <a:ea typeface="Cambria" panose="02040503050406030204" pitchFamily="18" charset="0"/>
              </a:rPr>
              <a:t>các</a:t>
            </a:r>
            <a:r>
              <a:rPr lang="en-US" sz="4800" dirty="0" smtClean="0">
                <a:solidFill>
                  <a:schemeClr val="tx1"/>
                </a:solidFill>
                <a:latin typeface="Cambria" panose="02040503050406030204" pitchFamily="18" charset="0"/>
                <a:ea typeface="Cambria" panose="02040503050406030204" pitchFamily="18" charset="0"/>
              </a:rPr>
              <a:t> </a:t>
            </a:r>
            <a:r>
              <a:rPr lang="en-US" sz="4800" dirty="0" err="1" smtClean="0">
                <a:solidFill>
                  <a:schemeClr val="tx1"/>
                </a:solidFill>
                <a:latin typeface="Cambria" panose="02040503050406030204" pitchFamily="18" charset="0"/>
                <a:ea typeface="Cambria" panose="02040503050406030204" pitchFamily="18" charset="0"/>
              </a:rPr>
              <a:t>cô</a:t>
            </a:r>
            <a:r>
              <a:rPr lang="en-US" sz="4800" dirty="0" smtClean="0">
                <a:solidFill>
                  <a:schemeClr val="tx1"/>
                </a:solidFill>
                <a:latin typeface="Cambria" panose="02040503050406030204" pitchFamily="18" charset="0"/>
                <a:ea typeface="Cambria" panose="02040503050406030204" pitchFamily="18" charset="0"/>
              </a:rPr>
              <a:t> </a:t>
            </a:r>
            <a:r>
              <a:rPr lang="en-US" sz="4800" dirty="0" err="1" smtClean="0">
                <a:solidFill>
                  <a:schemeClr val="tx1"/>
                </a:solidFill>
                <a:latin typeface="Cambria" panose="02040503050406030204" pitchFamily="18" charset="0"/>
                <a:ea typeface="Cambria" panose="02040503050406030204" pitchFamily="18" charset="0"/>
              </a:rPr>
              <a:t>bé</a:t>
            </a:r>
            <a:r>
              <a:rPr lang="en-US" sz="4800" dirty="0" smtClean="0">
                <a:solidFill>
                  <a:schemeClr val="tx1"/>
                </a:solidFill>
                <a:latin typeface="Cambria" panose="02040503050406030204" pitchFamily="18" charset="0"/>
                <a:ea typeface="Cambria" panose="02040503050406030204" pitchFamily="18" charset="0"/>
              </a:rPr>
              <a:t> </a:t>
            </a:r>
            <a:r>
              <a:rPr lang="en-US" sz="4800" dirty="0" err="1" smtClean="0">
                <a:solidFill>
                  <a:schemeClr val="tx1"/>
                </a:solidFill>
                <a:latin typeface="Cambria" panose="02040503050406030204" pitchFamily="18" charset="0"/>
                <a:ea typeface="Cambria" panose="02040503050406030204" pitchFamily="18" charset="0"/>
              </a:rPr>
              <a:t>để</a:t>
            </a:r>
            <a:r>
              <a:rPr lang="en-US" sz="4800" dirty="0" smtClean="0">
                <a:solidFill>
                  <a:schemeClr val="tx1"/>
                </a:solidFill>
                <a:latin typeface="Cambria" panose="02040503050406030204" pitchFamily="18" charset="0"/>
                <a:ea typeface="Cambria" panose="02040503050406030204" pitchFamily="18" charset="0"/>
              </a:rPr>
              <a:t> </a:t>
            </a:r>
            <a:r>
              <a:rPr lang="en-US" sz="4800" dirty="0" err="1" smtClean="0">
                <a:solidFill>
                  <a:schemeClr val="tx1"/>
                </a:solidFill>
                <a:latin typeface="Cambria" panose="02040503050406030204" pitchFamily="18" charset="0"/>
                <a:ea typeface="Cambria" panose="02040503050406030204" pitchFamily="18" charset="0"/>
              </a:rPr>
              <a:t>vẽ</a:t>
            </a:r>
            <a:r>
              <a:rPr lang="en-US" sz="4800" dirty="0" smtClean="0">
                <a:solidFill>
                  <a:schemeClr val="tx1"/>
                </a:solidFill>
                <a:latin typeface="Cambria" panose="02040503050406030204" pitchFamily="18" charset="0"/>
                <a:ea typeface="Cambria" panose="02040503050406030204" pitchFamily="18" charset="0"/>
              </a:rPr>
              <a:t> </a:t>
            </a:r>
            <a:r>
              <a:rPr lang="en-US" sz="4800" dirty="0" err="1" smtClean="0">
                <a:solidFill>
                  <a:schemeClr val="tx1"/>
                </a:solidFill>
                <a:latin typeface="Cambria" panose="02040503050406030204" pitchFamily="18" charset="0"/>
                <a:ea typeface="Cambria" panose="02040503050406030204" pitchFamily="18" charset="0"/>
              </a:rPr>
              <a:t>chân</a:t>
            </a:r>
            <a:r>
              <a:rPr lang="en-US" sz="4800" dirty="0" smtClean="0">
                <a:solidFill>
                  <a:schemeClr val="tx1"/>
                </a:solidFill>
                <a:latin typeface="Cambria" panose="02040503050406030204" pitchFamily="18" charset="0"/>
                <a:ea typeface="Cambria" panose="02040503050406030204" pitchFamily="18" charset="0"/>
              </a:rPr>
              <a:t> dung </a:t>
            </a:r>
            <a:r>
              <a:rPr lang="en-US" sz="4800" dirty="0" err="1" smtClean="0">
                <a:solidFill>
                  <a:schemeClr val="tx1"/>
                </a:solidFill>
                <a:latin typeface="Cambria" panose="02040503050406030204" pitchFamily="18" charset="0"/>
                <a:ea typeface="Cambria" panose="02040503050406030204" pitchFamily="18" charset="0"/>
              </a:rPr>
              <a:t>giống</a:t>
            </a:r>
            <a:r>
              <a:rPr lang="en-US" sz="4800" dirty="0" smtClean="0">
                <a:solidFill>
                  <a:schemeClr val="tx1"/>
                </a:solidFill>
                <a:latin typeface="Cambria" panose="02040503050406030204" pitchFamily="18" charset="0"/>
                <a:ea typeface="Cambria" panose="02040503050406030204" pitchFamily="18" charset="0"/>
              </a:rPr>
              <a:t> </a:t>
            </a:r>
            <a:r>
              <a:rPr lang="en-US" sz="4800" dirty="0" err="1" smtClean="0">
                <a:solidFill>
                  <a:schemeClr val="tx1"/>
                </a:solidFill>
                <a:latin typeface="Cambria" panose="02040503050406030204" pitchFamily="18" charset="0"/>
                <a:ea typeface="Cambria" panose="02040503050406030204" pitchFamily="18" charset="0"/>
              </a:rPr>
              <a:t>người</a:t>
            </a:r>
            <a:r>
              <a:rPr lang="en-US" sz="4800" dirty="0" smtClean="0">
                <a:solidFill>
                  <a:schemeClr val="tx1"/>
                </a:solidFill>
                <a:latin typeface="Cambria" panose="02040503050406030204" pitchFamily="18" charset="0"/>
                <a:ea typeface="Cambria" panose="02040503050406030204" pitchFamily="18" charset="0"/>
              </a:rPr>
              <a:t> </a:t>
            </a:r>
            <a:r>
              <a:rPr lang="en-US" sz="4800" dirty="0" err="1" smtClean="0">
                <a:solidFill>
                  <a:schemeClr val="tx1"/>
                </a:solidFill>
                <a:latin typeface="Cambria" panose="02040503050406030204" pitchFamily="18" charset="0"/>
                <a:ea typeface="Cambria" panose="02040503050406030204" pitchFamily="18" charset="0"/>
              </a:rPr>
              <a:t>thật</a:t>
            </a:r>
            <a:endParaRPr lang="en-US" sz="4800" dirty="0" smtClean="0">
              <a:solidFill>
                <a:schemeClr val="tx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0966769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anim calcmode="lin" valueType="num">
                                      <p:cBhvr additive="base">
                                        <p:cTn id="23" dur="500" fill="hold"/>
                                        <p:tgtEl>
                                          <p:spTgt spid="24"/>
                                        </p:tgtEl>
                                        <p:attrNameLst>
                                          <p:attrName>ppt_x</p:attrName>
                                        </p:attrNameLst>
                                      </p:cBhvr>
                                      <p:tavLst>
                                        <p:tav tm="0">
                                          <p:val>
                                            <p:strVal val="#ppt_x"/>
                                          </p:val>
                                        </p:tav>
                                        <p:tav tm="100000">
                                          <p:val>
                                            <p:strVal val="#ppt_x"/>
                                          </p:val>
                                        </p:tav>
                                      </p:tavLst>
                                    </p:anim>
                                    <p:anim calcmode="lin" valueType="num">
                                      <p:cBhvr additive="base">
                                        <p:cTn id="2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2" grpId="0" animBg="1"/>
      <p:bldP spid="24" grpId="0" animBg="1"/>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219BD790-96CD-43EB-9F86-ECE174756E0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9879" y="1"/>
            <a:ext cx="2630613" cy="1857737"/>
          </a:xfrm>
          <a:prstGeom prst="rect">
            <a:avLst/>
          </a:prstGeom>
        </p:spPr>
      </p:pic>
      <p:sp>
        <p:nvSpPr>
          <p:cNvPr id="4" name="文本框 3">
            <a:extLst>
              <a:ext uri="{FF2B5EF4-FFF2-40B4-BE49-F238E27FC236}">
                <a16:creationId xmlns:a16="http://schemas.microsoft.com/office/drawing/2014/main" id="{47BB1584-2A44-4359-AAA8-F22846557F72}"/>
              </a:ext>
            </a:extLst>
          </p:cNvPr>
          <p:cNvSpPr txBox="1"/>
          <p:nvPr/>
        </p:nvSpPr>
        <p:spPr>
          <a:xfrm>
            <a:off x="985427" y="1"/>
            <a:ext cx="4095825" cy="1862048"/>
          </a:xfrm>
          <a:prstGeom prst="rect">
            <a:avLst/>
          </a:prstGeom>
          <a:noFill/>
        </p:spPr>
        <p:txBody>
          <a:bodyPr wrap="square" rtlCol="0">
            <a:spAutoFit/>
          </a:bodyPr>
          <a:lstStyle/>
          <a:p>
            <a:pPr algn="ctr" defTabSz="685800"/>
            <a:r>
              <a:rPr lang="en-US" altLang="zh-CN" sz="11500" dirty="0" err="1" smtClean="0">
                <a:solidFill>
                  <a:prstClr val="black"/>
                </a:solidFill>
                <a:effectLst>
                  <a:outerShdw blurRad="38100" dist="38100" dir="2700000" algn="tl">
                    <a:srgbClr val="000000">
                      <a:alpha val="43137"/>
                    </a:srgbClr>
                  </a:outerShdw>
                </a:effectLst>
                <a:latin typeface="#9Slide07 HLT Fall For You" panose="02000506000000020003" pitchFamily="2" charset="0"/>
                <a:ea typeface="仓耳大漫漫体 W05" panose="02020400000000000000" pitchFamily="18" charset="-122"/>
              </a:rPr>
              <a:t>Câu</a:t>
            </a:r>
            <a:r>
              <a:rPr lang="en-US" altLang="zh-CN" sz="11500" dirty="0" smtClean="0">
                <a:solidFill>
                  <a:prstClr val="black"/>
                </a:solidFill>
                <a:effectLst>
                  <a:outerShdw blurRad="38100" dist="38100" dir="2700000" algn="tl">
                    <a:srgbClr val="000000">
                      <a:alpha val="43137"/>
                    </a:srgbClr>
                  </a:outerShdw>
                </a:effectLst>
                <a:latin typeface="#9Slide07 HLT Fall For You" panose="02000506000000020003" pitchFamily="2" charset="0"/>
                <a:ea typeface="仓耳大漫漫体 W05" panose="02020400000000000000" pitchFamily="18" charset="-122"/>
              </a:rPr>
              <a:t> 4</a:t>
            </a:r>
            <a:endParaRPr lang="zh-CN" altLang="en-US" sz="11500" dirty="0">
              <a:solidFill>
                <a:prstClr val="black"/>
              </a:solidFill>
              <a:effectLst>
                <a:outerShdw blurRad="38100" dist="38100" dir="2700000" algn="tl">
                  <a:srgbClr val="000000">
                    <a:alpha val="43137"/>
                  </a:srgbClr>
                </a:outerShdw>
              </a:effectLst>
              <a:latin typeface="#9Slide07 HLT Fall For You" panose="02000506000000020003" pitchFamily="2" charset="0"/>
              <a:ea typeface="仓耳大漫漫体 W05" panose="02020400000000000000" pitchFamily="18" charset="-122"/>
            </a:endParaRPr>
          </a:p>
        </p:txBody>
      </p:sp>
      <p:sp>
        <p:nvSpPr>
          <p:cNvPr id="5" name="任意多边形: 形状 4">
            <a:extLst>
              <a:ext uri="{FF2B5EF4-FFF2-40B4-BE49-F238E27FC236}">
                <a16:creationId xmlns:a16="http://schemas.microsoft.com/office/drawing/2014/main" id="{993E7E98-94EE-480C-BA16-D135C4FE988F}"/>
              </a:ext>
            </a:extLst>
          </p:cNvPr>
          <p:cNvSpPr/>
          <p:nvPr/>
        </p:nvSpPr>
        <p:spPr>
          <a:xfrm>
            <a:off x="711844" y="1475558"/>
            <a:ext cx="5312780" cy="312752"/>
          </a:xfrm>
          <a:custGeom>
            <a:avLst/>
            <a:gdLst>
              <a:gd name="connsiteX0" fmla="*/ 0 w 3541853"/>
              <a:gd name="connsiteY0" fmla="*/ 104315 h 208501"/>
              <a:gd name="connsiteX1" fmla="*/ 405114 w 3541853"/>
              <a:gd name="connsiteY1" fmla="*/ 11718 h 208501"/>
              <a:gd name="connsiteX2" fmla="*/ 902825 w 3541853"/>
              <a:gd name="connsiteY2" fmla="*/ 150614 h 208501"/>
              <a:gd name="connsiteX3" fmla="*/ 1365813 w 3541853"/>
              <a:gd name="connsiteY3" fmla="*/ 11718 h 208501"/>
              <a:gd name="connsiteX4" fmla="*/ 1794076 w 3541853"/>
              <a:gd name="connsiteY4" fmla="*/ 208487 h 208501"/>
              <a:gd name="connsiteX5" fmla="*/ 2361235 w 3541853"/>
              <a:gd name="connsiteY5" fmla="*/ 143 h 208501"/>
              <a:gd name="connsiteX6" fmla="*/ 2893671 w 3541853"/>
              <a:gd name="connsiteY6" fmla="*/ 173763 h 208501"/>
              <a:gd name="connsiteX7" fmla="*/ 3321934 w 3541853"/>
              <a:gd name="connsiteY7" fmla="*/ 46442 h 208501"/>
              <a:gd name="connsiteX8" fmla="*/ 3541853 w 3541853"/>
              <a:gd name="connsiteY8" fmla="*/ 92741 h 208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41853" h="208501">
                <a:moveTo>
                  <a:pt x="0" y="104315"/>
                </a:moveTo>
                <a:cubicBezTo>
                  <a:pt x="127321" y="54158"/>
                  <a:pt x="254643" y="4002"/>
                  <a:pt x="405114" y="11718"/>
                </a:cubicBezTo>
                <a:cubicBezTo>
                  <a:pt x="555585" y="19434"/>
                  <a:pt x="742709" y="150614"/>
                  <a:pt x="902825" y="150614"/>
                </a:cubicBezTo>
                <a:cubicBezTo>
                  <a:pt x="1062941" y="150614"/>
                  <a:pt x="1217271" y="2073"/>
                  <a:pt x="1365813" y="11718"/>
                </a:cubicBezTo>
                <a:cubicBezTo>
                  <a:pt x="1514355" y="21363"/>
                  <a:pt x="1628172" y="210416"/>
                  <a:pt x="1794076" y="208487"/>
                </a:cubicBezTo>
                <a:cubicBezTo>
                  <a:pt x="1959980" y="206558"/>
                  <a:pt x="2177969" y="5930"/>
                  <a:pt x="2361235" y="143"/>
                </a:cubicBezTo>
                <a:cubicBezTo>
                  <a:pt x="2544501" y="-5644"/>
                  <a:pt x="2733555" y="166047"/>
                  <a:pt x="2893671" y="173763"/>
                </a:cubicBezTo>
                <a:cubicBezTo>
                  <a:pt x="3053787" y="181479"/>
                  <a:pt x="3213904" y="59946"/>
                  <a:pt x="3321934" y="46442"/>
                </a:cubicBezTo>
                <a:cubicBezTo>
                  <a:pt x="3429964" y="32938"/>
                  <a:pt x="3485908" y="62839"/>
                  <a:pt x="3541853" y="9274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2700">
              <a:solidFill>
                <a:prstClr val="white"/>
              </a:solidFill>
              <a:latin typeface="Calibri"/>
              <a:ea typeface="等线" panose="020B0604020202020204" charset="-122"/>
            </a:endParaRPr>
          </a:p>
        </p:txBody>
      </p:sp>
      <p:sp>
        <p:nvSpPr>
          <p:cNvPr id="2" name="TextBox 1"/>
          <p:cNvSpPr txBox="1"/>
          <p:nvPr/>
        </p:nvSpPr>
        <p:spPr>
          <a:xfrm>
            <a:off x="5354835" y="495300"/>
            <a:ext cx="11963400" cy="1938992"/>
          </a:xfrm>
          <a:prstGeom prst="rect">
            <a:avLst/>
          </a:prstGeom>
          <a:ln w="76200">
            <a:solidFill>
              <a:schemeClr val="accent6">
                <a:lumMod val="50000"/>
              </a:schemeClr>
            </a:solidFill>
            <a:prstDash val="lgDash"/>
          </a:ln>
        </p:spPr>
        <p:style>
          <a:lnRef idx="2">
            <a:schemeClr val="accent3"/>
          </a:lnRef>
          <a:fillRef idx="1">
            <a:schemeClr val="lt1"/>
          </a:fillRef>
          <a:effectRef idx="0">
            <a:schemeClr val="accent3"/>
          </a:effectRef>
          <a:fontRef idx="minor">
            <a:schemeClr val="dk1"/>
          </a:fontRef>
        </p:style>
        <p:txBody>
          <a:bodyPr wrap="square" rtlCol="0">
            <a:spAutoFit/>
          </a:bodyPr>
          <a:lstStyle/>
          <a:p>
            <a:pPr algn="ctr" defTabSz="1371600"/>
            <a:r>
              <a:rPr lang="en-US" altLang="zh-CN" sz="6000" dirty="0" err="1">
                <a:solidFill>
                  <a:schemeClr val="tx1"/>
                </a:solidFill>
                <a:latin typeface="Cambria" panose="02040503050406030204" pitchFamily="18" charset="0"/>
                <a:ea typeface="Cambria" panose="02040503050406030204" pitchFamily="18" charset="0"/>
              </a:rPr>
              <a:t>Điều</a:t>
            </a:r>
            <a:r>
              <a:rPr lang="en-US" altLang="zh-CN" sz="6000" dirty="0">
                <a:solidFill>
                  <a:schemeClr val="tx1"/>
                </a:solidFill>
                <a:latin typeface="Cambria" panose="02040503050406030204" pitchFamily="18" charset="0"/>
                <a:ea typeface="Cambria" panose="02040503050406030204" pitchFamily="18" charset="0"/>
              </a:rPr>
              <a:t> </a:t>
            </a:r>
            <a:r>
              <a:rPr lang="en-US" altLang="zh-CN" sz="6000" dirty="0" err="1">
                <a:solidFill>
                  <a:schemeClr val="tx1"/>
                </a:solidFill>
                <a:latin typeface="Cambria" panose="02040503050406030204" pitchFamily="18" charset="0"/>
                <a:ea typeface="Cambria" panose="02040503050406030204" pitchFamily="18" charset="0"/>
              </a:rPr>
              <a:t>gì</a:t>
            </a:r>
            <a:r>
              <a:rPr lang="en-US" altLang="zh-CN" sz="6000" dirty="0">
                <a:solidFill>
                  <a:schemeClr val="tx1"/>
                </a:solidFill>
                <a:latin typeface="Cambria" panose="02040503050406030204" pitchFamily="18" charset="0"/>
                <a:ea typeface="Cambria" panose="02040503050406030204" pitchFamily="18" charset="0"/>
              </a:rPr>
              <a:t> </a:t>
            </a:r>
            <a:r>
              <a:rPr lang="en-US" altLang="zh-CN" sz="6000" dirty="0" err="1">
                <a:solidFill>
                  <a:schemeClr val="tx1"/>
                </a:solidFill>
                <a:latin typeface="Cambria" panose="02040503050406030204" pitchFamily="18" charset="0"/>
                <a:ea typeface="Cambria" panose="02040503050406030204" pitchFamily="18" charset="0"/>
              </a:rPr>
              <a:t>khiến</a:t>
            </a:r>
            <a:r>
              <a:rPr lang="en-US" altLang="zh-CN" sz="6000" dirty="0">
                <a:solidFill>
                  <a:schemeClr val="tx1"/>
                </a:solidFill>
                <a:latin typeface="Cambria" panose="02040503050406030204" pitchFamily="18" charset="0"/>
                <a:ea typeface="Cambria" panose="02040503050406030204" pitchFamily="18" charset="0"/>
              </a:rPr>
              <a:t> </a:t>
            </a:r>
            <a:r>
              <a:rPr lang="en-US" altLang="zh-CN" sz="6000" dirty="0" err="1">
                <a:solidFill>
                  <a:schemeClr val="tx1"/>
                </a:solidFill>
                <a:latin typeface="Cambria" panose="02040503050406030204" pitchFamily="18" charset="0"/>
                <a:ea typeface="Cambria" panose="02040503050406030204" pitchFamily="18" charset="0"/>
              </a:rPr>
              <a:t>các</a:t>
            </a:r>
            <a:r>
              <a:rPr lang="en-US" altLang="zh-CN" sz="6000" dirty="0">
                <a:solidFill>
                  <a:schemeClr val="tx1"/>
                </a:solidFill>
                <a:latin typeface="Cambria" panose="02040503050406030204" pitchFamily="18" charset="0"/>
                <a:ea typeface="Cambria" panose="02040503050406030204" pitchFamily="18" charset="0"/>
              </a:rPr>
              <a:t> </a:t>
            </a:r>
            <a:r>
              <a:rPr lang="en-US" altLang="zh-CN" sz="6000" dirty="0" err="1">
                <a:solidFill>
                  <a:schemeClr val="tx1"/>
                </a:solidFill>
                <a:latin typeface="Cambria" panose="02040503050406030204" pitchFamily="18" charset="0"/>
                <a:ea typeface="Cambria" panose="02040503050406030204" pitchFamily="18" charset="0"/>
              </a:rPr>
              <a:t>cô</a:t>
            </a:r>
            <a:r>
              <a:rPr lang="en-US" altLang="zh-CN" sz="6000" dirty="0">
                <a:solidFill>
                  <a:schemeClr val="tx1"/>
                </a:solidFill>
                <a:latin typeface="Cambria" panose="02040503050406030204" pitchFamily="18" charset="0"/>
                <a:ea typeface="Cambria" panose="02040503050406030204" pitchFamily="18" charset="0"/>
              </a:rPr>
              <a:t> </a:t>
            </a:r>
            <a:r>
              <a:rPr lang="en-US" altLang="zh-CN" sz="6000" dirty="0" err="1">
                <a:solidFill>
                  <a:schemeClr val="tx1"/>
                </a:solidFill>
                <a:latin typeface="Cambria" panose="02040503050406030204" pitchFamily="18" charset="0"/>
                <a:ea typeface="Cambria" panose="02040503050406030204" pitchFamily="18" charset="0"/>
              </a:rPr>
              <a:t>bé</a:t>
            </a:r>
            <a:r>
              <a:rPr lang="en-US" altLang="zh-CN" sz="6000" dirty="0">
                <a:solidFill>
                  <a:schemeClr val="tx1"/>
                </a:solidFill>
                <a:latin typeface="Cambria" panose="02040503050406030204" pitchFamily="18" charset="0"/>
                <a:ea typeface="Cambria" panose="02040503050406030204" pitchFamily="18" charset="0"/>
              </a:rPr>
              <a:t> </a:t>
            </a:r>
            <a:r>
              <a:rPr lang="en-US" altLang="zh-CN" sz="6000" dirty="0" err="1">
                <a:solidFill>
                  <a:schemeClr val="tx1"/>
                </a:solidFill>
                <a:latin typeface="Cambria" panose="02040503050406030204" pitchFamily="18" charset="0"/>
                <a:ea typeface="Cambria" panose="02040503050406030204" pitchFamily="18" charset="0"/>
              </a:rPr>
              <a:t>nhận</a:t>
            </a:r>
            <a:r>
              <a:rPr lang="en-US" altLang="zh-CN" sz="6000" dirty="0">
                <a:solidFill>
                  <a:schemeClr val="tx1"/>
                </a:solidFill>
                <a:latin typeface="Cambria" panose="02040503050406030204" pitchFamily="18" charset="0"/>
                <a:ea typeface="Cambria" panose="02040503050406030204" pitchFamily="18" charset="0"/>
              </a:rPr>
              <a:t> </a:t>
            </a:r>
            <a:r>
              <a:rPr lang="en-US" altLang="zh-CN" sz="6000" dirty="0" err="1">
                <a:solidFill>
                  <a:schemeClr val="tx1"/>
                </a:solidFill>
                <a:latin typeface="Cambria" panose="02040503050406030204" pitchFamily="18" charset="0"/>
                <a:ea typeface="Cambria" panose="02040503050406030204" pitchFamily="18" charset="0"/>
              </a:rPr>
              <a:t>ra</a:t>
            </a:r>
            <a:r>
              <a:rPr lang="en-US" altLang="zh-CN" sz="6000" dirty="0">
                <a:solidFill>
                  <a:schemeClr val="tx1"/>
                </a:solidFill>
                <a:latin typeface="Cambria" panose="02040503050406030204" pitchFamily="18" charset="0"/>
                <a:ea typeface="Cambria" panose="02040503050406030204" pitchFamily="18" charset="0"/>
              </a:rPr>
              <a:t> </a:t>
            </a:r>
            <a:endParaRPr lang="en-US" altLang="zh-CN" sz="6000" dirty="0" smtClean="0">
              <a:solidFill>
                <a:schemeClr val="tx1"/>
              </a:solidFill>
              <a:latin typeface="Cambria" panose="02040503050406030204" pitchFamily="18" charset="0"/>
              <a:ea typeface="Cambria" panose="02040503050406030204" pitchFamily="18" charset="0"/>
            </a:endParaRPr>
          </a:p>
          <a:p>
            <a:pPr algn="ctr" defTabSz="1371600"/>
            <a:r>
              <a:rPr lang="en-US" altLang="zh-CN" sz="6000" dirty="0" err="1" smtClean="0">
                <a:solidFill>
                  <a:schemeClr val="tx1"/>
                </a:solidFill>
                <a:latin typeface="Cambria" panose="02040503050406030204" pitchFamily="18" charset="0"/>
                <a:ea typeface="Cambria" panose="02040503050406030204" pitchFamily="18" charset="0"/>
              </a:rPr>
              <a:t>Màu</a:t>
            </a:r>
            <a:r>
              <a:rPr lang="en-US" altLang="zh-CN" sz="6000" dirty="0" smtClean="0">
                <a:solidFill>
                  <a:schemeClr val="tx1"/>
                </a:solidFill>
                <a:latin typeface="Cambria" panose="02040503050406030204" pitchFamily="18" charset="0"/>
                <a:ea typeface="Cambria" panose="02040503050406030204" pitchFamily="18" charset="0"/>
              </a:rPr>
              <a:t> </a:t>
            </a:r>
            <a:r>
              <a:rPr lang="en-US" altLang="zh-CN" sz="6000" dirty="0" err="1">
                <a:solidFill>
                  <a:schemeClr val="tx1"/>
                </a:solidFill>
                <a:latin typeface="Cambria" panose="02040503050406030204" pitchFamily="18" charset="0"/>
                <a:ea typeface="Cambria" panose="02040503050406030204" pitchFamily="18" charset="0"/>
              </a:rPr>
              <a:t>Nước</a:t>
            </a:r>
            <a:r>
              <a:rPr lang="en-US" altLang="zh-CN" sz="6000" dirty="0">
                <a:solidFill>
                  <a:schemeClr val="tx1"/>
                </a:solidFill>
                <a:latin typeface="Cambria" panose="02040503050406030204" pitchFamily="18" charset="0"/>
                <a:ea typeface="Cambria" panose="02040503050406030204" pitchFamily="18" charset="0"/>
              </a:rPr>
              <a:t> </a:t>
            </a:r>
            <a:r>
              <a:rPr lang="en-US" altLang="zh-CN" sz="6000" dirty="0" err="1">
                <a:solidFill>
                  <a:schemeClr val="tx1"/>
                </a:solidFill>
                <a:latin typeface="Cambria" panose="02040503050406030204" pitchFamily="18" charset="0"/>
                <a:ea typeface="Cambria" panose="02040503050406030204" pitchFamily="18" charset="0"/>
              </a:rPr>
              <a:t>nói</a:t>
            </a:r>
            <a:r>
              <a:rPr lang="en-US" altLang="zh-CN" sz="6000" dirty="0">
                <a:solidFill>
                  <a:schemeClr val="tx1"/>
                </a:solidFill>
                <a:latin typeface="Cambria" panose="02040503050406030204" pitchFamily="18" charset="0"/>
                <a:ea typeface="Cambria" panose="02040503050406030204" pitchFamily="18" charset="0"/>
              </a:rPr>
              <a:t> </a:t>
            </a:r>
            <a:r>
              <a:rPr lang="en-US" altLang="zh-CN" sz="6000" dirty="0" err="1">
                <a:solidFill>
                  <a:schemeClr val="tx1"/>
                </a:solidFill>
                <a:latin typeface="Cambria" panose="02040503050406030204" pitchFamily="18" charset="0"/>
                <a:ea typeface="Cambria" panose="02040503050406030204" pitchFamily="18" charset="0"/>
              </a:rPr>
              <a:t>đúng</a:t>
            </a:r>
            <a:r>
              <a:rPr lang="en-US" altLang="zh-CN" sz="6000" dirty="0">
                <a:solidFill>
                  <a:schemeClr val="tx1"/>
                </a:solidFill>
                <a:latin typeface="Cambria" panose="02040503050406030204" pitchFamily="18" charset="0"/>
                <a:ea typeface="Cambria" panose="02040503050406030204" pitchFamily="18" charset="0"/>
              </a:rPr>
              <a:t>?</a:t>
            </a:r>
            <a:endParaRPr lang="zh-CN" altLang="en-US" sz="6000" dirty="0">
              <a:solidFill>
                <a:schemeClr val="tx1"/>
              </a:solidFill>
              <a:latin typeface="Cambria" panose="02040503050406030204" pitchFamily="18" charset="0"/>
              <a:ea typeface="仓耳玄三M W05" panose="02020400000000000000" pitchFamily="18" charset="-122"/>
            </a:endParaRPr>
          </a:p>
        </p:txBody>
      </p:sp>
      <p:sp>
        <p:nvSpPr>
          <p:cNvPr id="24" name="任意多边形: 形状 4">
            <a:extLst>
              <a:ext uri="{FF2B5EF4-FFF2-40B4-BE49-F238E27FC236}">
                <a16:creationId xmlns:a16="http://schemas.microsoft.com/office/drawing/2014/main" id="{993E7E98-94EE-480C-BA16-D135C4FE988F}"/>
              </a:ext>
            </a:extLst>
          </p:cNvPr>
          <p:cNvSpPr/>
          <p:nvPr/>
        </p:nvSpPr>
        <p:spPr>
          <a:xfrm>
            <a:off x="17318235" y="1475558"/>
            <a:ext cx="5312780" cy="312752"/>
          </a:xfrm>
          <a:custGeom>
            <a:avLst/>
            <a:gdLst>
              <a:gd name="connsiteX0" fmla="*/ 0 w 3541853"/>
              <a:gd name="connsiteY0" fmla="*/ 104315 h 208501"/>
              <a:gd name="connsiteX1" fmla="*/ 405114 w 3541853"/>
              <a:gd name="connsiteY1" fmla="*/ 11718 h 208501"/>
              <a:gd name="connsiteX2" fmla="*/ 902825 w 3541853"/>
              <a:gd name="connsiteY2" fmla="*/ 150614 h 208501"/>
              <a:gd name="connsiteX3" fmla="*/ 1365813 w 3541853"/>
              <a:gd name="connsiteY3" fmla="*/ 11718 h 208501"/>
              <a:gd name="connsiteX4" fmla="*/ 1794076 w 3541853"/>
              <a:gd name="connsiteY4" fmla="*/ 208487 h 208501"/>
              <a:gd name="connsiteX5" fmla="*/ 2361235 w 3541853"/>
              <a:gd name="connsiteY5" fmla="*/ 143 h 208501"/>
              <a:gd name="connsiteX6" fmla="*/ 2893671 w 3541853"/>
              <a:gd name="connsiteY6" fmla="*/ 173763 h 208501"/>
              <a:gd name="connsiteX7" fmla="*/ 3321934 w 3541853"/>
              <a:gd name="connsiteY7" fmla="*/ 46442 h 208501"/>
              <a:gd name="connsiteX8" fmla="*/ 3541853 w 3541853"/>
              <a:gd name="connsiteY8" fmla="*/ 92741 h 208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41853" h="208501">
                <a:moveTo>
                  <a:pt x="0" y="104315"/>
                </a:moveTo>
                <a:cubicBezTo>
                  <a:pt x="127321" y="54158"/>
                  <a:pt x="254643" y="4002"/>
                  <a:pt x="405114" y="11718"/>
                </a:cubicBezTo>
                <a:cubicBezTo>
                  <a:pt x="555585" y="19434"/>
                  <a:pt x="742709" y="150614"/>
                  <a:pt x="902825" y="150614"/>
                </a:cubicBezTo>
                <a:cubicBezTo>
                  <a:pt x="1062941" y="150614"/>
                  <a:pt x="1217271" y="2073"/>
                  <a:pt x="1365813" y="11718"/>
                </a:cubicBezTo>
                <a:cubicBezTo>
                  <a:pt x="1514355" y="21363"/>
                  <a:pt x="1628172" y="210416"/>
                  <a:pt x="1794076" y="208487"/>
                </a:cubicBezTo>
                <a:cubicBezTo>
                  <a:pt x="1959980" y="206558"/>
                  <a:pt x="2177969" y="5930"/>
                  <a:pt x="2361235" y="143"/>
                </a:cubicBezTo>
                <a:cubicBezTo>
                  <a:pt x="2544501" y="-5644"/>
                  <a:pt x="2733555" y="166047"/>
                  <a:pt x="2893671" y="173763"/>
                </a:cubicBezTo>
                <a:cubicBezTo>
                  <a:pt x="3053787" y="181479"/>
                  <a:pt x="3213904" y="59946"/>
                  <a:pt x="3321934" y="46442"/>
                </a:cubicBezTo>
                <a:cubicBezTo>
                  <a:pt x="3429964" y="32938"/>
                  <a:pt x="3485908" y="62839"/>
                  <a:pt x="3541853" y="9274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2700">
              <a:solidFill>
                <a:prstClr val="white"/>
              </a:solidFill>
              <a:latin typeface="Calibri"/>
              <a:ea typeface="等线" panose="020B0604020202020204" charset="-122"/>
            </a:endParaRPr>
          </a:p>
        </p:txBody>
      </p:sp>
      <p:sp>
        <p:nvSpPr>
          <p:cNvPr id="6" name="Rounded Rectangle 5"/>
          <p:cNvSpPr/>
          <p:nvPr/>
        </p:nvSpPr>
        <p:spPr>
          <a:xfrm>
            <a:off x="2106690" y="2798295"/>
            <a:ext cx="15240000" cy="4953000"/>
          </a:xfrm>
          <a:prstGeom prst="roundRect">
            <a:avLst>
              <a:gd name="adj" fmla="val 2484"/>
            </a:avLst>
          </a:prstGeom>
          <a:solidFill>
            <a:schemeClr val="bg1"/>
          </a:solidFill>
          <a:ln w="38100">
            <a:solidFill>
              <a:schemeClr val="tx1">
                <a:lumMod val="85000"/>
                <a:lumOff val="15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800" dirty="0" smtClean="0">
                <a:solidFill>
                  <a:schemeClr val="tx1">
                    <a:lumMod val="85000"/>
                    <a:lumOff val="15000"/>
                  </a:schemeClr>
                </a:solidFill>
                <a:latin typeface="Cambria" panose="02040503050406030204" pitchFamily="18" charset="0"/>
                <a:ea typeface="Cambria" panose="02040503050406030204" pitchFamily="18" charset="0"/>
              </a:rPr>
              <a:t>Ban </a:t>
            </a:r>
            <a:r>
              <a:rPr lang="en-US" sz="4800" dirty="0" err="1" smtClean="0">
                <a:solidFill>
                  <a:schemeClr val="tx1">
                    <a:lumMod val="85000"/>
                    <a:lumOff val="15000"/>
                  </a:schemeClr>
                </a:solidFill>
                <a:latin typeface="Cambria" panose="02040503050406030204" pitchFamily="18" charset="0"/>
                <a:ea typeface="Cambria" panose="02040503050406030204" pitchFamily="18" charset="0"/>
              </a:rPr>
              <a:t>đầu</a:t>
            </a:r>
            <a:r>
              <a:rPr lang="en-US" sz="4800" dirty="0" smtClean="0">
                <a:solidFill>
                  <a:schemeClr val="tx1">
                    <a:lumMod val="85000"/>
                    <a:lumOff val="15000"/>
                  </a:schemeClr>
                </a:solidFill>
                <a:latin typeface="Cambria" panose="02040503050406030204" pitchFamily="18" charset="0"/>
                <a:ea typeface="Cambria" panose="02040503050406030204" pitchFamily="18" charset="0"/>
              </a:rPr>
              <a:t>, </a:t>
            </a:r>
            <a:r>
              <a:rPr lang="en-US" sz="4800" dirty="0" err="1" smtClean="0">
                <a:solidFill>
                  <a:schemeClr val="tx1">
                    <a:lumMod val="85000"/>
                    <a:lumOff val="15000"/>
                  </a:schemeClr>
                </a:solidFill>
                <a:latin typeface="Cambria" panose="02040503050406030204" pitchFamily="18" charset="0"/>
                <a:ea typeface="Cambria" panose="02040503050406030204" pitchFamily="18" charset="0"/>
              </a:rPr>
              <a:t>các</a:t>
            </a:r>
            <a:r>
              <a:rPr lang="en-US" sz="4800" dirty="0" smtClean="0">
                <a:solidFill>
                  <a:schemeClr val="tx1">
                    <a:lumMod val="85000"/>
                    <a:lumOff val="15000"/>
                  </a:schemeClr>
                </a:solidFill>
                <a:latin typeface="Cambria" panose="02040503050406030204" pitchFamily="18" charset="0"/>
                <a:ea typeface="Cambria" panose="02040503050406030204" pitchFamily="18" charset="0"/>
              </a:rPr>
              <a:t> </a:t>
            </a:r>
            <a:r>
              <a:rPr lang="en-US" sz="4800" dirty="0" err="1" smtClean="0">
                <a:solidFill>
                  <a:schemeClr val="tx1">
                    <a:lumMod val="85000"/>
                    <a:lumOff val="15000"/>
                  </a:schemeClr>
                </a:solidFill>
                <a:latin typeface="Cambria" panose="02040503050406030204" pitchFamily="18" charset="0"/>
                <a:ea typeface="Cambria" panose="02040503050406030204" pitchFamily="18" charset="0"/>
              </a:rPr>
              <a:t>cô</a:t>
            </a:r>
            <a:r>
              <a:rPr lang="en-US" sz="4800" dirty="0" smtClean="0">
                <a:solidFill>
                  <a:schemeClr val="tx1">
                    <a:lumMod val="85000"/>
                    <a:lumOff val="15000"/>
                  </a:schemeClr>
                </a:solidFill>
                <a:latin typeface="Cambria" panose="02040503050406030204" pitchFamily="18" charset="0"/>
                <a:ea typeface="Cambria" panose="02040503050406030204" pitchFamily="18" charset="0"/>
              </a:rPr>
              <a:t> </a:t>
            </a:r>
            <a:r>
              <a:rPr lang="en-US" sz="4800" dirty="0" err="1" smtClean="0">
                <a:solidFill>
                  <a:schemeClr val="tx1">
                    <a:lumMod val="85000"/>
                    <a:lumOff val="15000"/>
                  </a:schemeClr>
                </a:solidFill>
                <a:latin typeface="Cambria" panose="02040503050406030204" pitchFamily="18" charset="0"/>
                <a:ea typeface="Cambria" panose="02040503050406030204" pitchFamily="18" charset="0"/>
              </a:rPr>
              <a:t>gái</a:t>
            </a:r>
            <a:r>
              <a:rPr lang="en-US" sz="4800" dirty="0" smtClean="0">
                <a:solidFill>
                  <a:schemeClr val="tx1">
                    <a:lumMod val="85000"/>
                    <a:lumOff val="15000"/>
                  </a:schemeClr>
                </a:solidFill>
                <a:latin typeface="Cambria" panose="02040503050406030204" pitchFamily="18" charset="0"/>
                <a:ea typeface="Cambria" panose="02040503050406030204" pitchFamily="18" charset="0"/>
              </a:rPr>
              <a:t> </a:t>
            </a:r>
            <a:r>
              <a:rPr lang="en-US" sz="4800" dirty="0" err="1" smtClean="0">
                <a:solidFill>
                  <a:schemeClr val="tx1">
                    <a:lumMod val="85000"/>
                    <a:lumOff val="15000"/>
                  </a:schemeClr>
                </a:solidFill>
                <a:latin typeface="Cambria" panose="02040503050406030204" pitchFamily="18" charset="0"/>
                <a:ea typeface="Cambria" panose="02040503050406030204" pitchFamily="18" charset="0"/>
              </a:rPr>
              <a:t>không</a:t>
            </a:r>
            <a:r>
              <a:rPr lang="en-US" sz="4800" dirty="0" smtClean="0">
                <a:solidFill>
                  <a:schemeClr val="tx1">
                    <a:lumMod val="85000"/>
                    <a:lumOff val="15000"/>
                  </a:schemeClr>
                </a:solidFill>
                <a:latin typeface="Cambria" panose="02040503050406030204" pitchFamily="18" charset="0"/>
                <a:ea typeface="Cambria" panose="02040503050406030204" pitchFamily="18" charset="0"/>
              </a:rPr>
              <a:t> </a:t>
            </a:r>
            <a:r>
              <a:rPr lang="en-US" sz="4800" dirty="0" err="1" smtClean="0">
                <a:solidFill>
                  <a:schemeClr val="tx1">
                    <a:lumMod val="85000"/>
                    <a:lumOff val="15000"/>
                  </a:schemeClr>
                </a:solidFill>
                <a:latin typeface="Cambria" panose="02040503050406030204" pitchFamily="18" charset="0"/>
                <a:ea typeface="Cambria" panose="02040503050406030204" pitchFamily="18" charset="0"/>
              </a:rPr>
              <a:t>nghe</a:t>
            </a:r>
            <a:r>
              <a:rPr lang="en-US" sz="4800" dirty="0" smtClean="0">
                <a:solidFill>
                  <a:schemeClr val="tx1">
                    <a:lumMod val="85000"/>
                    <a:lumOff val="15000"/>
                  </a:schemeClr>
                </a:solidFill>
                <a:latin typeface="Cambria" panose="02040503050406030204" pitchFamily="18" charset="0"/>
                <a:ea typeface="Cambria" panose="02040503050406030204" pitchFamily="18" charset="0"/>
              </a:rPr>
              <a:t> </a:t>
            </a:r>
            <a:r>
              <a:rPr lang="en-US" sz="4800" dirty="0" err="1" smtClean="0">
                <a:solidFill>
                  <a:schemeClr val="tx1">
                    <a:lumMod val="85000"/>
                    <a:lumOff val="15000"/>
                  </a:schemeClr>
                </a:solidFill>
                <a:latin typeface="Cambria" panose="02040503050406030204" pitchFamily="18" charset="0"/>
                <a:ea typeface="Cambria" panose="02040503050406030204" pitchFamily="18" charset="0"/>
              </a:rPr>
              <a:t>Màu</a:t>
            </a:r>
            <a:r>
              <a:rPr lang="en-US" sz="4800" dirty="0" smtClean="0">
                <a:solidFill>
                  <a:schemeClr val="tx1">
                    <a:lumMod val="85000"/>
                    <a:lumOff val="15000"/>
                  </a:schemeClr>
                </a:solidFill>
                <a:latin typeface="Cambria" panose="02040503050406030204" pitchFamily="18" charset="0"/>
                <a:ea typeface="Cambria" panose="02040503050406030204" pitchFamily="18" charset="0"/>
              </a:rPr>
              <a:t> </a:t>
            </a:r>
            <a:r>
              <a:rPr lang="en-US" sz="4800" dirty="0" err="1" smtClean="0">
                <a:solidFill>
                  <a:schemeClr val="tx1">
                    <a:lumMod val="85000"/>
                    <a:lumOff val="15000"/>
                  </a:schemeClr>
                </a:solidFill>
                <a:latin typeface="Cambria" panose="02040503050406030204" pitchFamily="18" charset="0"/>
                <a:ea typeface="Cambria" panose="02040503050406030204" pitchFamily="18" charset="0"/>
              </a:rPr>
              <a:t>Nước</a:t>
            </a:r>
            <a:r>
              <a:rPr lang="en-US" sz="4800" dirty="0" smtClean="0">
                <a:solidFill>
                  <a:schemeClr val="tx1">
                    <a:lumMod val="85000"/>
                    <a:lumOff val="15000"/>
                  </a:schemeClr>
                </a:solidFill>
                <a:latin typeface="Cambria" panose="02040503050406030204" pitchFamily="18" charset="0"/>
                <a:ea typeface="Cambria" panose="02040503050406030204" pitchFamily="18" charset="0"/>
              </a:rPr>
              <a:t> </a:t>
            </a:r>
            <a:r>
              <a:rPr lang="en-US" sz="4800" dirty="0" err="1" smtClean="0">
                <a:solidFill>
                  <a:schemeClr val="tx1">
                    <a:lumMod val="85000"/>
                    <a:lumOff val="15000"/>
                  </a:schemeClr>
                </a:solidFill>
                <a:latin typeface="Cambria" panose="02040503050406030204" pitchFamily="18" charset="0"/>
                <a:ea typeface="Cambria" panose="02040503050406030204" pitchFamily="18" charset="0"/>
              </a:rPr>
              <a:t>mà</a:t>
            </a:r>
            <a:r>
              <a:rPr lang="en-US" sz="4800" dirty="0" smtClean="0">
                <a:solidFill>
                  <a:schemeClr val="tx1">
                    <a:lumMod val="85000"/>
                    <a:lumOff val="15000"/>
                  </a:schemeClr>
                </a:solidFill>
                <a:latin typeface="Cambria" panose="02040503050406030204" pitchFamily="18" charset="0"/>
                <a:ea typeface="Cambria" panose="02040503050406030204" pitchFamily="18" charset="0"/>
              </a:rPr>
              <a:t> </a:t>
            </a:r>
            <a:r>
              <a:rPr lang="en-US" sz="4800" dirty="0" err="1" smtClean="0">
                <a:solidFill>
                  <a:schemeClr val="tx1">
                    <a:lumMod val="85000"/>
                    <a:lumOff val="15000"/>
                  </a:schemeClr>
                </a:solidFill>
                <a:latin typeface="Cambria" panose="02040503050406030204" pitchFamily="18" charset="0"/>
                <a:ea typeface="Cambria" panose="02040503050406030204" pitchFamily="18" charset="0"/>
              </a:rPr>
              <a:t>vẫn</a:t>
            </a:r>
            <a:r>
              <a:rPr lang="en-US" sz="4800" dirty="0" smtClean="0">
                <a:solidFill>
                  <a:schemeClr val="tx1">
                    <a:lumMod val="85000"/>
                    <a:lumOff val="15000"/>
                  </a:schemeClr>
                </a:solidFill>
                <a:latin typeface="Cambria" panose="02040503050406030204" pitchFamily="18" charset="0"/>
                <a:ea typeface="Cambria" panose="02040503050406030204" pitchFamily="18" charset="0"/>
              </a:rPr>
              <a:t> </a:t>
            </a:r>
            <a:r>
              <a:rPr lang="en-US" sz="4800" dirty="0" err="1" smtClean="0">
                <a:solidFill>
                  <a:schemeClr val="tx1">
                    <a:lumMod val="85000"/>
                    <a:lumOff val="15000"/>
                  </a:schemeClr>
                </a:solidFill>
                <a:latin typeface="Cambria" panose="02040503050406030204" pitchFamily="18" charset="0"/>
                <a:ea typeface="Cambria" panose="02040503050406030204" pitchFamily="18" charset="0"/>
              </a:rPr>
              <a:t>yêu</a:t>
            </a:r>
            <a:r>
              <a:rPr lang="en-US" sz="4800" dirty="0" smtClean="0">
                <a:solidFill>
                  <a:schemeClr val="tx1">
                    <a:lumMod val="85000"/>
                    <a:lumOff val="15000"/>
                  </a:schemeClr>
                </a:solidFill>
                <a:latin typeface="Cambria" panose="02040503050406030204" pitchFamily="18" charset="0"/>
                <a:ea typeface="Cambria" panose="02040503050406030204" pitchFamily="18" charset="0"/>
              </a:rPr>
              <a:t> </a:t>
            </a:r>
            <a:r>
              <a:rPr lang="en-US" sz="4800" dirty="0" err="1" smtClean="0">
                <a:solidFill>
                  <a:schemeClr val="tx1">
                    <a:lumMod val="85000"/>
                    <a:lumOff val="15000"/>
                  </a:schemeClr>
                </a:solidFill>
                <a:latin typeface="Cambria" panose="02040503050406030204" pitchFamily="18" charset="0"/>
                <a:ea typeface="Cambria" panose="02040503050406030204" pitchFamily="18" charset="0"/>
              </a:rPr>
              <a:t>cầu</a:t>
            </a:r>
            <a:r>
              <a:rPr lang="en-US" sz="4800" dirty="0" smtClean="0">
                <a:solidFill>
                  <a:schemeClr val="tx1">
                    <a:lumMod val="85000"/>
                    <a:lumOff val="15000"/>
                  </a:schemeClr>
                </a:solidFill>
                <a:latin typeface="Cambria" panose="02040503050406030204" pitchFamily="18" charset="0"/>
                <a:ea typeface="Cambria" panose="02040503050406030204" pitchFamily="18" charset="0"/>
              </a:rPr>
              <a:t> </a:t>
            </a:r>
            <a:r>
              <a:rPr lang="en-US" sz="4800" dirty="0" err="1" smtClean="0">
                <a:solidFill>
                  <a:schemeClr val="tx1">
                    <a:lumMod val="85000"/>
                    <a:lumOff val="15000"/>
                  </a:schemeClr>
                </a:solidFill>
                <a:latin typeface="Cambria" panose="02040503050406030204" pitchFamily="18" charset="0"/>
                <a:ea typeface="Cambria" panose="02040503050406030204" pitchFamily="18" charset="0"/>
              </a:rPr>
              <a:t>cậu</a:t>
            </a:r>
            <a:r>
              <a:rPr lang="en-US" sz="4800" dirty="0" smtClean="0">
                <a:solidFill>
                  <a:schemeClr val="tx1">
                    <a:lumMod val="85000"/>
                    <a:lumOff val="15000"/>
                  </a:schemeClr>
                </a:solidFill>
                <a:latin typeface="Cambria" panose="02040503050406030204" pitchFamily="18" charset="0"/>
                <a:ea typeface="Cambria" panose="02040503050406030204" pitchFamily="18" charset="0"/>
              </a:rPr>
              <a:t> </a:t>
            </a:r>
            <a:r>
              <a:rPr lang="en-US" sz="4800" dirty="0" err="1" smtClean="0">
                <a:solidFill>
                  <a:schemeClr val="tx1">
                    <a:lumMod val="85000"/>
                    <a:lumOff val="15000"/>
                  </a:schemeClr>
                </a:solidFill>
                <a:latin typeface="Cambria" panose="02040503050406030204" pitchFamily="18" charset="0"/>
                <a:ea typeface="Cambria" panose="02040503050406030204" pitchFamily="18" charset="0"/>
              </a:rPr>
              <a:t>phải</a:t>
            </a:r>
            <a:r>
              <a:rPr lang="en-US" sz="4800" dirty="0" smtClean="0">
                <a:solidFill>
                  <a:schemeClr val="tx1">
                    <a:lumMod val="85000"/>
                    <a:lumOff val="15000"/>
                  </a:schemeClr>
                </a:solidFill>
                <a:latin typeface="Cambria" panose="02040503050406030204" pitchFamily="18" charset="0"/>
                <a:ea typeface="Cambria" panose="02040503050406030204" pitchFamily="18" charset="0"/>
              </a:rPr>
              <a:t> </a:t>
            </a:r>
            <a:r>
              <a:rPr lang="en-US" sz="4800" dirty="0" err="1" smtClean="0">
                <a:solidFill>
                  <a:schemeClr val="tx1">
                    <a:lumMod val="85000"/>
                    <a:lumOff val="15000"/>
                  </a:schemeClr>
                </a:solidFill>
                <a:latin typeface="Cambria" panose="02040503050406030204" pitchFamily="18" charset="0"/>
                <a:ea typeface="Cambria" panose="02040503050406030204" pitchFamily="18" charset="0"/>
              </a:rPr>
              <a:t>vẽ</a:t>
            </a:r>
            <a:r>
              <a:rPr lang="en-US" sz="4800" dirty="0" smtClean="0">
                <a:solidFill>
                  <a:schemeClr val="tx1">
                    <a:lumMod val="85000"/>
                    <a:lumOff val="15000"/>
                  </a:schemeClr>
                </a:solidFill>
                <a:latin typeface="Cambria" panose="02040503050406030204" pitchFamily="18" charset="0"/>
                <a:ea typeface="Cambria" panose="02040503050406030204" pitchFamily="18" charset="0"/>
              </a:rPr>
              <a:t> </a:t>
            </a:r>
            <a:r>
              <a:rPr lang="en-US" sz="4800" dirty="0" err="1" smtClean="0">
                <a:solidFill>
                  <a:schemeClr val="tx1">
                    <a:lumMod val="85000"/>
                    <a:lumOff val="15000"/>
                  </a:schemeClr>
                </a:solidFill>
                <a:latin typeface="Cambria" panose="02040503050406030204" pitchFamily="18" charset="0"/>
                <a:ea typeface="Cambria" panose="02040503050406030204" pitchFamily="18" charset="0"/>
              </a:rPr>
              <a:t>theo</a:t>
            </a:r>
            <a:r>
              <a:rPr lang="en-US" sz="4800" dirty="0" smtClean="0">
                <a:solidFill>
                  <a:schemeClr val="tx1">
                    <a:lumMod val="85000"/>
                    <a:lumOff val="15000"/>
                  </a:schemeClr>
                </a:solidFill>
                <a:latin typeface="Cambria" panose="02040503050406030204" pitchFamily="18" charset="0"/>
                <a:ea typeface="Cambria" panose="02040503050406030204" pitchFamily="18" charset="0"/>
              </a:rPr>
              <a:t> </a:t>
            </a:r>
            <a:r>
              <a:rPr lang="en-US" sz="4800" dirty="0" err="1" smtClean="0">
                <a:solidFill>
                  <a:schemeClr val="tx1">
                    <a:lumMod val="85000"/>
                    <a:lumOff val="15000"/>
                  </a:schemeClr>
                </a:solidFill>
                <a:latin typeface="Cambria" panose="02040503050406030204" pitchFamily="18" charset="0"/>
                <a:ea typeface="Cambria" panose="02040503050406030204" pitchFamily="18" charset="0"/>
              </a:rPr>
              <a:t>yêu</a:t>
            </a:r>
            <a:r>
              <a:rPr lang="en-US" sz="4800" dirty="0" smtClean="0">
                <a:solidFill>
                  <a:schemeClr val="tx1">
                    <a:lumMod val="85000"/>
                    <a:lumOff val="15000"/>
                  </a:schemeClr>
                </a:solidFill>
                <a:latin typeface="Cambria" panose="02040503050406030204" pitchFamily="18" charset="0"/>
                <a:ea typeface="Cambria" panose="02040503050406030204" pitchFamily="18" charset="0"/>
              </a:rPr>
              <a:t> </a:t>
            </a:r>
            <a:r>
              <a:rPr lang="en-US" sz="4800" dirty="0" err="1" smtClean="0">
                <a:solidFill>
                  <a:schemeClr val="tx1">
                    <a:lumMod val="85000"/>
                    <a:lumOff val="15000"/>
                  </a:schemeClr>
                </a:solidFill>
                <a:latin typeface="Cambria" panose="02040503050406030204" pitchFamily="18" charset="0"/>
                <a:ea typeface="Cambria" panose="02040503050406030204" pitchFamily="18" charset="0"/>
              </a:rPr>
              <a:t>cầu</a:t>
            </a:r>
            <a:r>
              <a:rPr lang="en-US" sz="4800" dirty="0" smtClean="0">
                <a:solidFill>
                  <a:schemeClr val="tx1">
                    <a:lumMod val="85000"/>
                    <a:lumOff val="15000"/>
                  </a:schemeClr>
                </a:solidFill>
                <a:latin typeface="Cambria" panose="02040503050406030204" pitchFamily="18" charset="0"/>
                <a:ea typeface="Cambria" panose="02040503050406030204" pitchFamily="18" charset="0"/>
              </a:rPr>
              <a:t> </a:t>
            </a:r>
            <a:r>
              <a:rPr lang="en-US" sz="4800" dirty="0" err="1" smtClean="0">
                <a:solidFill>
                  <a:schemeClr val="tx1">
                    <a:lumMod val="85000"/>
                    <a:lumOff val="15000"/>
                  </a:schemeClr>
                </a:solidFill>
                <a:latin typeface="Cambria" panose="02040503050406030204" pitchFamily="18" charset="0"/>
                <a:ea typeface="Cambria" panose="02040503050406030204" pitchFamily="18" charset="0"/>
              </a:rPr>
              <a:t>của</a:t>
            </a:r>
            <a:r>
              <a:rPr lang="en-US" sz="4800" dirty="0" smtClean="0">
                <a:solidFill>
                  <a:schemeClr val="tx1">
                    <a:lumMod val="85000"/>
                    <a:lumOff val="15000"/>
                  </a:schemeClr>
                </a:solidFill>
                <a:latin typeface="Cambria" panose="02040503050406030204" pitchFamily="18" charset="0"/>
                <a:ea typeface="Cambria" panose="02040503050406030204" pitchFamily="18" charset="0"/>
              </a:rPr>
              <a:t> </a:t>
            </a:r>
            <a:r>
              <a:rPr lang="en-US" sz="4800" dirty="0" err="1" smtClean="0">
                <a:solidFill>
                  <a:schemeClr val="tx1">
                    <a:lumMod val="85000"/>
                    <a:lumOff val="15000"/>
                  </a:schemeClr>
                </a:solidFill>
                <a:latin typeface="Cambria" panose="02040503050406030204" pitchFamily="18" charset="0"/>
                <a:ea typeface="Cambria" panose="02040503050406030204" pitchFamily="18" charset="0"/>
              </a:rPr>
              <a:t>mình</a:t>
            </a:r>
            <a:r>
              <a:rPr lang="en-US" sz="4800" dirty="0" smtClean="0">
                <a:solidFill>
                  <a:schemeClr val="tx1">
                    <a:lumMod val="85000"/>
                    <a:lumOff val="15000"/>
                  </a:schemeClr>
                </a:solidFill>
                <a:latin typeface="Cambria" panose="02040503050406030204" pitchFamily="18" charset="0"/>
                <a:ea typeface="Cambria" panose="02040503050406030204" pitchFamily="18" charset="0"/>
              </a:rPr>
              <a:t>. </a:t>
            </a:r>
            <a:r>
              <a:rPr lang="en-US" sz="4800" dirty="0" err="1" smtClean="0">
                <a:solidFill>
                  <a:schemeClr val="tx1">
                    <a:lumMod val="85000"/>
                    <a:lumOff val="15000"/>
                  </a:schemeClr>
                </a:solidFill>
                <a:latin typeface="Cambria" panose="02040503050406030204" pitchFamily="18" charset="0"/>
                <a:ea typeface="Cambria" panose="02040503050406030204" pitchFamily="18" charset="0"/>
              </a:rPr>
              <a:t>Sau</a:t>
            </a:r>
            <a:r>
              <a:rPr lang="en-US" sz="4800" dirty="0" smtClean="0">
                <a:solidFill>
                  <a:schemeClr val="tx1">
                    <a:lumMod val="85000"/>
                    <a:lumOff val="15000"/>
                  </a:schemeClr>
                </a:solidFill>
                <a:latin typeface="Cambria" panose="02040503050406030204" pitchFamily="18" charset="0"/>
                <a:ea typeface="Cambria" panose="02040503050406030204" pitchFamily="18" charset="0"/>
              </a:rPr>
              <a:t> </a:t>
            </a:r>
            <a:r>
              <a:rPr lang="en-US" sz="4800" dirty="0" err="1" smtClean="0">
                <a:solidFill>
                  <a:schemeClr val="tx1">
                    <a:lumMod val="85000"/>
                    <a:lumOff val="15000"/>
                  </a:schemeClr>
                </a:solidFill>
                <a:latin typeface="Cambria" panose="02040503050406030204" pitchFamily="18" charset="0"/>
                <a:ea typeface="Cambria" panose="02040503050406030204" pitchFamily="18" charset="0"/>
              </a:rPr>
              <a:t>đó</a:t>
            </a:r>
            <a:r>
              <a:rPr lang="en-US" sz="4800" dirty="0" smtClean="0">
                <a:solidFill>
                  <a:schemeClr val="tx1">
                    <a:lumMod val="85000"/>
                    <a:lumOff val="15000"/>
                  </a:schemeClr>
                </a:solidFill>
                <a:latin typeface="Cambria" panose="02040503050406030204" pitchFamily="18" charset="0"/>
                <a:ea typeface="Cambria" panose="02040503050406030204" pitchFamily="18" charset="0"/>
              </a:rPr>
              <a:t>, </a:t>
            </a:r>
            <a:r>
              <a:rPr lang="en-US" sz="4800" dirty="0" err="1" smtClean="0">
                <a:solidFill>
                  <a:schemeClr val="tx1">
                    <a:lumMod val="85000"/>
                    <a:lumOff val="15000"/>
                  </a:schemeClr>
                </a:solidFill>
                <a:latin typeface="Cambria" panose="02040503050406030204" pitchFamily="18" charset="0"/>
                <a:ea typeface="Cambria" panose="02040503050406030204" pitchFamily="18" charset="0"/>
              </a:rPr>
              <a:t>khi</a:t>
            </a:r>
            <a:r>
              <a:rPr lang="en-US" sz="4800" dirty="0" smtClean="0">
                <a:solidFill>
                  <a:schemeClr val="tx1">
                    <a:lumMod val="85000"/>
                    <a:lumOff val="15000"/>
                  </a:schemeClr>
                </a:solidFill>
                <a:latin typeface="Cambria" panose="02040503050406030204" pitchFamily="18" charset="0"/>
                <a:ea typeface="Cambria" panose="02040503050406030204" pitchFamily="18" charset="0"/>
              </a:rPr>
              <a:t> </a:t>
            </a:r>
            <a:r>
              <a:rPr lang="en-US" sz="4800" dirty="0" err="1" smtClean="0">
                <a:solidFill>
                  <a:schemeClr val="tx1">
                    <a:lumMod val="85000"/>
                    <a:lumOff val="15000"/>
                  </a:schemeClr>
                </a:solidFill>
                <a:latin typeface="Cambria" panose="02040503050406030204" pitchFamily="18" charset="0"/>
                <a:ea typeface="Cambria" panose="02040503050406030204" pitchFamily="18" charset="0"/>
              </a:rPr>
              <a:t>thấy</a:t>
            </a:r>
            <a:r>
              <a:rPr lang="en-US" sz="4800" dirty="0" smtClean="0">
                <a:solidFill>
                  <a:schemeClr val="tx1">
                    <a:lumMod val="85000"/>
                    <a:lumOff val="15000"/>
                  </a:schemeClr>
                </a:solidFill>
                <a:latin typeface="Cambria" panose="02040503050406030204" pitchFamily="18" charset="0"/>
                <a:ea typeface="Cambria" panose="02040503050406030204" pitchFamily="18" charset="0"/>
              </a:rPr>
              <a:t> </a:t>
            </a:r>
            <a:r>
              <a:rPr lang="en-US" sz="4800" dirty="0" err="1" smtClean="0">
                <a:solidFill>
                  <a:schemeClr val="tx1">
                    <a:lumMod val="85000"/>
                    <a:lumOff val="15000"/>
                  </a:schemeClr>
                </a:solidFill>
                <a:latin typeface="Cambria" panose="02040503050406030204" pitchFamily="18" charset="0"/>
                <a:ea typeface="Cambria" panose="02040503050406030204" pitchFamily="18" charset="0"/>
              </a:rPr>
              <a:t>các</a:t>
            </a:r>
            <a:r>
              <a:rPr lang="en-US" sz="4800" dirty="0" smtClean="0">
                <a:solidFill>
                  <a:schemeClr val="tx1">
                    <a:lumMod val="85000"/>
                    <a:lumOff val="15000"/>
                  </a:schemeClr>
                </a:solidFill>
                <a:latin typeface="Cambria" panose="02040503050406030204" pitchFamily="18" charset="0"/>
                <a:ea typeface="Cambria" panose="02040503050406030204" pitchFamily="18" charset="0"/>
              </a:rPr>
              <a:t> </a:t>
            </a:r>
            <a:r>
              <a:rPr lang="en-US" sz="4800" dirty="0" err="1" smtClean="0">
                <a:solidFill>
                  <a:schemeClr val="tx1">
                    <a:lumMod val="85000"/>
                    <a:lumOff val="15000"/>
                  </a:schemeClr>
                </a:solidFill>
                <a:latin typeface="Cambria" panose="02040503050406030204" pitchFamily="18" charset="0"/>
                <a:ea typeface="Cambria" panose="02040503050406030204" pitchFamily="18" charset="0"/>
              </a:rPr>
              <a:t>bức</a:t>
            </a:r>
            <a:r>
              <a:rPr lang="en-US" sz="4800" dirty="0" smtClean="0">
                <a:solidFill>
                  <a:schemeClr val="tx1">
                    <a:lumMod val="85000"/>
                    <a:lumOff val="15000"/>
                  </a:schemeClr>
                </a:solidFill>
                <a:latin typeface="Cambria" panose="02040503050406030204" pitchFamily="18" charset="0"/>
                <a:ea typeface="Cambria" panose="02040503050406030204" pitchFamily="18" charset="0"/>
              </a:rPr>
              <a:t> </a:t>
            </a:r>
            <a:r>
              <a:rPr lang="en-US" sz="4800" dirty="0" err="1" smtClean="0">
                <a:solidFill>
                  <a:schemeClr val="tx1">
                    <a:lumMod val="85000"/>
                    <a:lumOff val="15000"/>
                  </a:schemeClr>
                </a:solidFill>
                <a:latin typeface="Cambria" panose="02040503050406030204" pitchFamily="18" charset="0"/>
                <a:ea typeface="Cambria" panose="02040503050406030204" pitchFamily="18" charset="0"/>
              </a:rPr>
              <a:t>tranh</a:t>
            </a:r>
            <a:r>
              <a:rPr lang="en-US" sz="4800" dirty="0" smtClean="0">
                <a:solidFill>
                  <a:schemeClr val="tx1">
                    <a:lumMod val="85000"/>
                    <a:lumOff val="15000"/>
                  </a:schemeClr>
                </a:solidFill>
                <a:latin typeface="Cambria" panose="02040503050406030204" pitchFamily="18" charset="0"/>
                <a:ea typeface="Cambria" panose="02040503050406030204" pitchFamily="18" charset="0"/>
              </a:rPr>
              <a:t> </a:t>
            </a:r>
            <a:r>
              <a:rPr lang="en-US" sz="4800" dirty="0" err="1" smtClean="0">
                <a:solidFill>
                  <a:schemeClr val="tx1">
                    <a:lumMod val="85000"/>
                    <a:lumOff val="15000"/>
                  </a:schemeClr>
                </a:solidFill>
                <a:latin typeface="Cambria" panose="02040503050406030204" pitchFamily="18" charset="0"/>
                <a:ea typeface="Cambria" panose="02040503050406030204" pitchFamily="18" charset="0"/>
              </a:rPr>
              <a:t>na</a:t>
            </a:r>
            <a:r>
              <a:rPr lang="en-US" sz="4800" dirty="0" smtClean="0">
                <a:solidFill>
                  <a:schemeClr val="tx1">
                    <a:lumMod val="85000"/>
                    <a:lumOff val="15000"/>
                  </a:schemeClr>
                </a:solidFill>
                <a:latin typeface="Cambria" panose="02040503050406030204" pitchFamily="18" charset="0"/>
                <a:ea typeface="Cambria" panose="02040503050406030204" pitchFamily="18" charset="0"/>
              </a:rPr>
              <a:t> </a:t>
            </a:r>
            <a:r>
              <a:rPr lang="en-US" sz="4800" dirty="0" err="1" smtClean="0">
                <a:solidFill>
                  <a:schemeClr val="tx1">
                    <a:lumMod val="85000"/>
                    <a:lumOff val="15000"/>
                  </a:schemeClr>
                </a:solidFill>
                <a:latin typeface="Cambria" panose="02040503050406030204" pitchFamily="18" charset="0"/>
                <a:ea typeface="Cambria" panose="02040503050406030204" pitchFamily="18" charset="0"/>
              </a:rPr>
              <a:t>ná</a:t>
            </a:r>
            <a:r>
              <a:rPr lang="en-US" sz="4800" dirty="0" smtClean="0">
                <a:solidFill>
                  <a:schemeClr val="tx1">
                    <a:lumMod val="85000"/>
                    <a:lumOff val="15000"/>
                  </a:schemeClr>
                </a:solidFill>
                <a:latin typeface="Cambria" panose="02040503050406030204" pitchFamily="18" charset="0"/>
                <a:ea typeface="Cambria" panose="02040503050406030204" pitchFamily="18" charset="0"/>
              </a:rPr>
              <a:t> </a:t>
            </a:r>
            <a:r>
              <a:rPr lang="en-US" sz="4800" dirty="0" err="1" smtClean="0">
                <a:solidFill>
                  <a:schemeClr val="tx1">
                    <a:lumMod val="85000"/>
                    <a:lumOff val="15000"/>
                  </a:schemeClr>
                </a:solidFill>
                <a:latin typeface="Cambria" panose="02040503050406030204" pitchFamily="18" charset="0"/>
                <a:ea typeface="Cambria" panose="02040503050406030204" pitchFamily="18" charset="0"/>
              </a:rPr>
              <a:t>nhau</a:t>
            </a:r>
            <a:r>
              <a:rPr lang="en-US" sz="4800" dirty="0" smtClean="0">
                <a:solidFill>
                  <a:schemeClr val="tx1">
                    <a:lumMod val="85000"/>
                    <a:lumOff val="15000"/>
                  </a:schemeClr>
                </a:solidFill>
                <a:latin typeface="Cambria" panose="02040503050406030204" pitchFamily="18" charset="0"/>
                <a:ea typeface="Cambria" panose="02040503050406030204" pitchFamily="18" charset="0"/>
              </a:rPr>
              <a:t>, </a:t>
            </a:r>
            <a:r>
              <a:rPr lang="en-US" sz="4800" dirty="0" err="1" smtClean="0">
                <a:solidFill>
                  <a:schemeClr val="tx1">
                    <a:lumMod val="85000"/>
                    <a:lumOff val="15000"/>
                  </a:schemeClr>
                </a:solidFill>
                <a:latin typeface="Cambria" panose="02040503050406030204" pitchFamily="18" charset="0"/>
                <a:ea typeface="Cambria" panose="02040503050406030204" pitchFamily="18" charset="0"/>
              </a:rPr>
              <a:t>thậm</a:t>
            </a:r>
            <a:r>
              <a:rPr lang="en-US" sz="4800" dirty="0" smtClean="0">
                <a:solidFill>
                  <a:schemeClr val="tx1">
                    <a:lumMod val="85000"/>
                    <a:lumOff val="15000"/>
                  </a:schemeClr>
                </a:solidFill>
                <a:latin typeface="Cambria" panose="02040503050406030204" pitchFamily="18" charset="0"/>
                <a:ea typeface="Cambria" panose="02040503050406030204" pitchFamily="18" charset="0"/>
              </a:rPr>
              <a:t> </a:t>
            </a:r>
            <a:r>
              <a:rPr lang="en-US" sz="4800" dirty="0" err="1" smtClean="0">
                <a:solidFill>
                  <a:schemeClr val="tx1">
                    <a:lumMod val="85000"/>
                    <a:lumOff val="15000"/>
                  </a:schemeClr>
                </a:solidFill>
                <a:latin typeface="Cambria" panose="02040503050406030204" pitchFamily="18" charset="0"/>
                <a:ea typeface="Cambria" panose="02040503050406030204" pitchFamily="18" charset="0"/>
              </a:rPr>
              <a:t>chí</a:t>
            </a:r>
            <a:r>
              <a:rPr lang="en-US" sz="4800" dirty="0" smtClean="0">
                <a:solidFill>
                  <a:schemeClr val="tx1">
                    <a:lumMod val="85000"/>
                    <a:lumOff val="15000"/>
                  </a:schemeClr>
                </a:solidFill>
                <a:latin typeface="Cambria" panose="02040503050406030204" pitchFamily="18" charset="0"/>
                <a:ea typeface="Cambria" panose="02040503050406030204" pitchFamily="18" charset="0"/>
              </a:rPr>
              <a:t> </a:t>
            </a:r>
            <a:r>
              <a:rPr lang="en-US" sz="4800" dirty="0" err="1" smtClean="0">
                <a:solidFill>
                  <a:schemeClr val="tx1">
                    <a:lumMod val="85000"/>
                    <a:lumOff val="15000"/>
                  </a:schemeClr>
                </a:solidFill>
                <a:latin typeface="Cambria" panose="02040503050406030204" pitchFamily="18" charset="0"/>
                <a:ea typeface="Cambria" panose="02040503050406030204" pitchFamily="18" charset="0"/>
              </a:rPr>
              <a:t>rất</a:t>
            </a:r>
            <a:r>
              <a:rPr lang="en-US" sz="4800" dirty="0" smtClean="0">
                <a:solidFill>
                  <a:schemeClr val="tx1">
                    <a:lumMod val="85000"/>
                    <a:lumOff val="15000"/>
                  </a:schemeClr>
                </a:solidFill>
                <a:latin typeface="Cambria" panose="02040503050406030204" pitchFamily="18" charset="0"/>
                <a:ea typeface="Cambria" panose="02040503050406030204" pitchFamily="18" charset="0"/>
              </a:rPr>
              <a:t> </a:t>
            </a:r>
            <a:r>
              <a:rPr lang="en-US" sz="4800" dirty="0" err="1" smtClean="0">
                <a:solidFill>
                  <a:schemeClr val="tx1">
                    <a:lumMod val="85000"/>
                    <a:lumOff val="15000"/>
                  </a:schemeClr>
                </a:solidFill>
                <a:latin typeface="Cambria" panose="02040503050406030204" pitchFamily="18" charset="0"/>
                <a:ea typeface="Cambria" panose="02040503050406030204" pitchFamily="18" charset="0"/>
              </a:rPr>
              <a:t>khó</a:t>
            </a:r>
            <a:r>
              <a:rPr lang="en-US" sz="4800" dirty="0" smtClean="0">
                <a:solidFill>
                  <a:schemeClr val="tx1">
                    <a:lumMod val="85000"/>
                    <a:lumOff val="15000"/>
                  </a:schemeClr>
                </a:solidFill>
                <a:latin typeface="Cambria" panose="02040503050406030204" pitchFamily="18" charset="0"/>
                <a:ea typeface="Cambria" panose="02040503050406030204" pitchFamily="18" charset="0"/>
              </a:rPr>
              <a:t> </a:t>
            </a:r>
            <a:r>
              <a:rPr lang="en-US" sz="4800" dirty="0" err="1" smtClean="0">
                <a:solidFill>
                  <a:schemeClr val="tx1">
                    <a:lumMod val="85000"/>
                    <a:lumOff val="15000"/>
                  </a:schemeClr>
                </a:solidFill>
                <a:latin typeface="Cambria" panose="02040503050406030204" pitchFamily="18" charset="0"/>
                <a:ea typeface="Cambria" panose="02040503050406030204" pitchFamily="18" charset="0"/>
              </a:rPr>
              <a:t>để</a:t>
            </a:r>
            <a:r>
              <a:rPr lang="en-US" sz="4800" dirty="0" smtClean="0">
                <a:solidFill>
                  <a:schemeClr val="tx1">
                    <a:lumMod val="85000"/>
                    <a:lumOff val="15000"/>
                  </a:schemeClr>
                </a:solidFill>
                <a:latin typeface="Cambria" panose="02040503050406030204" pitchFamily="18" charset="0"/>
                <a:ea typeface="Cambria" panose="02040503050406030204" pitchFamily="18" charset="0"/>
              </a:rPr>
              <a:t> </a:t>
            </a:r>
            <a:r>
              <a:rPr lang="en-US" sz="4800" dirty="0" err="1" smtClean="0">
                <a:solidFill>
                  <a:schemeClr val="tx1">
                    <a:lumMod val="85000"/>
                    <a:lumOff val="15000"/>
                  </a:schemeClr>
                </a:solidFill>
                <a:latin typeface="Cambria" panose="02040503050406030204" pitchFamily="18" charset="0"/>
                <a:ea typeface="Cambria" panose="02040503050406030204" pitchFamily="18" charset="0"/>
              </a:rPr>
              <a:t>nhận</a:t>
            </a:r>
            <a:r>
              <a:rPr lang="en-US" sz="4800" dirty="0" smtClean="0">
                <a:solidFill>
                  <a:schemeClr val="tx1">
                    <a:lumMod val="85000"/>
                    <a:lumOff val="15000"/>
                  </a:schemeClr>
                </a:solidFill>
                <a:latin typeface="Cambria" panose="02040503050406030204" pitchFamily="18" charset="0"/>
                <a:ea typeface="Cambria" panose="02040503050406030204" pitchFamily="18" charset="0"/>
              </a:rPr>
              <a:t> </a:t>
            </a:r>
            <a:r>
              <a:rPr lang="en-US" sz="4800" dirty="0" err="1" smtClean="0">
                <a:solidFill>
                  <a:schemeClr val="tx1">
                    <a:lumMod val="85000"/>
                    <a:lumOff val="15000"/>
                  </a:schemeClr>
                </a:solidFill>
                <a:latin typeface="Cambria" panose="02040503050406030204" pitchFamily="18" charset="0"/>
                <a:ea typeface="Cambria" panose="02040503050406030204" pitchFamily="18" charset="0"/>
              </a:rPr>
              <a:t>ra</a:t>
            </a:r>
            <a:r>
              <a:rPr lang="en-US" sz="4800" dirty="0" smtClean="0">
                <a:solidFill>
                  <a:schemeClr val="tx1">
                    <a:lumMod val="85000"/>
                    <a:lumOff val="15000"/>
                  </a:schemeClr>
                </a:solidFill>
                <a:latin typeface="Cambria" panose="02040503050406030204" pitchFamily="18" charset="0"/>
                <a:ea typeface="Cambria" panose="02040503050406030204" pitchFamily="18" charset="0"/>
              </a:rPr>
              <a:t> </a:t>
            </a:r>
            <a:r>
              <a:rPr lang="en-US" sz="4800" dirty="0" err="1" smtClean="0">
                <a:solidFill>
                  <a:schemeClr val="tx1">
                    <a:lumMod val="85000"/>
                    <a:lumOff val="15000"/>
                  </a:schemeClr>
                </a:solidFill>
                <a:latin typeface="Cambria" panose="02040503050406030204" pitchFamily="18" charset="0"/>
                <a:ea typeface="Cambria" panose="02040503050406030204" pitchFamily="18" charset="0"/>
              </a:rPr>
              <a:t>bản</a:t>
            </a:r>
            <a:r>
              <a:rPr lang="en-US" sz="4800" dirty="0" smtClean="0">
                <a:solidFill>
                  <a:schemeClr val="tx1">
                    <a:lumMod val="85000"/>
                    <a:lumOff val="15000"/>
                  </a:schemeClr>
                </a:solidFill>
                <a:latin typeface="Cambria" panose="02040503050406030204" pitchFamily="18" charset="0"/>
                <a:ea typeface="Cambria" panose="02040503050406030204" pitchFamily="18" charset="0"/>
              </a:rPr>
              <a:t> </a:t>
            </a:r>
            <a:r>
              <a:rPr lang="en-US" sz="4800" dirty="0" err="1" smtClean="0">
                <a:solidFill>
                  <a:schemeClr val="tx1">
                    <a:lumMod val="85000"/>
                    <a:lumOff val="15000"/>
                  </a:schemeClr>
                </a:solidFill>
                <a:latin typeface="Cambria" panose="02040503050406030204" pitchFamily="18" charset="0"/>
                <a:ea typeface="Cambria" panose="02040503050406030204" pitchFamily="18" charset="0"/>
              </a:rPr>
              <a:t>thân</a:t>
            </a:r>
            <a:r>
              <a:rPr lang="en-US" sz="4800" dirty="0" smtClean="0">
                <a:solidFill>
                  <a:schemeClr val="tx1">
                    <a:lumMod val="85000"/>
                    <a:lumOff val="15000"/>
                  </a:schemeClr>
                </a:solidFill>
                <a:latin typeface="Cambria" panose="02040503050406030204" pitchFamily="18" charset="0"/>
                <a:ea typeface="Cambria" panose="02040503050406030204" pitchFamily="18" charset="0"/>
              </a:rPr>
              <a:t> </a:t>
            </a:r>
            <a:r>
              <a:rPr lang="en-US" sz="4800" dirty="0" err="1" smtClean="0">
                <a:solidFill>
                  <a:schemeClr val="tx1">
                    <a:lumMod val="85000"/>
                    <a:lumOff val="15000"/>
                  </a:schemeClr>
                </a:solidFill>
                <a:latin typeface="Cambria" panose="02040503050406030204" pitchFamily="18" charset="0"/>
                <a:ea typeface="Cambria" panose="02040503050406030204" pitchFamily="18" charset="0"/>
              </a:rPr>
              <a:t>mình</a:t>
            </a:r>
            <a:r>
              <a:rPr lang="en-US" sz="4800" dirty="0" smtClean="0">
                <a:solidFill>
                  <a:schemeClr val="tx1">
                    <a:lumMod val="85000"/>
                    <a:lumOff val="15000"/>
                  </a:schemeClr>
                </a:solidFill>
                <a:latin typeface="Cambria" panose="02040503050406030204" pitchFamily="18" charset="0"/>
                <a:ea typeface="Cambria" panose="02040503050406030204" pitchFamily="18" charset="0"/>
              </a:rPr>
              <a:t>, </a:t>
            </a:r>
            <a:r>
              <a:rPr lang="en-US" sz="4800" dirty="0" err="1" smtClean="0">
                <a:solidFill>
                  <a:schemeClr val="tx1">
                    <a:lumMod val="85000"/>
                    <a:lumOff val="15000"/>
                  </a:schemeClr>
                </a:solidFill>
                <a:latin typeface="Cambria" panose="02040503050406030204" pitchFamily="18" charset="0"/>
                <a:ea typeface="Cambria" panose="02040503050406030204" pitchFamily="18" charset="0"/>
              </a:rPr>
              <a:t>các</a:t>
            </a:r>
            <a:r>
              <a:rPr lang="en-US" sz="4800" dirty="0" smtClean="0">
                <a:solidFill>
                  <a:schemeClr val="tx1">
                    <a:lumMod val="85000"/>
                    <a:lumOff val="15000"/>
                  </a:schemeClr>
                </a:solidFill>
                <a:latin typeface="Cambria" panose="02040503050406030204" pitchFamily="18" charset="0"/>
                <a:ea typeface="Cambria" panose="02040503050406030204" pitchFamily="18" charset="0"/>
              </a:rPr>
              <a:t> </a:t>
            </a:r>
            <a:r>
              <a:rPr lang="en-US" sz="4800" dirty="0" err="1" smtClean="0">
                <a:solidFill>
                  <a:schemeClr val="tx1">
                    <a:lumMod val="85000"/>
                    <a:lumOff val="15000"/>
                  </a:schemeClr>
                </a:solidFill>
                <a:latin typeface="Cambria" panose="02040503050406030204" pitchFamily="18" charset="0"/>
                <a:ea typeface="Cambria" panose="02040503050406030204" pitchFamily="18" charset="0"/>
              </a:rPr>
              <a:t>cô</a:t>
            </a:r>
            <a:r>
              <a:rPr lang="en-US" sz="4800" dirty="0" smtClean="0">
                <a:solidFill>
                  <a:schemeClr val="tx1">
                    <a:lumMod val="85000"/>
                    <a:lumOff val="15000"/>
                  </a:schemeClr>
                </a:solidFill>
                <a:latin typeface="Cambria" panose="02040503050406030204" pitchFamily="18" charset="0"/>
                <a:ea typeface="Cambria" panose="02040503050406030204" pitchFamily="18" charset="0"/>
              </a:rPr>
              <a:t> </a:t>
            </a:r>
            <a:r>
              <a:rPr lang="en-US" sz="4800" dirty="0" err="1" smtClean="0">
                <a:solidFill>
                  <a:schemeClr val="tx1">
                    <a:lumMod val="85000"/>
                    <a:lumOff val="15000"/>
                  </a:schemeClr>
                </a:solidFill>
                <a:latin typeface="Cambria" panose="02040503050406030204" pitchFamily="18" charset="0"/>
                <a:ea typeface="Cambria" panose="02040503050406030204" pitchFamily="18" charset="0"/>
              </a:rPr>
              <a:t>mới</a:t>
            </a:r>
            <a:r>
              <a:rPr lang="en-US" sz="4800" dirty="0" smtClean="0">
                <a:solidFill>
                  <a:schemeClr val="tx1">
                    <a:lumMod val="85000"/>
                    <a:lumOff val="15000"/>
                  </a:schemeClr>
                </a:solidFill>
                <a:latin typeface="Cambria" panose="02040503050406030204" pitchFamily="18" charset="0"/>
                <a:ea typeface="Cambria" panose="02040503050406030204" pitchFamily="18" charset="0"/>
              </a:rPr>
              <a:t> </a:t>
            </a:r>
            <a:r>
              <a:rPr lang="en-US" sz="4800" dirty="0" err="1" smtClean="0">
                <a:solidFill>
                  <a:schemeClr val="tx1">
                    <a:lumMod val="85000"/>
                    <a:lumOff val="15000"/>
                  </a:schemeClr>
                </a:solidFill>
                <a:latin typeface="Cambria" panose="02040503050406030204" pitchFamily="18" charset="0"/>
                <a:ea typeface="Cambria" panose="02040503050406030204" pitchFamily="18" charset="0"/>
              </a:rPr>
              <a:t>hiểu</a:t>
            </a:r>
            <a:r>
              <a:rPr lang="en-US" sz="4800" dirty="0" smtClean="0">
                <a:solidFill>
                  <a:schemeClr val="tx1">
                    <a:lumMod val="85000"/>
                    <a:lumOff val="15000"/>
                  </a:schemeClr>
                </a:solidFill>
                <a:latin typeface="Cambria" panose="02040503050406030204" pitchFamily="18" charset="0"/>
                <a:ea typeface="Cambria" panose="02040503050406030204" pitchFamily="18" charset="0"/>
              </a:rPr>
              <a:t> </a:t>
            </a:r>
            <a:r>
              <a:rPr lang="en-US" sz="4800" dirty="0" err="1" smtClean="0">
                <a:solidFill>
                  <a:schemeClr val="tx1">
                    <a:lumMod val="85000"/>
                    <a:lumOff val="15000"/>
                  </a:schemeClr>
                </a:solidFill>
                <a:latin typeface="Cambria" panose="02040503050406030204" pitchFamily="18" charset="0"/>
                <a:ea typeface="Cambria" panose="02040503050406030204" pitchFamily="18" charset="0"/>
              </a:rPr>
              <a:t>rằng</a:t>
            </a:r>
            <a:r>
              <a:rPr lang="en-US" sz="4800" dirty="0" smtClean="0">
                <a:solidFill>
                  <a:schemeClr val="tx1">
                    <a:lumMod val="85000"/>
                    <a:lumOff val="15000"/>
                  </a:schemeClr>
                </a:solidFill>
                <a:latin typeface="Cambria" panose="02040503050406030204" pitchFamily="18" charset="0"/>
                <a:ea typeface="Cambria" panose="02040503050406030204" pitchFamily="18" charset="0"/>
              </a:rPr>
              <a:t> </a:t>
            </a:r>
            <a:r>
              <a:rPr lang="en-US" sz="4800" dirty="0" err="1" smtClean="0">
                <a:solidFill>
                  <a:schemeClr val="tx1">
                    <a:lumMod val="85000"/>
                    <a:lumOff val="15000"/>
                  </a:schemeClr>
                </a:solidFill>
                <a:latin typeface="Cambria" panose="02040503050406030204" pitchFamily="18" charset="0"/>
                <a:ea typeface="Cambria" panose="02040503050406030204" pitchFamily="18" charset="0"/>
              </a:rPr>
              <a:t>Màu</a:t>
            </a:r>
            <a:r>
              <a:rPr lang="en-US" sz="4800" dirty="0" smtClean="0">
                <a:solidFill>
                  <a:schemeClr val="tx1">
                    <a:lumMod val="85000"/>
                    <a:lumOff val="15000"/>
                  </a:schemeClr>
                </a:solidFill>
                <a:latin typeface="Cambria" panose="02040503050406030204" pitchFamily="18" charset="0"/>
                <a:ea typeface="Cambria" panose="02040503050406030204" pitchFamily="18" charset="0"/>
              </a:rPr>
              <a:t> </a:t>
            </a:r>
            <a:r>
              <a:rPr lang="en-US" sz="4800" dirty="0" err="1" smtClean="0">
                <a:solidFill>
                  <a:schemeClr val="tx1">
                    <a:lumMod val="85000"/>
                    <a:lumOff val="15000"/>
                  </a:schemeClr>
                </a:solidFill>
                <a:latin typeface="Cambria" panose="02040503050406030204" pitchFamily="18" charset="0"/>
                <a:ea typeface="Cambria" panose="02040503050406030204" pitchFamily="18" charset="0"/>
              </a:rPr>
              <a:t>Nước</a:t>
            </a:r>
            <a:r>
              <a:rPr lang="en-US" sz="4800" dirty="0" smtClean="0">
                <a:solidFill>
                  <a:schemeClr val="tx1">
                    <a:lumMod val="85000"/>
                    <a:lumOff val="15000"/>
                  </a:schemeClr>
                </a:solidFill>
                <a:latin typeface="Cambria" panose="02040503050406030204" pitchFamily="18" charset="0"/>
                <a:ea typeface="Cambria" panose="02040503050406030204" pitchFamily="18" charset="0"/>
              </a:rPr>
              <a:t> </a:t>
            </a:r>
            <a:r>
              <a:rPr lang="en-US" sz="4800" dirty="0" err="1" smtClean="0">
                <a:solidFill>
                  <a:schemeClr val="tx1">
                    <a:lumMod val="85000"/>
                    <a:lumOff val="15000"/>
                  </a:schemeClr>
                </a:solidFill>
                <a:latin typeface="Cambria" panose="02040503050406030204" pitchFamily="18" charset="0"/>
                <a:ea typeface="Cambria" panose="02040503050406030204" pitchFamily="18" charset="0"/>
              </a:rPr>
              <a:t>nói</a:t>
            </a:r>
            <a:r>
              <a:rPr lang="en-US" sz="4800" dirty="0" smtClean="0">
                <a:solidFill>
                  <a:schemeClr val="tx1">
                    <a:lumMod val="85000"/>
                    <a:lumOff val="15000"/>
                  </a:schemeClr>
                </a:solidFill>
                <a:latin typeface="Cambria" panose="02040503050406030204" pitchFamily="18" charset="0"/>
                <a:ea typeface="Cambria" panose="02040503050406030204" pitchFamily="18" charset="0"/>
              </a:rPr>
              <a:t> </a:t>
            </a:r>
            <a:r>
              <a:rPr lang="en-US" sz="4800" dirty="0" err="1" smtClean="0">
                <a:solidFill>
                  <a:schemeClr val="tx1">
                    <a:lumMod val="85000"/>
                    <a:lumOff val="15000"/>
                  </a:schemeClr>
                </a:solidFill>
                <a:latin typeface="Cambria" panose="02040503050406030204" pitchFamily="18" charset="0"/>
                <a:ea typeface="Cambria" panose="02040503050406030204" pitchFamily="18" charset="0"/>
              </a:rPr>
              <a:t>đúng</a:t>
            </a:r>
            <a:r>
              <a:rPr lang="en-US" sz="4800" dirty="0" smtClean="0">
                <a:solidFill>
                  <a:schemeClr val="tx1">
                    <a:lumMod val="85000"/>
                    <a:lumOff val="15000"/>
                  </a:schemeClr>
                </a:solidFill>
                <a:latin typeface="Cambria" panose="02040503050406030204" pitchFamily="18" charset="0"/>
                <a:ea typeface="Cambria" panose="02040503050406030204" pitchFamily="18" charset="0"/>
              </a:rPr>
              <a:t> </a:t>
            </a:r>
            <a:r>
              <a:rPr lang="en-US" sz="4800" dirty="0" err="1" smtClean="0">
                <a:solidFill>
                  <a:schemeClr val="tx1">
                    <a:lumMod val="85000"/>
                    <a:lumOff val="15000"/>
                  </a:schemeClr>
                </a:solidFill>
                <a:latin typeface="Cambria" panose="02040503050406030204" pitchFamily="18" charset="0"/>
                <a:ea typeface="Cambria" panose="02040503050406030204" pitchFamily="18" charset="0"/>
              </a:rPr>
              <a:t>về</a:t>
            </a:r>
            <a:r>
              <a:rPr lang="en-US" sz="4800" dirty="0" smtClean="0">
                <a:solidFill>
                  <a:schemeClr val="tx1">
                    <a:lumMod val="85000"/>
                    <a:lumOff val="15000"/>
                  </a:schemeClr>
                </a:solidFill>
                <a:latin typeface="Cambria" panose="02040503050406030204" pitchFamily="18" charset="0"/>
                <a:ea typeface="Cambria" panose="02040503050406030204" pitchFamily="18" charset="0"/>
              </a:rPr>
              <a:t> </a:t>
            </a:r>
            <a:r>
              <a:rPr lang="en-US" sz="4800" dirty="0" err="1" smtClean="0">
                <a:solidFill>
                  <a:schemeClr val="tx1">
                    <a:lumMod val="85000"/>
                    <a:lumOff val="15000"/>
                  </a:schemeClr>
                </a:solidFill>
                <a:latin typeface="Cambria" panose="02040503050406030204" pitchFamily="18" charset="0"/>
                <a:ea typeface="Cambria" panose="02040503050406030204" pitchFamily="18" charset="0"/>
              </a:rPr>
              <a:t>vẻ</a:t>
            </a:r>
            <a:r>
              <a:rPr lang="en-US" sz="4800" dirty="0" smtClean="0">
                <a:solidFill>
                  <a:schemeClr val="tx1">
                    <a:lumMod val="85000"/>
                    <a:lumOff val="15000"/>
                  </a:schemeClr>
                </a:solidFill>
                <a:latin typeface="Cambria" panose="02040503050406030204" pitchFamily="18" charset="0"/>
                <a:ea typeface="Cambria" panose="02040503050406030204" pitchFamily="18" charset="0"/>
              </a:rPr>
              <a:t> </a:t>
            </a:r>
            <a:r>
              <a:rPr lang="en-US" sz="4800" dirty="0" err="1" smtClean="0">
                <a:solidFill>
                  <a:schemeClr val="tx1">
                    <a:lumMod val="85000"/>
                    <a:lumOff val="15000"/>
                  </a:schemeClr>
                </a:solidFill>
                <a:latin typeface="Cambria" panose="02040503050406030204" pitchFamily="18" charset="0"/>
                <a:ea typeface="Cambria" panose="02040503050406030204" pitchFamily="18" charset="0"/>
              </a:rPr>
              <a:t>đẹp</a:t>
            </a:r>
            <a:r>
              <a:rPr lang="en-US" sz="4800" dirty="0" smtClean="0">
                <a:solidFill>
                  <a:schemeClr val="tx1">
                    <a:lumMod val="85000"/>
                    <a:lumOff val="15000"/>
                  </a:schemeClr>
                </a:solidFill>
                <a:latin typeface="Cambria" panose="02040503050406030204" pitchFamily="18" charset="0"/>
                <a:ea typeface="Cambria" panose="02040503050406030204" pitchFamily="18" charset="0"/>
              </a:rPr>
              <a:t> </a:t>
            </a:r>
            <a:r>
              <a:rPr lang="en-US" sz="4800" dirty="0" err="1" smtClean="0">
                <a:solidFill>
                  <a:schemeClr val="tx1">
                    <a:lumMod val="85000"/>
                    <a:lumOff val="15000"/>
                  </a:schemeClr>
                </a:solidFill>
                <a:latin typeface="Cambria" panose="02040503050406030204" pitchFamily="18" charset="0"/>
                <a:ea typeface="Cambria" panose="02040503050406030204" pitchFamily="18" charset="0"/>
              </a:rPr>
              <a:t>của</a:t>
            </a:r>
            <a:r>
              <a:rPr lang="en-US" sz="4800" dirty="0" smtClean="0">
                <a:solidFill>
                  <a:schemeClr val="tx1">
                    <a:lumMod val="85000"/>
                    <a:lumOff val="15000"/>
                  </a:schemeClr>
                </a:solidFill>
                <a:latin typeface="Cambria" panose="02040503050406030204" pitchFamily="18" charset="0"/>
                <a:ea typeface="Cambria" panose="02040503050406030204" pitchFamily="18" charset="0"/>
              </a:rPr>
              <a:t> </a:t>
            </a:r>
            <a:r>
              <a:rPr lang="en-US" sz="4800" dirty="0" err="1" smtClean="0">
                <a:solidFill>
                  <a:schemeClr val="tx1">
                    <a:lumMod val="85000"/>
                    <a:lumOff val="15000"/>
                  </a:schemeClr>
                </a:solidFill>
                <a:latin typeface="Cambria" panose="02040503050406030204" pitchFamily="18" charset="0"/>
                <a:ea typeface="Cambria" panose="02040503050406030204" pitchFamily="18" charset="0"/>
              </a:rPr>
              <a:t>mỗi</a:t>
            </a:r>
            <a:r>
              <a:rPr lang="en-US" sz="4800" dirty="0" smtClean="0">
                <a:solidFill>
                  <a:schemeClr val="tx1">
                    <a:lumMod val="85000"/>
                    <a:lumOff val="15000"/>
                  </a:schemeClr>
                </a:solidFill>
                <a:latin typeface="Cambria" panose="02040503050406030204" pitchFamily="18" charset="0"/>
                <a:ea typeface="Cambria" panose="02040503050406030204" pitchFamily="18" charset="0"/>
              </a:rPr>
              <a:t> </a:t>
            </a:r>
            <a:r>
              <a:rPr lang="en-US" sz="4800" dirty="0" err="1" smtClean="0">
                <a:solidFill>
                  <a:schemeClr val="tx1">
                    <a:lumMod val="85000"/>
                    <a:lumOff val="15000"/>
                  </a:schemeClr>
                </a:solidFill>
                <a:latin typeface="Cambria" panose="02040503050406030204" pitchFamily="18" charset="0"/>
                <a:ea typeface="Cambria" panose="02040503050406030204" pitchFamily="18" charset="0"/>
              </a:rPr>
              <a:t>người</a:t>
            </a:r>
            <a:r>
              <a:rPr lang="en-US" sz="4800" dirty="0" smtClean="0">
                <a:solidFill>
                  <a:schemeClr val="tx1">
                    <a:lumMod val="85000"/>
                    <a:lumOff val="15000"/>
                  </a:schemeClr>
                </a:solidFill>
                <a:latin typeface="Cambria" panose="02040503050406030204" pitchFamily="18" charset="0"/>
                <a:ea typeface="Cambria" panose="02040503050406030204" pitchFamily="18" charset="0"/>
              </a:rPr>
              <a:t> (</a:t>
            </a:r>
            <a:r>
              <a:rPr lang="en-US" sz="4800" dirty="0" err="1" smtClean="0">
                <a:solidFill>
                  <a:schemeClr val="tx1">
                    <a:lumMod val="85000"/>
                    <a:lumOff val="15000"/>
                  </a:schemeClr>
                </a:solidFill>
                <a:latin typeface="Cambria" panose="02040503050406030204" pitchFamily="18" charset="0"/>
                <a:ea typeface="Cambria" panose="02040503050406030204" pitchFamily="18" charset="0"/>
              </a:rPr>
              <a:t>mỗi</a:t>
            </a:r>
            <a:r>
              <a:rPr lang="en-US" sz="4800" dirty="0" smtClean="0">
                <a:solidFill>
                  <a:schemeClr val="tx1">
                    <a:lumMod val="85000"/>
                    <a:lumOff val="15000"/>
                  </a:schemeClr>
                </a:solidFill>
                <a:latin typeface="Cambria" panose="02040503050406030204" pitchFamily="18" charset="0"/>
                <a:ea typeface="Cambria" panose="02040503050406030204" pitchFamily="18" charset="0"/>
              </a:rPr>
              <a:t> </a:t>
            </a:r>
            <a:r>
              <a:rPr lang="en-US" sz="4800" dirty="0" err="1" smtClean="0">
                <a:solidFill>
                  <a:schemeClr val="tx1">
                    <a:lumMod val="85000"/>
                    <a:lumOff val="15000"/>
                  </a:schemeClr>
                </a:solidFill>
                <a:latin typeface="Cambria" panose="02040503050406030204" pitchFamily="18" charset="0"/>
                <a:ea typeface="Cambria" panose="02040503050406030204" pitchFamily="18" charset="0"/>
              </a:rPr>
              <a:t>người</a:t>
            </a:r>
            <a:r>
              <a:rPr lang="en-US" sz="4800" dirty="0" smtClean="0">
                <a:solidFill>
                  <a:schemeClr val="tx1">
                    <a:lumMod val="85000"/>
                    <a:lumOff val="15000"/>
                  </a:schemeClr>
                </a:solidFill>
                <a:latin typeface="Cambria" panose="02040503050406030204" pitchFamily="18" charset="0"/>
                <a:ea typeface="Cambria" panose="02040503050406030204" pitchFamily="18" charset="0"/>
              </a:rPr>
              <a:t> </a:t>
            </a:r>
            <a:r>
              <a:rPr lang="en-US" sz="4800" dirty="0" err="1" smtClean="0">
                <a:solidFill>
                  <a:schemeClr val="tx1">
                    <a:lumMod val="85000"/>
                    <a:lumOff val="15000"/>
                  </a:schemeClr>
                </a:solidFill>
                <a:latin typeface="Cambria" panose="02040503050406030204" pitchFamily="18" charset="0"/>
                <a:ea typeface="Cambria" panose="02040503050406030204" pitchFamily="18" charset="0"/>
              </a:rPr>
              <a:t>một</a:t>
            </a:r>
            <a:r>
              <a:rPr lang="en-US" sz="4800" dirty="0" smtClean="0">
                <a:solidFill>
                  <a:schemeClr val="tx1">
                    <a:lumMod val="85000"/>
                    <a:lumOff val="15000"/>
                  </a:schemeClr>
                </a:solidFill>
                <a:latin typeface="Cambria" panose="02040503050406030204" pitchFamily="18" charset="0"/>
                <a:ea typeface="Cambria" panose="02040503050406030204" pitchFamily="18" charset="0"/>
              </a:rPr>
              <a:t> </a:t>
            </a:r>
            <a:r>
              <a:rPr lang="en-US" sz="4800" dirty="0" err="1" smtClean="0">
                <a:solidFill>
                  <a:schemeClr val="tx1">
                    <a:lumMod val="85000"/>
                    <a:lumOff val="15000"/>
                  </a:schemeClr>
                </a:solidFill>
                <a:latin typeface="Cambria" panose="02040503050406030204" pitchFamily="18" charset="0"/>
                <a:ea typeface="Cambria" panose="02040503050406030204" pitchFamily="18" charset="0"/>
              </a:rPr>
              <a:t>vẻ</a:t>
            </a:r>
            <a:r>
              <a:rPr lang="en-US" sz="4800" dirty="0" smtClean="0">
                <a:solidFill>
                  <a:schemeClr val="tx1">
                    <a:lumMod val="85000"/>
                    <a:lumOff val="15000"/>
                  </a:schemeClr>
                </a:solidFill>
                <a:latin typeface="Cambria" panose="02040503050406030204" pitchFamily="18" charset="0"/>
                <a:ea typeface="Cambria" panose="02040503050406030204" pitchFamily="18" charset="0"/>
              </a:rPr>
              <a:t>) </a:t>
            </a:r>
            <a:r>
              <a:rPr lang="en-US" sz="4800" dirty="0" err="1" smtClean="0">
                <a:solidFill>
                  <a:schemeClr val="tx1">
                    <a:lumMod val="85000"/>
                    <a:lumOff val="15000"/>
                  </a:schemeClr>
                </a:solidFill>
                <a:latin typeface="Cambria" panose="02040503050406030204" pitchFamily="18" charset="0"/>
                <a:ea typeface="Cambria" panose="02040503050406030204" pitchFamily="18" charset="0"/>
              </a:rPr>
              <a:t>và</a:t>
            </a:r>
            <a:r>
              <a:rPr lang="en-US" sz="4800" dirty="0" smtClean="0">
                <a:solidFill>
                  <a:schemeClr val="tx1">
                    <a:lumMod val="85000"/>
                    <a:lumOff val="15000"/>
                  </a:schemeClr>
                </a:solidFill>
                <a:latin typeface="Cambria" panose="02040503050406030204" pitchFamily="18" charset="0"/>
                <a:ea typeface="Cambria" panose="02040503050406030204" pitchFamily="18" charset="0"/>
              </a:rPr>
              <a:t> </a:t>
            </a:r>
            <a:r>
              <a:rPr lang="en-US" sz="4800" dirty="0" err="1" smtClean="0">
                <a:solidFill>
                  <a:schemeClr val="tx1">
                    <a:lumMod val="85000"/>
                    <a:lumOff val="15000"/>
                  </a:schemeClr>
                </a:solidFill>
                <a:latin typeface="Cambria" panose="02040503050406030204" pitchFamily="18" charset="0"/>
                <a:ea typeface="Cambria" panose="02040503050406030204" pitchFamily="18" charset="0"/>
              </a:rPr>
              <a:t>vẻ</a:t>
            </a:r>
            <a:r>
              <a:rPr lang="en-US" sz="4800" dirty="0" smtClean="0">
                <a:solidFill>
                  <a:schemeClr val="tx1">
                    <a:lumMod val="85000"/>
                    <a:lumOff val="15000"/>
                  </a:schemeClr>
                </a:solidFill>
                <a:latin typeface="Cambria" panose="02040503050406030204" pitchFamily="18" charset="0"/>
                <a:ea typeface="Cambria" panose="02040503050406030204" pitchFamily="18" charset="0"/>
              </a:rPr>
              <a:t> </a:t>
            </a:r>
            <a:r>
              <a:rPr lang="en-US" sz="4800" dirty="0" err="1" smtClean="0">
                <a:solidFill>
                  <a:schemeClr val="tx1">
                    <a:lumMod val="85000"/>
                    <a:lumOff val="15000"/>
                  </a:schemeClr>
                </a:solidFill>
                <a:latin typeface="Cambria" panose="02040503050406030204" pitchFamily="18" charset="0"/>
                <a:ea typeface="Cambria" panose="02040503050406030204" pitchFamily="18" charset="0"/>
              </a:rPr>
              <a:t>đẹp</a:t>
            </a:r>
            <a:r>
              <a:rPr lang="en-US" sz="4800" dirty="0" smtClean="0">
                <a:solidFill>
                  <a:schemeClr val="tx1">
                    <a:lumMod val="85000"/>
                    <a:lumOff val="15000"/>
                  </a:schemeClr>
                </a:solidFill>
                <a:latin typeface="Cambria" panose="02040503050406030204" pitchFamily="18" charset="0"/>
                <a:ea typeface="Cambria" panose="02040503050406030204" pitchFamily="18" charset="0"/>
              </a:rPr>
              <a:t> </a:t>
            </a:r>
            <a:r>
              <a:rPr lang="en-US" sz="4800" dirty="0" err="1" smtClean="0">
                <a:solidFill>
                  <a:schemeClr val="tx1">
                    <a:lumMod val="85000"/>
                    <a:lumOff val="15000"/>
                  </a:schemeClr>
                </a:solidFill>
                <a:latin typeface="Cambria" panose="02040503050406030204" pitchFamily="18" charset="0"/>
                <a:ea typeface="Cambria" panose="02040503050406030204" pitchFamily="18" charset="0"/>
              </a:rPr>
              <a:t>của</a:t>
            </a:r>
            <a:r>
              <a:rPr lang="en-US" sz="4800" dirty="0" smtClean="0">
                <a:solidFill>
                  <a:schemeClr val="tx1">
                    <a:lumMod val="85000"/>
                    <a:lumOff val="15000"/>
                  </a:schemeClr>
                </a:solidFill>
                <a:latin typeface="Cambria" panose="02040503050406030204" pitchFamily="18" charset="0"/>
                <a:ea typeface="Cambria" panose="02040503050406030204" pitchFamily="18" charset="0"/>
              </a:rPr>
              <a:t> </a:t>
            </a:r>
            <a:r>
              <a:rPr lang="en-US" sz="4800" dirty="0" err="1" smtClean="0">
                <a:solidFill>
                  <a:schemeClr val="tx1">
                    <a:lumMod val="85000"/>
                    <a:lumOff val="15000"/>
                  </a:schemeClr>
                </a:solidFill>
                <a:latin typeface="Cambria" panose="02040503050406030204" pitchFamily="18" charset="0"/>
                <a:ea typeface="Cambria" panose="02040503050406030204" pitchFamily="18" charset="0"/>
              </a:rPr>
              <a:t>một</a:t>
            </a:r>
            <a:r>
              <a:rPr lang="en-US" sz="4800" dirty="0" smtClean="0">
                <a:solidFill>
                  <a:schemeClr val="tx1">
                    <a:lumMod val="85000"/>
                    <a:lumOff val="15000"/>
                  </a:schemeClr>
                </a:solidFill>
                <a:latin typeface="Cambria" panose="02040503050406030204" pitchFamily="18" charset="0"/>
                <a:ea typeface="Cambria" panose="02040503050406030204" pitchFamily="18" charset="0"/>
              </a:rPr>
              <a:t> </a:t>
            </a:r>
            <a:r>
              <a:rPr lang="en-US" sz="4800" dirty="0" err="1" smtClean="0">
                <a:solidFill>
                  <a:schemeClr val="tx1">
                    <a:lumMod val="85000"/>
                    <a:lumOff val="15000"/>
                  </a:schemeClr>
                </a:solidFill>
                <a:latin typeface="Cambria" panose="02040503050406030204" pitchFamily="18" charset="0"/>
                <a:ea typeface="Cambria" panose="02040503050406030204" pitchFamily="18" charset="0"/>
              </a:rPr>
              <a:t>bức</a:t>
            </a:r>
            <a:r>
              <a:rPr lang="en-US" sz="4800" dirty="0" smtClean="0">
                <a:solidFill>
                  <a:schemeClr val="tx1">
                    <a:lumMod val="85000"/>
                    <a:lumOff val="15000"/>
                  </a:schemeClr>
                </a:solidFill>
                <a:latin typeface="Cambria" panose="02040503050406030204" pitchFamily="18" charset="0"/>
                <a:ea typeface="Cambria" panose="02040503050406030204" pitchFamily="18" charset="0"/>
              </a:rPr>
              <a:t> </a:t>
            </a:r>
            <a:r>
              <a:rPr lang="en-US" sz="4800" dirty="0" err="1" smtClean="0">
                <a:solidFill>
                  <a:schemeClr val="tx1">
                    <a:lumMod val="85000"/>
                    <a:lumOff val="15000"/>
                  </a:schemeClr>
                </a:solidFill>
                <a:latin typeface="Cambria" panose="02040503050406030204" pitchFamily="18" charset="0"/>
                <a:ea typeface="Cambria" panose="02040503050406030204" pitchFamily="18" charset="0"/>
              </a:rPr>
              <a:t>chân</a:t>
            </a:r>
            <a:r>
              <a:rPr lang="en-US" sz="4800" dirty="0" smtClean="0">
                <a:solidFill>
                  <a:schemeClr val="tx1">
                    <a:lumMod val="85000"/>
                    <a:lumOff val="15000"/>
                  </a:schemeClr>
                </a:solidFill>
                <a:latin typeface="Cambria" panose="02040503050406030204" pitchFamily="18" charset="0"/>
                <a:ea typeface="Cambria" panose="02040503050406030204" pitchFamily="18" charset="0"/>
              </a:rPr>
              <a:t> dung (</a:t>
            </a:r>
            <a:r>
              <a:rPr lang="en-US" sz="4800" dirty="0" err="1" smtClean="0">
                <a:solidFill>
                  <a:schemeClr val="tx1">
                    <a:lumMod val="85000"/>
                    <a:lumOff val="15000"/>
                  </a:schemeClr>
                </a:solidFill>
                <a:latin typeface="Cambria" panose="02040503050406030204" pitchFamily="18" charset="0"/>
                <a:ea typeface="Cambria" panose="02040503050406030204" pitchFamily="18" charset="0"/>
              </a:rPr>
              <a:t>thể</a:t>
            </a:r>
            <a:r>
              <a:rPr lang="en-US" sz="4800" dirty="0" smtClean="0">
                <a:solidFill>
                  <a:schemeClr val="tx1">
                    <a:lumMod val="85000"/>
                    <a:lumOff val="15000"/>
                  </a:schemeClr>
                </a:solidFill>
                <a:latin typeface="Cambria" panose="02040503050406030204" pitchFamily="18" charset="0"/>
                <a:ea typeface="Cambria" panose="02040503050406030204" pitchFamily="18" charset="0"/>
              </a:rPr>
              <a:t> </a:t>
            </a:r>
            <a:r>
              <a:rPr lang="en-US" sz="4800" dirty="0" err="1" smtClean="0">
                <a:solidFill>
                  <a:schemeClr val="tx1">
                    <a:lumMod val="85000"/>
                    <a:lumOff val="15000"/>
                  </a:schemeClr>
                </a:solidFill>
                <a:latin typeface="Cambria" panose="02040503050406030204" pitchFamily="18" charset="0"/>
                <a:ea typeface="Cambria" panose="02040503050406030204" pitchFamily="18" charset="0"/>
              </a:rPr>
              <a:t>hiện</a:t>
            </a:r>
            <a:r>
              <a:rPr lang="en-US" sz="4800" dirty="0" smtClean="0">
                <a:solidFill>
                  <a:schemeClr val="tx1">
                    <a:lumMod val="85000"/>
                    <a:lumOff val="15000"/>
                  </a:schemeClr>
                </a:solidFill>
                <a:latin typeface="Cambria" panose="02040503050406030204" pitchFamily="18" charset="0"/>
                <a:ea typeface="Cambria" panose="02040503050406030204" pitchFamily="18" charset="0"/>
              </a:rPr>
              <a:t> </a:t>
            </a:r>
            <a:r>
              <a:rPr lang="en-US" sz="4800" dirty="0" err="1" smtClean="0">
                <a:solidFill>
                  <a:schemeClr val="tx1">
                    <a:lumMod val="85000"/>
                    <a:lumOff val="15000"/>
                  </a:schemeClr>
                </a:solidFill>
                <a:latin typeface="Cambria" panose="02040503050406030204" pitchFamily="18" charset="0"/>
                <a:ea typeface="Cambria" panose="02040503050406030204" pitchFamily="18" charset="0"/>
              </a:rPr>
              <a:t>được</a:t>
            </a:r>
            <a:r>
              <a:rPr lang="en-US" sz="4800" dirty="0" smtClean="0">
                <a:solidFill>
                  <a:schemeClr val="tx1">
                    <a:lumMod val="85000"/>
                    <a:lumOff val="15000"/>
                  </a:schemeClr>
                </a:solidFill>
                <a:latin typeface="Cambria" panose="02040503050406030204" pitchFamily="18" charset="0"/>
                <a:ea typeface="Cambria" panose="02040503050406030204" pitchFamily="18" charset="0"/>
              </a:rPr>
              <a:t> </a:t>
            </a:r>
            <a:r>
              <a:rPr lang="en-US" sz="4800" dirty="0" err="1" smtClean="0">
                <a:solidFill>
                  <a:schemeClr val="tx1">
                    <a:lumMod val="85000"/>
                    <a:lumOff val="15000"/>
                  </a:schemeClr>
                </a:solidFill>
                <a:latin typeface="Cambria" panose="02040503050406030204" pitchFamily="18" charset="0"/>
                <a:ea typeface="Cambria" panose="02040503050406030204" pitchFamily="18" charset="0"/>
              </a:rPr>
              <a:t>vẻ</a:t>
            </a:r>
            <a:r>
              <a:rPr lang="en-US" sz="4800" dirty="0" smtClean="0">
                <a:solidFill>
                  <a:schemeClr val="tx1">
                    <a:lumMod val="85000"/>
                    <a:lumOff val="15000"/>
                  </a:schemeClr>
                </a:solidFill>
                <a:latin typeface="Cambria" panose="02040503050406030204" pitchFamily="18" charset="0"/>
                <a:ea typeface="Cambria" panose="02040503050406030204" pitchFamily="18" charset="0"/>
              </a:rPr>
              <a:t> </a:t>
            </a:r>
            <a:r>
              <a:rPr lang="en-US" sz="4800" dirty="0" err="1" smtClean="0">
                <a:solidFill>
                  <a:schemeClr val="tx1">
                    <a:lumMod val="85000"/>
                    <a:lumOff val="15000"/>
                  </a:schemeClr>
                </a:solidFill>
                <a:latin typeface="Cambria" panose="02040503050406030204" pitchFamily="18" charset="0"/>
                <a:ea typeface="Cambria" panose="02040503050406030204" pitchFamily="18" charset="0"/>
              </a:rPr>
              <a:t>riêng</a:t>
            </a:r>
            <a:r>
              <a:rPr lang="en-US" sz="4800" dirty="0" smtClean="0">
                <a:solidFill>
                  <a:schemeClr val="tx1">
                    <a:lumMod val="85000"/>
                    <a:lumOff val="15000"/>
                  </a:schemeClr>
                </a:solidFill>
                <a:latin typeface="Cambria" panose="02040503050406030204" pitchFamily="18" charset="0"/>
                <a:ea typeface="Cambria" panose="02040503050406030204" pitchFamily="18" charset="0"/>
              </a:rPr>
              <a:t> </a:t>
            </a:r>
            <a:r>
              <a:rPr lang="en-US" sz="4800" dirty="0" err="1" smtClean="0">
                <a:solidFill>
                  <a:schemeClr val="tx1">
                    <a:lumMod val="85000"/>
                    <a:lumOff val="15000"/>
                  </a:schemeClr>
                </a:solidFill>
                <a:latin typeface="Cambria" panose="02040503050406030204" pitchFamily="18" charset="0"/>
                <a:ea typeface="Cambria" panose="02040503050406030204" pitchFamily="18" charset="0"/>
              </a:rPr>
              <a:t>của</a:t>
            </a:r>
            <a:r>
              <a:rPr lang="en-US" sz="4800" dirty="0" smtClean="0">
                <a:solidFill>
                  <a:schemeClr val="tx1">
                    <a:lumMod val="85000"/>
                    <a:lumOff val="15000"/>
                  </a:schemeClr>
                </a:solidFill>
                <a:latin typeface="Cambria" panose="02040503050406030204" pitchFamily="18" charset="0"/>
                <a:ea typeface="Cambria" panose="02040503050406030204" pitchFamily="18" charset="0"/>
              </a:rPr>
              <a:t> </a:t>
            </a:r>
            <a:r>
              <a:rPr lang="en-US" sz="4800" dirty="0" err="1" smtClean="0">
                <a:solidFill>
                  <a:schemeClr val="tx1">
                    <a:lumMod val="85000"/>
                    <a:lumOff val="15000"/>
                  </a:schemeClr>
                </a:solidFill>
                <a:latin typeface="Cambria" panose="02040503050406030204" pitchFamily="18" charset="0"/>
                <a:ea typeface="Cambria" panose="02040503050406030204" pitchFamily="18" charset="0"/>
              </a:rPr>
              <a:t>mỗi</a:t>
            </a:r>
            <a:r>
              <a:rPr lang="en-US" sz="4800" dirty="0" smtClean="0">
                <a:solidFill>
                  <a:schemeClr val="tx1">
                    <a:lumMod val="85000"/>
                    <a:lumOff val="15000"/>
                  </a:schemeClr>
                </a:solidFill>
                <a:latin typeface="Cambria" panose="02040503050406030204" pitchFamily="18" charset="0"/>
                <a:ea typeface="Cambria" panose="02040503050406030204" pitchFamily="18" charset="0"/>
              </a:rPr>
              <a:t> </a:t>
            </a:r>
            <a:r>
              <a:rPr lang="en-US" sz="4800" dirty="0" err="1" smtClean="0">
                <a:solidFill>
                  <a:schemeClr val="tx1">
                    <a:lumMod val="85000"/>
                    <a:lumOff val="15000"/>
                  </a:schemeClr>
                </a:solidFill>
                <a:latin typeface="Cambria" panose="02040503050406030204" pitchFamily="18" charset="0"/>
                <a:ea typeface="Cambria" panose="02040503050406030204" pitchFamily="18" charset="0"/>
              </a:rPr>
              <a:t>người</a:t>
            </a:r>
            <a:r>
              <a:rPr lang="en-US" sz="4800" dirty="0" smtClean="0">
                <a:solidFill>
                  <a:schemeClr val="tx1">
                    <a:lumMod val="85000"/>
                    <a:lumOff val="15000"/>
                  </a:schemeClr>
                </a:solidFill>
                <a:latin typeface="Cambria" panose="02040503050406030204" pitchFamily="18" charset="0"/>
                <a:ea typeface="Cambria" panose="02040503050406030204" pitchFamily="18" charset="0"/>
              </a:rPr>
              <a:t>). </a:t>
            </a:r>
            <a:endParaRPr lang="en-US" sz="4800" dirty="0">
              <a:solidFill>
                <a:schemeClr val="tx1">
                  <a:lumMod val="85000"/>
                  <a:lumOff val="15000"/>
                </a:schemeClr>
              </a:solidFill>
              <a:latin typeface="Cambria" panose="02040503050406030204" pitchFamily="18" charset="0"/>
              <a:ea typeface="Cambria" panose="02040503050406030204" pitchFamily="18" charset="0"/>
            </a:endParaRPr>
          </a:p>
        </p:txBody>
      </p:sp>
      <p:sp>
        <p:nvSpPr>
          <p:cNvPr id="11" name="Freeform 13"/>
          <p:cNvSpPr/>
          <p:nvPr/>
        </p:nvSpPr>
        <p:spPr>
          <a:xfrm flipH="1">
            <a:off x="-762001" y="6819900"/>
            <a:ext cx="4953000" cy="4114800"/>
          </a:xfrm>
          <a:custGeom>
            <a:avLst/>
            <a:gdLst/>
            <a:ahLst/>
            <a:cxnLst/>
            <a:rect l="l" t="t" r="r" b="b"/>
            <a:pathLst>
              <a:path w="3862034" h="10524373">
                <a:moveTo>
                  <a:pt x="0" y="0"/>
                </a:moveTo>
                <a:lnTo>
                  <a:pt x="3862034" y="0"/>
                </a:lnTo>
                <a:lnTo>
                  <a:pt x="3862034" y="10524373"/>
                </a:lnTo>
                <a:lnTo>
                  <a:pt x="0" y="10524373"/>
                </a:lnTo>
                <a:lnTo>
                  <a:pt x="0" y="0"/>
                </a:lnTo>
                <a:close/>
              </a:path>
            </a:pathLst>
          </a:custGeom>
          <a:blipFill>
            <a:blip r:embed="rId3">
              <a:extLst>
                <a:ext uri="{BEBA8EAE-BF5A-486C-A8C5-ECC9F3942E4B}">
                  <a14:imgProps xmlns:a14="http://schemas.microsoft.com/office/drawing/2010/main">
                    <a14:imgLayer r:embed="rId4">
                      <a14:imgEffect>
                        <a14:backgroundRemoval t="22825" b="44010" l="0" r="79381">
                          <a14:foregroundMark x1="24399" y1="91047" x2="27491" y2="96343"/>
                          <a14:foregroundMark x1="5155" y1="92812" x2="5155" y2="92812"/>
                          <a14:foregroundMark x1="30584" y1="27995" x2="30584" y2="34174"/>
                          <a14:foregroundMark x1="57388" y1="26356" x2="55670" y2="38714"/>
                          <a14:foregroundMark x1="46735" y1="38209" x2="44674" y2="40101"/>
                          <a14:foregroundMark x1="49828" y1="38840" x2="42612" y2="40227"/>
                          <a14:foregroundMark x1="16151" y1="27238" x2="25430" y2="41110"/>
                          <a14:foregroundMark x1="39863" y1="39470" x2="41581" y2="40479"/>
                          <a14:foregroundMark x1="17182" y1="31652" x2="9622" y2="41236"/>
                          <a14:foregroundMark x1="19931" y1="24716" x2="19931" y2="24716"/>
                          <a14:foregroundMark x1="64948" y1="29130" x2="67354" y2="29382"/>
                          <a14:foregroundMark x1="24399" y1="27112" x2="25773" y2="33291"/>
                          <a14:foregroundMark x1="31959" y1="41110" x2="32646" y2="43253"/>
                        </a14:backgroundRemoval>
                      </a14:imgEffect>
                    </a14:imgLayer>
                  </a14:imgProps>
                </a:ext>
              </a:extLst>
            </a:blip>
            <a:srcRect/>
            <a:stretch>
              <a:fillRect l="4991" t="-69072" r="-4991" b="-184026"/>
            </a:stretch>
          </a:blipFill>
        </p:spPr>
      </p:sp>
    </p:spTree>
    <p:extLst>
      <p:ext uri="{BB962C8B-B14F-4D97-AF65-F5344CB8AC3E}">
        <p14:creationId xmlns:p14="http://schemas.microsoft.com/office/powerpoint/2010/main" val="4592806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randombar(horizontal)">
                                      <p:cBhvr>
                                        <p:cTn id="16" dur="500"/>
                                        <p:tgtEl>
                                          <p:spTgt spid="24"/>
                                        </p:tgtEl>
                                      </p:cBhvr>
                                    </p:animEffect>
                                  </p:childTnLst>
                                </p:cTn>
                              </p:par>
                              <p:par>
                                <p:cTn id="17" presetID="14" presetClass="entr" presetSubtype="1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randombar(horizontal)">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randombar(horizontal)">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2" grpId="0" animBg="1"/>
      <p:bldP spid="24" grpId="0" animBg="1"/>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219BD790-96CD-43EB-9F86-ECE174756E0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9879" y="1"/>
            <a:ext cx="2630613" cy="1857737"/>
          </a:xfrm>
          <a:prstGeom prst="rect">
            <a:avLst/>
          </a:prstGeom>
        </p:spPr>
      </p:pic>
      <p:sp>
        <p:nvSpPr>
          <p:cNvPr id="4" name="文本框 3">
            <a:extLst>
              <a:ext uri="{FF2B5EF4-FFF2-40B4-BE49-F238E27FC236}">
                <a16:creationId xmlns:a16="http://schemas.microsoft.com/office/drawing/2014/main" id="{47BB1584-2A44-4359-AAA8-F22846557F72}"/>
              </a:ext>
            </a:extLst>
          </p:cNvPr>
          <p:cNvSpPr txBox="1"/>
          <p:nvPr/>
        </p:nvSpPr>
        <p:spPr>
          <a:xfrm>
            <a:off x="985427" y="1"/>
            <a:ext cx="4095825" cy="1862048"/>
          </a:xfrm>
          <a:prstGeom prst="rect">
            <a:avLst/>
          </a:prstGeom>
          <a:noFill/>
        </p:spPr>
        <p:txBody>
          <a:bodyPr wrap="square" rtlCol="0">
            <a:spAutoFit/>
          </a:bodyPr>
          <a:lstStyle/>
          <a:p>
            <a:pPr algn="ctr" defTabSz="685800"/>
            <a:r>
              <a:rPr lang="en-US" altLang="zh-CN" sz="11500" dirty="0" err="1" smtClean="0">
                <a:solidFill>
                  <a:prstClr val="black"/>
                </a:solidFill>
                <a:effectLst>
                  <a:outerShdw blurRad="38100" dist="38100" dir="2700000" algn="tl">
                    <a:srgbClr val="000000">
                      <a:alpha val="43137"/>
                    </a:srgbClr>
                  </a:outerShdw>
                </a:effectLst>
                <a:latin typeface="#9Slide07 HLT Fall For You" panose="02000506000000020003" pitchFamily="2" charset="0"/>
                <a:ea typeface="仓耳大漫漫体 W05" panose="02020400000000000000" pitchFamily="18" charset="-122"/>
              </a:rPr>
              <a:t>Câu</a:t>
            </a:r>
            <a:r>
              <a:rPr lang="en-US" altLang="zh-CN" sz="11500" dirty="0" smtClean="0">
                <a:solidFill>
                  <a:prstClr val="black"/>
                </a:solidFill>
                <a:effectLst>
                  <a:outerShdw blurRad="38100" dist="38100" dir="2700000" algn="tl">
                    <a:srgbClr val="000000">
                      <a:alpha val="43137"/>
                    </a:srgbClr>
                  </a:outerShdw>
                </a:effectLst>
                <a:latin typeface="#9Slide07 HLT Fall For You" panose="02000506000000020003" pitchFamily="2" charset="0"/>
                <a:ea typeface="仓耳大漫漫体 W05" panose="02020400000000000000" pitchFamily="18" charset="-122"/>
              </a:rPr>
              <a:t> 5</a:t>
            </a:r>
            <a:endParaRPr lang="zh-CN" altLang="en-US" sz="11500" dirty="0">
              <a:solidFill>
                <a:prstClr val="black"/>
              </a:solidFill>
              <a:effectLst>
                <a:outerShdw blurRad="38100" dist="38100" dir="2700000" algn="tl">
                  <a:srgbClr val="000000">
                    <a:alpha val="43137"/>
                  </a:srgbClr>
                </a:outerShdw>
              </a:effectLst>
              <a:latin typeface="#9Slide07 HLT Fall For You" panose="02000506000000020003" pitchFamily="2" charset="0"/>
              <a:ea typeface="仓耳大漫漫体 W05" panose="02020400000000000000" pitchFamily="18" charset="-122"/>
            </a:endParaRPr>
          </a:p>
        </p:txBody>
      </p:sp>
      <p:sp>
        <p:nvSpPr>
          <p:cNvPr id="5" name="任意多边形: 形状 4">
            <a:extLst>
              <a:ext uri="{FF2B5EF4-FFF2-40B4-BE49-F238E27FC236}">
                <a16:creationId xmlns:a16="http://schemas.microsoft.com/office/drawing/2014/main" id="{993E7E98-94EE-480C-BA16-D135C4FE988F}"/>
              </a:ext>
            </a:extLst>
          </p:cNvPr>
          <p:cNvSpPr/>
          <p:nvPr/>
        </p:nvSpPr>
        <p:spPr>
          <a:xfrm>
            <a:off x="711844" y="1475558"/>
            <a:ext cx="5312780" cy="312752"/>
          </a:xfrm>
          <a:custGeom>
            <a:avLst/>
            <a:gdLst>
              <a:gd name="connsiteX0" fmla="*/ 0 w 3541853"/>
              <a:gd name="connsiteY0" fmla="*/ 104315 h 208501"/>
              <a:gd name="connsiteX1" fmla="*/ 405114 w 3541853"/>
              <a:gd name="connsiteY1" fmla="*/ 11718 h 208501"/>
              <a:gd name="connsiteX2" fmla="*/ 902825 w 3541853"/>
              <a:gd name="connsiteY2" fmla="*/ 150614 h 208501"/>
              <a:gd name="connsiteX3" fmla="*/ 1365813 w 3541853"/>
              <a:gd name="connsiteY3" fmla="*/ 11718 h 208501"/>
              <a:gd name="connsiteX4" fmla="*/ 1794076 w 3541853"/>
              <a:gd name="connsiteY4" fmla="*/ 208487 h 208501"/>
              <a:gd name="connsiteX5" fmla="*/ 2361235 w 3541853"/>
              <a:gd name="connsiteY5" fmla="*/ 143 h 208501"/>
              <a:gd name="connsiteX6" fmla="*/ 2893671 w 3541853"/>
              <a:gd name="connsiteY6" fmla="*/ 173763 h 208501"/>
              <a:gd name="connsiteX7" fmla="*/ 3321934 w 3541853"/>
              <a:gd name="connsiteY7" fmla="*/ 46442 h 208501"/>
              <a:gd name="connsiteX8" fmla="*/ 3541853 w 3541853"/>
              <a:gd name="connsiteY8" fmla="*/ 92741 h 208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41853" h="208501">
                <a:moveTo>
                  <a:pt x="0" y="104315"/>
                </a:moveTo>
                <a:cubicBezTo>
                  <a:pt x="127321" y="54158"/>
                  <a:pt x="254643" y="4002"/>
                  <a:pt x="405114" y="11718"/>
                </a:cubicBezTo>
                <a:cubicBezTo>
                  <a:pt x="555585" y="19434"/>
                  <a:pt x="742709" y="150614"/>
                  <a:pt x="902825" y="150614"/>
                </a:cubicBezTo>
                <a:cubicBezTo>
                  <a:pt x="1062941" y="150614"/>
                  <a:pt x="1217271" y="2073"/>
                  <a:pt x="1365813" y="11718"/>
                </a:cubicBezTo>
                <a:cubicBezTo>
                  <a:pt x="1514355" y="21363"/>
                  <a:pt x="1628172" y="210416"/>
                  <a:pt x="1794076" y="208487"/>
                </a:cubicBezTo>
                <a:cubicBezTo>
                  <a:pt x="1959980" y="206558"/>
                  <a:pt x="2177969" y="5930"/>
                  <a:pt x="2361235" y="143"/>
                </a:cubicBezTo>
                <a:cubicBezTo>
                  <a:pt x="2544501" y="-5644"/>
                  <a:pt x="2733555" y="166047"/>
                  <a:pt x="2893671" y="173763"/>
                </a:cubicBezTo>
                <a:cubicBezTo>
                  <a:pt x="3053787" y="181479"/>
                  <a:pt x="3213904" y="59946"/>
                  <a:pt x="3321934" y="46442"/>
                </a:cubicBezTo>
                <a:cubicBezTo>
                  <a:pt x="3429964" y="32938"/>
                  <a:pt x="3485908" y="62839"/>
                  <a:pt x="3541853" y="9274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2700">
              <a:solidFill>
                <a:prstClr val="white"/>
              </a:solidFill>
              <a:latin typeface="Calibri"/>
              <a:ea typeface="等线" panose="020B0604020202020204" charset="-122"/>
            </a:endParaRPr>
          </a:p>
        </p:txBody>
      </p:sp>
      <p:sp>
        <p:nvSpPr>
          <p:cNvPr id="2" name="TextBox 1"/>
          <p:cNvSpPr txBox="1"/>
          <p:nvPr/>
        </p:nvSpPr>
        <p:spPr>
          <a:xfrm>
            <a:off x="5354835" y="495300"/>
            <a:ext cx="11963400" cy="1754326"/>
          </a:xfrm>
          <a:prstGeom prst="rect">
            <a:avLst/>
          </a:prstGeom>
          <a:ln w="76200">
            <a:solidFill>
              <a:schemeClr val="accent6">
                <a:lumMod val="50000"/>
              </a:schemeClr>
            </a:solidFill>
            <a:prstDash val="lgDash"/>
          </a:ln>
        </p:spPr>
        <p:style>
          <a:lnRef idx="2">
            <a:schemeClr val="accent3"/>
          </a:lnRef>
          <a:fillRef idx="1">
            <a:schemeClr val="lt1"/>
          </a:fillRef>
          <a:effectRef idx="0">
            <a:schemeClr val="accent3"/>
          </a:effectRef>
          <a:fontRef idx="minor">
            <a:schemeClr val="dk1"/>
          </a:fontRef>
        </p:style>
        <p:txBody>
          <a:bodyPr wrap="square" rtlCol="0">
            <a:spAutoFit/>
          </a:bodyPr>
          <a:lstStyle/>
          <a:p>
            <a:pPr algn="ctr" defTabSz="685800"/>
            <a:r>
              <a:rPr lang="en-US" altLang="zh-CN" sz="5400" dirty="0" err="1">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Tóm</a:t>
            </a:r>
            <a:r>
              <a:rPr lang="en-US" altLang="zh-CN" sz="5400" dirty="0">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5400" dirty="0" err="1">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tắt</a:t>
            </a:r>
            <a:r>
              <a:rPr lang="en-US" altLang="zh-CN" sz="5400" dirty="0">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5400" dirty="0" err="1">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mỗi</a:t>
            </a:r>
            <a:r>
              <a:rPr lang="en-US" altLang="zh-CN" sz="5400" dirty="0">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5400" dirty="0" err="1">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sự</a:t>
            </a:r>
            <a:r>
              <a:rPr lang="en-US" altLang="zh-CN" sz="5400" dirty="0">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5400" dirty="0" err="1">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việc</a:t>
            </a:r>
            <a:r>
              <a:rPr lang="en-US" altLang="zh-CN" sz="5400" dirty="0">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5400" dirty="0" err="1">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trong</a:t>
            </a:r>
            <a:r>
              <a:rPr lang="en-US" altLang="zh-CN" sz="5400" dirty="0">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5400" dirty="0" err="1">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câu</a:t>
            </a:r>
            <a:r>
              <a:rPr lang="en-US" altLang="zh-CN" sz="5400" dirty="0">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5400" dirty="0" err="1">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chuyện</a:t>
            </a:r>
            <a:r>
              <a:rPr lang="en-US" altLang="zh-CN" sz="5400" dirty="0">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5400" dirty="0" err="1">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Những</a:t>
            </a:r>
            <a:r>
              <a:rPr lang="en-US" altLang="zh-CN" sz="5400" dirty="0">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5400" dirty="0" err="1">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bức</a:t>
            </a:r>
            <a:r>
              <a:rPr lang="en-US" altLang="zh-CN" sz="5400" dirty="0">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5400" dirty="0" err="1">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chân</a:t>
            </a:r>
            <a:r>
              <a:rPr lang="en-US" altLang="zh-CN" sz="5400" dirty="0">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dung </a:t>
            </a:r>
            <a:r>
              <a:rPr lang="en-US" altLang="zh-CN" sz="5400" dirty="0" err="1">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bằng</a:t>
            </a:r>
            <a:r>
              <a:rPr lang="en-US" altLang="zh-CN" sz="5400" dirty="0">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1-3 </a:t>
            </a:r>
            <a:r>
              <a:rPr lang="en-US" altLang="zh-CN" sz="5400" dirty="0" err="1">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câu</a:t>
            </a:r>
            <a:endParaRPr lang="zh-CN" altLang="en-US" sz="5400" dirty="0">
              <a:solidFill>
                <a:prstClr val="black"/>
              </a:solidFill>
              <a:effectLst>
                <a:outerShdw blurRad="38100" dist="38100" dir="2700000" algn="tl">
                  <a:srgbClr val="000000">
                    <a:alpha val="43137"/>
                  </a:srgbClr>
                </a:outerShdw>
              </a:effectLst>
              <a:latin typeface="Cambria" panose="02040503050406030204" pitchFamily="18" charset="0"/>
              <a:ea typeface="仓耳大漫漫体 W05" panose="02020400000000000000" pitchFamily="18" charset="-122"/>
            </a:endParaRPr>
          </a:p>
        </p:txBody>
      </p:sp>
      <p:sp>
        <p:nvSpPr>
          <p:cNvPr id="24" name="任意多边形: 形状 4">
            <a:extLst>
              <a:ext uri="{FF2B5EF4-FFF2-40B4-BE49-F238E27FC236}">
                <a16:creationId xmlns:a16="http://schemas.microsoft.com/office/drawing/2014/main" id="{993E7E98-94EE-480C-BA16-D135C4FE988F}"/>
              </a:ext>
            </a:extLst>
          </p:cNvPr>
          <p:cNvSpPr/>
          <p:nvPr/>
        </p:nvSpPr>
        <p:spPr>
          <a:xfrm>
            <a:off x="17318235" y="1475558"/>
            <a:ext cx="5312780" cy="312752"/>
          </a:xfrm>
          <a:custGeom>
            <a:avLst/>
            <a:gdLst>
              <a:gd name="connsiteX0" fmla="*/ 0 w 3541853"/>
              <a:gd name="connsiteY0" fmla="*/ 104315 h 208501"/>
              <a:gd name="connsiteX1" fmla="*/ 405114 w 3541853"/>
              <a:gd name="connsiteY1" fmla="*/ 11718 h 208501"/>
              <a:gd name="connsiteX2" fmla="*/ 902825 w 3541853"/>
              <a:gd name="connsiteY2" fmla="*/ 150614 h 208501"/>
              <a:gd name="connsiteX3" fmla="*/ 1365813 w 3541853"/>
              <a:gd name="connsiteY3" fmla="*/ 11718 h 208501"/>
              <a:gd name="connsiteX4" fmla="*/ 1794076 w 3541853"/>
              <a:gd name="connsiteY4" fmla="*/ 208487 h 208501"/>
              <a:gd name="connsiteX5" fmla="*/ 2361235 w 3541853"/>
              <a:gd name="connsiteY5" fmla="*/ 143 h 208501"/>
              <a:gd name="connsiteX6" fmla="*/ 2893671 w 3541853"/>
              <a:gd name="connsiteY6" fmla="*/ 173763 h 208501"/>
              <a:gd name="connsiteX7" fmla="*/ 3321934 w 3541853"/>
              <a:gd name="connsiteY7" fmla="*/ 46442 h 208501"/>
              <a:gd name="connsiteX8" fmla="*/ 3541853 w 3541853"/>
              <a:gd name="connsiteY8" fmla="*/ 92741 h 208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41853" h="208501">
                <a:moveTo>
                  <a:pt x="0" y="104315"/>
                </a:moveTo>
                <a:cubicBezTo>
                  <a:pt x="127321" y="54158"/>
                  <a:pt x="254643" y="4002"/>
                  <a:pt x="405114" y="11718"/>
                </a:cubicBezTo>
                <a:cubicBezTo>
                  <a:pt x="555585" y="19434"/>
                  <a:pt x="742709" y="150614"/>
                  <a:pt x="902825" y="150614"/>
                </a:cubicBezTo>
                <a:cubicBezTo>
                  <a:pt x="1062941" y="150614"/>
                  <a:pt x="1217271" y="2073"/>
                  <a:pt x="1365813" y="11718"/>
                </a:cubicBezTo>
                <a:cubicBezTo>
                  <a:pt x="1514355" y="21363"/>
                  <a:pt x="1628172" y="210416"/>
                  <a:pt x="1794076" y="208487"/>
                </a:cubicBezTo>
                <a:cubicBezTo>
                  <a:pt x="1959980" y="206558"/>
                  <a:pt x="2177969" y="5930"/>
                  <a:pt x="2361235" y="143"/>
                </a:cubicBezTo>
                <a:cubicBezTo>
                  <a:pt x="2544501" y="-5644"/>
                  <a:pt x="2733555" y="166047"/>
                  <a:pt x="2893671" y="173763"/>
                </a:cubicBezTo>
                <a:cubicBezTo>
                  <a:pt x="3053787" y="181479"/>
                  <a:pt x="3213904" y="59946"/>
                  <a:pt x="3321934" y="46442"/>
                </a:cubicBezTo>
                <a:cubicBezTo>
                  <a:pt x="3429964" y="32938"/>
                  <a:pt x="3485908" y="62839"/>
                  <a:pt x="3541853" y="9274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2700">
              <a:solidFill>
                <a:prstClr val="white"/>
              </a:solidFill>
              <a:latin typeface="Calibri"/>
              <a:ea typeface="等线" panose="020B0604020202020204" charset="-122"/>
            </a:endParaRPr>
          </a:p>
        </p:txBody>
      </p:sp>
      <p:sp>
        <p:nvSpPr>
          <p:cNvPr id="8" name="îślïḓê">
            <a:extLst>
              <a:ext uri="{FF2B5EF4-FFF2-40B4-BE49-F238E27FC236}">
                <a16:creationId xmlns:a16="http://schemas.microsoft.com/office/drawing/2014/main" id="{3F25D3FA-72CF-4124-8DE6-7469027AC89A}"/>
              </a:ext>
            </a:extLst>
          </p:cNvPr>
          <p:cNvSpPr/>
          <p:nvPr/>
        </p:nvSpPr>
        <p:spPr>
          <a:xfrm>
            <a:off x="715473" y="3009900"/>
            <a:ext cx="16890355" cy="2256554"/>
          </a:xfrm>
          <a:prstGeom prst="rect">
            <a:avLst/>
          </a:prstGeom>
          <a:solidFill>
            <a:schemeClr val="bg1">
              <a:alpha val="74000"/>
            </a:schemeClr>
          </a:solidFill>
          <a:ln w="57150">
            <a:solidFill>
              <a:schemeClr val="bg2">
                <a:lumMod val="25000"/>
              </a:schemeClr>
            </a:solidFill>
            <a:prstDash val="lgDash"/>
            <a:headEnd/>
            <a:tailEnd/>
          </a:ln>
        </p:spPr>
        <p:style>
          <a:lnRef idx="3">
            <a:schemeClr val="lt1"/>
          </a:lnRef>
          <a:fillRef idx="1">
            <a:schemeClr val="accent2"/>
          </a:fillRef>
          <a:effectRef idx="1">
            <a:schemeClr val="accent2"/>
          </a:effectRef>
          <a:fontRef idx="minor">
            <a:schemeClr val="lt1"/>
          </a:fontRef>
        </p:style>
        <p:txBody>
          <a:bodyPr rot="0" spcFirstLastPara="0" vert="horz" wrap="square" lIns="137160" tIns="68580" rIns="137160" bIns="6858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just" defTabSz="1371600"/>
            <a:r>
              <a:rPr lang="en-US" altLang="zh-CN" sz="4000" b="1" u="sng" dirty="0" err="1" smtClean="0">
                <a:solidFill>
                  <a:schemeClr val="accent2">
                    <a:lumMod val="75000"/>
                  </a:schemeClr>
                </a:solidFill>
                <a:latin typeface="Cambria" panose="02040503050406030204" pitchFamily="18" charset="0"/>
                <a:ea typeface="Cambria" panose="02040503050406030204" pitchFamily="18" charset="0"/>
              </a:rPr>
              <a:t>Sự</a:t>
            </a:r>
            <a:r>
              <a:rPr lang="en-US" altLang="zh-CN" sz="4000" b="1" u="sng" dirty="0" smtClean="0">
                <a:solidFill>
                  <a:schemeClr val="accent2">
                    <a:lumMod val="75000"/>
                  </a:schemeClr>
                </a:solidFill>
                <a:latin typeface="Cambria" panose="02040503050406030204" pitchFamily="18" charset="0"/>
                <a:ea typeface="Cambria" panose="02040503050406030204" pitchFamily="18" charset="0"/>
              </a:rPr>
              <a:t> </a:t>
            </a:r>
            <a:r>
              <a:rPr lang="en-US" altLang="zh-CN" sz="4000" b="1" u="sng" dirty="0" err="1" smtClean="0">
                <a:solidFill>
                  <a:schemeClr val="accent2">
                    <a:lumMod val="75000"/>
                  </a:schemeClr>
                </a:solidFill>
                <a:latin typeface="Cambria" panose="02040503050406030204" pitchFamily="18" charset="0"/>
                <a:ea typeface="Cambria" panose="02040503050406030204" pitchFamily="18" charset="0"/>
              </a:rPr>
              <a:t>việc</a:t>
            </a:r>
            <a:r>
              <a:rPr lang="en-US" altLang="zh-CN" sz="4000" b="1" u="sng" dirty="0" smtClean="0">
                <a:solidFill>
                  <a:schemeClr val="accent2">
                    <a:lumMod val="75000"/>
                  </a:schemeClr>
                </a:solidFill>
                <a:latin typeface="Cambria" panose="02040503050406030204" pitchFamily="18" charset="0"/>
                <a:ea typeface="Cambria" panose="02040503050406030204" pitchFamily="18" charset="0"/>
              </a:rPr>
              <a:t> </a:t>
            </a:r>
            <a:r>
              <a:rPr lang="en-US" altLang="zh-CN" sz="4000" b="1" u="sng" dirty="0" err="1" smtClean="0">
                <a:solidFill>
                  <a:schemeClr val="accent2">
                    <a:lumMod val="75000"/>
                  </a:schemeClr>
                </a:solidFill>
                <a:latin typeface="Cambria" panose="02040503050406030204" pitchFamily="18" charset="0"/>
                <a:ea typeface="Cambria" panose="02040503050406030204" pitchFamily="18" charset="0"/>
              </a:rPr>
              <a:t>đầu</a:t>
            </a:r>
            <a:r>
              <a:rPr lang="en-US" altLang="zh-CN" sz="4000" b="1" u="sng" dirty="0" smtClean="0">
                <a:solidFill>
                  <a:schemeClr val="accent2">
                    <a:lumMod val="75000"/>
                  </a:schemeClr>
                </a:solidFill>
                <a:latin typeface="Cambria" panose="02040503050406030204" pitchFamily="18" charset="0"/>
                <a:ea typeface="Cambria" panose="02040503050406030204" pitchFamily="18" charset="0"/>
              </a:rPr>
              <a:t> </a:t>
            </a:r>
            <a:r>
              <a:rPr lang="en-US" altLang="zh-CN" sz="4000" b="1" u="sng" dirty="0" err="1" smtClean="0">
                <a:solidFill>
                  <a:schemeClr val="accent2">
                    <a:lumMod val="75000"/>
                  </a:schemeClr>
                </a:solidFill>
                <a:latin typeface="Cambria" panose="02040503050406030204" pitchFamily="18" charset="0"/>
                <a:ea typeface="Cambria" panose="02040503050406030204" pitchFamily="18" charset="0"/>
              </a:rPr>
              <a:t>tiên</a:t>
            </a:r>
            <a:r>
              <a:rPr lang="en-US" altLang="zh-CN" sz="4000" b="1" u="sng" dirty="0" smtClean="0">
                <a:solidFill>
                  <a:schemeClr val="accent2">
                    <a:lumMod val="75000"/>
                  </a:schemeClr>
                </a:solidFill>
                <a:latin typeface="Cambria" panose="02040503050406030204" pitchFamily="18" charset="0"/>
                <a:ea typeface="Cambria" panose="02040503050406030204" pitchFamily="18" charset="0"/>
              </a:rPr>
              <a:t>: </a:t>
            </a:r>
            <a:r>
              <a:rPr lang="en-US" altLang="zh-CN" sz="4000" dirty="0" err="1" smtClean="0">
                <a:solidFill>
                  <a:schemeClr val="accent2">
                    <a:lumMod val="75000"/>
                  </a:schemeClr>
                </a:solidFill>
                <a:latin typeface="Cambria" panose="02040503050406030204" pitchFamily="18" charset="0"/>
                <a:ea typeface="Cambria" panose="02040503050406030204" pitchFamily="18" charset="0"/>
              </a:rPr>
              <a:t>Màu</a:t>
            </a:r>
            <a:r>
              <a:rPr lang="en-US" altLang="zh-CN" sz="4000" dirty="0" smtClean="0">
                <a:solidFill>
                  <a:schemeClr val="accent2">
                    <a:lumMod val="75000"/>
                  </a:schemeClr>
                </a:solidFill>
                <a:latin typeface="Cambria" panose="02040503050406030204" pitchFamily="18" charset="0"/>
                <a:ea typeface="Cambria" panose="02040503050406030204" pitchFamily="18" charset="0"/>
              </a:rPr>
              <a:t> </a:t>
            </a:r>
            <a:r>
              <a:rPr lang="en-US" altLang="zh-CN" sz="4000" dirty="0" err="1" smtClean="0">
                <a:solidFill>
                  <a:schemeClr val="accent2">
                    <a:lumMod val="75000"/>
                  </a:schemeClr>
                </a:solidFill>
                <a:latin typeface="Cambria" panose="02040503050406030204" pitchFamily="18" charset="0"/>
                <a:ea typeface="Cambria" panose="02040503050406030204" pitchFamily="18" charset="0"/>
              </a:rPr>
              <a:t>Nước</a:t>
            </a:r>
            <a:r>
              <a:rPr lang="en-US" altLang="zh-CN" sz="4000" dirty="0" smtClean="0">
                <a:solidFill>
                  <a:schemeClr val="accent2">
                    <a:lumMod val="75000"/>
                  </a:schemeClr>
                </a:solidFill>
                <a:latin typeface="Cambria" panose="02040503050406030204" pitchFamily="18" charset="0"/>
                <a:ea typeface="Cambria" panose="02040503050406030204" pitchFamily="18" charset="0"/>
              </a:rPr>
              <a:t> </a:t>
            </a:r>
            <a:r>
              <a:rPr lang="en-US" altLang="zh-CN" sz="4000" dirty="0" err="1" smtClean="0">
                <a:solidFill>
                  <a:schemeClr val="accent2">
                    <a:lumMod val="75000"/>
                  </a:schemeClr>
                </a:solidFill>
                <a:latin typeface="Cambria" panose="02040503050406030204" pitchFamily="18" charset="0"/>
                <a:ea typeface="Cambria" panose="02040503050406030204" pitchFamily="18" charset="0"/>
              </a:rPr>
              <a:t>vẽ</a:t>
            </a:r>
            <a:r>
              <a:rPr lang="en-US" altLang="zh-CN" sz="4000" dirty="0" smtClean="0">
                <a:solidFill>
                  <a:schemeClr val="accent2">
                    <a:lumMod val="75000"/>
                  </a:schemeClr>
                </a:solidFill>
                <a:latin typeface="Cambria" panose="02040503050406030204" pitchFamily="18" charset="0"/>
                <a:ea typeface="Cambria" panose="02040503050406030204" pitchFamily="18" charset="0"/>
              </a:rPr>
              <a:t> </a:t>
            </a:r>
            <a:r>
              <a:rPr lang="en-US" altLang="zh-CN" sz="4000" dirty="0" err="1" smtClean="0">
                <a:solidFill>
                  <a:schemeClr val="accent2">
                    <a:lumMod val="75000"/>
                  </a:schemeClr>
                </a:solidFill>
                <a:latin typeface="Cambria" panose="02040503050406030204" pitchFamily="18" charset="0"/>
                <a:ea typeface="Cambria" panose="02040503050406030204" pitchFamily="18" charset="0"/>
              </a:rPr>
              <a:t>chân</a:t>
            </a:r>
            <a:r>
              <a:rPr lang="en-US" altLang="zh-CN" sz="4000" dirty="0" smtClean="0">
                <a:solidFill>
                  <a:schemeClr val="accent2">
                    <a:lumMod val="75000"/>
                  </a:schemeClr>
                </a:solidFill>
                <a:latin typeface="Cambria" panose="02040503050406030204" pitchFamily="18" charset="0"/>
                <a:ea typeface="Cambria" panose="02040503050406030204" pitchFamily="18" charset="0"/>
              </a:rPr>
              <a:t> dung </a:t>
            </a:r>
            <a:r>
              <a:rPr lang="en-US" altLang="zh-CN" sz="4000" dirty="0" err="1" smtClean="0">
                <a:solidFill>
                  <a:schemeClr val="accent2">
                    <a:lumMod val="75000"/>
                  </a:schemeClr>
                </a:solidFill>
                <a:latin typeface="Cambria" panose="02040503050406030204" pitchFamily="18" charset="0"/>
                <a:ea typeface="Cambria" panose="02040503050406030204" pitchFamily="18" charset="0"/>
              </a:rPr>
              <a:t>của</a:t>
            </a:r>
            <a:r>
              <a:rPr lang="en-US" altLang="zh-CN" sz="4000" dirty="0" smtClean="0">
                <a:solidFill>
                  <a:schemeClr val="accent2">
                    <a:lumMod val="75000"/>
                  </a:schemeClr>
                </a:solidFill>
                <a:latin typeface="Cambria" panose="02040503050406030204" pitchFamily="18" charset="0"/>
                <a:ea typeface="Cambria" panose="02040503050406030204" pitchFamily="18" charset="0"/>
              </a:rPr>
              <a:t> </a:t>
            </a:r>
            <a:r>
              <a:rPr lang="en-US" altLang="zh-CN" sz="4000" dirty="0" err="1" smtClean="0">
                <a:solidFill>
                  <a:schemeClr val="accent2">
                    <a:lumMod val="75000"/>
                  </a:schemeClr>
                </a:solidFill>
                <a:latin typeface="Cambria" panose="02040503050406030204" pitchFamily="18" charset="0"/>
                <a:ea typeface="Cambria" panose="02040503050406030204" pitchFamily="18" charset="0"/>
              </a:rPr>
              <a:t>Bông</a:t>
            </a:r>
            <a:r>
              <a:rPr lang="en-US" altLang="zh-CN" sz="4000" dirty="0" smtClean="0">
                <a:solidFill>
                  <a:schemeClr val="accent2">
                    <a:lumMod val="75000"/>
                  </a:schemeClr>
                </a:solidFill>
                <a:latin typeface="Cambria" panose="02040503050406030204" pitchFamily="18" charset="0"/>
                <a:ea typeface="Cambria" panose="02040503050406030204" pitchFamily="18" charset="0"/>
              </a:rPr>
              <a:t> </a:t>
            </a:r>
            <a:r>
              <a:rPr lang="en-US" altLang="zh-CN" sz="4000" dirty="0" err="1" smtClean="0">
                <a:solidFill>
                  <a:schemeClr val="accent2">
                    <a:lumMod val="75000"/>
                  </a:schemeClr>
                </a:solidFill>
                <a:latin typeface="Cambria" panose="02040503050406030204" pitchFamily="18" charset="0"/>
                <a:ea typeface="Cambria" panose="02040503050406030204" pitchFamily="18" charset="0"/>
              </a:rPr>
              <a:t>Tuyết</a:t>
            </a:r>
            <a:r>
              <a:rPr lang="en-US" altLang="zh-CN" sz="4000" dirty="0" smtClean="0">
                <a:solidFill>
                  <a:schemeClr val="accent2">
                    <a:lumMod val="75000"/>
                  </a:schemeClr>
                </a:solidFill>
                <a:latin typeface="Cambria" panose="02040503050406030204" pitchFamily="18" charset="0"/>
                <a:ea typeface="Cambria" panose="02040503050406030204" pitchFamily="18" charset="0"/>
              </a:rPr>
              <a:t> </a:t>
            </a:r>
            <a:r>
              <a:rPr lang="en-US" altLang="zh-CN" sz="4000" dirty="0" err="1" smtClean="0">
                <a:solidFill>
                  <a:schemeClr val="accent2">
                    <a:lumMod val="75000"/>
                  </a:schemeClr>
                </a:solidFill>
                <a:latin typeface="Cambria" panose="02040503050406030204" pitchFamily="18" charset="0"/>
                <a:ea typeface="Cambria" panose="02040503050406030204" pitchFamily="18" charset="0"/>
              </a:rPr>
              <a:t>và</a:t>
            </a:r>
            <a:r>
              <a:rPr lang="en-US" altLang="zh-CN" sz="4000" dirty="0" smtClean="0">
                <a:solidFill>
                  <a:schemeClr val="accent2">
                    <a:lumMod val="75000"/>
                  </a:schemeClr>
                </a:solidFill>
                <a:latin typeface="Cambria" panose="02040503050406030204" pitchFamily="18" charset="0"/>
                <a:ea typeface="Cambria" panose="02040503050406030204" pitchFamily="18" charset="0"/>
              </a:rPr>
              <a:t> </a:t>
            </a:r>
            <a:r>
              <a:rPr lang="en-US" altLang="zh-CN" sz="4000" dirty="0" err="1" smtClean="0">
                <a:solidFill>
                  <a:schemeClr val="accent2">
                    <a:lumMod val="75000"/>
                  </a:schemeClr>
                </a:solidFill>
                <a:latin typeface="Cambria" panose="02040503050406030204" pitchFamily="18" charset="0"/>
                <a:ea typeface="Cambria" panose="02040503050406030204" pitchFamily="18" charset="0"/>
              </a:rPr>
              <a:t>Mắt</a:t>
            </a:r>
            <a:r>
              <a:rPr lang="en-US" altLang="zh-CN" sz="4000" dirty="0" smtClean="0">
                <a:solidFill>
                  <a:schemeClr val="accent2">
                    <a:lumMod val="75000"/>
                  </a:schemeClr>
                </a:solidFill>
                <a:latin typeface="Cambria" panose="02040503050406030204" pitchFamily="18" charset="0"/>
                <a:ea typeface="Cambria" panose="02040503050406030204" pitchFamily="18" charset="0"/>
              </a:rPr>
              <a:t> </a:t>
            </a:r>
            <a:r>
              <a:rPr lang="en-US" altLang="zh-CN" sz="4000" dirty="0" err="1" smtClean="0">
                <a:solidFill>
                  <a:schemeClr val="accent2">
                    <a:lumMod val="75000"/>
                  </a:schemeClr>
                </a:solidFill>
                <a:latin typeface="Cambria" panose="02040503050406030204" pitchFamily="18" charset="0"/>
                <a:ea typeface="Cambria" panose="02040503050406030204" pitchFamily="18" charset="0"/>
              </a:rPr>
              <a:t>Xanh</a:t>
            </a:r>
            <a:r>
              <a:rPr lang="en-US" altLang="zh-CN" sz="4000" dirty="0" smtClean="0">
                <a:solidFill>
                  <a:schemeClr val="accent2">
                    <a:lumMod val="75000"/>
                  </a:schemeClr>
                </a:solidFill>
                <a:latin typeface="Cambria" panose="02040503050406030204" pitchFamily="18" charset="0"/>
                <a:ea typeface="Cambria" panose="02040503050406030204" pitchFamily="18" charset="0"/>
              </a:rPr>
              <a:t>. </a:t>
            </a:r>
          </a:p>
          <a:p>
            <a:pPr algn="just" defTabSz="1371600"/>
            <a:r>
              <a:rPr lang="en-US" altLang="zh-CN" sz="4000" dirty="0" err="1" smtClean="0">
                <a:solidFill>
                  <a:schemeClr val="tx1">
                    <a:lumMod val="85000"/>
                    <a:lumOff val="15000"/>
                  </a:schemeClr>
                </a:solidFill>
                <a:latin typeface="Cambria" panose="02040503050406030204" pitchFamily="18" charset="0"/>
                <a:ea typeface="Cambria" panose="02040503050406030204" pitchFamily="18" charset="0"/>
              </a:rPr>
              <a:t>Ví</a:t>
            </a:r>
            <a:r>
              <a:rPr lang="en-US" altLang="zh-CN" sz="4000" dirty="0" smtClean="0">
                <a:solidFill>
                  <a:schemeClr val="tx1">
                    <a:lumMod val="85000"/>
                    <a:lumOff val="15000"/>
                  </a:schemeClr>
                </a:solidFill>
                <a:latin typeface="Cambria" panose="02040503050406030204" pitchFamily="18" charset="0"/>
                <a:ea typeface="Cambria" panose="02040503050406030204" pitchFamily="18" charset="0"/>
              </a:rPr>
              <a:t> </a:t>
            </a:r>
            <a:r>
              <a:rPr lang="en-US" altLang="zh-CN" sz="4000" dirty="0" err="1" smtClean="0">
                <a:solidFill>
                  <a:schemeClr val="tx1">
                    <a:lumMod val="85000"/>
                    <a:lumOff val="15000"/>
                  </a:schemeClr>
                </a:solidFill>
                <a:latin typeface="Cambria" panose="02040503050406030204" pitchFamily="18" charset="0"/>
                <a:ea typeface="Cambria" panose="02040503050406030204" pitchFamily="18" charset="0"/>
              </a:rPr>
              <a:t>dụ</a:t>
            </a:r>
            <a:r>
              <a:rPr lang="en-US" altLang="zh-CN" sz="4000" dirty="0" smtClean="0">
                <a:solidFill>
                  <a:schemeClr val="tx1">
                    <a:lumMod val="85000"/>
                    <a:lumOff val="15000"/>
                  </a:schemeClr>
                </a:solidFill>
                <a:latin typeface="Cambria" panose="02040503050406030204" pitchFamily="18" charset="0"/>
                <a:ea typeface="Cambria" panose="02040503050406030204" pitchFamily="18" charset="0"/>
              </a:rPr>
              <a:t>: </a:t>
            </a:r>
            <a:r>
              <a:rPr lang="en-US" altLang="zh-CN" sz="4000" dirty="0" err="1" smtClean="0">
                <a:solidFill>
                  <a:schemeClr val="tx1">
                    <a:lumMod val="85000"/>
                    <a:lumOff val="15000"/>
                  </a:schemeClr>
                </a:solidFill>
                <a:latin typeface="Cambria" panose="02040503050406030204" pitchFamily="18" charset="0"/>
                <a:ea typeface="Cambria" panose="02040503050406030204" pitchFamily="18" charset="0"/>
              </a:rPr>
              <a:t>Bông</a:t>
            </a:r>
            <a:r>
              <a:rPr lang="en-US" altLang="zh-CN" sz="4000" dirty="0" smtClean="0">
                <a:solidFill>
                  <a:schemeClr val="tx1">
                    <a:lumMod val="85000"/>
                    <a:lumOff val="15000"/>
                  </a:schemeClr>
                </a:solidFill>
                <a:latin typeface="Cambria" panose="02040503050406030204" pitchFamily="18" charset="0"/>
                <a:ea typeface="Cambria" panose="02040503050406030204" pitchFamily="18" charset="0"/>
              </a:rPr>
              <a:t> </a:t>
            </a:r>
            <a:r>
              <a:rPr lang="en-US" altLang="zh-CN" sz="4000" dirty="0" err="1" smtClean="0">
                <a:solidFill>
                  <a:schemeClr val="tx1">
                    <a:lumMod val="85000"/>
                    <a:lumOff val="15000"/>
                  </a:schemeClr>
                </a:solidFill>
                <a:latin typeface="Cambria" panose="02040503050406030204" pitchFamily="18" charset="0"/>
                <a:ea typeface="Cambria" panose="02040503050406030204" pitchFamily="18" charset="0"/>
              </a:rPr>
              <a:t>Tuyết</a:t>
            </a:r>
            <a:r>
              <a:rPr lang="en-US" altLang="zh-CN" sz="4000" dirty="0" smtClean="0">
                <a:solidFill>
                  <a:schemeClr val="tx1">
                    <a:lumMod val="85000"/>
                    <a:lumOff val="15000"/>
                  </a:schemeClr>
                </a:solidFill>
                <a:latin typeface="Cambria" panose="02040503050406030204" pitchFamily="18" charset="0"/>
                <a:ea typeface="Cambria" panose="02040503050406030204" pitchFamily="18" charset="0"/>
              </a:rPr>
              <a:t> </a:t>
            </a:r>
            <a:r>
              <a:rPr lang="en-US" altLang="zh-CN" sz="4000" dirty="0" err="1" smtClean="0">
                <a:solidFill>
                  <a:schemeClr val="tx1">
                    <a:lumMod val="85000"/>
                    <a:lumOff val="15000"/>
                  </a:schemeClr>
                </a:solidFill>
                <a:latin typeface="Cambria" panose="02040503050406030204" pitchFamily="18" charset="0"/>
                <a:ea typeface="Cambria" panose="02040503050406030204" pitchFamily="18" charset="0"/>
              </a:rPr>
              <a:t>và</a:t>
            </a:r>
            <a:r>
              <a:rPr lang="en-US" altLang="zh-CN" sz="4000" dirty="0" smtClean="0">
                <a:solidFill>
                  <a:schemeClr val="tx1">
                    <a:lumMod val="85000"/>
                    <a:lumOff val="15000"/>
                  </a:schemeClr>
                </a:solidFill>
                <a:latin typeface="Cambria" panose="02040503050406030204" pitchFamily="18" charset="0"/>
                <a:ea typeface="Cambria" panose="02040503050406030204" pitchFamily="18" charset="0"/>
              </a:rPr>
              <a:t> </a:t>
            </a:r>
            <a:r>
              <a:rPr lang="en-US" altLang="zh-CN" sz="4000" dirty="0" err="1" smtClean="0">
                <a:solidFill>
                  <a:schemeClr val="tx1">
                    <a:lumMod val="85000"/>
                    <a:lumOff val="15000"/>
                  </a:schemeClr>
                </a:solidFill>
                <a:latin typeface="Cambria" panose="02040503050406030204" pitchFamily="18" charset="0"/>
                <a:ea typeface="Cambria" panose="02040503050406030204" pitchFamily="18" charset="0"/>
              </a:rPr>
              <a:t>Mắt</a:t>
            </a:r>
            <a:r>
              <a:rPr lang="en-US" altLang="zh-CN" sz="4000" dirty="0" smtClean="0">
                <a:solidFill>
                  <a:schemeClr val="tx1">
                    <a:lumMod val="85000"/>
                    <a:lumOff val="15000"/>
                  </a:schemeClr>
                </a:solidFill>
                <a:latin typeface="Cambria" panose="02040503050406030204" pitchFamily="18" charset="0"/>
                <a:ea typeface="Cambria" panose="02040503050406030204" pitchFamily="18" charset="0"/>
              </a:rPr>
              <a:t> </a:t>
            </a:r>
            <a:r>
              <a:rPr lang="en-US" altLang="zh-CN" sz="4000" dirty="0" err="1" smtClean="0">
                <a:solidFill>
                  <a:schemeClr val="tx1">
                    <a:lumMod val="85000"/>
                    <a:lumOff val="15000"/>
                  </a:schemeClr>
                </a:solidFill>
                <a:latin typeface="Cambria" panose="02040503050406030204" pitchFamily="18" charset="0"/>
                <a:ea typeface="Cambria" panose="02040503050406030204" pitchFamily="18" charset="0"/>
              </a:rPr>
              <a:t>Xanh</a:t>
            </a:r>
            <a:r>
              <a:rPr lang="en-US" altLang="zh-CN" sz="4000" dirty="0" smtClean="0">
                <a:solidFill>
                  <a:schemeClr val="tx1">
                    <a:lumMod val="85000"/>
                    <a:lumOff val="15000"/>
                  </a:schemeClr>
                </a:solidFill>
                <a:latin typeface="Cambria" panose="02040503050406030204" pitchFamily="18" charset="0"/>
                <a:ea typeface="Cambria" panose="02040503050406030204" pitchFamily="18" charset="0"/>
              </a:rPr>
              <a:t> </a:t>
            </a:r>
            <a:r>
              <a:rPr lang="en-US" altLang="zh-CN" sz="4000" dirty="0" err="1" smtClean="0">
                <a:solidFill>
                  <a:schemeClr val="tx1">
                    <a:lumMod val="85000"/>
                    <a:lumOff val="15000"/>
                  </a:schemeClr>
                </a:solidFill>
                <a:latin typeface="Cambria" panose="02040503050406030204" pitchFamily="18" charset="0"/>
                <a:ea typeface="Cambria" panose="02040503050406030204" pitchFamily="18" charset="0"/>
              </a:rPr>
              <a:t>được</a:t>
            </a:r>
            <a:r>
              <a:rPr lang="en-US" altLang="zh-CN" sz="4000" dirty="0" smtClean="0">
                <a:solidFill>
                  <a:schemeClr val="tx1">
                    <a:lumMod val="85000"/>
                    <a:lumOff val="15000"/>
                  </a:schemeClr>
                </a:solidFill>
                <a:latin typeface="Cambria" panose="02040503050406030204" pitchFamily="18" charset="0"/>
                <a:ea typeface="Cambria" panose="02040503050406030204" pitchFamily="18" charset="0"/>
              </a:rPr>
              <a:t> </a:t>
            </a:r>
            <a:r>
              <a:rPr lang="en-US" altLang="zh-CN" sz="4000" dirty="0" err="1" smtClean="0">
                <a:solidFill>
                  <a:schemeClr val="tx1">
                    <a:lumMod val="85000"/>
                    <a:lumOff val="15000"/>
                  </a:schemeClr>
                </a:solidFill>
                <a:latin typeface="Cambria" panose="02040503050406030204" pitchFamily="18" charset="0"/>
                <a:ea typeface="Cambria" panose="02040503050406030204" pitchFamily="18" charset="0"/>
              </a:rPr>
              <a:t>Màu</a:t>
            </a:r>
            <a:r>
              <a:rPr lang="en-US" altLang="zh-CN" sz="4000" dirty="0" smtClean="0">
                <a:solidFill>
                  <a:schemeClr val="tx1">
                    <a:lumMod val="85000"/>
                    <a:lumOff val="15000"/>
                  </a:schemeClr>
                </a:solidFill>
                <a:latin typeface="Cambria" panose="02040503050406030204" pitchFamily="18" charset="0"/>
                <a:ea typeface="Cambria" panose="02040503050406030204" pitchFamily="18" charset="0"/>
              </a:rPr>
              <a:t> </a:t>
            </a:r>
            <a:r>
              <a:rPr lang="en-US" altLang="zh-CN" sz="4000" dirty="0" err="1" smtClean="0">
                <a:solidFill>
                  <a:schemeClr val="tx1">
                    <a:lumMod val="85000"/>
                    <a:lumOff val="15000"/>
                  </a:schemeClr>
                </a:solidFill>
                <a:latin typeface="Cambria" panose="02040503050406030204" pitchFamily="18" charset="0"/>
                <a:ea typeface="Cambria" panose="02040503050406030204" pitchFamily="18" charset="0"/>
              </a:rPr>
              <a:t>Nước</a:t>
            </a:r>
            <a:r>
              <a:rPr lang="en-US" altLang="zh-CN" sz="4000" dirty="0" smtClean="0">
                <a:solidFill>
                  <a:schemeClr val="tx1">
                    <a:lumMod val="85000"/>
                    <a:lumOff val="15000"/>
                  </a:schemeClr>
                </a:solidFill>
                <a:latin typeface="Cambria" panose="02040503050406030204" pitchFamily="18" charset="0"/>
                <a:ea typeface="Cambria" panose="02040503050406030204" pitchFamily="18" charset="0"/>
              </a:rPr>
              <a:t> </a:t>
            </a:r>
            <a:r>
              <a:rPr lang="en-US" altLang="zh-CN" sz="4000" dirty="0" err="1" smtClean="0">
                <a:solidFill>
                  <a:schemeClr val="tx1">
                    <a:lumMod val="85000"/>
                    <a:lumOff val="15000"/>
                  </a:schemeClr>
                </a:solidFill>
                <a:latin typeface="Cambria" panose="02040503050406030204" pitchFamily="18" charset="0"/>
                <a:ea typeface="Cambria" panose="02040503050406030204" pitchFamily="18" charset="0"/>
              </a:rPr>
              <a:t>vẽ</a:t>
            </a:r>
            <a:r>
              <a:rPr lang="en-US" altLang="zh-CN" sz="4000" dirty="0" smtClean="0">
                <a:solidFill>
                  <a:schemeClr val="tx1">
                    <a:lumMod val="85000"/>
                    <a:lumOff val="15000"/>
                  </a:schemeClr>
                </a:solidFill>
                <a:latin typeface="Cambria" panose="02040503050406030204" pitchFamily="18" charset="0"/>
                <a:ea typeface="Cambria" panose="02040503050406030204" pitchFamily="18" charset="0"/>
              </a:rPr>
              <a:t> </a:t>
            </a:r>
            <a:r>
              <a:rPr lang="en-US" altLang="zh-CN" sz="4000" dirty="0" err="1" smtClean="0">
                <a:solidFill>
                  <a:schemeClr val="tx1">
                    <a:lumMod val="85000"/>
                    <a:lumOff val="15000"/>
                  </a:schemeClr>
                </a:solidFill>
                <a:latin typeface="Cambria" panose="02040503050406030204" pitchFamily="18" charset="0"/>
                <a:ea typeface="Cambria" panose="02040503050406030204" pitchFamily="18" charset="0"/>
              </a:rPr>
              <a:t>chân</a:t>
            </a:r>
            <a:r>
              <a:rPr lang="en-US" altLang="zh-CN" sz="4000" dirty="0" smtClean="0">
                <a:solidFill>
                  <a:schemeClr val="tx1">
                    <a:lumMod val="85000"/>
                    <a:lumOff val="15000"/>
                  </a:schemeClr>
                </a:solidFill>
                <a:latin typeface="Cambria" panose="02040503050406030204" pitchFamily="18" charset="0"/>
                <a:ea typeface="Cambria" panose="02040503050406030204" pitchFamily="18" charset="0"/>
              </a:rPr>
              <a:t> dung </a:t>
            </a:r>
            <a:r>
              <a:rPr lang="en-US" altLang="zh-CN" sz="4000" dirty="0" err="1" smtClean="0">
                <a:solidFill>
                  <a:schemeClr val="tx1">
                    <a:lumMod val="85000"/>
                    <a:lumOff val="15000"/>
                  </a:schemeClr>
                </a:solidFill>
                <a:latin typeface="Cambria" panose="02040503050406030204" pitchFamily="18" charset="0"/>
                <a:ea typeface="Cambria" panose="02040503050406030204" pitchFamily="18" charset="0"/>
              </a:rPr>
              <a:t>rất</a:t>
            </a:r>
            <a:r>
              <a:rPr lang="en-US" altLang="zh-CN" sz="4000" dirty="0" smtClean="0">
                <a:solidFill>
                  <a:schemeClr val="tx1">
                    <a:lumMod val="85000"/>
                    <a:lumOff val="15000"/>
                  </a:schemeClr>
                </a:solidFill>
                <a:latin typeface="Cambria" panose="02040503050406030204" pitchFamily="18" charset="0"/>
                <a:ea typeface="Cambria" panose="02040503050406030204" pitchFamily="18" charset="0"/>
              </a:rPr>
              <a:t> </a:t>
            </a:r>
            <a:r>
              <a:rPr lang="en-US" altLang="zh-CN" sz="4000" dirty="0" err="1" smtClean="0">
                <a:solidFill>
                  <a:schemeClr val="tx1">
                    <a:lumMod val="85000"/>
                    <a:lumOff val="15000"/>
                  </a:schemeClr>
                </a:solidFill>
                <a:latin typeface="Cambria" panose="02040503050406030204" pitchFamily="18" charset="0"/>
                <a:ea typeface="Cambria" panose="02040503050406030204" pitchFamily="18" charset="0"/>
              </a:rPr>
              <a:t>xinh</a:t>
            </a:r>
            <a:r>
              <a:rPr lang="en-US" altLang="zh-CN" sz="4000" dirty="0" smtClean="0">
                <a:solidFill>
                  <a:schemeClr val="tx1">
                    <a:lumMod val="85000"/>
                    <a:lumOff val="15000"/>
                  </a:schemeClr>
                </a:solidFill>
                <a:latin typeface="Cambria" panose="02040503050406030204" pitchFamily="18" charset="0"/>
                <a:ea typeface="Cambria" panose="02040503050406030204" pitchFamily="18" charset="0"/>
              </a:rPr>
              <a:t> </a:t>
            </a:r>
            <a:r>
              <a:rPr lang="en-US" altLang="zh-CN" sz="4000" dirty="0" err="1" smtClean="0">
                <a:solidFill>
                  <a:schemeClr val="tx1">
                    <a:lumMod val="85000"/>
                    <a:lumOff val="15000"/>
                  </a:schemeClr>
                </a:solidFill>
                <a:latin typeface="Cambria" panose="02040503050406030204" pitchFamily="18" charset="0"/>
                <a:ea typeface="Cambria" panose="02040503050406030204" pitchFamily="18" charset="0"/>
              </a:rPr>
              <a:t>đẹp</a:t>
            </a:r>
            <a:r>
              <a:rPr lang="en-US" altLang="zh-CN" sz="4000" dirty="0" smtClean="0">
                <a:solidFill>
                  <a:schemeClr val="tx1">
                    <a:lumMod val="85000"/>
                    <a:lumOff val="15000"/>
                  </a:schemeClr>
                </a:solidFill>
                <a:latin typeface="Cambria" panose="02040503050406030204" pitchFamily="18" charset="0"/>
                <a:ea typeface="Cambria" panose="02040503050406030204" pitchFamily="18" charset="0"/>
              </a:rPr>
              <a:t> </a:t>
            </a:r>
            <a:r>
              <a:rPr lang="en-US" altLang="zh-CN" sz="4000" dirty="0" err="1" smtClean="0">
                <a:solidFill>
                  <a:schemeClr val="tx1">
                    <a:lumMod val="85000"/>
                    <a:lumOff val="15000"/>
                  </a:schemeClr>
                </a:solidFill>
                <a:latin typeface="Cambria" panose="02040503050406030204" pitchFamily="18" charset="0"/>
                <a:ea typeface="Cambria" panose="02040503050406030204" pitchFamily="18" charset="0"/>
              </a:rPr>
              <a:t>và</a:t>
            </a:r>
            <a:r>
              <a:rPr lang="en-US" altLang="zh-CN" sz="4000" dirty="0" smtClean="0">
                <a:solidFill>
                  <a:schemeClr val="tx1">
                    <a:lumMod val="85000"/>
                    <a:lumOff val="15000"/>
                  </a:schemeClr>
                </a:solidFill>
                <a:latin typeface="Cambria" panose="02040503050406030204" pitchFamily="18" charset="0"/>
                <a:ea typeface="Cambria" panose="02040503050406030204" pitchFamily="18" charset="0"/>
              </a:rPr>
              <a:t> </a:t>
            </a:r>
            <a:r>
              <a:rPr lang="en-US" altLang="zh-CN" sz="4000" dirty="0" err="1" smtClean="0">
                <a:solidFill>
                  <a:schemeClr val="tx1">
                    <a:lumMod val="85000"/>
                    <a:lumOff val="15000"/>
                  </a:schemeClr>
                </a:solidFill>
                <a:latin typeface="Cambria" panose="02040503050406030204" pitchFamily="18" charset="0"/>
                <a:ea typeface="Cambria" panose="02040503050406030204" pitchFamily="18" charset="0"/>
              </a:rPr>
              <a:t>chân</a:t>
            </a:r>
            <a:r>
              <a:rPr lang="en-US" altLang="zh-CN" sz="4000" dirty="0" smtClean="0">
                <a:solidFill>
                  <a:schemeClr val="tx1">
                    <a:lumMod val="85000"/>
                    <a:lumOff val="15000"/>
                  </a:schemeClr>
                </a:solidFill>
                <a:latin typeface="Cambria" panose="02040503050406030204" pitchFamily="18" charset="0"/>
                <a:ea typeface="Cambria" panose="02040503050406030204" pitchFamily="18" charset="0"/>
              </a:rPr>
              <a:t> </a:t>
            </a:r>
            <a:r>
              <a:rPr lang="en-US" altLang="zh-CN" sz="4000" dirty="0" err="1" smtClean="0">
                <a:solidFill>
                  <a:schemeClr val="tx1">
                    <a:lumMod val="85000"/>
                    <a:lumOff val="15000"/>
                  </a:schemeClr>
                </a:solidFill>
                <a:latin typeface="Cambria" panose="02040503050406030204" pitchFamily="18" charset="0"/>
                <a:ea typeface="Cambria" panose="02040503050406030204" pitchFamily="18" charset="0"/>
              </a:rPr>
              <a:t>thực</a:t>
            </a:r>
            <a:r>
              <a:rPr lang="en-US" altLang="zh-CN" sz="4000" dirty="0" smtClean="0">
                <a:solidFill>
                  <a:schemeClr val="tx1">
                    <a:lumMod val="85000"/>
                    <a:lumOff val="15000"/>
                  </a:schemeClr>
                </a:solidFill>
                <a:latin typeface="Cambria" panose="02040503050406030204" pitchFamily="18" charset="0"/>
                <a:ea typeface="Cambria" panose="02040503050406030204" pitchFamily="18" charset="0"/>
              </a:rPr>
              <a:t>.</a:t>
            </a:r>
            <a:endParaRPr lang="zh-CN" altLang="en-US" sz="4000" dirty="0">
              <a:solidFill>
                <a:schemeClr val="tx1">
                  <a:lumMod val="85000"/>
                  <a:lumOff val="15000"/>
                </a:schemeClr>
              </a:solidFill>
              <a:latin typeface="Cambria" panose="02040503050406030204" pitchFamily="18" charset="0"/>
              <a:ea typeface="仓耳玄三M W05" panose="02020400000000000000" pitchFamily="18" charset="-122"/>
            </a:endParaRPr>
          </a:p>
        </p:txBody>
      </p:sp>
      <p:sp>
        <p:nvSpPr>
          <p:cNvPr id="9" name="îślïḓê">
            <a:extLst>
              <a:ext uri="{FF2B5EF4-FFF2-40B4-BE49-F238E27FC236}">
                <a16:creationId xmlns:a16="http://schemas.microsoft.com/office/drawing/2014/main" id="{457E4182-81B9-488F-ACFA-50974B1B9894}"/>
              </a:ext>
            </a:extLst>
          </p:cNvPr>
          <p:cNvSpPr/>
          <p:nvPr/>
        </p:nvSpPr>
        <p:spPr>
          <a:xfrm>
            <a:off x="715473" y="5943090"/>
            <a:ext cx="16890355" cy="756419"/>
          </a:xfrm>
          <a:prstGeom prst="rect">
            <a:avLst/>
          </a:prstGeom>
          <a:solidFill>
            <a:schemeClr val="bg1">
              <a:alpha val="74000"/>
            </a:schemeClr>
          </a:solidFill>
          <a:ln w="57150">
            <a:solidFill>
              <a:schemeClr val="bg2">
                <a:lumMod val="25000"/>
              </a:schemeClr>
            </a:solidFill>
            <a:prstDash val="lgDash"/>
            <a:headEnd/>
            <a:tailEnd/>
          </a:ln>
        </p:spPr>
        <p:style>
          <a:lnRef idx="3">
            <a:schemeClr val="lt1"/>
          </a:lnRef>
          <a:fillRef idx="1">
            <a:schemeClr val="accent2"/>
          </a:fillRef>
          <a:effectRef idx="1">
            <a:schemeClr val="accent2"/>
          </a:effectRef>
          <a:fontRef idx="minor">
            <a:schemeClr val="lt1"/>
          </a:fontRef>
        </p:style>
        <p:txBody>
          <a:bodyPr rot="0" spcFirstLastPara="0" vert="horz" wrap="square" lIns="137160" tIns="68580" rIns="137160" bIns="6858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just" defTabSz="1371600"/>
            <a:r>
              <a:rPr lang="en-US" altLang="zh-CN" sz="4000" b="1" u="sng" dirty="0" err="1" smtClean="0">
                <a:solidFill>
                  <a:schemeClr val="accent2">
                    <a:lumMod val="75000"/>
                  </a:schemeClr>
                </a:solidFill>
                <a:latin typeface="Cambria" panose="02040503050406030204" pitchFamily="18" charset="0"/>
                <a:ea typeface="Cambria" panose="02040503050406030204" pitchFamily="18" charset="0"/>
              </a:rPr>
              <a:t>Sự</a:t>
            </a:r>
            <a:r>
              <a:rPr lang="en-US" altLang="zh-CN" sz="4000" b="1" u="sng" dirty="0" smtClean="0">
                <a:solidFill>
                  <a:schemeClr val="accent2">
                    <a:lumMod val="75000"/>
                  </a:schemeClr>
                </a:solidFill>
                <a:latin typeface="Cambria" panose="02040503050406030204" pitchFamily="18" charset="0"/>
                <a:ea typeface="Cambria" panose="02040503050406030204" pitchFamily="18" charset="0"/>
              </a:rPr>
              <a:t> </a:t>
            </a:r>
            <a:r>
              <a:rPr lang="en-US" altLang="zh-CN" sz="4000" b="1" u="sng" dirty="0" err="1" smtClean="0">
                <a:solidFill>
                  <a:schemeClr val="accent2">
                    <a:lumMod val="75000"/>
                  </a:schemeClr>
                </a:solidFill>
                <a:latin typeface="Cambria" panose="02040503050406030204" pitchFamily="18" charset="0"/>
                <a:ea typeface="Cambria" panose="02040503050406030204" pitchFamily="18" charset="0"/>
              </a:rPr>
              <a:t>việc</a:t>
            </a:r>
            <a:r>
              <a:rPr lang="en-US" altLang="zh-CN" sz="4000" b="1" u="sng" dirty="0" smtClean="0">
                <a:solidFill>
                  <a:schemeClr val="accent2">
                    <a:lumMod val="75000"/>
                  </a:schemeClr>
                </a:solidFill>
                <a:latin typeface="Cambria" panose="02040503050406030204" pitchFamily="18" charset="0"/>
                <a:ea typeface="Cambria" panose="02040503050406030204" pitchFamily="18" charset="0"/>
              </a:rPr>
              <a:t> </a:t>
            </a:r>
            <a:r>
              <a:rPr lang="en-US" altLang="zh-CN" sz="4000" b="1" u="sng" dirty="0" err="1" smtClean="0">
                <a:solidFill>
                  <a:schemeClr val="accent2">
                    <a:lumMod val="75000"/>
                  </a:schemeClr>
                </a:solidFill>
                <a:latin typeface="Cambria" panose="02040503050406030204" pitchFamily="18" charset="0"/>
                <a:ea typeface="Cambria" panose="02040503050406030204" pitchFamily="18" charset="0"/>
              </a:rPr>
              <a:t>tiếp</a:t>
            </a:r>
            <a:r>
              <a:rPr lang="en-US" altLang="zh-CN" sz="4000" b="1" u="sng" dirty="0" smtClean="0">
                <a:solidFill>
                  <a:schemeClr val="accent2">
                    <a:lumMod val="75000"/>
                  </a:schemeClr>
                </a:solidFill>
                <a:latin typeface="Cambria" panose="02040503050406030204" pitchFamily="18" charset="0"/>
                <a:ea typeface="Cambria" panose="02040503050406030204" pitchFamily="18" charset="0"/>
              </a:rPr>
              <a:t> </a:t>
            </a:r>
            <a:r>
              <a:rPr lang="en-US" altLang="zh-CN" sz="4000" b="1" u="sng" dirty="0" err="1" smtClean="0">
                <a:solidFill>
                  <a:schemeClr val="accent2">
                    <a:lumMod val="75000"/>
                  </a:schemeClr>
                </a:solidFill>
                <a:latin typeface="Cambria" panose="02040503050406030204" pitchFamily="18" charset="0"/>
                <a:ea typeface="Cambria" panose="02040503050406030204" pitchFamily="18" charset="0"/>
              </a:rPr>
              <a:t>theo</a:t>
            </a:r>
            <a:r>
              <a:rPr lang="en-US" altLang="zh-CN" sz="4000" b="1" u="sng" dirty="0" smtClean="0">
                <a:solidFill>
                  <a:schemeClr val="accent2">
                    <a:lumMod val="75000"/>
                  </a:schemeClr>
                </a:solidFill>
                <a:latin typeface="Cambria" panose="02040503050406030204" pitchFamily="18" charset="0"/>
                <a:ea typeface="Cambria" panose="02040503050406030204" pitchFamily="18" charset="0"/>
              </a:rPr>
              <a:t>: </a:t>
            </a:r>
            <a:r>
              <a:rPr lang="en-US" altLang="zh-CN" sz="4000" dirty="0" err="1" smtClean="0">
                <a:solidFill>
                  <a:schemeClr val="accent2">
                    <a:lumMod val="75000"/>
                  </a:schemeClr>
                </a:solidFill>
                <a:latin typeface="Cambria" panose="02040503050406030204" pitchFamily="18" charset="0"/>
                <a:ea typeface="Cambria" panose="02040503050406030204" pitchFamily="18" charset="0"/>
              </a:rPr>
              <a:t>Màu</a:t>
            </a:r>
            <a:r>
              <a:rPr lang="en-US" altLang="zh-CN" sz="4000" dirty="0" smtClean="0">
                <a:solidFill>
                  <a:schemeClr val="accent2">
                    <a:lumMod val="75000"/>
                  </a:schemeClr>
                </a:solidFill>
                <a:latin typeface="Cambria" panose="02040503050406030204" pitchFamily="18" charset="0"/>
                <a:ea typeface="Cambria" panose="02040503050406030204" pitchFamily="18" charset="0"/>
              </a:rPr>
              <a:t> </a:t>
            </a:r>
            <a:r>
              <a:rPr lang="en-US" altLang="zh-CN" sz="4000" dirty="0" err="1" smtClean="0">
                <a:solidFill>
                  <a:schemeClr val="accent2">
                    <a:lumMod val="75000"/>
                  </a:schemeClr>
                </a:solidFill>
                <a:latin typeface="Cambria" panose="02040503050406030204" pitchFamily="18" charset="0"/>
                <a:ea typeface="Cambria" panose="02040503050406030204" pitchFamily="18" charset="0"/>
              </a:rPr>
              <a:t>Nước</a:t>
            </a:r>
            <a:r>
              <a:rPr lang="en-US" altLang="zh-CN" sz="4000" dirty="0" smtClean="0">
                <a:solidFill>
                  <a:schemeClr val="accent2">
                    <a:lumMod val="75000"/>
                  </a:schemeClr>
                </a:solidFill>
                <a:latin typeface="Cambria" panose="02040503050406030204" pitchFamily="18" charset="0"/>
                <a:ea typeface="Cambria" panose="02040503050406030204" pitchFamily="18" charset="0"/>
              </a:rPr>
              <a:t> </a:t>
            </a:r>
            <a:r>
              <a:rPr lang="en-US" altLang="zh-CN" sz="4000" dirty="0" err="1" smtClean="0">
                <a:solidFill>
                  <a:schemeClr val="accent2">
                    <a:lumMod val="75000"/>
                  </a:schemeClr>
                </a:solidFill>
                <a:latin typeface="Cambria" panose="02040503050406030204" pitchFamily="18" charset="0"/>
                <a:ea typeface="Cambria" panose="02040503050406030204" pitchFamily="18" charset="0"/>
              </a:rPr>
              <a:t>vẽ</a:t>
            </a:r>
            <a:r>
              <a:rPr lang="en-US" altLang="zh-CN" sz="4000" dirty="0" smtClean="0">
                <a:solidFill>
                  <a:schemeClr val="accent2">
                    <a:lumMod val="75000"/>
                  </a:schemeClr>
                </a:solidFill>
                <a:latin typeface="Cambria" panose="02040503050406030204" pitchFamily="18" charset="0"/>
                <a:ea typeface="Cambria" panose="02040503050406030204" pitchFamily="18" charset="0"/>
              </a:rPr>
              <a:t> </a:t>
            </a:r>
            <a:r>
              <a:rPr lang="en-US" altLang="zh-CN" sz="4000" dirty="0" err="1" smtClean="0">
                <a:solidFill>
                  <a:schemeClr val="accent2">
                    <a:lumMod val="75000"/>
                  </a:schemeClr>
                </a:solidFill>
                <a:latin typeface="Cambria" panose="02040503050406030204" pitchFamily="18" charset="0"/>
                <a:ea typeface="Cambria" panose="02040503050406030204" pitchFamily="18" charset="0"/>
              </a:rPr>
              <a:t>chân</a:t>
            </a:r>
            <a:r>
              <a:rPr lang="en-US" altLang="zh-CN" sz="4000" dirty="0" smtClean="0">
                <a:solidFill>
                  <a:schemeClr val="accent2">
                    <a:lumMod val="75000"/>
                  </a:schemeClr>
                </a:solidFill>
                <a:latin typeface="Cambria" panose="02040503050406030204" pitchFamily="18" charset="0"/>
                <a:ea typeface="Cambria" panose="02040503050406030204" pitchFamily="18" charset="0"/>
              </a:rPr>
              <a:t> dung </a:t>
            </a:r>
            <a:r>
              <a:rPr lang="en-US" altLang="zh-CN" sz="4000" dirty="0" err="1" smtClean="0">
                <a:solidFill>
                  <a:schemeClr val="accent2">
                    <a:lumMod val="75000"/>
                  </a:schemeClr>
                </a:solidFill>
                <a:latin typeface="Cambria" panose="02040503050406030204" pitchFamily="18" charset="0"/>
                <a:ea typeface="Cambria" panose="02040503050406030204" pitchFamily="18" charset="0"/>
              </a:rPr>
              <a:t>cho</a:t>
            </a:r>
            <a:r>
              <a:rPr lang="en-US" altLang="zh-CN" sz="4000" dirty="0" smtClean="0">
                <a:solidFill>
                  <a:schemeClr val="accent2">
                    <a:lumMod val="75000"/>
                  </a:schemeClr>
                </a:solidFill>
                <a:latin typeface="Cambria" panose="02040503050406030204" pitchFamily="18" charset="0"/>
                <a:ea typeface="Cambria" panose="02040503050406030204" pitchFamily="18" charset="0"/>
              </a:rPr>
              <a:t> </a:t>
            </a:r>
            <a:r>
              <a:rPr lang="en-US" altLang="zh-CN" sz="4000" dirty="0" err="1" smtClean="0">
                <a:solidFill>
                  <a:schemeClr val="accent2">
                    <a:lumMod val="75000"/>
                  </a:schemeClr>
                </a:solidFill>
                <a:latin typeface="Cambria" panose="02040503050406030204" pitchFamily="18" charset="0"/>
                <a:ea typeface="Cambria" panose="02040503050406030204" pitchFamily="18" charset="0"/>
              </a:rPr>
              <a:t>Hoa</a:t>
            </a:r>
            <a:r>
              <a:rPr lang="en-US" altLang="zh-CN" sz="4000" dirty="0" smtClean="0">
                <a:solidFill>
                  <a:schemeClr val="accent2">
                    <a:lumMod val="75000"/>
                  </a:schemeClr>
                </a:solidFill>
                <a:latin typeface="Cambria" panose="02040503050406030204" pitchFamily="18" charset="0"/>
                <a:ea typeface="Cambria" panose="02040503050406030204" pitchFamily="18" charset="0"/>
              </a:rPr>
              <a:t> </a:t>
            </a:r>
            <a:r>
              <a:rPr lang="en-US" altLang="zh-CN" sz="4000" dirty="0" err="1" smtClean="0">
                <a:solidFill>
                  <a:schemeClr val="accent2">
                    <a:lumMod val="75000"/>
                  </a:schemeClr>
                </a:solidFill>
                <a:latin typeface="Cambria" panose="02040503050406030204" pitchFamily="18" charset="0"/>
                <a:ea typeface="Cambria" panose="02040503050406030204" pitchFamily="18" charset="0"/>
              </a:rPr>
              <a:t>Nhỏ</a:t>
            </a:r>
            <a:r>
              <a:rPr lang="en-US" altLang="zh-CN" sz="4000" dirty="0" smtClean="0">
                <a:solidFill>
                  <a:schemeClr val="accent2">
                    <a:lumMod val="75000"/>
                  </a:schemeClr>
                </a:solidFill>
                <a:latin typeface="Cambria" panose="02040503050406030204" pitchFamily="18" charset="0"/>
                <a:ea typeface="Cambria" panose="02040503050406030204" pitchFamily="18" charset="0"/>
              </a:rPr>
              <a:t> </a:t>
            </a:r>
            <a:r>
              <a:rPr lang="en-US" altLang="zh-CN" sz="4000" dirty="0" err="1" smtClean="0">
                <a:solidFill>
                  <a:schemeClr val="accent2">
                    <a:lumMod val="75000"/>
                  </a:schemeClr>
                </a:solidFill>
                <a:latin typeface="Cambria" panose="02040503050406030204" pitchFamily="18" charset="0"/>
                <a:ea typeface="Cambria" panose="02040503050406030204" pitchFamily="18" charset="0"/>
              </a:rPr>
              <a:t>và</a:t>
            </a:r>
            <a:r>
              <a:rPr lang="en-US" altLang="zh-CN" sz="4000" dirty="0" smtClean="0">
                <a:solidFill>
                  <a:schemeClr val="accent2">
                    <a:lumMod val="75000"/>
                  </a:schemeClr>
                </a:solidFill>
                <a:latin typeface="Cambria" panose="02040503050406030204" pitchFamily="18" charset="0"/>
                <a:ea typeface="Cambria" panose="02040503050406030204" pitchFamily="18" charset="0"/>
              </a:rPr>
              <a:t> </a:t>
            </a:r>
            <a:r>
              <a:rPr lang="en-US" altLang="zh-CN" sz="4000" dirty="0" err="1" smtClean="0">
                <a:solidFill>
                  <a:schemeClr val="accent2">
                    <a:lumMod val="75000"/>
                  </a:schemeClr>
                </a:solidFill>
                <a:latin typeface="Cambria" panose="02040503050406030204" pitchFamily="18" charset="0"/>
                <a:ea typeface="Cambria" panose="02040503050406030204" pitchFamily="18" charset="0"/>
              </a:rPr>
              <a:t>các</a:t>
            </a:r>
            <a:r>
              <a:rPr lang="en-US" altLang="zh-CN" sz="4000" dirty="0" smtClean="0">
                <a:solidFill>
                  <a:schemeClr val="accent2">
                    <a:lumMod val="75000"/>
                  </a:schemeClr>
                </a:solidFill>
                <a:latin typeface="Cambria" panose="02040503050406030204" pitchFamily="18" charset="0"/>
                <a:ea typeface="Cambria" panose="02040503050406030204" pitchFamily="18" charset="0"/>
              </a:rPr>
              <a:t> </a:t>
            </a:r>
            <a:r>
              <a:rPr lang="en-US" altLang="zh-CN" sz="4000" dirty="0" err="1" smtClean="0">
                <a:solidFill>
                  <a:schemeClr val="accent2">
                    <a:lumMod val="75000"/>
                  </a:schemeClr>
                </a:solidFill>
                <a:latin typeface="Cambria" panose="02040503050406030204" pitchFamily="18" charset="0"/>
                <a:ea typeface="Cambria" panose="02040503050406030204" pitchFamily="18" charset="0"/>
              </a:rPr>
              <a:t>cô</a:t>
            </a:r>
            <a:r>
              <a:rPr lang="en-US" altLang="zh-CN" sz="4000" dirty="0" smtClean="0">
                <a:solidFill>
                  <a:schemeClr val="accent2">
                    <a:lumMod val="75000"/>
                  </a:schemeClr>
                </a:solidFill>
                <a:latin typeface="Cambria" panose="02040503050406030204" pitchFamily="18" charset="0"/>
                <a:ea typeface="Cambria" panose="02040503050406030204" pitchFamily="18" charset="0"/>
              </a:rPr>
              <a:t> </a:t>
            </a:r>
            <a:r>
              <a:rPr lang="en-US" altLang="zh-CN" sz="4000" dirty="0" err="1" smtClean="0">
                <a:solidFill>
                  <a:schemeClr val="accent2">
                    <a:lumMod val="75000"/>
                  </a:schemeClr>
                </a:solidFill>
                <a:latin typeface="Cambria" panose="02040503050406030204" pitchFamily="18" charset="0"/>
                <a:ea typeface="Cambria" panose="02040503050406030204" pitchFamily="18" charset="0"/>
              </a:rPr>
              <a:t>bé</a:t>
            </a:r>
            <a:r>
              <a:rPr lang="en-US" altLang="zh-CN" sz="4000" dirty="0" smtClean="0">
                <a:solidFill>
                  <a:schemeClr val="accent2">
                    <a:lumMod val="75000"/>
                  </a:schemeClr>
                </a:solidFill>
                <a:latin typeface="Cambria" panose="02040503050406030204" pitchFamily="18" charset="0"/>
                <a:ea typeface="Cambria" panose="02040503050406030204" pitchFamily="18" charset="0"/>
              </a:rPr>
              <a:t> </a:t>
            </a:r>
            <a:r>
              <a:rPr lang="en-US" altLang="zh-CN" sz="4000" dirty="0" err="1" smtClean="0">
                <a:solidFill>
                  <a:schemeClr val="accent2">
                    <a:lumMod val="75000"/>
                  </a:schemeClr>
                </a:solidFill>
                <a:latin typeface="Cambria" panose="02040503050406030204" pitchFamily="18" charset="0"/>
                <a:ea typeface="Cambria" panose="02040503050406030204" pitchFamily="18" charset="0"/>
              </a:rPr>
              <a:t>khác</a:t>
            </a:r>
            <a:r>
              <a:rPr lang="en-US" altLang="zh-CN" sz="4000" dirty="0" smtClean="0">
                <a:solidFill>
                  <a:schemeClr val="accent2">
                    <a:lumMod val="75000"/>
                  </a:schemeClr>
                </a:solidFill>
                <a:latin typeface="Cambria" panose="02040503050406030204" pitchFamily="18" charset="0"/>
                <a:ea typeface="Cambria" panose="02040503050406030204" pitchFamily="18" charset="0"/>
              </a:rPr>
              <a:t>.</a:t>
            </a:r>
            <a:endParaRPr lang="zh-CN" altLang="en-US" sz="4000" dirty="0">
              <a:solidFill>
                <a:schemeClr val="accent2">
                  <a:lumMod val="75000"/>
                </a:schemeClr>
              </a:solidFill>
              <a:latin typeface="Cambria" panose="02040503050406030204" pitchFamily="18" charset="0"/>
              <a:ea typeface="仓耳玄三M W05" panose="02020400000000000000" pitchFamily="18" charset="-122"/>
            </a:endParaRPr>
          </a:p>
        </p:txBody>
      </p:sp>
      <p:sp>
        <p:nvSpPr>
          <p:cNvPr id="10" name="îślïḓê">
            <a:extLst>
              <a:ext uri="{FF2B5EF4-FFF2-40B4-BE49-F238E27FC236}">
                <a16:creationId xmlns:a16="http://schemas.microsoft.com/office/drawing/2014/main" id="{457E4182-81B9-488F-ACFA-50974B1B9894}"/>
              </a:ext>
            </a:extLst>
          </p:cNvPr>
          <p:cNvSpPr/>
          <p:nvPr/>
        </p:nvSpPr>
        <p:spPr>
          <a:xfrm>
            <a:off x="711844" y="7376145"/>
            <a:ext cx="16890355" cy="1455898"/>
          </a:xfrm>
          <a:prstGeom prst="rect">
            <a:avLst/>
          </a:prstGeom>
          <a:solidFill>
            <a:schemeClr val="bg1">
              <a:alpha val="74000"/>
            </a:schemeClr>
          </a:solidFill>
          <a:ln w="57150">
            <a:solidFill>
              <a:schemeClr val="bg2">
                <a:lumMod val="25000"/>
              </a:schemeClr>
            </a:solidFill>
            <a:prstDash val="lgDash"/>
            <a:headEnd/>
            <a:tailEnd/>
          </a:ln>
        </p:spPr>
        <p:style>
          <a:lnRef idx="3">
            <a:schemeClr val="lt1"/>
          </a:lnRef>
          <a:fillRef idx="1">
            <a:schemeClr val="accent2"/>
          </a:fillRef>
          <a:effectRef idx="1">
            <a:schemeClr val="accent2"/>
          </a:effectRef>
          <a:fontRef idx="minor">
            <a:schemeClr val="lt1"/>
          </a:fontRef>
        </p:style>
        <p:txBody>
          <a:bodyPr rot="0" spcFirstLastPara="0" vert="horz" wrap="square" lIns="137160" tIns="68580" rIns="137160" bIns="6858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just" defTabSz="1371600"/>
            <a:r>
              <a:rPr lang="en-US" altLang="zh-CN" sz="4000" b="1" u="sng" dirty="0" err="1" smtClean="0">
                <a:solidFill>
                  <a:schemeClr val="accent2">
                    <a:lumMod val="75000"/>
                  </a:schemeClr>
                </a:solidFill>
                <a:latin typeface="Cambria" panose="02040503050406030204" pitchFamily="18" charset="0"/>
                <a:ea typeface="Cambria" panose="02040503050406030204" pitchFamily="18" charset="0"/>
              </a:rPr>
              <a:t>Sự</a:t>
            </a:r>
            <a:r>
              <a:rPr lang="en-US" altLang="zh-CN" sz="4000" b="1" u="sng" dirty="0" smtClean="0">
                <a:solidFill>
                  <a:schemeClr val="accent2">
                    <a:lumMod val="75000"/>
                  </a:schemeClr>
                </a:solidFill>
                <a:latin typeface="Cambria" panose="02040503050406030204" pitchFamily="18" charset="0"/>
                <a:ea typeface="Cambria" panose="02040503050406030204" pitchFamily="18" charset="0"/>
              </a:rPr>
              <a:t> </a:t>
            </a:r>
            <a:r>
              <a:rPr lang="en-US" altLang="zh-CN" sz="4000" b="1" u="sng" dirty="0" err="1" smtClean="0">
                <a:solidFill>
                  <a:schemeClr val="accent2">
                    <a:lumMod val="75000"/>
                  </a:schemeClr>
                </a:solidFill>
                <a:latin typeface="Cambria" panose="02040503050406030204" pitchFamily="18" charset="0"/>
                <a:ea typeface="Cambria" panose="02040503050406030204" pitchFamily="18" charset="0"/>
              </a:rPr>
              <a:t>việc</a:t>
            </a:r>
            <a:r>
              <a:rPr lang="en-US" altLang="zh-CN" sz="4000" b="1" u="sng" dirty="0" smtClean="0">
                <a:solidFill>
                  <a:schemeClr val="accent2">
                    <a:lumMod val="75000"/>
                  </a:schemeClr>
                </a:solidFill>
                <a:latin typeface="Cambria" panose="02040503050406030204" pitchFamily="18" charset="0"/>
                <a:ea typeface="Cambria" panose="02040503050406030204" pitchFamily="18" charset="0"/>
              </a:rPr>
              <a:t> </a:t>
            </a:r>
            <a:r>
              <a:rPr lang="en-US" altLang="zh-CN" sz="4000" b="1" u="sng" dirty="0" err="1" smtClean="0">
                <a:solidFill>
                  <a:schemeClr val="accent2">
                    <a:lumMod val="75000"/>
                  </a:schemeClr>
                </a:solidFill>
                <a:latin typeface="Cambria" panose="02040503050406030204" pitchFamily="18" charset="0"/>
                <a:ea typeface="Cambria" panose="02040503050406030204" pitchFamily="18" charset="0"/>
              </a:rPr>
              <a:t>cuối</a:t>
            </a:r>
            <a:r>
              <a:rPr lang="en-US" altLang="zh-CN" sz="4000" b="1" u="sng" dirty="0" smtClean="0">
                <a:solidFill>
                  <a:schemeClr val="accent2">
                    <a:lumMod val="75000"/>
                  </a:schemeClr>
                </a:solidFill>
                <a:latin typeface="Cambria" panose="02040503050406030204" pitchFamily="18" charset="0"/>
                <a:ea typeface="Cambria" panose="02040503050406030204" pitchFamily="18" charset="0"/>
              </a:rPr>
              <a:t> </a:t>
            </a:r>
            <a:r>
              <a:rPr lang="en-US" altLang="zh-CN" sz="4000" b="1" u="sng" dirty="0" err="1" smtClean="0">
                <a:solidFill>
                  <a:schemeClr val="accent2">
                    <a:lumMod val="75000"/>
                  </a:schemeClr>
                </a:solidFill>
                <a:latin typeface="Cambria" panose="02040503050406030204" pitchFamily="18" charset="0"/>
                <a:ea typeface="Cambria" panose="02040503050406030204" pitchFamily="18" charset="0"/>
              </a:rPr>
              <a:t>cùng</a:t>
            </a:r>
            <a:r>
              <a:rPr lang="en-US" altLang="zh-CN" sz="4000" b="1" u="sng" dirty="0" smtClean="0">
                <a:solidFill>
                  <a:schemeClr val="accent2">
                    <a:lumMod val="75000"/>
                  </a:schemeClr>
                </a:solidFill>
                <a:latin typeface="Cambria" panose="02040503050406030204" pitchFamily="18" charset="0"/>
                <a:ea typeface="Cambria" panose="02040503050406030204" pitchFamily="18" charset="0"/>
              </a:rPr>
              <a:t>: </a:t>
            </a:r>
            <a:r>
              <a:rPr lang="en-US" altLang="zh-CN" sz="4000" dirty="0" err="1" smtClean="0">
                <a:solidFill>
                  <a:schemeClr val="accent2">
                    <a:lumMod val="75000"/>
                  </a:schemeClr>
                </a:solidFill>
                <a:latin typeface="Cambria" panose="02040503050406030204" pitchFamily="18" charset="0"/>
                <a:ea typeface="Cambria" panose="02040503050406030204" pitchFamily="18" charset="0"/>
              </a:rPr>
              <a:t>Các</a:t>
            </a:r>
            <a:r>
              <a:rPr lang="en-US" altLang="zh-CN" sz="4000" dirty="0" smtClean="0">
                <a:solidFill>
                  <a:schemeClr val="accent2">
                    <a:lumMod val="75000"/>
                  </a:schemeClr>
                </a:solidFill>
                <a:latin typeface="Cambria" panose="02040503050406030204" pitchFamily="18" charset="0"/>
                <a:ea typeface="Cambria" panose="02040503050406030204" pitchFamily="18" charset="0"/>
              </a:rPr>
              <a:t> </a:t>
            </a:r>
            <a:r>
              <a:rPr lang="en-US" altLang="zh-CN" sz="4000" dirty="0" err="1" smtClean="0">
                <a:solidFill>
                  <a:schemeClr val="accent2">
                    <a:lumMod val="75000"/>
                  </a:schemeClr>
                </a:solidFill>
                <a:latin typeface="Cambria" panose="02040503050406030204" pitchFamily="18" charset="0"/>
                <a:ea typeface="Cambria" panose="02040503050406030204" pitchFamily="18" charset="0"/>
              </a:rPr>
              <a:t>cô</a:t>
            </a:r>
            <a:r>
              <a:rPr lang="en-US" altLang="zh-CN" sz="4000" dirty="0" smtClean="0">
                <a:solidFill>
                  <a:schemeClr val="accent2">
                    <a:lumMod val="75000"/>
                  </a:schemeClr>
                </a:solidFill>
                <a:latin typeface="Cambria" panose="02040503050406030204" pitchFamily="18" charset="0"/>
                <a:ea typeface="Cambria" panose="02040503050406030204" pitchFamily="18" charset="0"/>
              </a:rPr>
              <a:t> </a:t>
            </a:r>
            <a:r>
              <a:rPr lang="en-US" altLang="zh-CN" sz="4000" dirty="0" err="1" smtClean="0">
                <a:solidFill>
                  <a:schemeClr val="accent2">
                    <a:lumMod val="75000"/>
                  </a:schemeClr>
                </a:solidFill>
                <a:latin typeface="Cambria" panose="02040503050406030204" pitchFamily="18" charset="0"/>
                <a:ea typeface="Cambria" panose="02040503050406030204" pitchFamily="18" charset="0"/>
              </a:rPr>
              <a:t>bé</a:t>
            </a:r>
            <a:r>
              <a:rPr lang="en-US" altLang="zh-CN" sz="4000" dirty="0" smtClean="0">
                <a:solidFill>
                  <a:schemeClr val="accent2">
                    <a:lumMod val="75000"/>
                  </a:schemeClr>
                </a:solidFill>
                <a:latin typeface="Cambria" panose="02040503050406030204" pitchFamily="18" charset="0"/>
                <a:ea typeface="Cambria" panose="02040503050406030204" pitchFamily="18" charset="0"/>
              </a:rPr>
              <a:t> </a:t>
            </a:r>
            <a:r>
              <a:rPr lang="en-US" altLang="zh-CN" sz="4000" dirty="0" err="1" smtClean="0">
                <a:solidFill>
                  <a:schemeClr val="accent2">
                    <a:lumMod val="75000"/>
                  </a:schemeClr>
                </a:solidFill>
                <a:latin typeface="Cambria" panose="02040503050406030204" pitchFamily="18" charset="0"/>
                <a:ea typeface="Cambria" panose="02040503050406030204" pitchFamily="18" charset="0"/>
              </a:rPr>
              <a:t>ngắm</a:t>
            </a:r>
            <a:r>
              <a:rPr lang="en-US" altLang="zh-CN" sz="4000" dirty="0" smtClean="0">
                <a:solidFill>
                  <a:schemeClr val="accent2">
                    <a:lumMod val="75000"/>
                  </a:schemeClr>
                </a:solidFill>
                <a:latin typeface="Cambria" panose="02040503050406030204" pitchFamily="18" charset="0"/>
                <a:ea typeface="Cambria" panose="02040503050406030204" pitchFamily="18" charset="0"/>
              </a:rPr>
              <a:t> </a:t>
            </a:r>
            <a:r>
              <a:rPr lang="en-US" altLang="zh-CN" sz="4000" dirty="0" err="1" smtClean="0">
                <a:solidFill>
                  <a:schemeClr val="accent2">
                    <a:lumMod val="75000"/>
                  </a:schemeClr>
                </a:solidFill>
                <a:latin typeface="Cambria" panose="02040503050406030204" pitchFamily="18" charset="0"/>
                <a:ea typeface="Cambria" panose="02040503050406030204" pitchFamily="18" charset="0"/>
              </a:rPr>
              <a:t>những</a:t>
            </a:r>
            <a:r>
              <a:rPr lang="en-US" altLang="zh-CN" sz="4000" dirty="0" smtClean="0">
                <a:solidFill>
                  <a:schemeClr val="accent2">
                    <a:lumMod val="75000"/>
                  </a:schemeClr>
                </a:solidFill>
                <a:latin typeface="Cambria" panose="02040503050406030204" pitchFamily="18" charset="0"/>
                <a:ea typeface="Cambria" panose="02040503050406030204" pitchFamily="18" charset="0"/>
              </a:rPr>
              <a:t> </a:t>
            </a:r>
            <a:r>
              <a:rPr lang="en-US" altLang="zh-CN" sz="4000" dirty="0" err="1" smtClean="0">
                <a:solidFill>
                  <a:schemeClr val="accent2">
                    <a:lumMod val="75000"/>
                  </a:schemeClr>
                </a:solidFill>
                <a:latin typeface="Cambria" panose="02040503050406030204" pitchFamily="18" charset="0"/>
                <a:ea typeface="Cambria" panose="02040503050406030204" pitchFamily="18" charset="0"/>
              </a:rPr>
              <a:t>bức</a:t>
            </a:r>
            <a:r>
              <a:rPr lang="en-US" altLang="zh-CN" sz="4000" dirty="0" smtClean="0">
                <a:solidFill>
                  <a:schemeClr val="accent2">
                    <a:lumMod val="75000"/>
                  </a:schemeClr>
                </a:solidFill>
                <a:latin typeface="Cambria" panose="02040503050406030204" pitchFamily="18" charset="0"/>
                <a:ea typeface="Cambria" panose="02040503050406030204" pitchFamily="18" charset="0"/>
              </a:rPr>
              <a:t> </a:t>
            </a:r>
            <a:r>
              <a:rPr lang="en-US" altLang="zh-CN" sz="4000" dirty="0" err="1" smtClean="0">
                <a:solidFill>
                  <a:schemeClr val="accent2">
                    <a:lumMod val="75000"/>
                  </a:schemeClr>
                </a:solidFill>
                <a:latin typeface="Cambria" panose="02040503050406030204" pitchFamily="18" charset="0"/>
                <a:ea typeface="Cambria" panose="02040503050406030204" pitchFamily="18" charset="0"/>
              </a:rPr>
              <a:t>chân</a:t>
            </a:r>
            <a:r>
              <a:rPr lang="en-US" altLang="zh-CN" sz="4000" dirty="0" smtClean="0">
                <a:solidFill>
                  <a:schemeClr val="accent2">
                    <a:lumMod val="75000"/>
                  </a:schemeClr>
                </a:solidFill>
                <a:latin typeface="Cambria" panose="02040503050406030204" pitchFamily="18" charset="0"/>
                <a:ea typeface="Cambria" panose="02040503050406030204" pitchFamily="18" charset="0"/>
              </a:rPr>
              <a:t> dung </a:t>
            </a:r>
            <a:r>
              <a:rPr lang="en-US" altLang="zh-CN" sz="4000" dirty="0" err="1" smtClean="0">
                <a:solidFill>
                  <a:schemeClr val="accent2">
                    <a:lumMod val="75000"/>
                  </a:schemeClr>
                </a:solidFill>
                <a:latin typeface="Cambria" panose="02040503050406030204" pitchFamily="18" charset="0"/>
                <a:ea typeface="Cambria" panose="02040503050406030204" pitchFamily="18" charset="0"/>
              </a:rPr>
              <a:t>khi</a:t>
            </a:r>
            <a:r>
              <a:rPr lang="en-US" altLang="zh-CN" sz="4000" dirty="0" smtClean="0">
                <a:solidFill>
                  <a:schemeClr val="accent2">
                    <a:lumMod val="75000"/>
                  </a:schemeClr>
                </a:solidFill>
                <a:latin typeface="Cambria" panose="02040503050406030204" pitchFamily="18" charset="0"/>
                <a:ea typeface="Cambria" panose="02040503050406030204" pitchFamily="18" charset="0"/>
              </a:rPr>
              <a:t> </a:t>
            </a:r>
            <a:r>
              <a:rPr lang="en-US" altLang="zh-CN" sz="4000" dirty="0" err="1" smtClean="0">
                <a:solidFill>
                  <a:schemeClr val="accent2">
                    <a:lumMod val="75000"/>
                  </a:schemeClr>
                </a:solidFill>
                <a:latin typeface="Cambria" panose="02040503050406030204" pitchFamily="18" charset="0"/>
                <a:ea typeface="Cambria" panose="02040503050406030204" pitchFamily="18" charset="0"/>
              </a:rPr>
              <a:t>chúng</a:t>
            </a:r>
            <a:r>
              <a:rPr lang="en-US" altLang="zh-CN" sz="4000" dirty="0" smtClean="0">
                <a:solidFill>
                  <a:schemeClr val="accent2">
                    <a:lumMod val="75000"/>
                  </a:schemeClr>
                </a:solidFill>
                <a:latin typeface="Cambria" panose="02040503050406030204" pitchFamily="18" charset="0"/>
                <a:ea typeface="Cambria" panose="02040503050406030204" pitchFamily="18" charset="0"/>
              </a:rPr>
              <a:t> </a:t>
            </a:r>
            <a:r>
              <a:rPr lang="en-US" altLang="zh-CN" sz="4000" dirty="0" err="1" smtClean="0">
                <a:solidFill>
                  <a:schemeClr val="accent2">
                    <a:lumMod val="75000"/>
                  </a:schemeClr>
                </a:solidFill>
                <a:latin typeface="Cambria" panose="02040503050406030204" pitchFamily="18" charset="0"/>
                <a:ea typeface="Cambria" panose="02040503050406030204" pitchFamily="18" charset="0"/>
              </a:rPr>
              <a:t>được</a:t>
            </a:r>
            <a:r>
              <a:rPr lang="en-US" altLang="zh-CN" sz="4000" dirty="0" smtClean="0">
                <a:solidFill>
                  <a:schemeClr val="accent2">
                    <a:lumMod val="75000"/>
                  </a:schemeClr>
                </a:solidFill>
                <a:latin typeface="Cambria" panose="02040503050406030204" pitchFamily="18" charset="0"/>
                <a:ea typeface="Cambria" panose="02040503050406030204" pitchFamily="18" charset="0"/>
              </a:rPr>
              <a:t> </a:t>
            </a:r>
            <a:r>
              <a:rPr lang="en-US" altLang="zh-CN" sz="4000" dirty="0" err="1" smtClean="0">
                <a:solidFill>
                  <a:schemeClr val="accent2">
                    <a:lumMod val="75000"/>
                  </a:schemeClr>
                </a:solidFill>
                <a:latin typeface="Cambria" panose="02040503050406030204" pitchFamily="18" charset="0"/>
                <a:ea typeface="Cambria" panose="02040503050406030204" pitchFamily="18" charset="0"/>
              </a:rPr>
              <a:t>đặt</a:t>
            </a:r>
            <a:r>
              <a:rPr lang="en-US" altLang="zh-CN" sz="4000" dirty="0" smtClean="0">
                <a:solidFill>
                  <a:schemeClr val="accent2">
                    <a:lumMod val="75000"/>
                  </a:schemeClr>
                </a:solidFill>
                <a:latin typeface="Cambria" panose="02040503050406030204" pitchFamily="18" charset="0"/>
                <a:ea typeface="Cambria" panose="02040503050406030204" pitchFamily="18" charset="0"/>
              </a:rPr>
              <a:t> </a:t>
            </a:r>
            <a:r>
              <a:rPr lang="en-US" altLang="zh-CN" sz="4000" dirty="0" err="1" smtClean="0">
                <a:solidFill>
                  <a:schemeClr val="accent2">
                    <a:lumMod val="75000"/>
                  </a:schemeClr>
                </a:solidFill>
                <a:latin typeface="Cambria" panose="02040503050406030204" pitchFamily="18" charset="0"/>
                <a:ea typeface="Cambria" panose="02040503050406030204" pitchFamily="18" charset="0"/>
              </a:rPr>
              <a:t>cạnh</a:t>
            </a:r>
            <a:r>
              <a:rPr lang="en-US" altLang="zh-CN" sz="4000" dirty="0" smtClean="0">
                <a:solidFill>
                  <a:schemeClr val="accent2">
                    <a:lumMod val="75000"/>
                  </a:schemeClr>
                </a:solidFill>
                <a:latin typeface="Cambria" panose="02040503050406030204" pitchFamily="18" charset="0"/>
                <a:ea typeface="Cambria" panose="02040503050406030204" pitchFamily="18" charset="0"/>
              </a:rPr>
              <a:t> </a:t>
            </a:r>
            <a:r>
              <a:rPr lang="en-US" altLang="zh-CN" sz="4000" dirty="0" err="1" smtClean="0">
                <a:solidFill>
                  <a:schemeClr val="accent2">
                    <a:lumMod val="75000"/>
                  </a:schemeClr>
                </a:solidFill>
                <a:latin typeface="Cambria" panose="02040503050406030204" pitchFamily="18" charset="0"/>
                <a:ea typeface="Cambria" panose="02040503050406030204" pitchFamily="18" charset="0"/>
              </a:rPr>
              <a:t>nhau</a:t>
            </a:r>
            <a:r>
              <a:rPr lang="en-US" altLang="zh-CN" sz="4000" dirty="0" smtClean="0">
                <a:solidFill>
                  <a:schemeClr val="accent2">
                    <a:lumMod val="75000"/>
                  </a:schemeClr>
                </a:solidFill>
                <a:latin typeface="Cambria" panose="02040503050406030204" pitchFamily="18" charset="0"/>
                <a:ea typeface="Cambria" panose="02040503050406030204" pitchFamily="18" charset="0"/>
              </a:rPr>
              <a:t>.</a:t>
            </a:r>
            <a:endParaRPr lang="zh-CN" altLang="en-US" sz="4000" dirty="0">
              <a:solidFill>
                <a:schemeClr val="accent2">
                  <a:lumMod val="75000"/>
                </a:schemeClr>
              </a:solidFill>
              <a:latin typeface="Cambria" panose="02040503050406030204" pitchFamily="18" charset="0"/>
              <a:ea typeface="仓耳玄三M W05" panose="02020400000000000000" pitchFamily="18" charset="-122"/>
            </a:endParaRPr>
          </a:p>
        </p:txBody>
      </p:sp>
      <p:pic>
        <p:nvPicPr>
          <p:cNvPr id="6" name="Picture 5"/>
          <p:cNvPicPr>
            <a:picLocks noChangeAspect="1"/>
          </p:cNvPicPr>
          <p:nvPr/>
        </p:nvPicPr>
        <p:blipFill>
          <a:blip r:embed="rId3"/>
          <a:stretch>
            <a:fillRect/>
          </a:stretch>
        </p:blipFill>
        <p:spPr>
          <a:xfrm>
            <a:off x="11634096" y="9248482"/>
            <a:ext cx="5651482" cy="1072989"/>
          </a:xfrm>
          <a:prstGeom prst="rect">
            <a:avLst/>
          </a:prstGeom>
        </p:spPr>
      </p:pic>
    </p:spTree>
    <p:extLst>
      <p:ext uri="{BB962C8B-B14F-4D97-AF65-F5344CB8AC3E}">
        <p14:creationId xmlns:p14="http://schemas.microsoft.com/office/powerpoint/2010/main" val="33514615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randombar(horizontal)">
                                      <p:cBhvr>
                                        <p:cTn id="16" dur="500"/>
                                        <p:tgtEl>
                                          <p:spTgt spid="2"/>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randombar(horizontal)">
                                      <p:cBhvr>
                                        <p:cTn id="19" dur="500"/>
                                        <p:tgtEl>
                                          <p:spTgt spid="24"/>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additive="base">
                                        <p:cTn id="24" dur="500" fill="hold"/>
                                        <p:tgtEl>
                                          <p:spTgt spid="8"/>
                                        </p:tgtEl>
                                        <p:attrNameLst>
                                          <p:attrName>ppt_x</p:attrName>
                                        </p:attrNameLst>
                                      </p:cBhvr>
                                      <p:tavLst>
                                        <p:tav tm="0">
                                          <p:val>
                                            <p:strVal val="0-#ppt_w/2"/>
                                          </p:val>
                                        </p:tav>
                                        <p:tav tm="100000">
                                          <p:val>
                                            <p:strVal val="#ppt_x"/>
                                          </p:val>
                                        </p:tav>
                                      </p:tavLst>
                                    </p:anim>
                                    <p:anim calcmode="lin" valueType="num">
                                      <p:cBhvr additive="base">
                                        <p:cTn id="25" dur="500" fill="hold"/>
                                        <p:tgtEl>
                                          <p:spTgt spid="8"/>
                                        </p:tgtEl>
                                        <p:attrNameLst>
                                          <p:attrName>ppt_y</p:attrName>
                                        </p:attrNameLst>
                                      </p:cBhvr>
                                      <p:tavLst>
                                        <p:tav tm="0">
                                          <p:val>
                                            <p:strVal val="#ppt_y"/>
                                          </p:val>
                                        </p:tav>
                                        <p:tav tm="100000">
                                          <p:val>
                                            <p:strVal val="#ppt_y"/>
                                          </p:val>
                                        </p:tav>
                                      </p:tavLst>
                                    </p:anim>
                                  </p:childTnLst>
                                </p:cTn>
                              </p:par>
                            </p:childTnLst>
                          </p:cTn>
                        </p:par>
                        <p:par>
                          <p:cTn id="26" fill="hold">
                            <p:stCondLst>
                              <p:cond delay="500"/>
                            </p:stCondLst>
                            <p:childTnLst>
                              <p:par>
                                <p:cTn id="27" presetID="2" presetClass="entr" presetSubtype="8" fill="hold" grpId="0" nodeType="after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0-#ppt_w/2"/>
                                          </p:val>
                                        </p:tav>
                                        <p:tav tm="100000">
                                          <p:val>
                                            <p:strVal val="#ppt_x"/>
                                          </p:val>
                                        </p:tav>
                                      </p:tavLst>
                                    </p:anim>
                                    <p:anim calcmode="lin" valueType="num">
                                      <p:cBhvr additive="base">
                                        <p:cTn id="30" dur="500" fill="hold"/>
                                        <p:tgtEl>
                                          <p:spTgt spid="9"/>
                                        </p:tgtEl>
                                        <p:attrNameLst>
                                          <p:attrName>ppt_y</p:attrName>
                                        </p:attrNameLst>
                                      </p:cBhvr>
                                      <p:tavLst>
                                        <p:tav tm="0">
                                          <p:val>
                                            <p:strVal val="#ppt_y"/>
                                          </p:val>
                                        </p:tav>
                                        <p:tav tm="100000">
                                          <p:val>
                                            <p:strVal val="#ppt_y"/>
                                          </p:val>
                                        </p:tav>
                                      </p:tavLst>
                                    </p:anim>
                                  </p:childTnLst>
                                </p:cTn>
                              </p:par>
                            </p:childTnLst>
                          </p:cTn>
                        </p:par>
                        <p:par>
                          <p:cTn id="31" fill="hold">
                            <p:stCondLst>
                              <p:cond delay="1000"/>
                            </p:stCondLst>
                            <p:childTnLst>
                              <p:par>
                                <p:cTn id="32" presetID="2" presetClass="entr" presetSubtype="8" fill="hold" grpId="0" nodeType="after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additive="base">
                                        <p:cTn id="34" dur="500" fill="hold"/>
                                        <p:tgtEl>
                                          <p:spTgt spid="10"/>
                                        </p:tgtEl>
                                        <p:attrNameLst>
                                          <p:attrName>ppt_x</p:attrName>
                                        </p:attrNameLst>
                                      </p:cBhvr>
                                      <p:tavLst>
                                        <p:tav tm="0">
                                          <p:val>
                                            <p:strVal val="0-#ppt_w/2"/>
                                          </p:val>
                                        </p:tav>
                                        <p:tav tm="100000">
                                          <p:val>
                                            <p:strVal val="#ppt_x"/>
                                          </p:val>
                                        </p:tav>
                                      </p:tavLst>
                                    </p:anim>
                                    <p:anim calcmode="lin" valueType="num">
                                      <p:cBhvr additive="base">
                                        <p:cTn id="35"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randombar(horizontal)">
                                      <p:cBhvr>
                                        <p:cTn id="4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2" grpId="0" animBg="1"/>
      <p:bldP spid="24" grpId="0" animBg="1"/>
      <p:bldP spid="8" grpId="0" animBg="1"/>
      <p:bldP spid="9" grpId="0" animBg="1"/>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219BD790-96CD-43EB-9F86-ECE174756E0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9879" y="1"/>
            <a:ext cx="2630613" cy="1857737"/>
          </a:xfrm>
          <a:prstGeom prst="rect">
            <a:avLst/>
          </a:prstGeom>
        </p:spPr>
      </p:pic>
      <p:sp>
        <p:nvSpPr>
          <p:cNvPr id="4" name="文本框 3">
            <a:extLst>
              <a:ext uri="{FF2B5EF4-FFF2-40B4-BE49-F238E27FC236}">
                <a16:creationId xmlns:a16="http://schemas.microsoft.com/office/drawing/2014/main" id="{47BB1584-2A44-4359-AAA8-F22846557F72}"/>
              </a:ext>
            </a:extLst>
          </p:cNvPr>
          <p:cNvSpPr txBox="1"/>
          <p:nvPr/>
        </p:nvSpPr>
        <p:spPr>
          <a:xfrm>
            <a:off x="985427" y="1"/>
            <a:ext cx="4095825" cy="1862048"/>
          </a:xfrm>
          <a:prstGeom prst="rect">
            <a:avLst/>
          </a:prstGeom>
          <a:noFill/>
        </p:spPr>
        <p:txBody>
          <a:bodyPr wrap="square" rtlCol="0">
            <a:spAutoFit/>
          </a:bodyPr>
          <a:lstStyle/>
          <a:p>
            <a:pPr algn="ctr" defTabSz="685800"/>
            <a:r>
              <a:rPr lang="en-US" altLang="zh-CN" sz="11500" dirty="0" err="1" smtClean="0">
                <a:solidFill>
                  <a:prstClr val="black"/>
                </a:solidFill>
                <a:effectLst>
                  <a:outerShdw blurRad="38100" dist="38100" dir="2700000" algn="tl">
                    <a:srgbClr val="000000">
                      <a:alpha val="43137"/>
                    </a:srgbClr>
                  </a:outerShdw>
                </a:effectLst>
                <a:latin typeface="#9Slide07 HLT Fall For You" panose="02000506000000020003" pitchFamily="2" charset="0"/>
                <a:ea typeface="仓耳大漫漫体 W05" panose="02020400000000000000" pitchFamily="18" charset="-122"/>
              </a:rPr>
              <a:t>Câu</a:t>
            </a:r>
            <a:r>
              <a:rPr lang="en-US" altLang="zh-CN" sz="11500" dirty="0" smtClean="0">
                <a:solidFill>
                  <a:prstClr val="black"/>
                </a:solidFill>
                <a:effectLst>
                  <a:outerShdw blurRad="38100" dist="38100" dir="2700000" algn="tl">
                    <a:srgbClr val="000000">
                      <a:alpha val="43137"/>
                    </a:srgbClr>
                  </a:outerShdw>
                </a:effectLst>
                <a:latin typeface="#9Slide07 HLT Fall For You" panose="02000506000000020003" pitchFamily="2" charset="0"/>
                <a:ea typeface="仓耳大漫漫体 W05" panose="02020400000000000000" pitchFamily="18" charset="-122"/>
              </a:rPr>
              <a:t> 5</a:t>
            </a:r>
            <a:endParaRPr lang="zh-CN" altLang="en-US" sz="11500" dirty="0">
              <a:solidFill>
                <a:prstClr val="black"/>
              </a:solidFill>
              <a:effectLst>
                <a:outerShdw blurRad="38100" dist="38100" dir="2700000" algn="tl">
                  <a:srgbClr val="000000">
                    <a:alpha val="43137"/>
                  </a:srgbClr>
                </a:outerShdw>
              </a:effectLst>
              <a:latin typeface="#9Slide07 HLT Fall For You" panose="02000506000000020003" pitchFamily="2" charset="0"/>
              <a:ea typeface="仓耳大漫漫体 W05" panose="02020400000000000000" pitchFamily="18" charset="-122"/>
            </a:endParaRPr>
          </a:p>
        </p:txBody>
      </p:sp>
      <p:sp>
        <p:nvSpPr>
          <p:cNvPr id="5" name="任意多边形: 形状 4">
            <a:extLst>
              <a:ext uri="{FF2B5EF4-FFF2-40B4-BE49-F238E27FC236}">
                <a16:creationId xmlns:a16="http://schemas.microsoft.com/office/drawing/2014/main" id="{993E7E98-94EE-480C-BA16-D135C4FE988F}"/>
              </a:ext>
            </a:extLst>
          </p:cNvPr>
          <p:cNvSpPr/>
          <p:nvPr/>
        </p:nvSpPr>
        <p:spPr>
          <a:xfrm>
            <a:off x="711844" y="1475558"/>
            <a:ext cx="5312780" cy="312752"/>
          </a:xfrm>
          <a:custGeom>
            <a:avLst/>
            <a:gdLst>
              <a:gd name="connsiteX0" fmla="*/ 0 w 3541853"/>
              <a:gd name="connsiteY0" fmla="*/ 104315 h 208501"/>
              <a:gd name="connsiteX1" fmla="*/ 405114 w 3541853"/>
              <a:gd name="connsiteY1" fmla="*/ 11718 h 208501"/>
              <a:gd name="connsiteX2" fmla="*/ 902825 w 3541853"/>
              <a:gd name="connsiteY2" fmla="*/ 150614 h 208501"/>
              <a:gd name="connsiteX3" fmla="*/ 1365813 w 3541853"/>
              <a:gd name="connsiteY3" fmla="*/ 11718 h 208501"/>
              <a:gd name="connsiteX4" fmla="*/ 1794076 w 3541853"/>
              <a:gd name="connsiteY4" fmla="*/ 208487 h 208501"/>
              <a:gd name="connsiteX5" fmla="*/ 2361235 w 3541853"/>
              <a:gd name="connsiteY5" fmla="*/ 143 h 208501"/>
              <a:gd name="connsiteX6" fmla="*/ 2893671 w 3541853"/>
              <a:gd name="connsiteY6" fmla="*/ 173763 h 208501"/>
              <a:gd name="connsiteX7" fmla="*/ 3321934 w 3541853"/>
              <a:gd name="connsiteY7" fmla="*/ 46442 h 208501"/>
              <a:gd name="connsiteX8" fmla="*/ 3541853 w 3541853"/>
              <a:gd name="connsiteY8" fmla="*/ 92741 h 208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41853" h="208501">
                <a:moveTo>
                  <a:pt x="0" y="104315"/>
                </a:moveTo>
                <a:cubicBezTo>
                  <a:pt x="127321" y="54158"/>
                  <a:pt x="254643" y="4002"/>
                  <a:pt x="405114" y="11718"/>
                </a:cubicBezTo>
                <a:cubicBezTo>
                  <a:pt x="555585" y="19434"/>
                  <a:pt x="742709" y="150614"/>
                  <a:pt x="902825" y="150614"/>
                </a:cubicBezTo>
                <a:cubicBezTo>
                  <a:pt x="1062941" y="150614"/>
                  <a:pt x="1217271" y="2073"/>
                  <a:pt x="1365813" y="11718"/>
                </a:cubicBezTo>
                <a:cubicBezTo>
                  <a:pt x="1514355" y="21363"/>
                  <a:pt x="1628172" y="210416"/>
                  <a:pt x="1794076" y="208487"/>
                </a:cubicBezTo>
                <a:cubicBezTo>
                  <a:pt x="1959980" y="206558"/>
                  <a:pt x="2177969" y="5930"/>
                  <a:pt x="2361235" y="143"/>
                </a:cubicBezTo>
                <a:cubicBezTo>
                  <a:pt x="2544501" y="-5644"/>
                  <a:pt x="2733555" y="166047"/>
                  <a:pt x="2893671" y="173763"/>
                </a:cubicBezTo>
                <a:cubicBezTo>
                  <a:pt x="3053787" y="181479"/>
                  <a:pt x="3213904" y="59946"/>
                  <a:pt x="3321934" y="46442"/>
                </a:cubicBezTo>
                <a:cubicBezTo>
                  <a:pt x="3429964" y="32938"/>
                  <a:pt x="3485908" y="62839"/>
                  <a:pt x="3541853" y="9274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2700">
              <a:solidFill>
                <a:prstClr val="white"/>
              </a:solidFill>
              <a:latin typeface="Calibri"/>
              <a:ea typeface="等线" panose="020B0604020202020204" charset="-122"/>
            </a:endParaRPr>
          </a:p>
        </p:txBody>
      </p:sp>
      <p:sp>
        <p:nvSpPr>
          <p:cNvPr id="2" name="TextBox 1"/>
          <p:cNvSpPr txBox="1"/>
          <p:nvPr/>
        </p:nvSpPr>
        <p:spPr>
          <a:xfrm>
            <a:off x="5354835" y="495300"/>
            <a:ext cx="11963400" cy="1754326"/>
          </a:xfrm>
          <a:prstGeom prst="rect">
            <a:avLst/>
          </a:prstGeom>
          <a:ln w="76200">
            <a:solidFill>
              <a:schemeClr val="accent6">
                <a:lumMod val="50000"/>
              </a:schemeClr>
            </a:solidFill>
            <a:prstDash val="lgDash"/>
          </a:ln>
        </p:spPr>
        <p:style>
          <a:lnRef idx="2">
            <a:schemeClr val="accent3"/>
          </a:lnRef>
          <a:fillRef idx="1">
            <a:schemeClr val="lt1"/>
          </a:fillRef>
          <a:effectRef idx="0">
            <a:schemeClr val="accent3"/>
          </a:effectRef>
          <a:fontRef idx="minor">
            <a:schemeClr val="dk1"/>
          </a:fontRef>
        </p:style>
        <p:txBody>
          <a:bodyPr wrap="square" rtlCol="0">
            <a:spAutoFit/>
          </a:bodyPr>
          <a:lstStyle/>
          <a:p>
            <a:pPr algn="ctr" defTabSz="685800"/>
            <a:r>
              <a:rPr lang="en-US" altLang="zh-CN" sz="5400" dirty="0" err="1">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Tóm</a:t>
            </a:r>
            <a:r>
              <a:rPr lang="en-US" altLang="zh-CN" sz="5400" dirty="0">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5400" dirty="0" err="1">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tắt</a:t>
            </a:r>
            <a:r>
              <a:rPr lang="en-US" altLang="zh-CN" sz="5400" dirty="0">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5400" dirty="0" err="1">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mỗi</a:t>
            </a:r>
            <a:r>
              <a:rPr lang="en-US" altLang="zh-CN" sz="5400" dirty="0">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5400" dirty="0" err="1">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sự</a:t>
            </a:r>
            <a:r>
              <a:rPr lang="en-US" altLang="zh-CN" sz="5400" dirty="0">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5400" dirty="0" err="1">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việc</a:t>
            </a:r>
            <a:r>
              <a:rPr lang="en-US" altLang="zh-CN" sz="5400" dirty="0">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5400" dirty="0" err="1">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trong</a:t>
            </a:r>
            <a:r>
              <a:rPr lang="en-US" altLang="zh-CN" sz="5400" dirty="0">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5400" dirty="0" err="1">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câu</a:t>
            </a:r>
            <a:r>
              <a:rPr lang="en-US" altLang="zh-CN" sz="5400" dirty="0">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5400" dirty="0" err="1">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chuyện</a:t>
            </a:r>
            <a:r>
              <a:rPr lang="en-US" altLang="zh-CN" sz="5400" dirty="0">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5400" dirty="0" err="1">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Những</a:t>
            </a:r>
            <a:r>
              <a:rPr lang="en-US" altLang="zh-CN" sz="5400" dirty="0">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5400" dirty="0" err="1">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bức</a:t>
            </a:r>
            <a:r>
              <a:rPr lang="en-US" altLang="zh-CN" sz="5400" dirty="0">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5400" dirty="0" err="1">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chân</a:t>
            </a:r>
            <a:r>
              <a:rPr lang="en-US" altLang="zh-CN" sz="5400" dirty="0">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dung </a:t>
            </a:r>
            <a:r>
              <a:rPr lang="en-US" altLang="zh-CN" sz="5400" dirty="0" err="1">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bằng</a:t>
            </a:r>
            <a:r>
              <a:rPr lang="en-US" altLang="zh-CN" sz="5400" dirty="0">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1-3 </a:t>
            </a:r>
            <a:r>
              <a:rPr lang="en-US" altLang="zh-CN" sz="5400" dirty="0" err="1">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câu</a:t>
            </a:r>
            <a:endParaRPr lang="zh-CN" altLang="en-US" sz="5400" dirty="0">
              <a:solidFill>
                <a:prstClr val="black"/>
              </a:solidFill>
              <a:effectLst>
                <a:outerShdw blurRad="38100" dist="38100" dir="2700000" algn="tl">
                  <a:srgbClr val="000000">
                    <a:alpha val="43137"/>
                  </a:srgbClr>
                </a:outerShdw>
              </a:effectLst>
              <a:latin typeface="Cambria" panose="02040503050406030204" pitchFamily="18" charset="0"/>
              <a:ea typeface="仓耳大漫漫体 W05" panose="02020400000000000000" pitchFamily="18" charset="-122"/>
            </a:endParaRPr>
          </a:p>
        </p:txBody>
      </p:sp>
      <p:sp>
        <p:nvSpPr>
          <p:cNvPr id="24" name="任意多边形: 形状 4">
            <a:extLst>
              <a:ext uri="{FF2B5EF4-FFF2-40B4-BE49-F238E27FC236}">
                <a16:creationId xmlns:a16="http://schemas.microsoft.com/office/drawing/2014/main" id="{993E7E98-94EE-480C-BA16-D135C4FE988F}"/>
              </a:ext>
            </a:extLst>
          </p:cNvPr>
          <p:cNvSpPr/>
          <p:nvPr/>
        </p:nvSpPr>
        <p:spPr>
          <a:xfrm>
            <a:off x="17318235" y="1475558"/>
            <a:ext cx="5312780" cy="312752"/>
          </a:xfrm>
          <a:custGeom>
            <a:avLst/>
            <a:gdLst>
              <a:gd name="connsiteX0" fmla="*/ 0 w 3541853"/>
              <a:gd name="connsiteY0" fmla="*/ 104315 h 208501"/>
              <a:gd name="connsiteX1" fmla="*/ 405114 w 3541853"/>
              <a:gd name="connsiteY1" fmla="*/ 11718 h 208501"/>
              <a:gd name="connsiteX2" fmla="*/ 902825 w 3541853"/>
              <a:gd name="connsiteY2" fmla="*/ 150614 h 208501"/>
              <a:gd name="connsiteX3" fmla="*/ 1365813 w 3541853"/>
              <a:gd name="connsiteY3" fmla="*/ 11718 h 208501"/>
              <a:gd name="connsiteX4" fmla="*/ 1794076 w 3541853"/>
              <a:gd name="connsiteY4" fmla="*/ 208487 h 208501"/>
              <a:gd name="connsiteX5" fmla="*/ 2361235 w 3541853"/>
              <a:gd name="connsiteY5" fmla="*/ 143 h 208501"/>
              <a:gd name="connsiteX6" fmla="*/ 2893671 w 3541853"/>
              <a:gd name="connsiteY6" fmla="*/ 173763 h 208501"/>
              <a:gd name="connsiteX7" fmla="*/ 3321934 w 3541853"/>
              <a:gd name="connsiteY7" fmla="*/ 46442 h 208501"/>
              <a:gd name="connsiteX8" fmla="*/ 3541853 w 3541853"/>
              <a:gd name="connsiteY8" fmla="*/ 92741 h 208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41853" h="208501">
                <a:moveTo>
                  <a:pt x="0" y="104315"/>
                </a:moveTo>
                <a:cubicBezTo>
                  <a:pt x="127321" y="54158"/>
                  <a:pt x="254643" y="4002"/>
                  <a:pt x="405114" y="11718"/>
                </a:cubicBezTo>
                <a:cubicBezTo>
                  <a:pt x="555585" y="19434"/>
                  <a:pt x="742709" y="150614"/>
                  <a:pt x="902825" y="150614"/>
                </a:cubicBezTo>
                <a:cubicBezTo>
                  <a:pt x="1062941" y="150614"/>
                  <a:pt x="1217271" y="2073"/>
                  <a:pt x="1365813" y="11718"/>
                </a:cubicBezTo>
                <a:cubicBezTo>
                  <a:pt x="1514355" y="21363"/>
                  <a:pt x="1628172" y="210416"/>
                  <a:pt x="1794076" y="208487"/>
                </a:cubicBezTo>
                <a:cubicBezTo>
                  <a:pt x="1959980" y="206558"/>
                  <a:pt x="2177969" y="5930"/>
                  <a:pt x="2361235" y="143"/>
                </a:cubicBezTo>
                <a:cubicBezTo>
                  <a:pt x="2544501" y="-5644"/>
                  <a:pt x="2733555" y="166047"/>
                  <a:pt x="2893671" y="173763"/>
                </a:cubicBezTo>
                <a:cubicBezTo>
                  <a:pt x="3053787" y="181479"/>
                  <a:pt x="3213904" y="59946"/>
                  <a:pt x="3321934" y="46442"/>
                </a:cubicBezTo>
                <a:cubicBezTo>
                  <a:pt x="3429964" y="32938"/>
                  <a:pt x="3485908" y="62839"/>
                  <a:pt x="3541853" y="9274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2700">
              <a:solidFill>
                <a:prstClr val="white"/>
              </a:solidFill>
              <a:latin typeface="Calibri"/>
              <a:ea typeface="等线" panose="020B0604020202020204" charset="-122"/>
            </a:endParaRPr>
          </a:p>
        </p:txBody>
      </p:sp>
      <p:sp>
        <p:nvSpPr>
          <p:cNvPr id="9" name="îślïḓê">
            <a:extLst>
              <a:ext uri="{FF2B5EF4-FFF2-40B4-BE49-F238E27FC236}">
                <a16:creationId xmlns:a16="http://schemas.microsoft.com/office/drawing/2014/main" id="{457E4182-81B9-488F-ACFA-50974B1B9894}"/>
              </a:ext>
            </a:extLst>
          </p:cNvPr>
          <p:cNvSpPr/>
          <p:nvPr/>
        </p:nvSpPr>
        <p:spPr>
          <a:xfrm>
            <a:off x="985427" y="2885657"/>
            <a:ext cx="16230600" cy="2181643"/>
          </a:xfrm>
          <a:prstGeom prst="rect">
            <a:avLst/>
          </a:prstGeom>
          <a:solidFill>
            <a:schemeClr val="accent2">
              <a:lumMod val="50000"/>
              <a:alpha val="63000"/>
            </a:schemeClr>
          </a:solidFill>
          <a:ln w="76200">
            <a:solidFill>
              <a:schemeClr val="bg1">
                <a:lumMod val="75000"/>
              </a:schemeClr>
            </a:solidFill>
            <a:prstDash val="lgDash"/>
            <a:headEnd/>
            <a:tailEnd/>
          </a:ln>
        </p:spPr>
        <p:style>
          <a:lnRef idx="3">
            <a:schemeClr val="lt1"/>
          </a:lnRef>
          <a:fillRef idx="1">
            <a:schemeClr val="accent2"/>
          </a:fillRef>
          <a:effectRef idx="1">
            <a:schemeClr val="accent2"/>
          </a:effectRef>
          <a:fontRef idx="minor">
            <a:schemeClr val="lt1"/>
          </a:fontRef>
        </p:style>
        <p:txBody>
          <a:bodyPr rot="0" spcFirstLastPara="0" vert="horz" wrap="square" lIns="137160" tIns="68580" rIns="137160" bIns="6858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just" defTabSz="1371600"/>
            <a:r>
              <a:rPr lang="en-US" altLang="zh-CN" sz="5400" b="1" u="sng" dirty="0" err="1" smtClean="0">
                <a:solidFill>
                  <a:schemeClr val="bg1"/>
                </a:solidFill>
                <a:latin typeface="Cambria" panose="02040503050406030204" pitchFamily="18" charset="0"/>
                <a:ea typeface="Cambria" panose="02040503050406030204" pitchFamily="18" charset="0"/>
              </a:rPr>
              <a:t>Sự</a:t>
            </a:r>
            <a:r>
              <a:rPr lang="en-US" altLang="zh-CN" sz="5400" b="1" u="sng" dirty="0" smtClean="0">
                <a:solidFill>
                  <a:schemeClr val="bg1"/>
                </a:solidFill>
                <a:latin typeface="Cambria" panose="02040503050406030204" pitchFamily="18" charset="0"/>
                <a:ea typeface="Cambria" panose="02040503050406030204" pitchFamily="18" charset="0"/>
              </a:rPr>
              <a:t> </a:t>
            </a:r>
            <a:r>
              <a:rPr lang="en-US" altLang="zh-CN" sz="5400" b="1" u="sng" dirty="0" err="1" smtClean="0">
                <a:solidFill>
                  <a:schemeClr val="bg1"/>
                </a:solidFill>
                <a:latin typeface="Cambria" panose="02040503050406030204" pitchFamily="18" charset="0"/>
                <a:ea typeface="Cambria" panose="02040503050406030204" pitchFamily="18" charset="0"/>
              </a:rPr>
              <a:t>việc</a:t>
            </a:r>
            <a:r>
              <a:rPr lang="en-US" altLang="zh-CN" sz="5400" b="1" u="sng" dirty="0" smtClean="0">
                <a:solidFill>
                  <a:schemeClr val="bg1"/>
                </a:solidFill>
                <a:latin typeface="Cambria" panose="02040503050406030204" pitchFamily="18" charset="0"/>
                <a:ea typeface="Cambria" panose="02040503050406030204" pitchFamily="18" charset="0"/>
              </a:rPr>
              <a:t> </a:t>
            </a:r>
            <a:r>
              <a:rPr lang="en-US" altLang="zh-CN" sz="5400" b="1" u="sng" dirty="0" err="1" smtClean="0">
                <a:solidFill>
                  <a:schemeClr val="bg1"/>
                </a:solidFill>
                <a:latin typeface="Cambria" panose="02040503050406030204" pitchFamily="18" charset="0"/>
                <a:ea typeface="Cambria" panose="02040503050406030204" pitchFamily="18" charset="0"/>
              </a:rPr>
              <a:t>tiếp</a:t>
            </a:r>
            <a:r>
              <a:rPr lang="en-US" altLang="zh-CN" sz="5400" b="1" u="sng" dirty="0" smtClean="0">
                <a:solidFill>
                  <a:schemeClr val="bg1"/>
                </a:solidFill>
                <a:latin typeface="Cambria" panose="02040503050406030204" pitchFamily="18" charset="0"/>
                <a:ea typeface="Cambria" panose="02040503050406030204" pitchFamily="18" charset="0"/>
              </a:rPr>
              <a:t> </a:t>
            </a:r>
            <a:r>
              <a:rPr lang="en-US" altLang="zh-CN" sz="5400" b="1" u="sng" dirty="0" err="1" smtClean="0">
                <a:solidFill>
                  <a:schemeClr val="bg1"/>
                </a:solidFill>
                <a:latin typeface="Cambria" panose="02040503050406030204" pitchFamily="18" charset="0"/>
                <a:ea typeface="Cambria" panose="02040503050406030204" pitchFamily="18" charset="0"/>
              </a:rPr>
              <a:t>theo</a:t>
            </a:r>
            <a:r>
              <a:rPr lang="en-US" altLang="zh-CN" sz="5400" b="1" u="sng" dirty="0" smtClean="0">
                <a:solidFill>
                  <a:schemeClr val="bg1"/>
                </a:solidFill>
                <a:latin typeface="Cambria" panose="02040503050406030204" pitchFamily="18" charset="0"/>
                <a:ea typeface="Cambria" panose="02040503050406030204" pitchFamily="18" charset="0"/>
              </a:rPr>
              <a:t>:</a:t>
            </a:r>
            <a:r>
              <a:rPr lang="en-US" altLang="zh-CN" sz="5400" b="1" dirty="0" smtClean="0">
                <a:solidFill>
                  <a:schemeClr val="bg1"/>
                </a:solidFill>
                <a:latin typeface="Cambria" panose="02040503050406030204" pitchFamily="18" charset="0"/>
                <a:ea typeface="Cambria" panose="02040503050406030204" pitchFamily="18" charset="0"/>
              </a:rPr>
              <a:t> </a:t>
            </a:r>
            <a:r>
              <a:rPr lang="en-US" altLang="zh-CN" sz="5400" dirty="0" err="1" smtClean="0">
                <a:solidFill>
                  <a:schemeClr val="bg1"/>
                </a:solidFill>
                <a:latin typeface="Cambria" panose="02040503050406030204" pitchFamily="18" charset="0"/>
                <a:ea typeface="Cambria" panose="02040503050406030204" pitchFamily="18" charset="0"/>
              </a:rPr>
              <a:t>Màu</a:t>
            </a:r>
            <a:r>
              <a:rPr lang="en-US" altLang="zh-CN" sz="5400" dirty="0" smtClean="0">
                <a:solidFill>
                  <a:schemeClr val="bg1"/>
                </a:solidFill>
                <a:latin typeface="Cambria" panose="02040503050406030204" pitchFamily="18" charset="0"/>
                <a:ea typeface="Cambria" panose="02040503050406030204" pitchFamily="18" charset="0"/>
              </a:rPr>
              <a:t> </a:t>
            </a:r>
            <a:r>
              <a:rPr lang="en-US" altLang="zh-CN" sz="5400" dirty="0" err="1" smtClean="0">
                <a:solidFill>
                  <a:schemeClr val="bg1"/>
                </a:solidFill>
                <a:latin typeface="Cambria" panose="02040503050406030204" pitchFamily="18" charset="0"/>
                <a:ea typeface="Cambria" panose="02040503050406030204" pitchFamily="18" charset="0"/>
              </a:rPr>
              <a:t>Nước</a:t>
            </a:r>
            <a:r>
              <a:rPr lang="en-US" altLang="zh-CN" sz="5400" dirty="0" smtClean="0">
                <a:solidFill>
                  <a:schemeClr val="bg1"/>
                </a:solidFill>
                <a:latin typeface="Cambria" panose="02040503050406030204" pitchFamily="18" charset="0"/>
                <a:ea typeface="Cambria" panose="02040503050406030204" pitchFamily="18" charset="0"/>
              </a:rPr>
              <a:t> </a:t>
            </a:r>
            <a:r>
              <a:rPr lang="en-US" altLang="zh-CN" sz="5400" dirty="0" err="1" smtClean="0">
                <a:solidFill>
                  <a:schemeClr val="bg1"/>
                </a:solidFill>
                <a:latin typeface="Cambria" panose="02040503050406030204" pitchFamily="18" charset="0"/>
                <a:ea typeface="Cambria" panose="02040503050406030204" pitchFamily="18" charset="0"/>
              </a:rPr>
              <a:t>vẽ</a:t>
            </a:r>
            <a:r>
              <a:rPr lang="en-US" altLang="zh-CN" sz="5400" dirty="0" smtClean="0">
                <a:solidFill>
                  <a:schemeClr val="bg1"/>
                </a:solidFill>
                <a:latin typeface="Cambria" panose="02040503050406030204" pitchFamily="18" charset="0"/>
                <a:ea typeface="Cambria" panose="02040503050406030204" pitchFamily="18" charset="0"/>
              </a:rPr>
              <a:t> </a:t>
            </a:r>
            <a:r>
              <a:rPr lang="en-US" altLang="zh-CN" sz="5400" dirty="0" err="1" smtClean="0">
                <a:solidFill>
                  <a:schemeClr val="bg1"/>
                </a:solidFill>
                <a:latin typeface="Cambria" panose="02040503050406030204" pitchFamily="18" charset="0"/>
                <a:ea typeface="Cambria" panose="02040503050406030204" pitchFamily="18" charset="0"/>
              </a:rPr>
              <a:t>chân</a:t>
            </a:r>
            <a:r>
              <a:rPr lang="en-US" altLang="zh-CN" sz="5400" dirty="0" smtClean="0">
                <a:solidFill>
                  <a:schemeClr val="bg1"/>
                </a:solidFill>
                <a:latin typeface="Cambria" panose="02040503050406030204" pitchFamily="18" charset="0"/>
                <a:ea typeface="Cambria" panose="02040503050406030204" pitchFamily="18" charset="0"/>
              </a:rPr>
              <a:t> dung </a:t>
            </a:r>
            <a:r>
              <a:rPr lang="en-US" altLang="zh-CN" sz="5400" dirty="0" err="1" smtClean="0">
                <a:solidFill>
                  <a:schemeClr val="bg1"/>
                </a:solidFill>
                <a:latin typeface="Cambria" panose="02040503050406030204" pitchFamily="18" charset="0"/>
                <a:ea typeface="Cambria" panose="02040503050406030204" pitchFamily="18" charset="0"/>
              </a:rPr>
              <a:t>cho</a:t>
            </a:r>
            <a:r>
              <a:rPr lang="en-US" altLang="zh-CN" sz="5400" dirty="0" smtClean="0">
                <a:solidFill>
                  <a:schemeClr val="bg1"/>
                </a:solidFill>
                <a:latin typeface="Cambria" panose="02040503050406030204" pitchFamily="18" charset="0"/>
                <a:ea typeface="Cambria" panose="02040503050406030204" pitchFamily="18" charset="0"/>
              </a:rPr>
              <a:t> </a:t>
            </a:r>
            <a:r>
              <a:rPr lang="en-US" altLang="zh-CN" sz="5400" dirty="0" err="1" smtClean="0">
                <a:solidFill>
                  <a:schemeClr val="bg1"/>
                </a:solidFill>
                <a:latin typeface="Cambria" panose="02040503050406030204" pitchFamily="18" charset="0"/>
                <a:ea typeface="Cambria" panose="02040503050406030204" pitchFamily="18" charset="0"/>
              </a:rPr>
              <a:t>Hoa</a:t>
            </a:r>
            <a:r>
              <a:rPr lang="en-US" altLang="zh-CN" sz="5400" dirty="0" smtClean="0">
                <a:solidFill>
                  <a:schemeClr val="bg1"/>
                </a:solidFill>
                <a:latin typeface="Cambria" panose="02040503050406030204" pitchFamily="18" charset="0"/>
                <a:ea typeface="Cambria" panose="02040503050406030204" pitchFamily="18" charset="0"/>
              </a:rPr>
              <a:t> </a:t>
            </a:r>
            <a:r>
              <a:rPr lang="en-US" altLang="zh-CN" sz="5400" dirty="0" err="1" smtClean="0">
                <a:solidFill>
                  <a:schemeClr val="bg1"/>
                </a:solidFill>
                <a:latin typeface="Cambria" panose="02040503050406030204" pitchFamily="18" charset="0"/>
                <a:ea typeface="Cambria" panose="02040503050406030204" pitchFamily="18" charset="0"/>
              </a:rPr>
              <a:t>Nhỏ</a:t>
            </a:r>
            <a:r>
              <a:rPr lang="en-US" altLang="zh-CN" sz="5400" dirty="0" smtClean="0">
                <a:solidFill>
                  <a:schemeClr val="bg1"/>
                </a:solidFill>
                <a:latin typeface="Cambria" panose="02040503050406030204" pitchFamily="18" charset="0"/>
                <a:ea typeface="Cambria" panose="02040503050406030204" pitchFamily="18" charset="0"/>
              </a:rPr>
              <a:t> </a:t>
            </a:r>
            <a:r>
              <a:rPr lang="en-US" altLang="zh-CN" sz="5400" dirty="0" err="1" smtClean="0">
                <a:solidFill>
                  <a:schemeClr val="bg1"/>
                </a:solidFill>
                <a:latin typeface="Cambria" panose="02040503050406030204" pitchFamily="18" charset="0"/>
                <a:ea typeface="Cambria" panose="02040503050406030204" pitchFamily="18" charset="0"/>
              </a:rPr>
              <a:t>và</a:t>
            </a:r>
            <a:r>
              <a:rPr lang="en-US" altLang="zh-CN" sz="5400" dirty="0" smtClean="0">
                <a:solidFill>
                  <a:schemeClr val="bg1"/>
                </a:solidFill>
                <a:latin typeface="Cambria" panose="02040503050406030204" pitchFamily="18" charset="0"/>
                <a:ea typeface="Cambria" panose="02040503050406030204" pitchFamily="18" charset="0"/>
              </a:rPr>
              <a:t> </a:t>
            </a:r>
            <a:r>
              <a:rPr lang="en-US" altLang="zh-CN" sz="5400" dirty="0" err="1" smtClean="0">
                <a:solidFill>
                  <a:schemeClr val="bg1"/>
                </a:solidFill>
                <a:latin typeface="Cambria" panose="02040503050406030204" pitchFamily="18" charset="0"/>
                <a:ea typeface="Cambria" panose="02040503050406030204" pitchFamily="18" charset="0"/>
              </a:rPr>
              <a:t>các</a:t>
            </a:r>
            <a:r>
              <a:rPr lang="en-US" altLang="zh-CN" sz="5400" dirty="0" smtClean="0">
                <a:solidFill>
                  <a:schemeClr val="bg1"/>
                </a:solidFill>
                <a:latin typeface="Cambria" panose="02040503050406030204" pitchFamily="18" charset="0"/>
                <a:ea typeface="Cambria" panose="02040503050406030204" pitchFamily="18" charset="0"/>
              </a:rPr>
              <a:t> </a:t>
            </a:r>
            <a:r>
              <a:rPr lang="en-US" altLang="zh-CN" sz="5400" dirty="0" err="1" smtClean="0">
                <a:solidFill>
                  <a:schemeClr val="bg1"/>
                </a:solidFill>
                <a:latin typeface="Cambria" panose="02040503050406030204" pitchFamily="18" charset="0"/>
                <a:ea typeface="Cambria" panose="02040503050406030204" pitchFamily="18" charset="0"/>
              </a:rPr>
              <a:t>cô</a:t>
            </a:r>
            <a:r>
              <a:rPr lang="en-US" altLang="zh-CN" sz="5400" dirty="0" smtClean="0">
                <a:solidFill>
                  <a:schemeClr val="bg1"/>
                </a:solidFill>
                <a:latin typeface="Cambria" panose="02040503050406030204" pitchFamily="18" charset="0"/>
                <a:ea typeface="Cambria" panose="02040503050406030204" pitchFamily="18" charset="0"/>
              </a:rPr>
              <a:t> </a:t>
            </a:r>
            <a:r>
              <a:rPr lang="en-US" altLang="zh-CN" sz="5400" dirty="0" err="1" smtClean="0">
                <a:solidFill>
                  <a:schemeClr val="bg1"/>
                </a:solidFill>
                <a:latin typeface="Cambria" panose="02040503050406030204" pitchFamily="18" charset="0"/>
                <a:ea typeface="Cambria" panose="02040503050406030204" pitchFamily="18" charset="0"/>
              </a:rPr>
              <a:t>bé</a:t>
            </a:r>
            <a:r>
              <a:rPr lang="en-US" altLang="zh-CN" sz="5400" dirty="0" smtClean="0">
                <a:solidFill>
                  <a:schemeClr val="bg1"/>
                </a:solidFill>
                <a:latin typeface="Cambria" panose="02040503050406030204" pitchFamily="18" charset="0"/>
                <a:ea typeface="Cambria" panose="02040503050406030204" pitchFamily="18" charset="0"/>
              </a:rPr>
              <a:t> </a:t>
            </a:r>
            <a:r>
              <a:rPr lang="en-US" altLang="zh-CN" sz="5400" dirty="0" err="1" smtClean="0">
                <a:solidFill>
                  <a:schemeClr val="bg1"/>
                </a:solidFill>
                <a:latin typeface="Cambria" panose="02040503050406030204" pitchFamily="18" charset="0"/>
                <a:ea typeface="Cambria" panose="02040503050406030204" pitchFamily="18" charset="0"/>
              </a:rPr>
              <a:t>khác</a:t>
            </a:r>
            <a:r>
              <a:rPr lang="en-US" altLang="zh-CN" sz="5400" dirty="0" smtClean="0">
                <a:solidFill>
                  <a:schemeClr val="bg1"/>
                </a:solidFill>
                <a:latin typeface="Cambria" panose="02040503050406030204" pitchFamily="18" charset="0"/>
                <a:ea typeface="Cambria" panose="02040503050406030204" pitchFamily="18" charset="0"/>
              </a:rPr>
              <a:t>.</a:t>
            </a:r>
            <a:endParaRPr lang="zh-CN" altLang="en-US" sz="5400" dirty="0">
              <a:solidFill>
                <a:schemeClr val="bg1"/>
              </a:solidFill>
              <a:latin typeface="Cambria" panose="02040503050406030204" pitchFamily="18" charset="0"/>
              <a:ea typeface="仓耳玄三M W05" panose="02020400000000000000" pitchFamily="18" charset="-122"/>
            </a:endParaRPr>
          </a:p>
        </p:txBody>
      </p:sp>
      <p:sp>
        <p:nvSpPr>
          <p:cNvPr id="10" name="îślïḓê">
            <a:extLst>
              <a:ext uri="{FF2B5EF4-FFF2-40B4-BE49-F238E27FC236}">
                <a16:creationId xmlns:a16="http://schemas.microsoft.com/office/drawing/2014/main" id="{457E4182-81B9-488F-ACFA-50974B1B9894}"/>
              </a:ext>
            </a:extLst>
          </p:cNvPr>
          <p:cNvSpPr/>
          <p:nvPr/>
        </p:nvSpPr>
        <p:spPr>
          <a:xfrm>
            <a:off x="1087635" y="5763031"/>
            <a:ext cx="16230600" cy="3459943"/>
          </a:xfrm>
          <a:prstGeom prst="rect">
            <a:avLst/>
          </a:prstGeom>
          <a:solidFill>
            <a:schemeClr val="bg1">
              <a:alpha val="63000"/>
            </a:schemeClr>
          </a:solidFill>
          <a:ln w="76200">
            <a:solidFill>
              <a:schemeClr val="bg1">
                <a:lumMod val="75000"/>
              </a:schemeClr>
            </a:solidFill>
            <a:prstDash val="lgDash"/>
            <a:headEnd/>
            <a:tailEnd/>
          </a:ln>
        </p:spPr>
        <p:style>
          <a:lnRef idx="3">
            <a:schemeClr val="lt1"/>
          </a:lnRef>
          <a:fillRef idx="1">
            <a:schemeClr val="accent2"/>
          </a:fillRef>
          <a:effectRef idx="1">
            <a:schemeClr val="accent2"/>
          </a:effectRef>
          <a:fontRef idx="minor">
            <a:schemeClr val="lt1"/>
          </a:fontRef>
        </p:style>
        <p:txBody>
          <a:bodyPr rot="0" spcFirstLastPara="0" vert="horz" wrap="square" lIns="137160" tIns="68580" rIns="137160" bIns="6858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just" defTabSz="1371600"/>
            <a:r>
              <a:rPr lang="en-US" altLang="zh-CN" sz="4800" i="1" dirty="0" err="1">
                <a:solidFill>
                  <a:schemeClr val="tx1">
                    <a:lumMod val="85000"/>
                    <a:lumOff val="15000"/>
                  </a:schemeClr>
                </a:solidFill>
                <a:latin typeface="Cambria" panose="02040503050406030204" pitchFamily="18" charset="0"/>
                <a:ea typeface="Cambria" panose="02040503050406030204" pitchFamily="18" charset="0"/>
              </a:rPr>
              <a:t>Màu</a:t>
            </a:r>
            <a:r>
              <a:rPr lang="en-US" altLang="zh-CN" sz="4800" i="1"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4800" i="1" dirty="0" err="1">
                <a:solidFill>
                  <a:schemeClr val="tx1">
                    <a:lumMod val="85000"/>
                    <a:lumOff val="15000"/>
                  </a:schemeClr>
                </a:solidFill>
                <a:latin typeface="Cambria" panose="02040503050406030204" pitchFamily="18" charset="0"/>
                <a:ea typeface="Cambria" panose="02040503050406030204" pitchFamily="18" charset="0"/>
              </a:rPr>
              <a:t>Nước</a:t>
            </a:r>
            <a:r>
              <a:rPr lang="en-US" altLang="zh-CN" sz="4800" i="1"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4800" i="1" dirty="0" err="1">
                <a:solidFill>
                  <a:schemeClr val="tx1">
                    <a:lumMod val="85000"/>
                    <a:lumOff val="15000"/>
                  </a:schemeClr>
                </a:solidFill>
                <a:latin typeface="Cambria" panose="02040503050406030204" pitchFamily="18" charset="0"/>
                <a:ea typeface="Cambria" panose="02040503050406030204" pitchFamily="18" charset="0"/>
              </a:rPr>
              <a:t>vẽ</a:t>
            </a:r>
            <a:r>
              <a:rPr lang="en-US" altLang="zh-CN" sz="4800" i="1"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4800" i="1" dirty="0" err="1">
                <a:solidFill>
                  <a:schemeClr val="tx1">
                    <a:lumMod val="85000"/>
                    <a:lumOff val="15000"/>
                  </a:schemeClr>
                </a:solidFill>
                <a:latin typeface="Cambria" panose="02040503050406030204" pitchFamily="18" charset="0"/>
                <a:ea typeface="Cambria" panose="02040503050406030204" pitchFamily="18" charset="0"/>
              </a:rPr>
              <a:t>chân</a:t>
            </a:r>
            <a:r>
              <a:rPr lang="en-US" altLang="zh-CN" sz="4800" i="1" dirty="0">
                <a:solidFill>
                  <a:schemeClr val="tx1">
                    <a:lumMod val="85000"/>
                    <a:lumOff val="15000"/>
                  </a:schemeClr>
                </a:solidFill>
                <a:latin typeface="Cambria" panose="02040503050406030204" pitchFamily="18" charset="0"/>
                <a:ea typeface="Cambria" panose="02040503050406030204" pitchFamily="18" charset="0"/>
              </a:rPr>
              <a:t> dung </a:t>
            </a:r>
            <a:r>
              <a:rPr lang="en-US" altLang="zh-CN" sz="4800" i="1" dirty="0" err="1">
                <a:solidFill>
                  <a:schemeClr val="tx1">
                    <a:lumMod val="85000"/>
                    <a:lumOff val="15000"/>
                  </a:schemeClr>
                </a:solidFill>
                <a:latin typeface="Cambria" panose="02040503050406030204" pitchFamily="18" charset="0"/>
                <a:ea typeface="Cambria" panose="02040503050406030204" pitchFamily="18" charset="0"/>
              </a:rPr>
              <a:t>cho</a:t>
            </a:r>
            <a:r>
              <a:rPr lang="en-US" altLang="zh-CN" sz="4800" i="1"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4800" i="1" dirty="0" err="1">
                <a:solidFill>
                  <a:schemeClr val="tx1">
                    <a:lumMod val="85000"/>
                    <a:lumOff val="15000"/>
                  </a:schemeClr>
                </a:solidFill>
                <a:latin typeface="Cambria" panose="02040503050406030204" pitchFamily="18" charset="0"/>
                <a:ea typeface="Cambria" panose="02040503050406030204" pitchFamily="18" charset="0"/>
              </a:rPr>
              <a:t>Hoa</a:t>
            </a:r>
            <a:r>
              <a:rPr lang="en-US" altLang="zh-CN" sz="4800" i="1"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4800" i="1" dirty="0" err="1">
                <a:solidFill>
                  <a:schemeClr val="tx1">
                    <a:lumMod val="85000"/>
                    <a:lumOff val="15000"/>
                  </a:schemeClr>
                </a:solidFill>
                <a:latin typeface="Cambria" panose="02040503050406030204" pitchFamily="18" charset="0"/>
                <a:ea typeface="Cambria" panose="02040503050406030204" pitchFamily="18" charset="0"/>
              </a:rPr>
              <a:t>Nhỏ</a:t>
            </a:r>
            <a:r>
              <a:rPr lang="en-US" altLang="zh-CN" sz="4800" i="1"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4800" i="1" dirty="0" err="1">
                <a:solidFill>
                  <a:schemeClr val="tx1">
                    <a:lumMod val="85000"/>
                    <a:lumOff val="15000"/>
                  </a:schemeClr>
                </a:solidFill>
                <a:latin typeface="Cambria" panose="02040503050406030204" pitchFamily="18" charset="0"/>
                <a:ea typeface="Cambria" panose="02040503050406030204" pitchFamily="18" charset="0"/>
              </a:rPr>
              <a:t>và</a:t>
            </a:r>
            <a:r>
              <a:rPr lang="en-US" altLang="zh-CN" sz="4800" i="1"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4800" i="1" dirty="0" err="1">
                <a:solidFill>
                  <a:schemeClr val="tx1">
                    <a:lumMod val="85000"/>
                    <a:lumOff val="15000"/>
                  </a:schemeClr>
                </a:solidFill>
                <a:latin typeface="Cambria" panose="02040503050406030204" pitchFamily="18" charset="0"/>
                <a:ea typeface="Cambria" panose="02040503050406030204" pitchFamily="18" charset="0"/>
              </a:rPr>
              <a:t>các</a:t>
            </a:r>
            <a:r>
              <a:rPr lang="en-US" altLang="zh-CN" sz="4800" i="1"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4800" i="1" dirty="0" err="1">
                <a:solidFill>
                  <a:schemeClr val="tx1">
                    <a:lumMod val="85000"/>
                    <a:lumOff val="15000"/>
                  </a:schemeClr>
                </a:solidFill>
                <a:latin typeface="Cambria" panose="02040503050406030204" pitchFamily="18" charset="0"/>
                <a:ea typeface="Cambria" panose="02040503050406030204" pitchFamily="18" charset="0"/>
              </a:rPr>
              <a:t>cô</a:t>
            </a:r>
            <a:r>
              <a:rPr lang="en-US" altLang="zh-CN" sz="4800" i="1"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4800" i="1" dirty="0" err="1">
                <a:solidFill>
                  <a:schemeClr val="tx1">
                    <a:lumMod val="85000"/>
                    <a:lumOff val="15000"/>
                  </a:schemeClr>
                </a:solidFill>
                <a:latin typeface="Cambria" panose="02040503050406030204" pitchFamily="18" charset="0"/>
                <a:ea typeface="Cambria" panose="02040503050406030204" pitchFamily="18" charset="0"/>
              </a:rPr>
              <a:t>bé</a:t>
            </a:r>
            <a:r>
              <a:rPr lang="en-US" altLang="zh-CN" sz="4800" i="1"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4800" i="1" dirty="0" err="1">
                <a:solidFill>
                  <a:schemeClr val="tx1">
                    <a:lumMod val="85000"/>
                    <a:lumOff val="15000"/>
                  </a:schemeClr>
                </a:solidFill>
                <a:latin typeface="Cambria" panose="02040503050406030204" pitchFamily="18" charset="0"/>
                <a:ea typeface="Cambria" panose="02040503050406030204" pitchFamily="18" charset="0"/>
              </a:rPr>
              <a:t>khác</a:t>
            </a:r>
            <a:r>
              <a:rPr lang="en-US" altLang="zh-CN" sz="4800" i="1" dirty="0" smtClean="0">
                <a:solidFill>
                  <a:schemeClr val="tx1">
                    <a:lumMod val="85000"/>
                    <a:lumOff val="15000"/>
                  </a:schemeClr>
                </a:solidFill>
                <a:latin typeface="Cambria" panose="02040503050406030204" pitchFamily="18" charset="0"/>
                <a:ea typeface="Cambria" panose="02040503050406030204" pitchFamily="18" charset="0"/>
              </a:rPr>
              <a:t>. </a:t>
            </a:r>
            <a:r>
              <a:rPr lang="vi-VN" altLang="zh-CN" sz="4800" i="1" dirty="0" smtClean="0">
                <a:solidFill>
                  <a:schemeClr val="tx1">
                    <a:lumMod val="85000"/>
                    <a:lumOff val="15000"/>
                  </a:schemeClr>
                </a:solidFill>
                <a:latin typeface="Cambria" panose="02040503050406030204" pitchFamily="18" charset="0"/>
                <a:ea typeface="Cambria" panose="02040503050406030204" pitchFamily="18" charset="0"/>
              </a:rPr>
              <a:t>Nhưng</a:t>
            </a:r>
            <a:r>
              <a:rPr lang="en-US" altLang="zh-CN" sz="4800" i="1" dirty="0" smtClean="0">
                <a:solidFill>
                  <a:schemeClr val="tx1">
                    <a:lumMod val="85000"/>
                    <a:lumOff val="15000"/>
                  </a:schemeClr>
                </a:solidFill>
                <a:latin typeface="Cambria" panose="02040503050406030204" pitchFamily="18" charset="0"/>
                <a:ea typeface="Cambria" panose="02040503050406030204" pitchFamily="18" charset="0"/>
              </a:rPr>
              <a:t> </a:t>
            </a:r>
            <a:r>
              <a:rPr lang="en-US" altLang="zh-CN" sz="4800" i="1" dirty="0" err="1" smtClean="0">
                <a:solidFill>
                  <a:schemeClr val="tx1">
                    <a:lumMod val="85000"/>
                    <a:lumOff val="15000"/>
                  </a:schemeClr>
                </a:solidFill>
                <a:latin typeface="Cambria" panose="02040503050406030204" pitchFamily="18" charset="0"/>
                <a:ea typeface="Cambria" panose="02040503050406030204" pitchFamily="18" charset="0"/>
              </a:rPr>
              <a:t>các</a:t>
            </a:r>
            <a:r>
              <a:rPr lang="en-US" altLang="zh-CN" sz="4800" i="1" dirty="0" smtClean="0">
                <a:solidFill>
                  <a:schemeClr val="tx1">
                    <a:lumMod val="85000"/>
                    <a:lumOff val="15000"/>
                  </a:schemeClr>
                </a:solidFill>
                <a:latin typeface="Cambria" panose="02040503050406030204" pitchFamily="18" charset="0"/>
                <a:ea typeface="Cambria" panose="02040503050406030204" pitchFamily="18" charset="0"/>
              </a:rPr>
              <a:t> </a:t>
            </a:r>
            <a:r>
              <a:rPr lang="en-US" altLang="zh-CN" sz="4800" i="1" dirty="0" err="1" smtClean="0">
                <a:solidFill>
                  <a:schemeClr val="tx1">
                    <a:lumMod val="85000"/>
                    <a:lumOff val="15000"/>
                  </a:schemeClr>
                </a:solidFill>
                <a:latin typeface="Cambria" panose="02040503050406030204" pitchFamily="18" charset="0"/>
                <a:ea typeface="Cambria" panose="02040503050406030204" pitchFamily="18" charset="0"/>
              </a:rPr>
              <a:t>cô</a:t>
            </a:r>
            <a:r>
              <a:rPr lang="en-US" altLang="zh-CN" sz="4800" i="1" dirty="0" smtClean="0">
                <a:solidFill>
                  <a:schemeClr val="tx1">
                    <a:lumMod val="85000"/>
                    <a:lumOff val="15000"/>
                  </a:schemeClr>
                </a:solidFill>
                <a:latin typeface="Cambria" panose="02040503050406030204" pitchFamily="18" charset="0"/>
                <a:ea typeface="Cambria" panose="02040503050406030204" pitchFamily="18" charset="0"/>
              </a:rPr>
              <a:t> </a:t>
            </a:r>
            <a:r>
              <a:rPr lang="en-US" altLang="zh-CN" sz="4800" i="1" dirty="0" err="1" smtClean="0">
                <a:solidFill>
                  <a:schemeClr val="tx1">
                    <a:lumMod val="85000"/>
                    <a:lumOff val="15000"/>
                  </a:schemeClr>
                </a:solidFill>
                <a:latin typeface="Cambria" panose="02040503050406030204" pitchFamily="18" charset="0"/>
                <a:ea typeface="Cambria" panose="02040503050406030204" pitchFamily="18" charset="0"/>
              </a:rPr>
              <a:t>bé</a:t>
            </a:r>
            <a:r>
              <a:rPr lang="en-US" altLang="zh-CN" sz="4800" i="1" dirty="0" smtClean="0">
                <a:solidFill>
                  <a:schemeClr val="tx1">
                    <a:lumMod val="85000"/>
                    <a:lumOff val="15000"/>
                  </a:schemeClr>
                </a:solidFill>
                <a:latin typeface="Cambria" panose="02040503050406030204" pitchFamily="18" charset="0"/>
                <a:ea typeface="Cambria" panose="02040503050406030204" pitchFamily="18" charset="0"/>
              </a:rPr>
              <a:t> </a:t>
            </a:r>
            <a:r>
              <a:rPr lang="en-US" altLang="zh-CN" sz="4800" i="1" dirty="0" err="1" smtClean="0">
                <a:solidFill>
                  <a:schemeClr val="tx1">
                    <a:lumMod val="85000"/>
                    <a:lumOff val="15000"/>
                  </a:schemeClr>
                </a:solidFill>
                <a:latin typeface="Cambria" panose="02040503050406030204" pitchFamily="18" charset="0"/>
                <a:ea typeface="Cambria" panose="02040503050406030204" pitchFamily="18" charset="0"/>
              </a:rPr>
              <a:t>đều</a:t>
            </a:r>
            <a:r>
              <a:rPr lang="en-US" altLang="zh-CN" sz="4800" i="1" dirty="0" smtClean="0">
                <a:solidFill>
                  <a:schemeClr val="tx1">
                    <a:lumMod val="85000"/>
                    <a:lumOff val="15000"/>
                  </a:schemeClr>
                </a:solidFill>
                <a:latin typeface="Cambria" panose="02040503050406030204" pitchFamily="18" charset="0"/>
                <a:ea typeface="Cambria" panose="02040503050406030204" pitchFamily="18" charset="0"/>
              </a:rPr>
              <a:t> </a:t>
            </a:r>
            <a:r>
              <a:rPr lang="en-US" altLang="zh-CN" sz="4800" i="1" dirty="0" err="1" smtClean="0">
                <a:solidFill>
                  <a:schemeClr val="tx1">
                    <a:lumMod val="85000"/>
                    <a:lumOff val="15000"/>
                  </a:schemeClr>
                </a:solidFill>
                <a:latin typeface="Cambria" panose="02040503050406030204" pitchFamily="18" charset="0"/>
                <a:ea typeface="Cambria" panose="02040503050406030204" pitchFamily="18" charset="0"/>
              </a:rPr>
              <a:t>muốn</a:t>
            </a:r>
            <a:r>
              <a:rPr lang="en-US" altLang="zh-CN" sz="4800" i="1" dirty="0" smtClean="0">
                <a:solidFill>
                  <a:schemeClr val="tx1">
                    <a:lumMod val="85000"/>
                    <a:lumOff val="15000"/>
                  </a:schemeClr>
                </a:solidFill>
                <a:latin typeface="Cambria" panose="02040503050406030204" pitchFamily="18" charset="0"/>
                <a:ea typeface="Cambria" panose="02040503050406030204" pitchFamily="18" charset="0"/>
              </a:rPr>
              <a:t> </a:t>
            </a:r>
            <a:r>
              <a:rPr lang="en-US" altLang="zh-CN" sz="4800" i="1" dirty="0" err="1" smtClean="0">
                <a:solidFill>
                  <a:schemeClr val="tx1">
                    <a:lumMod val="85000"/>
                    <a:lumOff val="15000"/>
                  </a:schemeClr>
                </a:solidFill>
                <a:latin typeface="Cambria" panose="02040503050406030204" pitchFamily="18" charset="0"/>
                <a:ea typeface="Cambria" panose="02040503050406030204" pitchFamily="18" charset="0"/>
              </a:rPr>
              <a:t>Màu</a:t>
            </a:r>
            <a:r>
              <a:rPr lang="en-US" altLang="zh-CN" sz="4800" i="1" dirty="0" smtClean="0">
                <a:solidFill>
                  <a:schemeClr val="tx1">
                    <a:lumMod val="85000"/>
                    <a:lumOff val="15000"/>
                  </a:schemeClr>
                </a:solidFill>
                <a:latin typeface="Cambria" panose="02040503050406030204" pitchFamily="18" charset="0"/>
                <a:ea typeface="Cambria" panose="02040503050406030204" pitchFamily="18" charset="0"/>
              </a:rPr>
              <a:t> </a:t>
            </a:r>
            <a:r>
              <a:rPr lang="en-US" altLang="zh-CN" sz="4800" i="1" dirty="0" err="1" smtClean="0">
                <a:solidFill>
                  <a:schemeClr val="tx1">
                    <a:lumMod val="85000"/>
                    <a:lumOff val="15000"/>
                  </a:schemeClr>
                </a:solidFill>
                <a:latin typeface="Cambria" panose="02040503050406030204" pitchFamily="18" charset="0"/>
                <a:ea typeface="Cambria" panose="02040503050406030204" pitchFamily="18" charset="0"/>
              </a:rPr>
              <a:t>Nước</a:t>
            </a:r>
            <a:r>
              <a:rPr lang="en-US" altLang="zh-CN" sz="4800" i="1" dirty="0" smtClean="0">
                <a:solidFill>
                  <a:schemeClr val="tx1">
                    <a:lumMod val="85000"/>
                    <a:lumOff val="15000"/>
                  </a:schemeClr>
                </a:solidFill>
                <a:latin typeface="Cambria" panose="02040503050406030204" pitchFamily="18" charset="0"/>
                <a:ea typeface="Cambria" panose="02040503050406030204" pitchFamily="18" charset="0"/>
              </a:rPr>
              <a:t> </a:t>
            </a:r>
            <a:r>
              <a:rPr lang="en-US" altLang="zh-CN" sz="4800" i="1" dirty="0" err="1" smtClean="0">
                <a:solidFill>
                  <a:schemeClr val="tx1">
                    <a:lumMod val="85000"/>
                    <a:lumOff val="15000"/>
                  </a:schemeClr>
                </a:solidFill>
                <a:latin typeface="Cambria" panose="02040503050406030204" pitchFamily="18" charset="0"/>
                <a:ea typeface="Cambria" panose="02040503050406030204" pitchFamily="18" charset="0"/>
              </a:rPr>
              <a:t>vẽ</a:t>
            </a:r>
            <a:r>
              <a:rPr lang="en-US" altLang="zh-CN" sz="4800" i="1" dirty="0" smtClean="0">
                <a:solidFill>
                  <a:schemeClr val="tx1">
                    <a:lumMod val="85000"/>
                    <a:lumOff val="15000"/>
                  </a:schemeClr>
                </a:solidFill>
                <a:latin typeface="Cambria" panose="02040503050406030204" pitchFamily="18" charset="0"/>
                <a:ea typeface="Cambria" panose="02040503050406030204" pitchFamily="18" charset="0"/>
              </a:rPr>
              <a:t> </a:t>
            </a:r>
            <a:r>
              <a:rPr lang="en-US" altLang="zh-CN" sz="4800" i="1" dirty="0" err="1" smtClean="0">
                <a:solidFill>
                  <a:schemeClr val="tx1">
                    <a:lumMod val="85000"/>
                    <a:lumOff val="15000"/>
                  </a:schemeClr>
                </a:solidFill>
                <a:latin typeface="Cambria" panose="02040503050406030204" pitchFamily="18" charset="0"/>
                <a:ea typeface="Cambria" panose="02040503050406030204" pitchFamily="18" charset="0"/>
              </a:rPr>
              <a:t>theo</a:t>
            </a:r>
            <a:r>
              <a:rPr lang="en-US" altLang="zh-CN" sz="4800" i="1" dirty="0" smtClean="0">
                <a:solidFill>
                  <a:schemeClr val="tx1">
                    <a:lumMod val="85000"/>
                    <a:lumOff val="15000"/>
                  </a:schemeClr>
                </a:solidFill>
                <a:latin typeface="Cambria" panose="02040503050406030204" pitchFamily="18" charset="0"/>
                <a:ea typeface="Cambria" panose="02040503050406030204" pitchFamily="18" charset="0"/>
              </a:rPr>
              <a:t> </a:t>
            </a:r>
            <a:r>
              <a:rPr lang="en-US" altLang="zh-CN" sz="4800" i="1" dirty="0" err="1" smtClean="0">
                <a:solidFill>
                  <a:schemeClr val="tx1">
                    <a:lumMod val="85000"/>
                    <a:lumOff val="15000"/>
                  </a:schemeClr>
                </a:solidFill>
                <a:latin typeface="Cambria" panose="02040503050406030204" pitchFamily="18" charset="0"/>
                <a:ea typeface="Cambria" panose="02040503050406030204" pitchFamily="18" charset="0"/>
              </a:rPr>
              <a:t>một</a:t>
            </a:r>
            <a:r>
              <a:rPr lang="en-US" altLang="zh-CN" sz="4800" i="1" dirty="0" smtClean="0">
                <a:solidFill>
                  <a:schemeClr val="tx1">
                    <a:lumMod val="85000"/>
                    <a:lumOff val="15000"/>
                  </a:schemeClr>
                </a:solidFill>
                <a:latin typeface="Cambria" panose="02040503050406030204" pitchFamily="18" charset="0"/>
                <a:ea typeface="Cambria" panose="02040503050406030204" pitchFamily="18" charset="0"/>
              </a:rPr>
              <a:t> </a:t>
            </a:r>
            <a:r>
              <a:rPr lang="en-US" altLang="zh-CN" sz="4800" i="1" dirty="0" err="1" smtClean="0">
                <a:solidFill>
                  <a:schemeClr val="tx1">
                    <a:lumMod val="85000"/>
                    <a:lumOff val="15000"/>
                  </a:schemeClr>
                </a:solidFill>
                <a:latin typeface="Cambria" panose="02040503050406030204" pitchFamily="18" charset="0"/>
                <a:ea typeface="Cambria" panose="02040503050406030204" pitchFamily="18" charset="0"/>
              </a:rPr>
              <a:t>tiêu</a:t>
            </a:r>
            <a:r>
              <a:rPr lang="en-US" altLang="zh-CN" sz="4800" i="1" dirty="0" smtClean="0">
                <a:solidFill>
                  <a:schemeClr val="tx1">
                    <a:lumMod val="85000"/>
                    <a:lumOff val="15000"/>
                  </a:schemeClr>
                </a:solidFill>
                <a:latin typeface="Cambria" panose="02040503050406030204" pitchFamily="18" charset="0"/>
                <a:ea typeface="Cambria" panose="02040503050406030204" pitchFamily="18" charset="0"/>
              </a:rPr>
              <a:t> </a:t>
            </a:r>
            <a:r>
              <a:rPr lang="en-US" altLang="zh-CN" sz="4800" i="1" dirty="0" err="1" smtClean="0">
                <a:solidFill>
                  <a:schemeClr val="tx1">
                    <a:lumMod val="85000"/>
                    <a:lumOff val="15000"/>
                  </a:schemeClr>
                </a:solidFill>
                <a:latin typeface="Cambria" panose="02040503050406030204" pitchFamily="18" charset="0"/>
                <a:ea typeface="Cambria" panose="02040503050406030204" pitchFamily="18" charset="0"/>
              </a:rPr>
              <a:t>chuẩn</a:t>
            </a:r>
            <a:r>
              <a:rPr lang="en-US" altLang="zh-CN" sz="4800" i="1" dirty="0" smtClean="0">
                <a:solidFill>
                  <a:schemeClr val="tx1">
                    <a:lumMod val="85000"/>
                    <a:lumOff val="15000"/>
                  </a:schemeClr>
                </a:solidFill>
                <a:latin typeface="Cambria" panose="02040503050406030204" pitchFamily="18" charset="0"/>
                <a:ea typeface="Cambria" panose="02040503050406030204" pitchFamily="18" charset="0"/>
              </a:rPr>
              <a:t> </a:t>
            </a:r>
            <a:r>
              <a:rPr lang="en-US" altLang="zh-CN" sz="4800" i="1" dirty="0" err="1" smtClean="0">
                <a:solidFill>
                  <a:schemeClr val="tx1">
                    <a:lumMod val="85000"/>
                    <a:lumOff val="15000"/>
                  </a:schemeClr>
                </a:solidFill>
                <a:latin typeface="Cambria" panose="02040503050406030204" pitchFamily="18" charset="0"/>
                <a:ea typeface="Cambria" panose="02040503050406030204" pitchFamily="18" charset="0"/>
              </a:rPr>
              <a:t>chung</a:t>
            </a:r>
            <a:r>
              <a:rPr lang="en-US" altLang="zh-CN" sz="4800" i="1" dirty="0" smtClean="0">
                <a:solidFill>
                  <a:schemeClr val="tx1">
                    <a:lumMod val="85000"/>
                    <a:lumOff val="15000"/>
                  </a:schemeClr>
                </a:solidFill>
                <a:latin typeface="Cambria" panose="02040503050406030204" pitchFamily="18" charset="0"/>
                <a:ea typeface="Cambria" panose="02040503050406030204" pitchFamily="18" charset="0"/>
              </a:rPr>
              <a:t> </a:t>
            </a:r>
            <a:r>
              <a:rPr lang="en-US" altLang="zh-CN" sz="4800" i="1" dirty="0" err="1" smtClean="0">
                <a:solidFill>
                  <a:schemeClr val="tx1">
                    <a:lumMod val="85000"/>
                    <a:lumOff val="15000"/>
                  </a:schemeClr>
                </a:solidFill>
                <a:latin typeface="Cambria" panose="02040503050406030204" pitchFamily="18" charset="0"/>
                <a:ea typeface="Cambria" panose="02040503050406030204" pitchFamily="18" charset="0"/>
              </a:rPr>
              <a:t>mà</a:t>
            </a:r>
            <a:r>
              <a:rPr lang="en-US" altLang="zh-CN" sz="4800" i="1" dirty="0" smtClean="0">
                <a:solidFill>
                  <a:schemeClr val="tx1">
                    <a:lumMod val="85000"/>
                    <a:lumOff val="15000"/>
                  </a:schemeClr>
                </a:solidFill>
                <a:latin typeface="Cambria" panose="02040503050406030204" pitchFamily="18" charset="0"/>
                <a:ea typeface="Cambria" panose="02040503050406030204" pitchFamily="18" charset="0"/>
              </a:rPr>
              <a:t> </a:t>
            </a:r>
            <a:r>
              <a:rPr lang="en-US" altLang="zh-CN" sz="4800" i="1" dirty="0" err="1" smtClean="0">
                <a:solidFill>
                  <a:schemeClr val="tx1">
                    <a:lumMod val="85000"/>
                    <a:lumOff val="15000"/>
                  </a:schemeClr>
                </a:solidFill>
                <a:latin typeface="Cambria" panose="02040503050406030204" pitchFamily="18" charset="0"/>
                <a:ea typeface="Cambria" panose="02040503050406030204" pitchFamily="18" charset="0"/>
              </a:rPr>
              <a:t>các</a:t>
            </a:r>
            <a:r>
              <a:rPr lang="en-US" altLang="zh-CN" sz="4800" i="1" dirty="0" smtClean="0">
                <a:solidFill>
                  <a:schemeClr val="tx1">
                    <a:lumMod val="85000"/>
                    <a:lumOff val="15000"/>
                  </a:schemeClr>
                </a:solidFill>
                <a:latin typeface="Cambria" panose="02040503050406030204" pitchFamily="18" charset="0"/>
                <a:ea typeface="Cambria" panose="02040503050406030204" pitchFamily="18" charset="0"/>
              </a:rPr>
              <a:t> </a:t>
            </a:r>
            <a:r>
              <a:rPr lang="en-US" altLang="zh-CN" sz="4800" i="1" dirty="0" err="1" smtClean="0">
                <a:solidFill>
                  <a:schemeClr val="tx1">
                    <a:lumMod val="85000"/>
                    <a:lumOff val="15000"/>
                  </a:schemeClr>
                </a:solidFill>
                <a:latin typeface="Cambria" panose="02040503050406030204" pitchFamily="18" charset="0"/>
                <a:ea typeface="Cambria" panose="02040503050406030204" pitchFamily="18" charset="0"/>
              </a:rPr>
              <a:t>cô</a:t>
            </a:r>
            <a:r>
              <a:rPr lang="en-US" altLang="zh-CN" sz="4800" i="1" dirty="0" smtClean="0">
                <a:solidFill>
                  <a:schemeClr val="tx1">
                    <a:lumMod val="85000"/>
                    <a:lumOff val="15000"/>
                  </a:schemeClr>
                </a:solidFill>
                <a:latin typeface="Cambria" panose="02040503050406030204" pitchFamily="18" charset="0"/>
                <a:ea typeface="Cambria" panose="02040503050406030204" pitchFamily="18" charset="0"/>
              </a:rPr>
              <a:t> </a:t>
            </a:r>
            <a:r>
              <a:rPr lang="en-US" altLang="zh-CN" sz="4800" i="1" dirty="0" err="1" smtClean="0">
                <a:solidFill>
                  <a:schemeClr val="tx1">
                    <a:lumMod val="85000"/>
                    <a:lumOff val="15000"/>
                  </a:schemeClr>
                </a:solidFill>
                <a:latin typeface="Cambria" panose="02040503050406030204" pitchFamily="18" charset="0"/>
                <a:ea typeface="Cambria" panose="02040503050406030204" pitchFamily="18" charset="0"/>
              </a:rPr>
              <a:t>nghĩ</a:t>
            </a:r>
            <a:r>
              <a:rPr lang="en-US" altLang="zh-CN" sz="4800" i="1" dirty="0" smtClean="0">
                <a:solidFill>
                  <a:schemeClr val="tx1">
                    <a:lumMod val="85000"/>
                    <a:lumOff val="15000"/>
                  </a:schemeClr>
                </a:solidFill>
                <a:latin typeface="Cambria" panose="02040503050406030204" pitchFamily="18" charset="0"/>
                <a:ea typeface="Cambria" panose="02040503050406030204" pitchFamily="18" charset="0"/>
              </a:rPr>
              <a:t> </a:t>
            </a:r>
            <a:r>
              <a:rPr lang="en-US" altLang="zh-CN" sz="4800" i="1" dirty="0" err="1" smtClean="0">
                <a:solidFill>
                  <a:schemeClr val="tx1">
                    <a:lumMod val="85000"/>
                    <a:lumOff val="15000"/>
                  </a:schemeClr>
                </a:solidFill>
                <a:latin typeface="Cambria" panose="02040503050406030204" pitchFamily="18" charset="0"/>
                <a:ea typeface="Cambria" panose="02040503050406030204" pitchFamily="18" charset="0"/>
              </a:rPr>
              <a:t>là</a:t>
            </a:r>
            <a:r>
              <a:rPr lang="en-US" altLang="zh-CN" sz="4800" i="1" dirty="0" smtClean="0">
                <a:solidFill>
                  <a:schemeClr val="tx1">
                    <a:lumMod val="85000"/>
                    <a:lumOff val="15000"/>
                  </a:schemeClr>
                </a:solidFill>
                <a:latin typeface="Cambria" panose="02040503050406030204" pitchFamily="18" charset="0"/>
                <a:ea typeface="Cambria" panose="02040503050406030204" pitchFamily="18" charset="0"/>
              </a:rPr>
              <a:t> </a:t>
            </a:r>
            <a:r>
              <a:rPr lang="en-US" altLang="zh-CN" sz="4800" i="1" dirty="0" err="1" smtClean="0">
                <a:solidFill>
                  <a:schemeClr val="tx1">
                    <a:lumMod val="85000"/>
                    <a:lumOff val="15000"/>
                  </a:schemeClr>
                </a:solidFill>
                <a:latin typeface="Cambria" panose="02040503050406030204" pitchFamily="18" charset="0"/>
                <a:ea typeface="Cambria" panose="02040503050406030204" pitchFamily="18" charset="0"/>
              </a:rPr>
              <a:t>đẹp</a:t>
            </a:r>
            <a:r>
              <a:rPr lang="en-US" altLang="zh-CN" sz="4800" i="1" dirty="0" smtClean="0">
                <a:solidFill>
                  <a:schemeClr val="tx1">
                    <a:lumMod val="85000"/>
                    <a:lumOff val="15000"/>
                  </a:schemeClr>
                </a:solidFill>
                <a:latin typeface="Cambria" panose="02040503050406030204" pitchFamily="18" charset="0"/>
                <a:ea typeface="Cambria" panose="02040503050406030204" pitchFamily="18" charset="0"/>
              </a:rPr>
              <a:t>, </a:t>
            </a:r>
            <a:r>
              <a:rPr lang="en-US" altLang="zh-CN" sz="4800" i="1" dirty="0" err="1" smtClean="0">
                <a:solidFill>
                  <a:schemeClr val="tx1">
                    <a:lumMod val="85000"/>
                    <a:lumOff val="15000"/>
                  </a:schemeClr>
                </a:solidFill>
                <a:latin typeface="Cambria" panose="02040503050406030204" pitchFamily="18" charset="0"/>
                <a:ea typeface="Cambria" panose="02040503050406030204" pitchFamily="18" charset="0"/>
              </a:rPr>
              <a:t>mặc</a:t>
            </a:r>
            <a:r>
              <a:rPr lang="en-US" altLang="zh-CN" sz="4800" i="1" dirty="0" smtClean="0">
                <a:solidFill>
                  <a:schemeClr val="tx1">
                    <a:lumMod val="85000"/>
                    <a:lumOff val="15000"/>
                  </a:schemeClr>
                </a:solidFill>
                <a:latin typeface="Cambria" panose="02040503050406030204" pitchFamily="18" charset="0"/>
                <a:ea typeface="Cambria" panose="02040503050406030204" pitchFamily="18" charset="0"/>
              </a:rPr>
              <a:t> </a:t>
            </a:r>
            <a:r>
              <a:rPr lang="en-US" altLang="zh-CN" sz="4800" i="1" dirty="0" err="1" smtClean="0">
                <a:solidFill>
                  <a:schemeClr val="tx1">
                    <a:lumMod val="85000"/>
                    <a:lumOff val="15000"/>
                  </a:schemeClr>
                </a:solidFill>
                <a:latin typeface="Cambria" panose="02040503050406030204" pitchFamily="18" charset="0"/>
                <a:ea typeface="Cambria" panose="02040503050406030204" pitchFamily="18" charset="0"/>
              </a:rPr>
              <a:t>dù</a:t>
            </a:r>
            <a:r>
              <a:rPr lang="en-US" altLang="zh-CN" sz="4800" i="1" dirty="0" smtClean="0">
                <a:solidFill>
                  <a:schemeClr val="tx1">
                    <a:lumMod val="85000"/>
                    <a:lumOff val="15000"/>
                  </a:schemeClr>
                </a:solidFill>
                <a:latin typeface="Cambria" panose="02040503050406030204" pitchFamily="18" charset="0"/>
                <a:ea typeface="Cambria" panose="02040503050406030204" pitchFamily="18" charset="0"/>
              </a:rPr>
              <a:t> </a:t>
            </a:r>
            <a:r>
              <a:rPr lang="en-US" altLang="zh-CN" sz="4800" i="1" dirty="0" err="1" smtClean="0">
                <a:solidFill>
                  <a:schemeClr val="tx1">
                    <a:lumMod val="85000"/>
                    <a:lumOff val="15000"/>
                  </a:schemeClr>
                </a:solidFill>
                <a:latin typeface="Cambria" panose="02040503050406030204" pitchFamily="18" charset="0"/>
                <a:ea typeface="Cambria" panose="02040503050406030204" pitchFamily="18" charset="0"/>
              </a:rPr>
              <a:t>Màu</a:t>
            </a:r>
            <a:r>
              <a:rPr lang="en-US" altLang="zh-CN" sz="4800" i="1" dirty="0" smtClean="0">
                <a:solidFill>
                  <a:schemeClr val="tx1">
                    <a:lumMod val="85000"/>
                    <a:lumOff val="15000"/>
                  </a:schemeClr>
                </a:solidFill>
                <a:latin typeface="Cambria" panose="02040503050406030204" pitchFamily="18" charset="0"/>
                <a:ea typeface="Cambria" panose="02040503050406030204" pitchFamily="18" charset="0"/>
              </a:rPr>
              <a:t> </a:t>
            </a:r>
            <a:r>
              <a:rPr lang="en-US" altLang="zh-CN" sz="4800" i="1" dirty="0" err="1" smtClean="0">
                <a:solidFill>
                  <a:schemeClr val="tx1">
                    <a:lumMod val="85000"/>
                    <a:lumOff val="15000"/>
                  </a:schemeClr>
                </a:solidFill>
                <a:latin typeface="Cambria" panose="02040503050406030204" pitchFamily="18" charset="0"/>
                <a:ea typeface="Cambria" panose="02040503050406030204" pitchFamily="18" charset="0"/>
              </a:rPr>
              <a:t>Nước</a:t>
            </a:r>
            <a:r>
              <a:rPr lang="en-US" altLang="zh-CN" sz="4800" i="1" dirty="0" smtClean="0">
                <a:solidFill>
                  <a:schemeClr val="tx1">
                    <a:lumMod val="85000"/>
                    <a:lumOff val="15000"/>
                  </a:schemeClr>
                </a:solidFill>
                <a:latin typeface="Cambria" panose="02040503050406030204" pitchFamily="18" charset="0"/>
                <a:ea typeface="Cambria" panose="02040503050406030204" pitchFamily="18" charset="0"/>
              </a:rPr>
              <a:t> </a:t>
            </a:r>
            <a:r>
              <a:rPr lang="en-US" altLang="zh-CN" sz="4800" i="1" dirty="0" err="1" smtClean="0">
                <a:solidFill>
                  <a:schemeClr val="tx1">
                    <a:lumMod val="85000"/>
                    <a:lumOff val="15000"/>
                  </a:schemeClr>
                </a:solidFill>
                <a:latin typeface="Cambria" panose="02040503050406030204" pitchFamily="18" charset="0"/>
                <a:ea typeface="Cambria" panose="02040503050406030204" pitchFamily="18" charset="0"/>
              </a:rPr>
              <a:t>nói</a:t>
            </a:r>
            <a:r>
              <a:rPr lang="en-US" altLang="zh-CN" sz="4800" i="1" dirty="0" smtClean="0">
                <a:solidFill>
                  <a:schemeClr val="tx1">
                    <a:lumMod val="85000"/>
                    <a:lumOff val="15000"/>
                  </a:schemeClr>
                </a:solidFill>
                <a:latin typeface="Cambria" panose="02040503050406030204" pitchFamily="18" charset="0"/>
                <a:ea typeface="Cambria" panose="02040503050406030204" pitchFamily="18" charset="0"/>
              </a:rPr>
              <a:t> </a:t>
            </a:r>
            <a:r>
              <a:rPr lang="en-US" altLang="zh-CN" sz="4800" i="1" dirty="0" err="1" smtClean="0">
                <a:solidFill>
                  <a:schemeClr val="tx1">
                    <a:lumMod val="85000"/>
                    <a:lumOff val="15000"/>
                  </a:schemeClr>
                </a:solidFill>
                <a:latin typeface="Cambria" panose="02040503050406030204" pitchFamily="18" charset="0"/>
                <a:ea typeface="Cambria" panose="02040503050406030204" pitchFamily="18" charset="0"/>
              </a:rPr>
              <a:t>rằng</a:t>
            </a:r>
            <a:r>
              <a:rPr lang="en-US" altLang="zh-CN" sz="4800" i="1" dirty="0" smtClean="0">
                <a:solidFill>
                  <a:schemeClr val="tx1">
                    <a:lumMod val="85000"/>
                    <a:lumOff val="15000"/>
                  </a:schemeClr>
                </a:solidFill>
                <a:latin typeface="Cambria" panose="02040503050406030204" pitchFamily="18" charset="0"/>
                <a:ea typeface="Cambria" panose="02040503050406030204" pitchFamily="18" charset="0"/>
              </a:rPr>
              <a:t> </a:t>
            </a:r>
            <a:r>
              <a:rPr lang="en-US" altLang="zh-CN" sz="4800" i="1" dirty="0" err="1" smtClean="0">
                <a:solidFill>
                  <a:schemeClr val="tx1">
                    <a:lumMod val="85000"/>
                    <a:lumOff val="15000"/>
                  </a:schemeClr>
                </a:solidFill>
                <a:latin typeface="Cambria" panose="02040503050406030204" pitchFamily="18" charset="0"/>
                <a:ea typeface="Cambria" panose="02040503050406030204" pitchFamily="18" charset="0"/>
              </a:rPr>
              <a:t>mỗi</a:t>
            </a:r>
            <a:r>
              <a:rPr lang="en-US" altLang="zh-CN" sz="4800" i="1" dirty="0" smtClean="0">
                <a:solidFill>
                  <a:schemeClr val="tx1">
                    <a:lumMod val="85000"/>
                    <a:lumOff val="15000"/>
                  </a:schemeClr>
                </a:solidFill>
                <a:latin typeface="Cambria" panose="02040503050406030204" pitchFamily="18" charset="0"/>
                <a:ea typeface="Cambria" panose="02040503050406030204" pitchFamily="18" charset="0"/>
              </a:rPr>
              <a:t> </a:t>
            </a:r>
            <a:r>
              <a:rPr lang="en-US" altLang="zh-CN" sz="4800" i="1" dirty="0" err="1" smtClean="0">
                <a:solidFill>
                  <a:schemeClr val="tx1">
                    <a:lumMod val="85000"/>
                    <a:lumOff val="15000"/>
                  </a:schemeClr>
                </a:solidFill>
                <a:latin typeface="Cambria" panose="02040503050406030204" pitchFamily="18" charset="0"/>
                <a:ea typeface="Cambria" panose="02040503050406030204" pitchFamily="18" charset="0"/>
              </a:rPr>
              <a:t>cô</a:t>
            </a:r>
            <a:r>
              <a:rPr lang="en-US" altLang="zh-CN" sz="4800" i="1" dirty="0" smtClean="0">
                <a:solidFill>
                  <a:schemeClr val="tx1">
                    <a:lumMod val="85000"/>
                    <a:lumOff val="15000"/>
                  </a:schemeClr>
                </a:solidFill>
                <a:latin typeface="Cambria" panose="02040503050406030204" pitchFamily="18" charset="0"/>
                <a:ea typeface="Cambria" panose="02040503050406030204" pitchFamily="18" charset="0"/>
              </a:rPr>
              <a:t> </a:t>
            </a:r>
            <a:r>
              <a:rPr lang="en-US" altLang="zh-CN" sz="4800" i="1" dirty="0" err="1" smtClean="0">
                <a:solidFill>
                  <a:schemeClr val="tx1">
                    <a:lumMod val="85000"/>
                    <a:lumOff val="15000"/>
                  </a:schemeClr>
                </a:solidFill>
                <a:latin typeface="Cambria" panose="02040503050406030204" pitchFamily="18" charset="0"/>
                <a:ea typeface="Cambria" panose="02040503050406030204" pitchFamily="18" charset="0"/>
              </a:rPr>
              <a:t>có</a:t>
            </a:r>
            <a:r>
              <a:rPr lang="en-US" altLang="zh-CN" sz="4800" i="1" dirty="0" smtClean="0">
                <a:solidFill>
                  <a:schemeClr val="tx1">
                    <a:lumMod val="85000"/>
                    <a:lumOff val="15000"/>
                  </a:schemeClr>
                </a:solidFill>
                <a:latin typeface="Cambria" panose="02040503050406030204" pitchFamily="18" charset="0"/>
                <a:ea typeface="Cambria" panose="02040503050406030204" pitchFamily="18" charset="0"/>
              </a:rPr>
              <a:t> </a:t>
            </a:r>
            <a:r>
              <a:rPr lang="en-US" altLang="zh-CN" sz="4800" i="1" dirty="0" err="1" smtClean="0">
                <a:solidFill>
                  <a:schemeClr val="tx1">
                    <a:lumMod val="85000"/>
                    <a:lumOff val="15000"/>
                  </a:schemeClr>
                </a:solidFill>
                <a:latin typeface="Cambria" panose="02040503050406030204" pitchFamily="18" charset="0"/>
                <a:ea typeface="Cambria" panose="02040503050406030204" pitchFamily="18" charset="0"/>
              </a:rPr>
              <a:t>một</a:t>
            </a:r>
            <a:r>
              <a:rPr lang="en-US" altLang="zh-CN" sz="4800" i="1" dirty="0" smtClean="0">
                <a:solidFill>
                  <a:schemeClr val="tx1">
                    <a:lumMod val="85000"/>
                    <a:lumOff val="15000"/>
                  </a:schemeClr>
                </a:solidFill>
                <a:latin typeface="Cambria" panose="02040503050406030204" pitchFamily="18" charset="0"/>
                <a:ea typeface="Cambria" panose="02040503050406030204" pitchFamily="18" charset="0"/>
              </a:rPr>
              <a:t> </a:t>
            </a:r>
            <a:r>
              <a:rPr lang="en-US" altLang="zh-CN" sz="4800" i="1" dirty="0" err="1" smtClean="0">
                <a:solidFill>
                  <a:schemeClr val="tx1">
                    <a:lumMod val="85000"/>
                    <a:lumOff val="15000"/>
                  </a:schemeClr>
                </a:solidFill>
                <a:latin typeface="Cambria" panose="02040503050406030204" pitchFamily="18" charset="0"/>
                <a:ea typeface="Cambria" panose="02040503050406030204" pitchFamily="18" charset="0"/>
              </a:rPr>
              <a:t>vẻ</a:t>
            </a:r>
            <a:r>
              <a:rPr lang="en-US" altLang="zh-CN" sz="4800" i="1" dirty="0" smtClean="0">
                <a:solidFill>
                  <a:schemeClr val="tx1">
                    <a:lumMod val="85000"/>
                    <a:lumOff val="15000"/>
                  </a:schemeClr>
                </a:solidFill>
                <a:latin typeface="Cambria" panose="02040503050406030204" pitchFamily="18" charset="0"/>
                <a:ea typeface="Cambria" panose="02040503050406030204" pitchFamily="18" charset="0"/>
              </a:rPr>
              <a:t> </a:t>
            </a:r>
            <a:r>
              <a:rPr lang="en-US" altLang="zh-CN" sz="4800" i="1" dirty="0" err="1" smtClean="0">
                <a:solidFill>
                  <a:schemeClr val="tx1">
                    <a:lumMod val="85000"/>
                    <a:lumOff val="15000"/>
                  </a:schemeClr>
                </a:solidFill>
                <a:latin typeface="Cambria" panose="02040503050406030204" pitchFamily="18" charset="0"/>
                <a:ea typeface="Cambria" panose="02040503050406030204" pitchFamily="18" charset="0"/>
              </a:rPr>
              <a:t>đẹp</a:t>
            </a:r>
            <a:r>
              <a:rPr lang="en-US" altLang="zh-CN" sz="4800" i="1" dirty="0" smtClean="0">
                <a:solidFill>
                  <a:schemeClr val="tx1">
                    <a:lumMod val="85000"/>
                    <a:lumOff val="15000"/>
                  </a:schemeClr>
                </a:solidFill>
                <a:latin typeface="Cambria" panose="02040503050406030204" pitchFamily="18" charset="0"/>
                <a:ea typeface="Cambria" panose="02040503050406030204" pitchFamily="18" charset="0"/>
              </a:rPr>
              <a:t> </a:t>
            </a:r>
            <a:r>
              <a:rPr lang="en-US" altLang="zh-CN" sz="4800" i="1" dirty="0" err="1" smtClean="0">
                <a:solidFill>
                  <a:schemeClr val="tx1">
                    <a:lumMod val="85000"/>
                    <a:lumOff val="15000"/>
                  </a:schemeClr>
                </a:solidFill>
                <a:latin typeface="Cambria" panose="02040503050406030204" pitchFamily="18" charset="0"/>
                <a:ea typeface="Cambria" panose="02040503050406030204" pitchFamily="18" charset="0"/>
              </a:rPr>
              <a:t>riêng</a:t>
            </a:r>
            <a:r>
              <a:rPr lang="en-US" altLang="zh-CN" sz="4800" i="1" dirty="0" smtClean="0">
                <a:solidFill>
                  <a:schemeClr val="tx1">
                    <a:lumMod val="85000"/>
                    <a:lumOff val="15000"/>
                  </a:schemeClr>
                </a:solidFill>
                <a:latin typeface="Cambria" panose="02040503050406030204" pitchFamily="18" charset="0"/>
                <a:ea typeface="Cambria" panose="02040503050406030204" pitchFamily="18" charset="0"/>
              </a:rPr>
              <a:t>. </a:t>
            </a:r>
            <a:r>
              <a:rPr lang="en-US" altLang="zh-CN" sz="4800" i="1" dirty="0" err="1" smtClean="0">
                <a:solidFill>
                  <a:schemeClr val="tx1">
                    <a:lumMod val="85000"/>
                    <a:lumOff val="15000"/>
                  </a:schemeClr>
                </a:solidFill>
                <a:latin typeface="Cambria" panose="02040503050406030204" pitchFamily="18" charset="0"/>
                <a:ea typeface="Cambria" panose="02040503050406030204" pitchFamily="18" charset="0"/>
              </a:rPr>
              <a:t>Thế</a:t>
            </a:r>
            <a:r>
              <a:rPr lang="en-US" altLang="zh-CN" sz="4800" i="1" dirty="0" smtClean="0">
                <a:solidFill>
                  <a:schemeClr val="tx1">
                    <a:lumMod val="85000"/>
                    <a:lumOff val="15000"/>
                  </a:schemeClr>
                </a:solidFill>
                <a:latin typeface="Cambria" panose="02040503050406030204" pitchFamily="18" charset="0"/>
                <a:ea typeface="Cambria" panose="02040503050406030204" pitchFamily="18" charset="0"/>
              </a:rPr>
              <a:t> </a:t>
            </a:r>
            <a:r>
              <a:rPr lang="en-US" altLang="zh-CN" sz="4800" i="1" dirty="0" err="1" smtClean="0">
                <a:solidFill>
                  <a:schemeClr val="tx1">
                    <a:lumMod val="85000"/>
                    <a:lumOff val="15000"/>
                  </a:schemeClr>
                </a:solidFill>
                <a:latin typeface="Cambria" panose="02040503050406030204" pitchFamily="18" charset="0"/>
                <a:ea typeface="Cambria" panose="02040503050406030204" pitchFamily="18" charset="0"/>
              </a:rPr>
              <a:t>là</a:t>
            </a:r>
            <a:r>
              <a:rPr lang="en-US" altLang="zh-CN" sz="4800" i="1" dirty="0" smtClean="0">
                <a:solidFill>
                  <a:schemeClr val="tx1">
                    <a:lumMod val="85000"/>
                    <a:lumOff val="15000"/>
                  </a:schemeClr>
                </a:solidFill>
                <a:latin typeface="Cambria" panose="02040503050406030204" pitchFamily="18" charset="0"/>
                <a:ea typeface="Cambria" panose="02040503050406030204" pitchFamily="18" charset="0"/>
              </a:rPr>
              <a:t> </a:t>
            </a:r>
            <a:r>
              <a:rPr lang="en-US" altLang="zh-CN" sz="4800" i="1" dirty="0" err="1" smtClean="0">
                <a:solidFill>
                  <a:schemeClr val="tx1">
                    <a:lumMod val="85000"/>
                    <a:lumOff val="15000"/>
                  </a:schemeClr>
                </a:solidFill>
                <a:latin typeface="Cambria" panose="02040503050406030204" pitchFamily="18" charset="0"/>
                <a:ea typeface="Cambria" panose="02040503050406030204" pitchFamily="18" charset="0"/>
              </a:rPr>
              <a:t>các</a:t>
            </a:r>
            <a:r>
              <a:rPr lang="en-US" altLang="zh-CN" sz="4800" i="1" dirty="0" smtClean="0">
                <a:solidFill>
                  <a:schemeClr val="tx1">
                    <a:lumMod val="85000"/>
                    <a:lumOff val="15000"/>
                  </a:schemeClr>
                </a:solidFill>
                <a:latin typeface="Cambria" panose="02040503050406030204" pitchFamily="18" charset="0"/>
                <a:ea typeface="Cambria" panose="02040503050406030204" pitchFamily="18" charset="0"/>
              </a:rPr>
              <a:t> </a:t>
            </a:r>
            <a:r>
              <a:rPr lang="en-US" altLang="zh-CN" sz="4800" i="1" dirty="0" err="1" smtClean="0">
                <a:solidFill>
                  <a:schemeClr val="tx1">
                    <a:lumMod val="85000"/>
                    <a:lumOff val="15000"/>
                  </a:schemeClr>
                </a:solidFill>
                <a:latin typeface="Cambria" panose="02040503050406030204" pitchFamily="18" charset="0"/>
                <a:ea typeface="Cambria" panose="02040503050406030204" pitchFamily="18" charset="0"/>
              </a:rPr>
              <a:t>bức</a:t>
            </a:r>
            <a:r>
              <a:rPr lang="en-US" altLang="zh-CN" sz="4800" i="1" dirty="0" smtClean="0">
                <a:solidFill>
                  <a:schemeClr val="tx1">
                    <a:lumMod val="85000"/>
                    <a:lumOff val="15000"/>
                  </a:schemeClr>
                </a:solidFill>
                <a:latin typeface="Cambria" panose="02040503050406030204" pitchFamily="18" charset="0"/>
                <a:ea typeface="Cambria" panose="02040503050406030204" pitchFamily="18" charset="0"/>
              </a:rPr>
              <a:t> </a:t>
            </a:r>
            <a:r>
              <a:rPr lang="en-US" altLang="zh-CN" sz="4800" i="1" dirty="0" err="1" smtClean="0">
                <a:solidFill>
                  <a:schemeClr val="tx1">
                    <a:lumMod val="85000"/>
                    <a:lumOff val="15000"/>
                  </a:schemeClr>
                </a:solidFill>
                <a:latin typeface="Cambria" panose="02040503050406030204" pitchFamily="18" charset="0"/>
                <a:ea typeface="Cambria" panose="02040503050406030204" pitchFamily="18" charset="0"/>
              </a:rPr>
              <a:t>tranh</a:t>
            </a:r>
            <a:r>
              <a:rPr lang="en-US" altLang="zh-CN" sz="4800" i="1" dirty="0" smtClean="0">
                <a:solidFill>
                  <a:schemeClr val="tx1">
                    <a:lumMod val="85000"/>
                    <a:lumOff val="15000"/>
                  </a:schemeClr>
                </a:solidFill>
                <a:latin typeface="Cambria" panose="02040503050406030204" pitchFamily="18" charset="0"/>
                <a:ea typeface="Cambria" panose="02040503050406030204" pitchFamily="18" charset="0"/>
              </a:rPr>
              <a:t> </a:t>
            </a:r>
            <a:r>
              <a:rPr lang="en-US" altLang="zh-CN" sz="4800" i="1" dirty="0" err="1" smtClean="0">
                <a:solidFill>
                  <a:schemeClr val="tx1">
                    <a:lumMod val="85000"/>
                    <a:lumOff val="15000"/>
                  </a:schemeClr>
                </a:solidFill>
                <a:latin typeface="Cambria" panose="02040503050406030204" pitchFamily="18" charset="0"/>
                <a:ea typeface="Cambria" panose="02040503050406030204" pitchFamily="18" charset="0"/>
              </a:rPr>
              <a:t>đều</a:t>
            </a:r>
            <a:r>
              <a:rPr lang="en-US" altLang="zh-CN" sz="4800" i="1" dirty="0" smtClean="0">
                <a:solidFill>
                  <a:schemeClr val="tx1">
                    <a:lumMod val="85000"/>
                    <a:lumOff val="15000"/>
                  </a:schemeClr>
                </a:solidFill>
                <a:latin typeface="Cambria" panose="02040503050406030204" pitchFamily="18" charset="0"/>
                <a:ea typeface="Cambria" panose="02040503050406030204" pitchFamily="18" charset="0"/>
              </a:rPr>
              <a:t> </a:t>
            </a:r>
            <a:r>
              <a:rPr lang="en-US" altLang="zh-CN" sz="4800" i="1" dirty="0" err="1" smtClean="0">
                <a:solidFill>
                  <a:schemeClr val="tx1">
                    <a:lumMod val="85000"/>
                    <a:lumOff val="15000"/>
                  </a:schemeClr>
                </a:solidFill>
                <a:latin typeface="Cambria" panose="02040503050406030204" pitchFamily="18" charset="0"/>
                <a:ea typeface="Cambria" panose="02040503050406030204" pitchFamily="18" charset="0"/>
              </a:rPr>
              <a:t>na</a:t>
            </a:r>
            <a:r>
              <a:rPr lang="en-US" altLang="zh-CN" sz="4800" i="1" dirty="0" smtClean="0">
                <a:solidFill>
                  <a:schemeClr val="tx1">
                    <a:lumMod val="85000"/>
                    <a:lumOff val="15000"/>
                  </a:schemeClr>
                </a:solidFill>
                <a:latin typeface="Cambria" panose="02040503050406030204" pitchFamily="18" charset="0"/>
                <a:ea typeface="Cambria" panose="02040503050406030204" pitchFamily="18" charset="0"/>
              </a:rPr>
              <a:t> </a:t>
            </a:r>
            <a:r>
              <a:rPr lang="en-US" altLang="zh-CN" sz="4800" i="1" dirty="0" err="1" smtClean="0">
                <a:solidFill>
                  <a:schemeClr val="tx1">
                    <a:lumMod val="85000"/>
                    <a:lumOff val="15000"/>
                  </a:schemeClr>
                </a:solidFill>
                <a:latin typeface="Cambria" panose="02040503050406030204" pitchFamily="18" charset="0"/>
                <a:ea typeface="Cambria" panose="02040503050406030204" pitchFamily="18" charset="0"/>
              </a:rPr>
              <a:t>ná</a:t>
            </a:r>
            <a:r>
              <a:rPr lang="en-US" altLang="zh-CN" sz="4800" i="1" dirty="0" smtClean="0">
                <a:solidFill>
                  <a:schemeClr val="tx1">
                    <a:lumMod val="85000"/>
                    <a:lumOff val="15000"/>
                  </a:schemeClr>
                </a:solidFill>
                <a:latin typeface="Cambria" panose="02040503050406030204" pitchFamily="18" charset="0"/>
                <a:ea typeface="Cambria" panose="02040503050406030204" pitchFamily="18" charset="0"/>
              </a:rPr>
              <a:t> </a:t>
            </a:r>
            <a:r>
              <a:rPr lang="en-US" altLang="zh-CN" sz="4800" i="1" dirty="0" err="1" smtClean="0">
                <a:solidFill>
                  <a:schemeClr val="tx1">
                    <a:lumMod val="85000"/>
                    <a:lumOff val="15000"/>
                  </a:schemeClr>
                </a:solidFill>
                <a:latin typeface="Cambria" panose="02040503050406030204" pitchFamily="18" charset="0"/>
                <a:ea typeface="Cambria" panose="02040503050406030204" pitchFamily="18" charset="0"/>
              </a:rPr>
              <a:t>nhau</a:t>
            </a:r>
            <a:r>
              <a:rPr lang="en-US" altLang="zh-CN" sz="4800" i="1" dirty="0" smtClean="0">
                <a:solidFill>
                  <a:schemeClr val="tx1">
                    <a:lumMod val="85000"/>
                    <a:lumOff val="15000"/>
                  </a:schemeClr>
                </a:solidFill>
                <a:latin typeface="Cambria" panose="02040503050406030204" pitchFamily="18" charset="0"/>
                <a:ea typeface="Cambria" panose="02040503050406030204" pitchFamily="18" charset="0"/>
              </a:rPr>
              <a:t>.</a:t>
            </a:r>
            <a:endParaRPr lang="zh-CN" altLang="en-US" sz="4800" i="1" dirty="0">
              <a:solidFill>
                <a:schemeClr val="tx1">
                  <a:lumMod val="85000"/>
                  <a:lumOff val="15000"/>
                </a:schemeClr>
              </a:solidFill>
              <a:latin typeface="Cambria" panose="02040503050406030204" pitchFamily="18" charset="0"/>
              <a:ea typeface="仓耳玄三M W05" panose="02020400000000000000" pitchFamily="18" charset="-122"/>
            </a:endParaRPr>
          </a:p>
        </p:txBody>
      </p:sp>
    </p:spTree>
    <p:extLst>
      <p:ext uri="{BB962C8B-B14F-4D97-AF65-F5344CB8AC3E}">
        <p14:creationId xmlns:p14="http://schemas.microsoft.com/office/powerpoint/2010/main" val="28276050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219BD790-96CD-43EB-9F86-ECE174756E0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9879" y="1"/>
            <a:ext cx="2630613" cy="1857737"/>
          </a:xfrm>
          <a:prstGeom prst="rect">
            <a:avLst/>
          </a:prstGeom>
        </p:spPr>
      </p:pic>
      <p:sp>
        <p:nvSpPr>
          <p:cNvPr id="4" name="文本框 3">
            <a:extLst>
              <a:ext uri="{FF2B5EF4-FFF2-40B4-BE49-F238E27FC236}">
                <a16:creationId xmlns:a16="http://schemas.microsoft.com/office/drawing/2014/main" id="{47BB1584-2A44-4359-AAA8-F22846557F72}"/>
              </a:ext>
            </a:extLst>
          </p:cNvPr>
          <p:cNvSpPr txBox="1"/>
          <p:nvPr/>
        </p:nvSpPr>
        <p:spPr>
          <a:xfrm>
            <a:off x="985427" y="1"/>
            <a:ext cx="4095825" cy="1862048"/>
          </a:xfrm>
          <a:prstGeom prst="rect">
            <a:avLst/>
          </a:prstGeom>
          <a:noFill/>
        </p:spPr>
        <p:txBody>
          <a:bodyPr wrap="square" rtlCol="0">
            <a:spAutoFit/>
          </a:bodyPr>
          <a:lstStyle/>
          <a:p>
            <a:pPr algn="ctr" defTabSz="685800"/>
            <a:r>
              <a:rPr lang="en-US" altLang="zh-CN" sz="11500" dirty="0" err="1" smtClean="0">
                <a:solidFill>
                  <a:prstClr val="black"/>
                </a:solidFill>
                <a:effectLst>
                  <a:outerShdw blurRad="38100" dist="38100" dir="2700000" algn="tl">
                    <a:srgbClr val="000000">
                      <a:alpha val="43137"/>
                    </a:srgbClr>
                  </a:outerShdw>
                </a:effectLst>
                <a:latin typeface="#9Slide07 HLT Fall For You" panose="02000506000000020003" pitchFamily="2" charset="0"/>
                <a:ea typeface="仓耳大漫漫体 W05" panose="02020400000000000000" pitchFamily="18" charset="-122"/>
              </a:rPr>
              <a:t>Câu</a:t>
            </a:r>
            <a:r>
              <a:rPr lang="en-US" altLang="zh-CN" sz="11500" dirty="0" smtClean="0">
                <a:solidFill>
                  <a:prstClr val="black"/>
                </a:solidFill>
                <a:effectLst>
                  <a:outerShdw blurRad="38100" dist="38100" dir="2700000" algn="tl">
                    <a:srgbClr val="000000">
                      <a:alpha val="43137"/>
                    </a:srgbClr>
                  </a:outerShdw>
                </a:effectLst>
                <a:latin typeface="#9Slide07 HLT Fall For You" panose="02000506000000020003" pitchFamily="2" charset="0"/>
                <a:ea typeface="仓耳大漫漫体 W05" panose="02020400000000000000" pitchFamily="18" charset="-122"/>
              </a:rPr>
              <a:t> 5</a:t>
            </a:r>
            <a:endParaRPr lang="zh-CN" altLang="en-US" sz="11500" dirty="0">
              <a:solidFill>
                <a:prstClr val="black"/>
              </a:solidFill>
              <a:effectLst>
                <a:outerShdw blurRad="38100" dist="38100" dir="2700000" algn="tl">
                  <a:srgbClr val="000000">
                    <a:alpha val="43137"/>
                  </a:srgbClr>
                </a:outerShdw>
              </a:effectLst>
              <a:latin typeface="#9Slide07 HLT Fall For You" panose="02000506000000020003" pitchFamily="2" charset="0"/>
              <a:ea typeface="仓耳大漫漫体 W05" panose="02020400000000000000" pitchFamily="18" charset="-122"/>
            </a:endParaRPr>
          </a:p>
        </p:txBody>
      </p:sp>
      <p:sp>
        <p:nvSpPr>
          <p:cNvPr id="5" name="任意多边形: 形状 4">
            <a:extLst>
              <a:ext uri="{FF2B5EF4-FFF2-40B4-BE49-F238E27FC236}">
                <a16:creationId xmlns:a16="http://schemas.microsoft.com/office/drawing/2014/main" id="{993E7E98-94EE-480C-BA16-D135C4FE988F}"/>
              </a:ext>
            </a:extLst>
          </p:cNvPr>
          <p:cNvSpPr/>
          <p:nvPr/>
        </p:nvSpPr>
        <p:spPr>
          <a:xfrm>
            <a:off x="711844" y="1475558"/>
            <a:ext cx="5312780" cy="312752"/>
          </a:xfrm>
          <a:custGeom>
            <a:avLst/>
            <a:gdLst>
              <a:gd name="connsiteX0" fmla="*/ 0 w 3541853"/>
              <a:gd name="connsiteY0" fmla="*/ 104315 h 208501"/>
              <a:gd name="connsiteX1" fmla="*/ 405114 w 3541853"/>
              <a:gd name="connsiteY1" fmla="*/ 11718 h 208501"/>
              <a:gd name="connsiteX2" fmla="*/ 902825 w 3541853"/>
              <a:gd name="connsiteY2" fmla="*/ 150614 h 208501"/>
              <a:gd name="connsiteX3" fmla="*/ 1365813 w 3541853"/>
              <a:gd name="connsiteY3" fmla="*/ 11718 h 208501"/>
              <a:gd name="connsiteX4" fmla="*/ 1794076 w 3541853"/>
              <a:gd name="connsiteY4" fmla="*/ 208487 h 208501"/>
              <a:gd name="connsiteX5" fmla="*/ 2361235 w 3541853"/>
              <a:gd name="connsiteY5" fmla="*/ 143 h 208501"/>
              <a:gd name="connsiteX6" fmla="*/ 2893671 w 3541853"/>
              <a:gd name="connsiteY6" fmla="*/ 173763 h 208501"/>
              <a:gd name="connsiteX7" fmla="*/ 3321934 w 3541853"/>
              <a:gd name="connsiteY7" fmla="*/ 46442 h 208501"/>
              <a:gd name="connsiteX8" fmla="*/ 3541853 w 3541853"/>
              <a:gd name="connsiteY8" fmla="*/ 92741 h 208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41853" h="208501">
                <a:moveTo>
                  <a:pt x="0" y="104315"/>
                </a:moveTo>
                <a:cubicBezTo>
                  <a:pt x="127321" y="54158"/>
                  <a:pt x="254643" y="4002"/>
                  <a:pt x="405114" y="11718"/>
                </a:cubicBezTo>
                <a:cubicBezTo>
                  <a:pt x="555585" y="19434"/>
                  <a:pt x="742709" y="150614"/>
                  <a:pt x="902825" y="150614"/>
                </a:cubicBezTo>
                <a:cubicBezTo>
                  <a:pt x="1062941" y="150614"/>
                  <a:pt x="1217271" y="2073"/>
                  <a:pt x="1365813" y="11718"/>
                </a:cubicBezTo>
                <a:cubicBezTo>
                  <a:pt x="1514355" y="21363"/>
                  <a:pt x="1628172" y="210416"/>
                  <a:pt x="1794076" y="208487"/>
                </a:cubicBezTo>
                <a:cubicBezTo>
                  <a:pt x="1959980" y="206558"/>
                  <a:pt x="2177969" y="5930"/>
                  <a:pt x="2361235" y="143"/>
                </a:cubicBezTo>
                <a:cubicBezTo>
                  <a:pt x="2544501" y="-5644"/>
                  <a:pt x="2733555" y="166047"/>
                  <a:pt x="2893671" y="173763"/>
                </a:cubicBezTo>
                <a:cubicBezTo>
                  <a:pt x="3053787" y="181479"/>
                  <a:pt x="3213904" y="59946"/>
                  <a:pt x="3321934" y="46442"/>
                </a:cubicBezTo>
                <a:cubicBezTo>
                  <a:pt x="3429964" y="32938"/>
                  <a:pt x="3485908" y="62839"/>
                  <a:pt x="3541853" y="9274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2700">
              <a:solidFill>
                <a:prstClr val="white"/>
              </a:solidFill>
              <a:latin typeface="Calibri"/>
              <a:ea typeface="等线" panose="020B0604020202020204" charset="-122"/>
            </a:endParaRPr>
          </a:p>
        </p:txBody>
      </p:sp>
      <p:sp>
        <p:nvSpPr>
          <p:cNvPr id="2" name="TextBox 1"/>
          <p:cNvSpPr txBox="1"/>
          <p:nvPr/>
        </p:nvSpPr>
        <p:spPr>
          <a:xfrm>
            <a:off x="5354835" y="495300"/>
            <a:ext cx="11963400" cy="1754326"/>
          </a:xfrm>
          <a:prstGeom prst="rect">
            <a:avLst/>
          </a:prstGeom>
          <a:ln w="76200">
            <a:solidFill>
              <a:schemeClr val="accent6">
                <a:lumMod val="50000"/>
              </a:schemeClr>
            </a:solidFill>
            <a:prstDash val="lgDash"/>
          </a:ln>
        </p:spPr>
        <p:style>
          <a:lnRef idx="2">
            <a:schemeClr val="accent3"/>
          </a:lnRef>
          <a:fillRef idx="1">
            <a:schemeClr val="lt1"/>
          </a:fillRef>
          <a:effectRef idx="0">
            <a:schemeClr val="accent3"/>
          </a:effectRef>
          <a:fontRef idx="minor">
            <a:schemeClr val="dk1"/>
          </a:fontRef>
        </p:style>
        <p:txBody>
          <a:bodyPr wrap="square" rtlCol="0">
            <a:spAutoFit/>
          </a:bodyPr>
          <a:lstStyle/>
          <a:p>
            <a:pPr algn="ctr" defTabSz="685800"/>
            <a:r>
              <a:rPr lang="en-US" altLang="zh-CN" sz="5400" dirty="0" err="1">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Tóm</a:t>
            </a:r>
            <a:r>
              <a:rPr lang="en-US" altLang="zh-CN" sz="5400" dirty="0">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5400" dirty="0" err="1">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tắt</a:t>
            </a:r>
            <a:r>
              <a:rPr lang="en-US" altLang="zh-CN" sz="5400" dirty="0">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5400" dirty="0" err="1">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mỗi</a:t>
            </a:r>
            <a:r>
              <a:rPr lang="en-US" altLang="zh-CN" sz="5400" dirty="0">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5400" dirty="0" err="1">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sự</a:t>
            </a:r>
            <a:r>
              <a:rPr lang="en-US" altLang="zh-CN" sz="5400" dirty="0">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5400" dirty="0" err="1">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việc</a:t>
            </a:r>
            <a:r>
              <a:rPr lang="en-US" altLang="zh-CN" sz="5400" dirty="0">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5400" dirty="0" err="1">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trong</a:t>
            </a:r>
            <a:r>
              <a:rPr lang="en-US" altLang="zh-CN" sz="5400" dirty="0">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5400" dirty="0" err="1">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câu</a:t>
            </a:r>
            <a:r>
              <a:rPr lang="en-US" altLang="zh-CN" sz="5400" dirty="0">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5400" dirty="0" err="1">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chuyện</a:t>
            </a:r>
            <a:r>
              <a:rPr lang="en-US" altLang="zh-CN" sz="5400" dirty="0">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5400" dirty="0" err="1">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Những</a:t>
            </a:r>
            <a:r>
              <a:rPr lang="en-US" altLang="zh-CN" sz="5400" dirty="0">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5400" dirty="0" err="1">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bức</a:t>
            </a:r>
            <a:r>
              <a:rPr lang="en-US" altLang="zh-CN" sz="5400" dirty="0">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5400" dirty="0" err="1">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chân</a:t>
            </a:r>
            <a:r>
              <a:rPr lang="en-US" altLang="zh-CN" sz="5400" dirty="0">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dung </a:t>
            </a:r>
            <a:r>
              <a:rPr lang="en-US" altLang="zh-CN" sz="5400" dirty="0" err="1">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bằng</a:t>
            </a:r>
            <a:r>
              <a:rPr lang="en-US" altLang="zh-CN" sz="5400" dirty="0">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1-3 </a:t>
            </a:r>
            <a:r>
              <a:rPr lang="en-US" altLang="zh-CN" sz="5400" dirty="0" err="1">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câu</a:t>
            </a:r>
            <a:endParaRPr lang="zh-CN" altLang="en-US" sz="5400" dirty="0">
              <a:solidFill>
                <a:prstClr val="black"/>
              </a:solidFill>
              <a:effectLst>
                <a:outerShdw blurRad="38100" dist="38100" dir="2700000" algn="tl">
                  <a:srgbClr val="000000">
                    <a:alpha val="43137"/>
                  </a:srgbClr>
                </a:outerShdw>
              </a:effectLst>
              <a:latin typeface="Cambria" panose="02040503050406030204" pitchFamily="18" charset="0"/>
              <a:ea typeface="仓耳大漫漫体 W05" panose="02020400000000000000" pitchFamily="18" charset="-122"/>
            </a:endParaRPr>
          </a:p>
        </p:txBody>
      </p:sp>
      <p:sp>
        <p:nvSpPr>
          <p:cNvPr id="24" name="任意多边形: 形状 4">
            <a:extLst>
              <a:ext uri="{FF2B5EF4-FFF2-40B4-BE49-F238E27FC236}">
                <a16:creationId xmlns:a16="http://schemas.microsoft.com/office/drawing/2014/main" id="{993E7E98-94EE-480C-BA16-D135C4FE988F}"/>
              </a:ext>
            </a:extLst>
          </p:cNvPr>
          <p:cNvSpPr/>
          <p:nvPr/>
        </p:nvSpPr>
        <p:spPr>
          <a:xfrm>
            <a:off x="17318235" y="1475558"/>
            <a:ext cx="5312780" cy="312752"/>
          </a:xfrm>
          <a:custGeom>
            <a:avLst/>
            <a:gdLst>
              <a:gd name="connsiteX0" fmla="*/ 0 w 3541853"/>
              <a:gd name="connsiteY0" fmla="*/ 104315 h 208501"/>
              <a:gd name="connsiteX1" fmla="*/ 405114 w 3541853"/>
              <a:gd name="connsiteY1" fmla="*/ 11718 h 208501"/>
              <a:gd name="connsiteX2" fmla="*/ 902825 w 3541853"/>
              <a:gd name="connsiteY2" fmla="*/ 150614 h 208501"/>
              <a:gd name="connsiteX3" fmla="*/ 1365813 w 3541853"/>
              <a:gd name="connsiteY3" fmla="*/ 11718 h 208501"/>
              <a:gd name="connsiteX4" fmla="*/ 1794076 w 3541853"/>
              <a:gd name="connsiteY4" fmla="*/ 208487 h 208501"/>
              <a:gd name="connsiteX5" fmla="*/ 2361235 w 3541853"/>
              <a:gd name="connsiteY5" fmla="*/ 143 h 208501"/>
              <a:gd name="connsiteX6" fmla="*/ 2893671 w 3541853"/>
              <a:gd name="connsiteY6" fmla="*/ 173763 h 208501"/>
              <a:gd name="connsiteX7" fmla="*/ 3321934 w 3541853"/>
              <a:gd name="connsiteY7" fmla="*/ 46442 h 208501"/>
              <a:gd name="connsiteX8" fmla="*/ 3541853 w 3541853"/>
              <a:gd name="connsiteY8" fmla="*/ 92741 h 208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41853" h="208501">
                <a:moveTo>
                  <a:pt x="0" y="104315"/>
                </a:moveTo>
                <a:cubicBezTo>
                  <a:pt x="127321" y="54158"/>
                  <a:pt x="254643" y="4002"/>
                  <a:pt x="405114" y="11718"/>
                </a:cubicBezTo>
                <a:cubicBezTo>
                  <a:pt x="555585" y="19434"/>
                  <a:pt x="742709" y="150614"/>
                  <a:pt x="902825" y="150614"/>
                </a:cubicBezTo>
                <a:cubicBezTo>
                  <a:pt x="1062941" y="150614"/>
                  <a:pt x="1217271" y="2073"/>
                  <a:pt x="1365813" y="11718"/>
                </a:cubicBezTo>
                <a:cubicBezTo>
                  <a:pt x="1514355" y="21363"/>
                  <a:pt x="1628172" y="210416"/>
                  <a:pt x="1794076" y="208487"/>
                </a:cubicBezTo>
                <a:cubicBezTo>
                  <a:pt x="1959980" y="206558"/>
                  <a:pt x="2177969" y="5930"/>
                  <a:pt x="2361235" y="143"/>
                </a:cubicBezTo>
                <a:cubicBezTo>
                  <a:pt x="2544501" y="-5644"/>
                  <a:pt x="2733555" y="166047"/>
                  <a:pt x="2893671" y="173763"/>
                </a:cubicBezTo>
                <a:cubicBezTo>
                  <a:pt x="3053787" y="181479"/>
                  <a:pt x="3213904" y="59946"/>
                  <a:pt x="3321934" y="46442"/>
                </a:cubicBezTo>
                <a:cubicBezTo>
                  <a:pt x="3429964" y="32938"/>
                  <a:pt x="3485908" y="62839"/>
                  <a:pt x="3541853" y="9274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2700">
              <a:solidFill>
                <a:prstClr val="white"/>
              </a:solidFill>
              <a:latin typeface="Calibri"/>
              <a:ea typeface="等线" panose="020B0604020202020204" charset="-122"/>
            </a:endParaRPr>
          </a:p>
        </p:txBody>
      </p:sp>
      <p:sp>
        <p:nvSpPr>
          <p:cNvPr id="8" name="îślïḓê">
            <a:extLst>
              <a:ext uri="{FF2B5EF4-FFF2-40B4-BE49-F238E27FC236}">
                <a16:creationId xmlns:a16="http://schemas.microsoft.com/office/drawing/2014/main" id="{3F25D3FA-72CF-4124-8DE6-7469027AC89A}"/>
              </a:ext>
            </a:extLst>
          </p:cNvPr>
          <p:cNvSpPr/>
          <p:nvPr/>
        </p:nvSpPr>
        <p:spPr>
          <a:xfrm>
            <a:off x="1102875" y="5826846"/>
            <a:ext cx="16230600" cy="3507653"/>
          </a:xfrm>
          <a:prstGeom prst="rect">
            <a:avLst/>
          </a:prstGeom>
          <a:solidFill>
            <a:schemeClr val="bg1">
              <a:alpha val="63000"/>
            </a:schemeClr>
          </a:solidFill>
          <a:ln w="76200">
            <a:solidFill>
              <a:schemeClr val="bg2">
                <a:lumMod val="25000"/>
              </a:schemeClr>
            </a:solidFill>
            <a:prstDash val="lgDash"/>
            <a:headEnd/>
            <a:tailEnd/>
          </a:ln>
        </p:spPr>
        <p:style>
          <a:lnRef idx="3">
            <a:schemeClr val="lt1"/>
          </a:lnRef>
          <a:fillRef idx="1">
            <a:schemeClr val="accent2"/>
          </a:fillRef>
          <a:effectRef idx="1">
            <a:schemeClr val="accent2"/>
          </a:effectRef>
          <a:fontRef idx="minor">
            <a:schemeClr val="lt1"/>
          </a:fontRef>
        </p:style>
        <p:txBody>
          <a:bodyPr rot="0" spcFirstLastPara="0" vert="horz" wrap="square" lIns="137160" tIns="68580" rIns="137160" bIns="6858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just" defTabSz="1371600"/>
            <a:r>
              <a:rPr lang="en-US" altLang="zh-CN" sz="4800" i="1" dirty="0" err="1" smtClean="0">
                <a:solidFill>
                  <a:schemeClr val="tx1">
                    <a:lumMod val="95000"/>
                    <a:lumOff val="5000"/>
                  </a:schemeClr>
                </a:solidFill>
                <a:latin typeface="Cambria" panose="02040503050406030204" pitchFamily="18" charset="0"/>
                <a:ea typeface="Cambria" panose="02040503050406030204" pitchFamily="18" charset="0"/>
              </a:rPr>
              <a:t>Khi</a:t>
            </a:r>
            <a:r>
              <a:rPr lang="en-US" altLang="zh-CN" sz="4800" i="1" dirty="0" smtClean="0">
                <a:solidFill>
                  <a:schemeClr val="tx1">
                    <a:lumMod val="95000"/>
                    <a:lumOff val="5000"/>
                  </a:schemeClr>
                </a:solidFill>
                <a:latin typeface="Cambria" panose="02040503050406030204" pitchFamily="18" charset="0"/>
                <a:ea typeface="Cambria" panose="02040503050406030204" pitchFamily="18" charset="0"/>
              </a:rPr>
              <a:t> </a:t>
            </a:r>
            <a:r>
              <a:rPr lang="en-US" altLang="zh-CN" sz="4800" i="1" dirty="0" err="1" smtClean="0">
                <a:solidFill>
                  <a:schemeClr val="tx1">
                    <a:lumMod val="95000"/>
                    <a:lumOff val="5000"/>
                  </a:schemeClr>
                </a:solidFill>
                <a:latin typeface="Cambria" panose="02040503050406030204" pitchFamily="18" charset="0"/>
                <a:ea typeface="Cambria" panose="02040503050406030204" pitchFamily="18" charset="0"/>
              </a:rPr>
              <a:t>ngắm</a:t>
            </a:r>
            <a:r>
              <a:rPr lang="en-US" altLang="zh-CN" sz="4800" i="1" dirty="0" smtClean="0">
                <a:solidFill>
                  <a:schemeClr val="tx1">
                    <a:lumMod val="95000"/>
                    <a:lumOff val="5000"/>
                  </a:schemeClr>
                </a:solidFill>
                <a:latin typeface="Cambria" panose="02040503050406030204" pitchFamily="18" charset="0"/>
                <a:ea typeface="Cambria" panose="02040503050406030204" pitchFamily="18" charset="0"/>
              </a:rPr>
              <a:t> </a:t>
            </a:r>
            <a:r>
              <a:rPr lang="en-US" altLang="zh-CN" sz="4800" i="1" dirty="0" err="1" smtClean="0">
                <a:solidFill>
                  <a:schemeClr val="tx1">
                    <a:lumMod val="95000"/>
                    <a:lumOff val="5000"/>
                  </a:schemeClr>
                </a:solidFill>
                <a:latin typeface="Cambria" panose="02040503050406030204" pitchFamily="18" charset="0"/>
                <a:ea typeface="Cambria" panose="02040503050406030204" pitchFamily="18" charset="0"/>
              </a:rPr>
              <a:t>những</a:t>
            </a:r>
            <a:r>
              <a:rPr lang="en-US" altLang="zh-CN" sz="4800" i="1" dirty="0" smtClean="0">
                <a:solidFill>
                  <a:schemeClr val="tx1">
                    <a:lumMod val="95000"/>
                    <a:lumOff val="5000"/>
                  </a:schemeClr>
                </a:solidFill>
                <a:latin typeface="Cambria" panose="02040503050406030204" pitchFamily="18" charset="0"/>
                <a:ea typeface="Cambria" panose="02040503050406030204" pitchFamily="18" charset="0"/>
              </a:rPr>
              <a:t> </a:t>
            </a:r>
            <a:r>
              <a:rPr lang="en-US" altLang="zh-CN" sz="4800" i="1" dirty="0" err="1" smtClean="0">
                <a:solidFill>
                  <a:schemeClr val="tx1">
                    <a:lumMod val="95000"/>
                    <a:lumOff val="5000"/>
                  </a:schemeClr>
                </a:solidFill>
                <a:latin typeface="Cambria" panose="02040503050406030204" pitchFamily="18" charset="0"/>
                <a:ea typeface="Cambria" panose="02040503050406030204" pitchFamily="18" charset="0"/>
              </a:rPr>
              <a:t>bức</a:t>
            </a:r>
            <a:r>
              <a:rPr lang="en-US" altLang="zh-CN" sz="4800" i="1" dirty="0" smtClean="0">
                <a:solidFill>
                  <a:schemeClr val="tx1">
                    <a:lumMod val="95000"/>
                    <a:lumOff val="5000"/>
                  </a:schemeClr>
                </a:solidFill>
                <a:latin typeface="Cambria" panose="02040503050406030204" pitchFamily="18" charset="0"/>
                <a:ea typeface="Cambria" panose="02040503050406030204" pitchFamily="18" charset="0"/>
              </a:rPr>
              <a:t> </a:t>
            </a:r>
            <a:r>
              <a:rPr lang="en-US" altLang="zh-CN" sz="4800" i="1" dirty="0" err="1" smtClean="0">
                <a:solidFill>
                  <a:schemeClr val="tx1">
                    <a:lumMod val="95000"/>
                    <a:lumOff val="5000"/>
                  </a:schemeClr>
                </a:solidFill>
                <a:latin typeface="Cambria" panose="02040503050406030204" pitchFamily="18" charset="0"/>
                <a:ea typeface="Cambria" panose="02040503050406030204" pitchFamily="18" charset="0"/>
              </a:rPr>
              <a:t>chân</a:t>
            </a:r>
            <a:r>
              <a:rPr lang="en-US" altLang="zh-CN" sz="4800" i="1" dirty="0" smtClean="0">
                <a:solidFill>
                  <a:schemeClr val="tx1">
                    <a:lumMod val="95000"/>
                    <a:lumOff val="5000"/>
                  </a:schemeClr>
                </a:solidFill>
                <a:latin typeface="Cambria" panose="02040503050406030204" pitchFamily="18" charset="0"/>
                <a:ea typeface="Cambria" panose="02040503050406030204" pitchFamily="18" charset="0"/>
              </a:rPr>
              <a:t> dung </a:t>
            </a:r>
            <a:r>
              <a:rPr lang="en-US" altLang="zh-CN" sz="4800" i="1" dirty="0" err="1" smtClean="0">
                <a:solidFill>
                  <a:schemeClr val="tx1">
                    <a:lumMod val="95000"/>
                    <a:lumOff val="5000"/>
                  </a:schemeClr>
                </a:solidFill>
                <a:latin typeface="Cambria" panose="02040503050406030204" pitchFamily="18" charset="0"/>
                <a:ea typeface="Cambria" panose="02040503050406030204" pitchFamily="18" charset="0"/>
              </a:rPr>
              <a:t>đặt</a:t>
            </a:r>
            <a:r>
              <a:rPr lang="en-US" altLang="zh-CN" sz="4800" i="1" dirty="0" smtClean="0">
                <a:solidFill>
                  <a:schemeClr val="tx1">
                    <a:lumMod val="95000"/>
                    <a:lumOff val="5000"/>
                  </a:schemeClr>
                </a:solidFill>
                <a:latin typeface="Cambria" panose="02040503050406030204" pitchFamily="18" charset="0"/>
                <a:ea typeface="Cambria" panose="02040503050406030204" pitchFamily="18" charset="0"/>
              </a:rPr>
              <a:t> </a:t>
            </a:r>
            <a:r>
              <a:rPr lang="en-US" altLang="zh-CN" sz="4800" i="1" dirty="0" err="1" smtClean="0">
                <a:solidFill>
                  <a:schemeClr val="tx1">
                    <a:lumMod val="95000"/>
                    <a:lumOff val="5000"/>
                  </a:schemeClr>
                </a:solidFill>
                <a:latin typeface="Cambria" panose="02040503050406030204" pitchFamily="18" charset="0"/>
                <a:ea typeface="Cambria" panose="02040503050406030204" pitchFamily="18" charset="0"/>
              </a:rPr>
              <a:t>cạnh</a:t>
            </a:r>
            <a:r>
              <a:rPr lang="en-US" altLang="zh-CN" sz="4800" i="1" dirty="0" smtClean="0">
                <a:solidFill>
                  <a:schemeClr val="tx1">
                    <a:lumMod val="95000"/>
                    <a:lumOff val="5000"/>
                  </a:schemeClr>
                </a:solidFill>
                <a:latin typeface="Cambria" panose="02040503050406030204" pitchFamily="18" charset="0"/>
                <a:ea typeface="Cambria" panose="02040503050406030204" pitchFamily="18" charset="0"/>
              </a:rPr>
              <a:t> </a:t>
            </a:r>
            <a:r>
              <a:rPr lang="en-US" altLang="zh-CN" sz="4800" i="1" dirty="0" err="1" smtClean="0">
                <a:solidFill>
                  <a:schemeClr val="tx1">
                    <a:lumMod val="95000"/>
                    <a:lumOff val="5000"/>
                  </a:schemeClr>
                </a:solidFill>
                <a:latin typeface="Cambria" panose="02040503050406030204" pitchFamily="18" charset="0"/>
                <a:ea typeface="Cambria" panose="02040503050406030204" pitchFamily="18" charset="0"/>
              </a:rPr>
              <a:t>nhau</a:t>
            </a:r>
            <a:r>
              <a:rPr lang="en-US" altLang="zh-CN" sz="4800" i="1" dirty="0" smtClean="0">
                <a:solidFill>
                  <a:schemeClr val="tx1">
                    <a:lumMod val="95000"/>
                    <a:lumOff val="5000"/>
                  </a:schemeClr>
                </a:solidFill>
                <a:latin typeface="Cambria" panose="02040503050406030204" pitchFamily="18" charset="0"/>
                <a:ea typeface="Cambria" panose="02040503050406030204" pitchFamily="18" charset="0"/>
              </a:rPr>
              <a:t>, </a:t>
            </a:r>
            <a:r>
              <a:rPr lang="en-US" altLang="zh-CN" sz="4800" i="1" dirty="0" err="1" smtClean="0">
                <a:solidFill>
                  <a:schemeClr val="tx1">
                    <a:lumMod val="95000"/>
                    <a:lumOff val="5000"/>
                  </a:schemeClr>
                </a:solidFill>
                <a:latin typeface="Cambria" panose="02040503050406030204" pitchFamily="18" charset="0"/>
                <a:ea typeface="Cambria" panose="02040503050406030204" pitchFamily="18" charset="0"/>
              </a:rPr>
              <a:t>các</a:t>
            </a:r>
            <a:r>
              <a:rPr lang="en-US" altLang="zh-CN" sz="4800" i="1" dirty="0" smtClean="0">
                <a:solidFill>
                  <a:schemeClr val="tx1">
                    <a:lumMod val="95000"/>
                    <a:lumOff val="5000"/>
                  </a:schemeClr>
                </a:solidFill>
                <a:latin typeface="Cambria" panose="02040503050406030204" pitchFamily="18" charset="0"/>
                <a:ea typeface="Cambria" panose="02040503050406030204" pitchFamily="18" charset="0"/>
              </a:rPr>
              <a:t> </a:t>
            </a:r>
            <a:r>
              <a:rPr lang="en-US" altLang="zh-CN" sz="4800" i="1" dirty="0" err="1" smtClean="0">
                <a:solidFill>
                  <a:schemeClr val="tx1">
                    <a:lumMod val="95000"/>
                    <a:lumOff val="5000"/>
                  </a:schemeClr>
                </a:solidFill>
                <a:latin typeface="Cambria" panose="02040503050406030204" pitchFamily="18" charset="0"/>
                <a:ea typeface="Cambria" panose="02040503050406030204" pitchFamily="18" charset="0"/>
              </a:rPr>
              <a:t>cô</a:t>
            </a:r>
            <a:r>
              <a:rPr lang="en-US" altLang="zh-CN" sz="4800" i="1" dirty="0" smtClean="0">
                <a:solidFill>
                  <a:schemeClr val="tx1">
                    <a:lumMod val="95000"/>
                    <a:lumOff val="5000"/>
                  </a:schemeClr>
                </a:solidFill>
                <a:latin typeface="Cambria" panose="02040503050406030204" pitchFamily="18" charset="0"/>
                <a:ea typeface="Cambria" panose="02040503050406030204" pitchFamily="18" charset="0"/>
              </a:rPr>
              <a:t> </a:t>
            </a:r>
            <a:r>
              <a:rPr lang="en-US" altLang="zh-CN" sz="4800" i="1" dirty="0" err="1" smtClean="0">
                <a:solidFill>
                  <a:schemeClr val="tx1">
                    <a:lumMod val="95000"/>
                    <a:lumOff val="5000"/>
                  </a:schemeClr>
                </a:solidFill>
                <a:latin typeface="Cambria" panose="02040503050406030204" pitchFamily="18" charset="0"/>
                <a:ea typeface="Cambria" panose="02040503050406030204" pitchFamily="18" charset="0"/>
              </a:rPr>
              <a:t>bé</a:t>
            </a:r>
            <a:r>
              <a:rPr lang="en-US" altLang="zh-CN" sz="4800" i="1" dirty="0" smtClean="0">
                <a:solidFill>
                  <a:schemeClr val="tx1">
                    <a:lumMod val="95000"/>
                    <a:lumOff val="5000"/>
                  </a:schemeClr>
                </a:solidFill>
                <a:latin typeface="Cambria" panose="02040503050406030204" pitchFamily="18" charset="0"/>
                <a:ea typeface="Cambria" panose="02040503050406030204" pitchFamily="18" charset="0"/>
              </a:rPr>
              <a:t> </a:t>
            </a:r>
            <a:r>
              <a:rPr lang="en-US" altLang="zh-CN" sz="4800" i="1" dirty="0" err="1" smtClean="0">
                <a:solidFill>
                  <a:schemeClr val="tx1">
                    <a:lumMod val="95000"/>
                    <a:lumOff val="5000"/>
                  </a:schemeClr>
                </a:solidFill>
                <a:latin typeface="Cambria" panose="02040503050406030204" pitchFamily="18" charset="0"/>
                <a:ea typeface="Cambria" panose="02040503050406030204" pitchFamily="18" charset="0"/>
              </a:rPr>
              <a:t>mới</a:t>
            </a:r>
            <a:r>
              <a:rPr lang="en-US" altLang="zh-CN" sz="4800" i="1" dirty="0" smtClean="0">
                <a:solidFill>
                  <a:schemeClr val="tx1">
                    <a:lumMod val="95000"/>
                    <a:lumOff val="5000"/>
                  </a:schemeClr>
                </a:solidFill>
                <a:latin typeface="Cambria" panose="02040503050406030204" pitchFamily="18" charset="0"/>
                <a:ea typeface="Cambria" panose="02040503050406030204" pitchFamily="18" charset="0"/>
              </a:rPr>
              <a:t> </a:t>
            </a:r>
            <a:r>
              <a:rPr lang="en-US" altLang="zh-CN" sz="4800" i="1" dirty="0" err="1" smtClean="0">
                <a:solidFill>
                  <a:schemeClr val="tx1">
                    <a:lumMod val="95000"/>
                    <a:lumOff val="5000"/>
                  </a:schemeClr>
                </a:solidFill>
                <a:latin typeface="Cambria" panose="02040503050406030204" pitchFamily="18" charset="0"/>
                <a:ea typeface="Cambria" panose="02040503050406030204" pitchFamily="18" charset="0"/>
              </a:rPr>
              <a:t>thấy</a:t>
            </a:r>
            <a:r>
              <a:rPr lang="en-US" altLang="zh-CN" sz="4800" i="1" dirty="0" smtClean="0">
                <a:solidFill>
                  <a:schemeClr val="tx1">
                    <a:lumMod val="95000"/>
                    <a:lumOff val="5000"/>
                  </a:schemeClr>
                </a:solidFill>
                <a:latin typeface="Cambria" panose="02040503050406030204" pitchFamily="18" charset="0"/>
                <a:ea typeface="Cambria" panose="02040503050406030204" pitchFamily="18" charset="0"/>
              </a:rPr>
              <a:t> </a:t>
            </a:r>
            <a:r>
              <a:rPr lang="en-US" altLang="zh-CN" sz="4800" i="1" dirty="0" err="1" smtClean="0">
                <a:solidFill>
                  <a:schemeClr val="tx1">
                    <a:lumMod val="95000"/>
                    <a:lumOff val="5000"/>
                  </a:schemeClr>
                </a:solidFill>
                <a:latin typeface="Cambria" panose="02040503050406030204" pitchFamily="18" charset="0"/>
                <a:ea typeface="Cambria" panose="02040503050406030204" pitchFamily="18" charset="0"/>
              </a:rPr>
              <a:t>rất</a:t>
            </a:r>
            <a:r>
              <a:rPr lang="en-US" altLang="zh-CN" sz="4800" i="1" dirty="0" smtClean="0">
                <a:solidFill>
                  <a:schemeClr val="tx1">
                    <a:lumMod val="95000"/>
                    <a:lumOff val="5000"/>
                  </a:schemeClr>
                </a:solidFill>
                <a:latin typeface="Cambria" panose="02040503050406030204" pitchFamily="18" charset="0"/>
                <a:ea typeface="Cambria" panose="02040503050406030204" pitchFamily="18" charset="0"/>
              </a:rPr>
              <a:t> </a:t>
            </a:r>
            <a:r>
              <a:rPr lang="en-US" altLang="zh-CN" sz="4800" i="1" dirty="0" err="1" smtClean="0">
                <a:solidFill>
                  <a:schemeClr val="tx1">
                    <a:lumMod val="95000"/>
                    <a:lumOff val="5000"/>
                  </a:schemeClr>
                </a:solidFill>
                <a:latin typeface="Cambria" panose="02040503050406030204" pitchFamily="18" charset="0"/>
                <a:ea typeface="Cambria" panose="02040503050406030204" pitchFamily="18" charset="0"/>
              </a:rPr>
              <a:t>khó</a:t>
            </a:r>
            <a:r>
              <a:rPr lang="en-US" altLang="zh-CN" sz="4800" i="1" dirty="0" smtClean="0">
                <a:solidFill>
                  <a:schemeClr val="tx1">
                    <a:lumMod val="95000"/>
                    <a:lumOff val="5000"/>
                  </a:schemeClr>
                </a:solidFill>
                <a:latin typeface="Cambria" panose="02040503050406030204" pitchFamily="18" charset="0"/>
                <a:ea typeface="Cambria" panose="02040503050406030204" pitchFamily="18" charset="0"/>
              </a:rPr>
              <a:t> </a:t>
            </a:r>
            <a:r>
              <a:rPr lang="en-US" altLang="zh-CN" sz="4800" i="1" dirty="0" err="1" smtClean="0">
                <a:solidFill>
                  <a:schemeClr val="tx1">
                    <a:lumMod val="95000"/>
                    <a:lumOff val="5000"/>
                  </a:schemeClr>
                </a:solidFill>
                <a:latin typeface="Cambria" panose="02040503050406030204" pitchFamily="18" charset="0"/>
                <a:ea typeface="Cambria" panose="02040503050406030204" pitchFamily="18" charset="0"/>
              </a:rPr>
              <a:t>nhận</a:t>
            </a:r>
            <a:r>
              <a:rPr lang="en-US" altLang="zh-CN" sz="4800" i="1" dirty="0" smtClean="0">
                <a:solidFill>
                  <a:schemeClr val="tx1">
                    <a:lumMod val="95000"/>
                    <a:lumOff val="5000"/>
                  </a:schemeClr>
                </a:solidFill>
                <a:latin typeface="Cambria" panose="02040503050406030204" pitchFamily="18" charset="0"/>
                <a:ea typeface="Cambria" panose="02040503050406030204" pitchFamily="18" charset="0"/>
              </a:rPr>
              <a:t> </a:t>
            </a:r>
            <a:r>
              <a:rPr lang="en-US" altLang="zh-CN" sz="4800" i="1" dirty="0" err="1" smtClean="0">
                <a:solidFill>
                  <a:schemeClr val="tx1">
                    <a:lumMod val="95000"/>
                    <a:lumOff val="5000"/>
                  </a:schemeClr>
                </a:solidFill>
                <a:latin typeface="Cambria" panose="02040503050406030204" pitchFamily="18" charset="0"/>
                <a:ea typeface="Cambria" panose="02040503050406030204" pitchFamily="18" charset="0"/>
              </a:rPr>
              <a:t>ra</a:t>
            </a:r>
            <a:r>
              <a:rPr lang="en-US" altLang="zh-CN" sz="4800" i="1" dirty="0" smtClean="0">
                <a:solidFill>
                  <a:schemeClr val="tx1">
                    <a:lumMod val="95000"/>
                    <a:lumOff val="5000"/>
                  </a:schemeClr>
                </a:solidFill>
                <a:latin typeface="Cambria" panose="02040503050406030204" pitchFamily="18" charset="0"/>
                <a:ea typeface="Cambria" panose="02040503050406030204" pitchFamily="18" charset="0"/>
              </a:rPr>
              <a:t> </a:t>
            </a:r>
            <a:r>
              <a:rPr lang="en-US" altLang="zh-CN" sz="4800" i="1" dirty="0" err="1" smtClean="0">
                <a:solidFill>
                  <a:schemeClr val="tx1">
                    <a:lumMod val="95000"/>
                    <a:lumOff val="5000"/>
                  </a:schemeClr>
                </a:solidFill>
                <a:latin typeface="Cambria" panose="02040503050406030204" pitchFamily="18" charset="0"/>
                <a:ea typeface="Cambria" panose="02040503050406030204" pitchFamily="18" charset="0"/>
              </a:rPr>
              <a:t>đâu</a:t>
            </a:r>
            <a:r>
              <a:rPr lang="en-US" altLang="zh-CN" sz="4800" i="1" dirty="0" smtClean="0">
                <a:solidFill>
                  <a:schemeClr val="tx1">
                    <a:lumMod val="95000"/>
                    <a:lumOff val="5000"/>
                  </a:schemeClr>
                </a:solidFill>
                <a:latin typeface="Cambria" panose="02040503050406030204" pitchFamily="18" charset="0"/>
                <a:ea typeface="Cambria" panose="02040503050406030204" pitchFamily="18" charset="0"/>
              </a:rPr>
              <a:t> </a:t>
            </a:r>
            <a:r>
              <a:rPr lang="en-US" altLang="zh-CN" sz="4800" i="1" dirty="0" err="1" smtClean="0">
                <a:solidFill>
                  <a:schemeClr val="tx1">
                    <a:lumMod val="95000"/>
                    <a:lumOff val="5000"/>
                  </a:schemeClr>
                </a:solidFill>
                <a:latin typeface="Cambria" panose="02040503050406030204" pitchFamily="18" charset="0"/>
                <a:ea typeface="Cambria" panose="02040503050406030204" pitchFamily="18" charset="0"/>
              </a:rPr>
              <a:t>là</a:t>
            </a:r>
            <a:r>
              <a:rPr lang="en-US" altLang="zh-CN" sz="4800" i="1" dirty="0" smtClean="0">
                <a:solidFill>
                  <a:schemeClr val="tx1">
                    <a:lumMod val="95000"/>
                    <a:lumOff val="5000"/>
                  </a:schemeClr>
                </a:solidFill>
                <a:latin typeface="Cambria" panose="02040503050406030204" pitchFamily="18" charset="0"/>
                <a:ea typeface="Cambria" panose="02040503050406030204" pitchFamily="18" charset="0"/>
              </a:rPr>
              <a:t> </a:t>
            </a:r>
            <a:r>
              <a:rPr lang="en-US" altLang="zh-CN" sz="4800" i="1" dirty="0" err="1" smtClean="0">
                <a:solidFill>
                  <a:schemeClr val="tx1">
                    <a:lumMod val="95000"/>
                    <a:lumOff val="5000"/>
                  </a:schemeClr>
                </a:solidFill>
                <a:latin typeface="Cambria" panose="02040503050406030204" pitchFamily="18" charset="0"/>
                <a:ea typeface="Cambria" panose="02040503050406030204" pitchFamily="18" charset="0"/>
              </a:rPr>
              <a:t>mình</a:t>
            </a:r>
            <a:r>
              <a:rPr lang="en-US" altLang="zh-CN" sz="4800" i="1" dirty="0" smtClean="0">
                <a:solidFill>
                  <a:schemeClr val="tx1">
                    <a:lumMod val="95000"/>
                    <a:lumOff val="5000"/>
                  </a:schemeClr>
                </a:solidFill>
                <a:latin typeface="Cambria" panose="02040503050406030204" pitchFamily="18" charset="0"/>
                <a:ea typeface="Cambria" panose="02040503050406030204" pitchFamily="18" charset="0"/>
              </a:rPr>
              <a:t>. </a:t>
            </a:r>
            <a:r>
              <a:rPr lang="en-US" altLang="zh-CN" sz="4800" i="1" dirty="0" err="1" smtClean="0">
                <a:solidFill>
                  <a:schemeClr val="tx1">
                    <a:lumMod val="95000"/>
                    <a:lumOff val="5000"/>
                  </a:schemeClr>
                </a:solidFill>
                <a:latin typeface="Cambria" panose="02040503050406030204" pitchFamily="18" charset="0"/>
                <a:ea typeface="Cambria" panose="02040503050406030204" pitchFamily="18" charset="0"/>
              </a:rPr>
              <a:t>Các</a:t>
            </a:r>
            <a:r>
              <a:rPr lang="en-US" altLang="zh-CN" sz="4800" i="1" dirty="0" smtClean="0">
                <a:solidFill>
                  <a:schemeClr val="tx1">
                    <a:lumMod val="95000"/>
                    <a:lumOff val="5000"/>
                  </a:schemeClr>
                </a:solidFill>
                <a:latin typeface="Cambria" panose="02040503050406030204" pitchFamily="18" charset="0"/>
                <a:ea typeface="Cambria" panose="02040503050406030204" pitchFamily="18" charset="0"/>
              </a:rPr>
              <a:t> </a:t>
            </a:r>
            <a:r>
              <a:rPr lang="en-US" altLang="zh-CN" sz="4800" i="1" dirty="0" err="1" smtClean="0">
                <a:solidFill>
                  <a:schemeClr val="tx1">
                    <a:lumMod val="95000"/>
                    <a:lumOff val="5000"/>
                  </a:schemeClr>
                </a:solidFill>
                <a:latin typeface="Cambria" panose="02040503050406030204" pitchFamily="18" charset="0"/>
                <a:ea typeface="Cambria" panose="02040503050406030204" pitchFamily="18" charset="0"/>
              </a:rPr>
              <a:t>cô</a:t>
            </a:r>
            <a:r>
              <a:rPr lang="en-US" altLang="zh-CN" sz="4800" i="1" dirty="0" smtClean="0">
                <a:solidFill>
                  <a:schemeClr val="tx1">
                    <a:lumMod val="95000"/>
                    <a:lumOff val="5000"/>
                  </a:schemeClr>
                </a:solidFill>
                <a:latin typeface="Cambria" panose="02040503050406030204" pitchFamily="18" charset="0"/>
                <a:ea typeface="Cambria" panose="02040503050406030204" pitchFamily="18" charset="0"/>
              </a:rPr>
              <a:t> </a:t>
            </a:r>
            <a:r>
              <a:rPr lang="en-US" altLang="zh-CN" sz="4800" i="1" dirty="0" err="1" smtClean="0">
                <a:solidFill>
                  <a:schemeClr val="tx1">
                    <a:lumMod val="95000"/>
                    <a:lumOff val="5000"/>
                  </a:schemeClr>
                </a:solidFill>
                <a:latin typeface="Cambria" panose="02040503050406030204" pitchFamily="18" charset="0"/>
                <a:ea typeface="Cambria" panose="02040503050406030204" pitchFamily="18" charset="0"/>
              </a:rPr>
              <a:t>bé</a:t>
            </a:r>
            <a:r>
              <a:rPr lang="en-US" altLang="zh-CN" sz="4800" i="1" dirty="0" smtClean="0">
                <a:solidFill>
                  <a:schemeClr val="tx1">
                    <a:lumMod val="95000"/>
                    <a:lumOff val="5000"/>
                  </a:schemeClr>
                </a:solidFill>
                <a:latin typeface="Cambria" panose="02040503050406030204" pitchFamily="18" charset="0"/>
                <a:ea typeface="Cambria" panose="02040503050406030204" pitchFamily="18" charset="0"/>
              </a:rPr>
              <a:t> </a:t>
            </a:r>
            <a:r>
              <a:rPr lang="en-US" altLang="zh-CN" sz="4800" i="1" dirty="0" err="1" smtClean="0">
                <a:solidFill>
                  <a:schemeClr val="tx1">
                    <a:lumMod val="95000"/>
                    <a:lumOff val="5000"/>
                  </a:schemeClr>
                </a:solidFill>
                <a:latin typeface="Cambria" panose="02040503050406030204" pitchFamily="18" charset="0"/>
                <a:ea typeface="Cambria" panose="02040503050406030204" pitchFamily="18" charset="0"/>
              </a:rPr>
              <a:t>nhận</a:t>
            </a:r>
            <a:r>
              <a:rPr lang="en-US" altLang="zh-CN" sz="4800" i="1" dirty="0" smtClean="0">
                <a:solidFill>
                  <a:schemeClr val="tx1">
                    <a:lumMod val="95000"/>
                    <a:lumOff val="5000"/>
                  </a:schemeClr>
                </a:solidFill>
                <a:latin typeface="Cambria" panose="02040503050406030204" pitchFamily="18" charset="0"/>
                <a:ea typeface="Cambria" panose="02040503050406030204" pitchFamily="18" charset="0"/>
              </a:rPr>
              <a:t> </a:t>
            </a:r>
            <a:r>
              <a:rPr lang="en-US" altLang="zh-CN" sz="4800" i="1" dirty="0" err="1" smtClean="0">
                <a:solidFill>
                  <a:schemeClr val="tx1">
                    <a:lumMod val="95000"/>
                    <a:lumOff val="5000"/>
                  </a:schemeClr>
                </a:solidFill>
                <a:latin typeface="Cambria" panose="02040503050406030204" pitchFamily="18" charset="0"/>
                <a:ea typeface="Cambria" panose="02040503050406030204" pitchFamily="18" charset="0"/>
              </a:rPr>
              <a:t>ra</a:t>
            </a:r>
            <a:r>
              <a:rPr lang="en-US" altLang="zh-CN" sz="4800" i="1" dirty="0" smtClean="0">
                <a:solidFill>
                  <a:schemeClr val="tx1">
                    <a:lumMod val="95000"/>
                    <a:lumOff val="5000"/>
                  </a:schemeClr>
                </a:solidFill>
                <a:latin typeface="Cambria" panose="02040503050406030204" pitchFamily="18" charset="0"/>
                <a:ea typeface="Cambria" panose="02040503050406030204" pitchFamily="18" charset="0"/>
              </a:rPr>
              <a:t> </a:t>
            </a:r>
            <a:r>
              <a:rPr lang="en-US" altLang="zh-CN" sz="4800" i="1" dirty="0" err="1" smtClean="0">
                <a:solidFill>
                  <a:schemeClr val="tx1">
                    <a:lumMod val="95000"/>
                    <a:lumOff val="5000"/>
                  </a:schemeClr>
                </a:solidFill>
                <a:latin typeface="Cambria" panose="02040503050406030204" pitchFamily="18" charset="0"/>
                <a:ea typeface="Cambria" panose="02040503050406030204" pitchFamily="18" charset="0"/>
              </a:rPr>
              <a:t>mỗi</a:t>
            </a:r>
            <a:r>
              <a:rPr lang="en-US" altLang="zh-CN" sz="4800" i="1" dirty="0" smtClean="0">
                <a:solidFill>
                  <a:schemeClr val="tx1">
                    <a:lumMod val="95000"/>
                    <a:lumOff val="5000"/>
                  </a:schemeClr>
                </a:solidFill>
                <a:latin typeface="Cambria" panose="02040503050406030204" pitchFamily="18" charset="0"/>
                <a:ea typeface="Cambria" panose="02040503050406030204" pitchFamily="18" charset="0"/>
              </a:rPr>
              <a:t> </a:t>
            </a:r>
            <a:r>
              <a:rPr lang="en-US" altLang="zh-CN" sz="4800" i="1" dirty="0" err="1" smtClean="0">
                <a:solidFill>
                  <a:schemeClr val="tx1">
                    <a:lumMod val="95000"/>
                    <a:lumOff val="5000"/>
                  </a:schemeClr>
                </a:solidFill>
                <a:latin typeface="Cambria" panose="02040503050406030204" pitchFamily="18" charset="0"/>
                <a:ea typeface="Cambria" panose="02040503050406030204" pitchFamily="18" charset="0"/>
              </a:rPr>
              <a:t>người</a:t>
            </a:r>
            <a:r>
              <a:rPr lang="en-US" altLang="zh-CN" sz="4800" i="1" dirty="0" smtClean="0">
                <a:solidFill>
                  <a:schemeClr val="tx1">
                    <a:lumMod val="95000"/>
                    <a:lumOff val="5000"/>
                  </a:schemeClr>
                </a:solidFill>
                <a:latin typeface="Cambria" panose="02040503050406030204" pitchFamily="18" charset="0"/>
                <a:ea typeface="Cambria" panose="02040503050406030204" pitchFamily="18" charset="0"/>
              </a:rPr>
              <a:t> </a:t>
            </a:r>
            <a:r>
              <a:rPr lang="en-US" altLang="zh-CN" sz="4800" i="1" dirty="0" err="1" smtClean="0">
                <a:solidFill>
                  <a:schemeClr val="tx1">
                    <a:lumMod val="95000"/>
                    <a:lumOff val="5000"/>
                  </a:schemeClr>
                </a:solidFill>
                <a:latin typeface="Cambria" panose="02040503050406030204" pitchFamily="18" charset="0"/>
                <a:ea typeface="Cambria" panose="02040503050406030204" pitchFamily="18" charset="0"/>
              </a:rPr>
              <a:t>có</a:t>
            </a:r>
            <a:r>
              <a:rPr lang="en-US" altLang="zh-CN" sz="4800" i="1" dirty="0" smtClean="0">
                <a:solidFill>
                  <a:schemeClr val="tx1">
                    <a:lumMod val="95000"/>
                    <a:lumOff val="5000"/>
                  </a:schemeClr>
                </a:solidFill>
                <a:latin typeface="Cambria" panose="02040503050406030204" pitchFamily="18" charset="0"/>
                <a:ea typeface="Cambria" panose="02040503050406030204" pitchFamily="18" charset="0"/>
              </a:rPr>
              <a:t> </a:t>
            </a:r>
            <a:r>
              <a:rPr lang="en-US" altLang="zh-CN" sz="4800" i="1" dirty="0" err="1" smtClean="0">
                <a:solidFill>
                  <a:schemeClr val="tx1">
                    <a:lumMod val="95000"/>
                    <a:lumOff val="5000"/>
                  </a:schemeClr>
                </a:solidFill>
                <a:latin typeface="Cambria" panose="02040503050406030204" pitchFamily="18" charset="0"/>
                <a:ea typeface="Cambria" panose="02040503050406030204" pitchFamily="18" charset="0"/>
              </a:rPr>
              <a:t>một</a:t>
            </a:r>
            <a:r>
              <a:rPr lang="en-US" altLang="zh-CN" sz="4800" i="1" dirty="0" smtClean="0">
                <a:solidFill>
                  <a:schemeClr val="tx1">
                    <a:lumMod val="95000"/>
                    <a:lumOff val="5000"/>
                  </a:schemeClr>
                </a:solidFill>
                <a:latin typeface="Cambria" panose="02040503050406030204" pitchFamily="18" charset="0"/>
                <a:ea typeface="Cambria" panose="02040503050406030204" pitchFamily="18" charset="0"/>
              </a:rPr>
              <a:t> </a:t>
            </a:r>
            <a:r>
              <a:rPr lang="en-US" altLang="zh-CN" sz="4800" i="1" dirty="0" err="1" smtClean="0">
                <a:solidFill>
                  <a:schemeClr val="tx1">
                    <a:lumMod val="95000"/>
                    <a:lumOff val="5000"/>
                  </a:schemeClr>
                </a:solidFill>
                <a:latin typeface="Cambria" panose="02040503050406030204" pitchFamily="18" charset="0"/>
                <a:ea typeface="Cambria" panose="02040503050406030204" pitchFamily="18" charset="0"/>
              </a:rPr>
              <a:t>vẻ</a:t>
            </a:r>
            <a:r>
              <a:rPr lang="en-US" altLang="zh-CN" sz="4800" i="1" dirty="0" smtClean="0">
                <a:solidFill>
                  <a:schemeClr val="tx1">
                    <a:lumMod val="95000"/>
                    <a:lumOff val="5000"/>
                  </a:schemeClr>
                </a:solidFill>
                <a:latin typeface="Cambria" panose="02040503050406030204" pitchFamily="18" charset="0"/>
                <a:ea typeface="Cambria" panose="02040503050406030204" pitchFamily="18" charset="0"/>
              </a:rPr>
              <a:t> </a:t>
            </a:r>
            <a:r>
              <a:rPr lang="en-US" altLang="zh-CN" sz="4800" i="1" dirty="0" err="1" smtClean="0">
                <a:solidFill>
                  <a:schemeClr val="tx1">
                    <a:lumMod val="95000"/>
                    <a:lumOff val="5000"/>
                  </a:schemeClr>
                </a:solidFill>
                <a:latin typeface="Cambria" panose="02040503050406030204" pitchFamily="18" charset="0"/>
                <a:ea typeface="Cambria" panose="02040503050406030204" pitchFamily="18" charset="0"/>
              </a:rPr>
              <a:t>đẹp</a:t>
            </a:r>
            <a:r>
              <a:rPr lang="en-US" altLang="zh-CN" sz="4800" i="1" dirty="0" smtClean="0">
                <a:solidFill>
                  <a:schemeClr val="tx1">
                    <a:lumMod val="95000"/>
                    <a:lumOff val="5000"/>
                  </a:schemeClr>
                </a:solidFill>
                <a:latin typeface="Cambria" panose="02040503050406030204" pitchFamily="18" charset="0"/>
                <a:ea typeface="Cambria" panose="02040503050406030204" pitchFamily="18" charset="0"/>
              </a:rPr>
              <a:t> </a:t>
            </a:r>
            <a:r>
              <a:rPr lang="en-US" altLang="zh-CN" sz="4800" i="1" dirty="0" err="1" smtClean="0">
                <a:solidFill>
                  <a:schemeClr val="tx1">
                    <a:lumMod val="95000"/>
                    <a:lumOff val="5000"/>
                  </a:schemeClr>
                </a:solidFill>
                <a:latin typeface="Cambria" panose="02040503050406030204" pitchFamily="18" charset="0"/>
                <a:ea typeface="Cambria" panose="02040503050406030204" pitchFamily="18" charset="0"/>
              </a:rPr>
              <a:t>riêng</a:t>
            </a:r>
            <a:r>
              <a:rPr lang="en-US" altLang="zh-CN" sz="4800" i="1" dirty="0" smtClean="0">
                <a:solidFill>
                  <a:schemeClr val="tx1">
                    <a:lumMod val="95000"/>
                    <a:lumOff val="5000"/>
                  </a:schemeClr>
                </a:solidFill>
                <a:latin typeface="Cambria" panose="02040503050406030204" pitchFamily="18" charset="0"/>
                <a:ea typeface="Cambria" panose="02040503050406030204" pitchFamily="18" charset="0"/>
              </a:rPr>
              <a:t> </a:t>
            </a:r>
            <a:r>
              <a:rPr lang="en-US" altLang="zh-CN" sz="4800" i="1" dirty="0" err="1" smtClean="0">
                <a:solidFill>
                  <a:schemeClr val="tx1">
                    <a:lumMod val="95000"/>
                    <a:lumOff val="5000"/>
                  </a:schemeClr>
                </a:solidFill>
                <a:latin typeface="Cambria" panose="02040503050406030204" pitchFamily="18" charset="0"/>
                <a:ea typeface="Cambria" panose="02040503050406030204" pitchFamily="18" charset="0"/>
              </a:rPr>
              <a:t>và</a:t>
            </a:r>
            <a:r>
              <a:rPr lang="en-US" altLang="zh-CN" sz="4800" i="1" dirty="0" smtClean="0">
                <a:solidFill>
                  <a:schemeClr val="tx1">
                    <a:lumMod val="95000"/>
                    <a:lumOff val="5000"/>
                  </a:schemeClr>
                </a:solidFill>
                <a:latin typeface="Cambria" panose="02040503050406030204" pitchFamily="18" charset="0"/>
                <a:ea typeface="Cambria" panose="02040503050406030204" pitchFamily="18" charset="0"/>
              </a:rPr>
              <a:t> </a:t>
            </a:r>
            <a:r>
              <a:rPr lang="en-US" altLang="zh-CN" sz="4800" i="1" dirty="0" err="1" smtClean="0">
                <a:solidFill>
                  <a:schemeClr val="tx1">
                    <a:lumMod val="95000"/>
                    <a:lumOff val="5000"/>
                  </a:schemeClr>
                </a:solidFill>
                <a:latin typeface="Cambria" panose="02040503050406030204" pitchFamily="18" charset="0"/>
                <a:ea typeface="Cambria" panose="02040503050406030204" pitchFamily="18" charset="0"/>
              </a:rPr>
              <a:t>bức</a:t>
            </a:r>
            <a:r>
              <a:rPr lang="en-US" altLang="zh-CN" sz="4800" i="1" dirty="0" smtClean="0">
                <a:solidFill>
                  <a:schemeClr val="tx1">
                    <a:lumMod val="95000"/>
                    <a:lumOff val="5000"/>
                  </a:schemeClr>
                </a:solidFill>
                <a:latin typeface="Cambria" panose="02040503050406030204" pitchFamily="18" charset="0"/>
                <a:ea typeface="Cambria" panose="02040503050406030204" pitchFamily="18" charset="0"/>
              </a:rPr>
              <a:t> </a:t>
            </a:r>
            <a:r>
              <a:rPr lang="en-US" altLang="zh-CN" sz="4800" i="1" dirty="0" err="1" smtClean="0">
                <a:solidFill>
                  <a:schemeClr val="tx1">
                    <a:lumMod val="95000"/>
                    <a:lumOff val="5000"/>
                  </a:schemeClr>
                </a:solidFill>
                <a:latin typeface="Cambria" panose="02040503050406030204" pitchFamily="18" charset="0"/>
                <a:ea typeface="Cambria" panose="02040503050406030204" pitchFamily="18" charset="0"/>
              </a:rPr>
              <a:t>chân</a:t>
            </a:r>
            <a:r>
              <a:rPr lang="en-US" altLang="zh-CN" sz="4800" i="1" dirty="0" smtClean="0">
                <a:solidFill>
                  <a:schemeClr val="tx1">
                    <a:lumMod val="95000"/>
                    <a:lumOff val="5000"/>
                  </a:schemeClr>
                </a:solidFill>
                <a:latin typeface="Cambria" panose="02040503050406030204" pitchFamily="18" charset="0"/>
                <a:ea typeface="Cambria" panose="02040503050406030204" pitchFamily="18" charset="0"/>
              </a:rPr>
              <a:t> dung </a:t>
            </a:r>
            <a:r>
              <a:rPr lang="en-US" altLang="zh-CN" sz="4800" i="1" dirty="0" err="1" smtClean="0">
                <a:solidFill>
                  <a:schemeClr val="tx1">
                    <a:lumMod val="95000"/>
                    <a:lumOff val="5000"/>
                  </a:schemeClr>
                </a:solidFill>
                <a:latin typeface="Cambria" panose="02040503050406030204" pitchFamily="18" charset="0"/>
                <a:ea typeface="Cambria" panose="02040503050406030204" pitchFamily="18" charset="0"/>
              </a:rPr>
              <a:t>đẹp</a:t>
            </a:r>
            <a:r>
              <a:rPr lang="en-US" altLang="zh-CN" sz="4800" i="1" dirty="0" smtClean="0">
                <a:solidFill>
                  <a:schemeClr val="tx1">
                    <a:lumMod val="95000"/>
                    <a:lumOff val="5000"/>
                  </a:schemeClr>
                </a:solidFill>
                <a:latin typeface="Cambria" panose="02040503050406030204" pitchFamily="18" charset="0"/>
                <a:ea typeface="Cambria" panose="02040503050406030204" pitchFamily="18" charset="0"/>
              </a:rPr>
              <a:t> </a:t>
            </a:r>
            <a:r>
              <a:rPr lang="en-US" altLang="zh-CN" sz="4800" i="1" dirty="0" err="1" smtClean="0">
                <a:solidFill>
                  <a:schemeClr val="tx1">
                    <a:lumMod val="95000"/>
                    <a:lumOff val="5000"/>
                  </a:schemeClr>
                </a:solidFill>
                <a:latin typeface="Cambria" panose="02040503050406030204" pitchFamily="18" charset="0"/>
                <a:ea typeface="Cambria" panose="02040503050406030204" pitchFamily="18" charset="0"/>
              </a:rPr>
              <a:t>phải</a:t>
            </a:r>
            <a:r>
              <a:rPr lang="en-US" altLang="zh-CN" sz="4800" i="1" dirty="0" smtClean="0">
                <a:solidFill>
                  <a:schemeClr val="tx1">
                    <a:lumMod val="95000"/>
                    <a:lumOff val="5000"/>
                  </a:schemeClr>
                </a:solidFill>
                <a:latin typeface="Cambria" panose="02040503050406030204" pitchFamily="18" charset="0"/>
                <a:ea typeface="Cambria" panose="02040503050406030204" pitchFamily="18" charset="0"/>
              </a:rPr>
              <a:t> </a:t>
            </a:r>
            <a:r>
              <a:rPr lang="en-US" altLang="zh-CN" sz="4800" i="1" dirty="0" err="1" smtClean="0">
                <a:solidFill>
                  <a:schemeClr val="tx1">
                    <a:lumMod val="95000"/>
                    <a:lumOff val="5000"/>
                  </a:schemeClr>
                </a:solidFill>
                <a:latin typeface="Cambria" panose="02040503050406030204" pitchFamily="18" charset="0"/>
                <a:ea typeface="Cambria" panose="02040503050406030204" pitchFamily="18" charset="0"/>
              </a:rPr>
              <a:t>là</a:t>
            </a:r>
            <a:r>
              <a:rPr lang="en-US" altLang="zh-CN" sz="4800" i="1" dirty="0" smtClean="0">
                <a:solidFill>
                  <a:schemeClr val="tx1">
                    <a:lumMod val="95000"/>
                    <a:lumOff val="5000"/>
                  </a:schemeClr>
                </a:solidFill>
                <a:latin typeface="Cambria" panose="02040503050406030204" pitchFamily="18" charset="0"/>
                <a:ea typeface="Cambria" panose="02040503050406030204" pitchFamily="18" charset="0"/>
              </a:rPr>
              <a:t> </a:t>
            </a:r>
            <a:r>
              <a:rPr lang="en-US" altLang="zh-CN" sz="4800" i="1" dirty="0" err="1" smtClean="0">
                <a:solidFill>
                  <a:schemeClr val="tx1">
                    <a:lumMod val="95000"/>
                    <a:lumOff val="5000"/>
                  </a:schemeClr>
                </a:solidFill>
                <a:latin typeface="Cambria" panose="02040503050406030204" pitchFamily="18" charset="0"/>
                <a:ea typeface="Cambria" panose="02040503050406030204" pitchFamily="18" charset="0"/>
              </a:rPr>
              <a:t>bức</a:t>
            </a:r>
            <a:r>
              <a:rPr lang="en-US" altLang="zh-CN" sz="4800" i="1" dirty="0" smtClean="0">
                <a:solidFill>
                  <a:schemeClr val="tx1">
                    <a:lumMod val="95000"/>
                    <a:lumOff val="5000"/>
                  </a:schemeClr>
                </a:solidFill>
                <a:latin typeface="Cambria" panose="02040503050406030204" pitchFamily="18" charset="0"/>
                <a:ea typeface="Cambria" panose="02040503050406030204" pitchFamily="18" charset="0"/>
              </a:rPr>
              <a:t> </a:t>
            </a:r>
            <a:r>
              <a:rPr lang="en-US" altLang="zh-CN" sz="4800" i="1" dirty="0" err="1" smtClean="0">
                <a:solidFill>
                  <a:schemeClr val="tx1">
                    <a:lumMod val="95000"/>
                    <a:lumOff val="5000"/>
                  </a:schemeClr>
                </a:solidFill>
                <a:latin typeface="Cambria" panose="02040503050406030204" pitchFamily="18" charset="0"/>
                <a:ea typeface="Cambria" panose="02040503050406030204" pitchFamily="18" charset="0"/>
              </a:rPr>
              <a:t>chân</a:t>
            </a:r>
            <a:r>
              <a:rPr lang="en-US" altLang="zh-CN" sz="4800" i="1" dirty="0" smtClean="0">
                <a:solidFill>
                  <a:schemeClr val="tx1">
                    <a:lumMod val="95000"/>
                    <a:lumOff val="5000"/>
                  </a:schemeClr>
                </a:solidFill>
                <a:latin typeface="Cambria" panose="02040503050406030204" pitchFamily="18" charset="0"/>
                <a:ea typeface="Cambria" panose="02040503050406030204" pitchFamily="18" charset="0"/>
              </a:rPr>
              <a:t> dung </a:t>
            </a:r>
            <a:r>
              <a:rPr lang="en-US" altLang="zh-CN" sz="4800" i="1" dirty="0" err="1" smtClean="0">
                <a:solidFill>
                  <a:schemeClr val="tx1">
                    <a:lumMod val="95000"/>
                    <a:lumOff val="5000"/>
                  </a:schemeClr>
                </a:solidFill>
                <a:latin typeface="Cambria" panose="02040503050406030204" pitchFamily="18" charset="0"/>
                <a:ea typeface="Cambria" panose="02040503050406030204" pitchFamily="18" charset="0"/>
              </a:rPr>
              <a:t>thể</a:t>
            </a:r>
            <a:r>
              <a:rPr lang="en-US" altLang="zh-CN" sz="4800" i="1" dirty="0" smtClean="0">
                <a:solidFill>
                  <a:schemeClr val="tx1">
                    <a:lumMod val="95000"/>
                    <a:lumOff val="5000"/>
                  </a:schemeClr>
                </a:solidFill>
                <a:latin typeface="Cambria" panose="02040503050406030204" pitchFamily="18" charset="0"/>
                <a:ea typeface="Cambria" panose="02040503050406030204" pitchFamily="18" charset="0"/>
              </a:rPr>
              <a:t> </a:t>
            </a:r>
            <a:r>
              <a:rPr lang="en-US" altLang="zh-CN" sz="4800" i="1" dirty="0" err="1" smtClean="0">
                <a:solidFill>
                  <a:schemeClr val="tx1">
                    <a:lumMod val="95000"/>
                    <a:lumOff val="5000"/>
                  </a:schemeClr>
                </a:solidFill>
                <a:latin typeface="Cambria" panose="02040503050406030204" pitchFamily="18" charset="0"/>
                <a:ea typeface="Cambria" panose="02040503050406030204" pitchFamily="18" charset="0"/>
              </a:rPr>
              <a:t>hiện</a:t>
            </a:r>
            <a:r>
              <a:rPr lang="en-US" altLang="zh-CN" sz="4800" i="1" dirty="0" smtClean="0">
                <a:solidFill>
                  <a:schemeClr val="tx1">
                    <a:lumMod val="95000"/>
                    <a:lumOff val="5000"/>
                  </a:schemeClr>
                </a:solidFill>
                <a:latin typeface="Cambria" panose="02040503050406030204" pitchFamily="18" charset="0"/>
                <a:ea typeface="Cambria" panose="02040503050406030204" pitchFamily="18" charset="0"/>
              </a:rPr>
              <a:t> </a:t>
            </a:r>
            <a:r>
              <a:rPr lang="en-US" altLang="zh-CN" sz="4800" i="1" dirty="0" err="1" smtClean="0">
                <a:solidFill>
                  <a:schemeClr val="tx1">
                    <a:lumMod val="95000"/>
                    <a:lumOff val="5000"/>
                  </a:schemeClr>
                </a:solidFill>
                <a:latin typeface="Cambria" panose="02040503050406030204" pitchFamily="18" charset="0"/>
                <a:ea typeface="Cambria" panose="02040503050406030204" pitchFamily="18" charset="0"/>
              </a:rPr>
              <a:t>được</a:t>
            </a:r>
            <a:r>
              <a:rPr lang="en-US" altLang="zh-CN" sz="4800" i="1" dirty="0" smtClean="0">
                <a:solidFill>
                  <a:schemeClr val="tx1">
                    <a:lumMod val="95000"/>
                    <a:lumOff val="5000"/>
                  </a:schemeClr>
                </a:solidFill>
                <a:latin typeface="Cambria" panose="02040503050406030204" pitchFamily="18" charset="0"/>
                <a:ea typeface="Cambria" panose="02040503050406030204" pitchFamily="18" charset="0"/>
              </a:rPr>
              <a:t> </a:t>
            </a:r>
            <a:r>
              <a:rPr lang="en-US" altLang="zh-CN" sz="4800" i="1" dirty="0" err="1" smtClean="0">
                <a:solidFill>
                  <a:schemeClr val="tx1">
                    <a:lumMod val="95000"/>
                    <a:lumOff val="5000"/>
                  </a:schemeClr>
                </a:solidFill>
                <a:latin typeface="Cambria" panose="02040503050406030204" pitchFamily="18" charset="0"/>
                <a:ea typeface="Cambria" panose="02040503050406030204" pitchFamily="18" charset="0"/>
              </a:rPr>
              <a:t>vẻ</a:t>
            </a:r>
            <a:r>
              <a:rPr lang="en-US" altLang="zh-CN" sz="4800" i="1" dirty="0" smtClean="0">
                <a:solidFill>
                  <a:schemeClr val="tx1">
                    <a:lumMod val="95000"/>
                    <a:lumOff val="5000"/>
                  </a:schemeClr>
                </a:solidFill>
                <a:latin typeface="Cambria" panose="02040503050406030204" pitchFamily="18" charset="0"/>
                <a:ea typeface="Cambria" panose="02040503050406030204" pitchFamily="18" charset="0"/>
              </a:rPr>
              <a:t> </a:t>
            </a:r>
            <a:r>
              <a:rPr lang="en-US" altLang="zh-CN" sz="4800" i="1" dirty="0" err="1" smtClean="0">
                <a:solidFill>
                  <a:schemeClr val="tx1">
                    <a:lumMod val="95000"/>
                    <a:lumOff val="5000"/>
                  </a:schemeClr>
                </a:solidFill>
                <a:latin typeface="Cambria" panose="02040503050406030204" pitchFamily="18" charset="0"/>
                <a:ea typeface="Cambria" panose="02040503050406030204" pitchFamily="18" charset="0"/>
              </a:rPr>
              <a:t>riêng</a:t>
            </a:r>
            <a:r>
              <a:rPr lang="en-US" altLang="zh-CN" sz="4800" i="1" dirty="0" smtClean="0">
                <a:solidFill>
                  <a:schemeClr val="tx1">
                    <a:lumMod val="95000"/>
                    <a:lumOff val="5000"/>
                  </a:schemeClr>
                </a:solidFill>
                <a:latin typeface="Cambria" panose="02040503050406030204" pitchFamily="18" charset="0"/>
                <a:ea typeface="Cambria" panose="02040503050406030204" pitchFamily="18" charset="0"/>
              </a:rPr>
              <a:t> </a:t>
            </a:r>
            <a:r>
              <a:rPr lang="en-US" altLang="zh-CN" sz="4800" i="1" dirty="0" err="1" smtClean="0">
                <a:solidFill>
                  <a:schemeClr val="tx1">
                    <a:lumMod val="95000"/>
                    <a:lumOff val="5000"/>
                  </a:schemeClr>
                </a:solidFill>
                <a:latin typeface="Cambria" panose="02040503050406030204" pitchFamily="18" charset="0"/>
                <a:ea typeface="Cambria" panose="02040503050406030204" pitchFamily="18" charset="0"/>
              </a:rPr>
              <a:t>đó</a:t>
            </a:r>
            <a:r>
              <a:rPr lang="en-US" altLang="zh-CN" sz="4800" i="1" dirty="0" smtClean="0">
                <a:solidFill>
                  <a:schemeClr val="tx1">
                    <a:lumMod val="95000"/>
                    <a:lumOff val="5000"/>
                  </a:schemeClr>
                </a:solidFill>
                <a:latin typeface="Cambria" panose="02040503050406030204" pitchFamily="18" charset="0"/>
                <a:ea typeface="Cambria" panose="02040503050406030204" pitchFamily="18" charset="0"/>
              </a:rPr>
              <a:t>.</a:t>
            </a:r>
            <a:endParaRPr lang="zh-CN" altLang="en-US" sz="4800" i="1" dirty="0">
              <a:solidFill>
                <a:schemeClr val="tx1">
                  <a:lumMod val="95000"/>
                  <a:lumOff val="5000"/>
                </a:schemeClr>
              </a:solidFill>
              <a:latin typeface="Cambria" panose="02040503050406030204" pitchFamily="18" charset="0"/>
              <a:ea typeface="仓耳玄三M W05" panose="02020400000000000000" pitchFamily="18" charset="-122"/>
            </a:endParaRPr>
          </a:p>
        </p:txBody>
      </p:sp>
      <p:sp>
        <p:nvSpPr>
          <p:cNvPr id="10" name="îślïḓê">
            <a:extLst>
              <a:ext uri="{FF2B5EF4-FFF2-40B4-BE49-F238E27FC236}">
                <a16:creationId xmlns:a16="http://schemas.microsoft.com/office/drawing/2014/main" id="{457E4182-81B9-488F-ACFA-50974B1B9894}"/>
              </a:ext>
            </a:extLst>
          </p:cNvPr>
          <p:cNvSpPr/>
          <p:nvPr/>
        </p:nvSpPr>
        <p:spPr>
          <a:xfrm>
            <a:off x="985427" y="3006713"/>
            <a:ext cx="16230600" cy="2063047"/>
          </a:xfrm>
          <a:prstGeom prst="rect">
            <a:avLst/>
          </a:prstGeom>
          <a:solidFill>
            <a:schemeClr val="accent2">
              <a:lumMod val="75000"/>
              <a:alpha val="63000"/>
            </a:schemeClr>
          </a:solidFill>
          <a:ln w="76200">
            <a:solidFill>
              <a:schemeClr val="bg2">
                <a:lumMod val="25000"/>
              </a:schemeClr>
            </a:solidFill>
            <a:prstDash val="lgDash"/>
            <a:headEnd/>
            <a:tailEnd/>
          </a:ln>
        </p:spPr>
        <p:style>
          <a:lnRef idx="3">
            <a:schemeClr val="lt1"/>
          </a:lnRef>
          <a:fillRef idx="1">
            <a:schemeClr val="accent2"/>
          </a:fillRef>
          <a:effectRef idx="1">
            <a:schemeClr val="accent2"/>
          </a:effectRef>
          <a:fontRef idx="minor">
            <a:schemeClr val="lt1"/>
          </a:fontRef>
        </p:style>
        <p:txBody>
          <a:bodyPr rot="0" spcFirstLastPara="0" vert="horz" wrap="square" lIns="137160" tIns="68580" rIns="137160" bIns="6858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just" defTabSz="1371600"/>
            <a:r>
              <a:rPr lang="en-US" altLang="zh-CN" sz="4800" b="1" i="1" u="sng" dirty="0" err="1" smtClean="0">
                <a:solidFill>
                  <a:schemeClr val="bg1"/>
                </a:solidFill>
                <a:latin typeface="Cambria" panose="02040503050406030204" pitchFamily="18" charset="0"/>
                <a:ea typeface="Cambria" panose="02040503050406030204" pitchFamily="18" charset="0"/>
              </a:rPr>
              <a:t>Sự</a:t>
            </a:r>
            <a:r>
              <a:rPr lang="en-US" altLang="zh-CN" sz="4800" b="1" i="1" u="sng" dirty="0" smtClean="0">
                <a:solidFill>
                  <a:schemeClr val="bg1"/>
                </a:solidFill>
                <a:latin typeface="Cambria" panose="02040503050406030204" pitchFamily="18" charset="0"/>
                <a:ea typeface="Cambria" panose="02040503050406030204" pitchFamily="18" charset="0"/>
              </a:rPr>
              <a:t> </a:t>
            </a:r>
            <a:r>
              <a:rPr lang="en-US" altLang="zh-CN" sz="4800" b="1" i="1" u="sng" dirty="0" err="1" smtClean="0">
                <a:solidFill>
                  <a:schemeClr val="bg1"/>
                </a:solidFill>
                <a:latin typeface="Cambria" panose="02040503050406030204" pitchFamily="18" charset="0"/>
                <a:ea typeface="Cambria" panose="02040503050406030204" pitchFamily="18" charset="0"/>
              </a:rPr>
              <a:t>việc</a:t>
            </a:r>
            <a:r>
              <a:rPr lang="en-US" altLang="zh-CN" sz="4800" b="1" i="1" u="sng" dirty="0" smtClean="0">
                <a:solidFill>
                  <a:schemeClr val="bg1"/>
                </a:solidFill>
                <a:latin typeface="Cambria" panose="02040503050406030204" pitchFamily="18" charset="0"/>
                <a:ea typeface="Cambria" panose="02040503050406030204" pitchFamily="18" charset="0"/>
              </a:rPr>
              <a:t> </a:t>
            </a:r>
            <a:r>
              <a:rPr lang="en-US" altLang="zh-CN" sz="4800" b="1" i="1" u="sng" dirty="0" err="1" smtClean="0">
                <a:solidFill>
                  <a:schemeClr val="bg1"/>
                </a:solidFill>
                <a:latin typeface="Cambria" panose="02040503050406030204" pitchFamily="18" charset="0"/>
                <a:ea typeface="Cambria" panose="02040503050406030204" pitchFamily="18" charset="0"/>
              </a:rPr>
              <a:t>cuối</a:t>
            </a:r>
            <a:r>
              <a:rPr lang="en-US" altLang="zh-CN" sz="4800" b="1" i="1" u="sng" dirty="0" smtClean="0">
                <a:solidFill>
                  <a:schemeClr val="bg1"/>
                </a:solidFill>
                <a:latin typeface="Cambria" panose="02040503050406030204" pitchFamily="18" charset="0"/>
                <a:ea typeface="Cambria" panose="02040503050406030204" pitchFamily="18" charset="0"/>
              </a:rPr>
              <a:t> </a:t>
            </a:r>
            <a:r>
              <a:rPr lang="en-US" altLang="zh-CN" sz="4800" b="1" i="1" u="sng" dirty="0" err="1" smtClean="0">
                <a:solidFill>
                  <a:schemeClr val="bg1"/>
                </a:solidFill>
                <a:latin typeface="Cambria" panose="02040503050406030204" pitchFamily="18" charset="0"/>
                <a:ea typeface="Cambria" panose="02040503050406030204" pitchFamily="18" charset="0"/>
              </a:rPr>
              <a:t>cùng</a:t>
            </a:r>
            <a:r>
              <a:rPr lang="en-US" altLang="zh-CN" sz="4800" b="1" i="1" u="sng" dirty="0" smtClean="0">
                <a:solidFill>
                  <a:schemeClr val="bg1"/>
                </a:solidFill>
                <a:latin typeface="Cambria" panose="02040503050406030204" pitchFamily="18" charset="0"/>
                <a:ea typeface="Cambria" panose="02040503050406030204" pitchFamily="18" charset="0"/>
              </a:rPr>
              <a:t>:</a:t>
            </a:r>
            <a:r>
              <a:rPr lang="en-US" altLang="zh-CN" sz="4800" dirty="0" smtClean="0">
                <a:solidFill>
                  <a:schemeClr val="bg1"/>
                </a:solidFill>
                <a:latin typeface="Cambria" panose="02040503050406030204" pitchFamily="18" charset="0"/>
                <a:ea typeface="Cambria" panose="02040503050406030204" pitchFamily="18" charset="0"/>
              </a:rPr>
              <a:t> </a:t>
            </a:r>
            <a:r>
              <a:rPr lang="en-US" altLang="zh-CN" sz="4800" dirty="0" err="1" smtClean="0">
                <a:solidFill>
                  <a:schemeClr val="bg1"/>
                </a:solidFill>
                <a:latin typeface="Cambria" panose="02040503050406030204" pitchFamily="18" charset="0"/>
                <a:ea typeface="Cambria" panose="02040503050406030204" pitchFamily="18" charset="0"/>
              </a:rPr>
              <a:t>Các</a:t>
            </a:r>
            <a:r>
              <a:rPr lang="en-US" altLang="zh-CN" sz="4800" dirty="0" smtClean="0">
                <a:solidFill>
                  <a:schemeClr val="bg1"/>
                </a:solidFill>
                <a:latin typeface="Cambria" panose="02040503050406030204" pitchFamily="18" charset="0"/>
                <a:ea typeface="Cambria" panose="02040503050406030204" pitchFamily="18" charset="0"/>
              </a:rPr>
              <a:t> </a:t>
            </a:r>
            <a:r>
              <a:rPr lang="en-US" altLang="zh-CN" sz="4800" dirty="0" err="1" smtClean="0">
                <a:solidFill>
                  <a:schemeClr val="bg1"/>
                </a:solidFill>
                <a:latin typeface="Cambria" panose="02040503050406030204" pitchFamily="18" charset="0"/>
                <a:ea typeface="Cambria" panose="02040503050406030204" pitchFamily="18" charset="0"/>
              </a:rPr>
              <a:t>cô</a:t>
            </a:r>
            <a:r>
              <a:rPr lang="en-US" altLang="zh-CN" sz="4800" dirty="0" smtClean="0">
                <a:solidFill>
                  <a:schemeClr val="bg1"/>
                </a:solidFill>
                <a:latin typeface="Cambria" panose="02040503050406030204" pitchFamily="18" charset="0"/>
                <a:ea typeface="Cambria" panose="02040503050406030204" pitchFamily="18" charset="0"/>
              </a:rPr>
              <a:t> </a:t>
            </a:r>
            <a:r>
              <a:rPr lang="en-US" altLang="zh-CN" sz="4800" dirty="0" err="1" smtClean="0">
                <a:solidFill>
                  <a:schemeClr val="bg1"/>
                </a:solidFill>
                <a:latin typeface="Cambria" panose="02040503050406030204" pitchFamily="18" charset="0"/>
                <a:ea typeface="Cambria" panose="02040503050406030204" pitchFamily="18" charset="0"/>
              </a:rPr>
              <a:t>bé</a:t>
            </a:r>
            <a:r>
              <a:rPr lang="en-US" altLang="zh-CN" sz="4800" dirty="0" smtClean="0">
                <a:solidFill>
                  <a:schemeClr val="bg1"/>
                </a:solidFill>
                <a:latin typeface="Cambria" panose="02040503050406030204" pitchFamily="18" charset="0"/>
                <a:ea typeface="Cambria" panose="02040503050406030204" pitchFamily="18" charset="0"/>
              </a:rPr>
              <a:t> </a:t>
            </a:r>
            <a:r>
              <a:rPr lang="en-US" altLang="zh-CN" sz="4800" dirty="0" err="1" smtClean="0">
                <a:solidFill>
                  <a:schemeClr val="bg1"/>
                </a:solidFill>
                <a:latin typeface="Cambria" panose="02040503050406030204" pitchFamily="18" charset="0"/>
                <a:ea typeface="Cambria" panose="02040503050406030204" pitchFamily="18" charset="0"/>
              </a:rPr>
              <a:t>ngắm</a:t>
            </a:r>
            <a:r>
              <a:rPr lang="en-US" altLang="zh-CN" sz="4800" dirty="0" smtClean="0">
                <a:solidFill>
                  <a:schemeClr val="bg1"/>
                </a:solidFill>
                <a:latin typeface="Cambria" panose="02040503050406030204" pitchFamily="18" charset="0"/>
                <a:ea typeface="Cambria" panose="02040503050406030204" pitchFamily="18" charset="0"/>
              </a:rPr>
              <a:t> </a:t>
            </a:r>
            <a:r>
              <a:rPr lang="en-US" altLang="zh-CN" sz="4800" dirty="0" err="1" smtClean="0">
                <a:solidFill>
                  <a:schemeClr val="bg1"/>
                </a:solidFill>
                <a:latin typeface="Cambria" panose="02040503050406030204" pitchFamily="18" charset="0"/>
                <a:ea typeface="Cambria" panose="02040503050406030204" pitchFamily="18" charset="0"/>
              </a:rPr>
              <a:t>những</a:t>
            </a:r>
            <a:r>
              <a:rPr lang="en-US" altLang="zh-CN" sz="4800" dirty="0" smtClean="0">
                <a:solidFill>
                  <a:schemeClr val="bg1"/>
                </a:solidFill>
                <a:latin typeface="Cambria" panose="02040503050406030204" pitchFamily="18" charset="0"/>
                <a:ea typeface="Cambria" panose="02040503050406030204" pitchFamily="18" charset="0"/>
              </a:rPr>
              <a:t> </a:t>
            </a:r>
            <a:r>
              <a:rPr lang="en-US" altLang="zh-CN" sz="4800" dirty="0" err="1" smtClean="0">
                <a:solidFill>
                  <a:schemeClr val="bg1"/>
                </a:solidFill>
                <a:latin typeface="Cambria" panose="02040503050406030204" pitchFamily="18" charset="0"/>
                <a:ea typeface="Cambria" panose="02040503050406030204" pitchFamily="18" charset="0"/>
              </a:rPr>
              <a:t>bức</a:t>
            </a:r>
            <a:r>
              <a:rPr lang="en-US" altLang="zh-CN" sz="4800" dirty="0" smtClean="0">
                <a:solidFill>
                  <a:schemeClr val="bg1"/>
                </a:solidFill>
                <a:latin typeface="Cambria" panose="02040503050406030204" pitchFamily="18" charset="0"/>
                <a:ea typeface="Cambria" panose="02040503050406030204" pitchFamily="18" charset="0"/>
              </a:rPr>
              <a:t> </a:t>
            </a:r>
            <a:r>
              <a:rPr lang="en-US" altLang="zh-CN" sz="4800" dirty="0" err="1" smtClean="0">
                <a:solidFill>
                  <a:schemeClr val="bg1"/>
                </a:solidFill>
                <a:latin typeface="Cambria" panose="02040503050406030204" pitchFamily="18" charset="0"/>
                <a:ea typeface="Cambria" panose="02040503050406030204" pitchFamily="18" charset="0"/>
              </a:rPr>
              <a:t>chân</a:t>
            </a:r>
            <a:r>
              <a:rPr lang="en-US" altLang="zh-CN" sz="4800" dirty="0" smtClean="0">
                <a:solidFill>
                  <a:schemeClr val="bg1"/>
                </a:solidFill>
                <a:latin typeface="Cambria" panose="02040503050406030204" pitchFamily="18" charset="0"/>
                <a:ea typeface="Cambria" panose="02040503050406030204" pitchFamily="18" charset="0"/>
              </a:rPr>
              <a:t> dung </a:t>
            </a:r>
            <a:r>
              <a:rPr lang="en-US" altLang="zh-CN" sz="4800" dirty="0" err="1" smtClean="0">
                <a:solidFill>
                  <a:schemeClr val="bg1"/>
                </a:solidFill>
                <a:latin typeface="Cambria" panose="02040503050406030204" pitchFamily="18" charset="0"/>
                <a:ea typeface="Cambria" panose="02040503050406030204" pitchFamily="18" charset="0"/>
              </a:rPr>
              <a:t>khi</a:t>
            </a:r>
            <a:r>
              <a:rPr lang="en-US" altLang="zh-CN" sz="4800" dirty="0" smtClean="0">
                <a:solidFill>
                  <a:schemeClr val="bg1"/>
                </a:solidFill>
                <a:latin typeface="Cambria" panose="02040503050406030204" pitchFamily="18" charset="0"/>
                <a:ea typeface="Cambria" panose="02040503050406030204" pitchFamily="18" charset="0"/>
              </a:rPr>
              <a:t> </a:t>
            </a:r>
            <a:r>
              <a:rPr lang="en-US" altLang="zh-CN" sz="4800" dirty="0" err="1" smtClean="0">
                <a:solidFill>
                  <a:schemeClr val="bg1"/>
                </a:solidFill>
                <a:latin typeface="Cambria" panose="02040503050406030204" pitchFamily="18" charset="0"/>
                <a:ea typeface="Cambria" panose="02040503050406030204" pitchFamily="18" charset="0"/>
              </a:rPr>
              <a:t>chúng</a:t>
            </a:r>
            <a:r>
              <a:rPr lang="en-US" altLang="zh-CN" sz="4800" dirty="0" smtClean="0">
                <a:solidFill>
                  <a:schemeClr val="bg1"/>
                </a:solidFill>
                <a:latin typeface="Cambria" panose="02040503050406030204" pitchFamily="18" charset="0"/>
                <a:ea typeface="Cambria" panose="02040503050406030204" pitchFamily="18" charset="0"/>
              </a:rPr>
              <a:t> </a:t>
            </a:r>
            <a:r>
              <a:rPr lang="en-US" altLang="zh-CN" sz="4800" dirty="0" err="1" smtClean="0">
                <a:solidFill>
                  <a:schemeClr val="bg1"/>
                </a:solidFill>
                <a:latin typeface="Cambria" panose="02040503050406030204" pitchFamily="18" charset="0"/>
                <a:ea typeface="Cambria" panose="02040503050406030204" pitchFamily="18" charset="0"/>
              </a:rPr>
              <a:t>được</a:t>
            </a:r>
            <a:r>
              <a:rPr lang="en-US" altLang="zh-CN" sz="4800" dirty="0" smtClean="0">
                <a:solidFill>
                  <a:schemeClr val="bg1"/>
                </a:solidFill>
                <a:latin typeface="Cambria" panose="02040503050406030204" pitchFamily="18" charset="0"/>
                <a:ea typeface="Cambria" panose="02040503050406030204" pitchFamily="18" charset="0"/>
              </a:rPr>
              <a:t> </a:t>
            </a:r>
            <a:r>
              <a:rPr lang="en-US" altLang="zh-CN" sz="4800" dirty="0" err="1" smtClean="0">
                <a:solidFill>
                  <a:schemeClr val="bg1"/>
                </a:solidFill>
                <a:latin typeface="Cambria" panose="02040503050406030204" pitchFamily="18" charset="0"/>
                <a:ea typeface="Cambria" panose="02040503050406030204" pitchFamily="18" charset="0"/>
              </a:rPr>
              <a:t>đặt</a:t>
            </a:r>
            <a:r>
              <a:rPr lang="en-US" altLang="zh-CN" sz="4800" dirty="0" smtClean="0">
                <a:solidFill>
                  <a:schemeClr val="bg1"/>
                </a:solidFill>
                <a:latin typeface="Cambria" panose="02040503050406030204" pitchFamily="18" charset="0"/>
                <a:ea typeface="Cambria" panose="02040503050406030204" pitchFamily="18" charset="0"/>
              </a:rPr>
              <a:t> </a:t>
            </a:r>
            <a:r>
              <a:rPr lang="en-US" altLang="zh-CN" sz="4800" dirty="0" err="1" smtClean="0">
                <a:solidFill>
                  <a:schemeClr val="bg1"/>
                </a:solidFill>
                <a:latin typeface="Cambria" panose="02040503050406030204" pitchFamily="18" charset="0"/>
                <a:ea typeface="Cambria" panose="02040503050406030204" pitchFamily="18" charset="0"/>
              </a:rPr>
              <a:t>cạnh</a:t>
            </a:r>
            <a:r>
              <a:rPr lang="en-US" altLang="zh-CN" sz="4800" dirty="0" smtClean="0">
                <a:solidFill>
                  <a:schemeClr val="bg1"/>
                </a:solidFill>
                <a:latin typeface="Cambria" panose="02040503050406030204" pitchFamily="18" charset="0"/>
                <a:ea typeface="Cambria" panose="02040503050406030204" pitchFamily="18" charset="0"/>
              </a:rPr>
              <a:t> </a:t>
            </a:r>
            <a:r>
              <a:rPr lang="en-US" altLang="zh-CN" sz="4800" dirty="0" err="1" smtClean="0">
                <a:solidFill>
                  <a:schemeClr val="bg1"/>
                </a:solidFill>
                <a:latin typeface="Cambria" panose="02040503050406030204" pitchFamily="18" charset="0"/>
                <a:ea typeface="Cambria" panose="02040503050406030204" pitchFamily="18" charset="0"/>
              </a:rPr>
              <a:t>nhau</a:t>
            </a:r>
            <a:r>
              <a:rPr lang="en-US" altLang="zh-CN" sz="4800" dirty="0" smtClean="0">
                <a:solidFill>
                  <a:schemeClr val="bg1"/>
                </a:solidFill>
                <a:latin typeface="Cambria" panose="02040503050406030204" pitchFamily="18" charset="0"/>
                <a:ea typeface="Cambria" panose="02040503050406030204" pitchFamily="18" charset="0"/>
              </a:rPr>
              <a:t>.</a:t>
            </a:r>
            <a:endParaRPr lang="zh-CN" altLang="en-US" sz="4800" dirty="0">
              <a:solidFill>
                <a:schemeClr val="bg1"/>
              </a:solidFill>
              <a:latin typeface="Cambria" panose="02040503050406030204" pitchFamily="18" charset="0"/>
              <a:ea typeface="仓耳玄三M W05" panose="02020400000000000000" pitchFamily="18" charset="-122"/>
            </a:endParaRPr>
          </a:p>
        </p:txBody>
      </p:sp>
    </p:spTree>
    <p:extLst>
      <p:ext uri="{BB962C8B-B14F-4D97-AF65-F5344CB8AC3E}">
        <p14:creationId xmlns:p14="http://schemas.microsoft.com/office/powerpoint/2010/main" val="22448323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9157B3C8-C230-46A9-B7EC-4459D41AAE3D}"/>
              </a:ext>
            </a:extLst>
          </p:cNvPr>
          <p:cNvPicPr>
            <a:picLocks noChangeAspect="1"/>
          </p:cNvPicPr>
          <p:nvPr/>
        </p:nvPicPr>
        <p:blipFill rotWithShape="1">
          <a:blip r:embed="rId2">
            <a:extLst>
              <a:ext uri="{28A0092B-C50C-407E-A947-70E740481C1C}">
                <a14:useLocalDpi xmlns:a14="http://schemas.microsoft.com/office/drawing/2010/main" val="0"/>
              </a:ext>
            </a:extLst>
          </a:blip>
          <a:srcRect l="21456" r="20158"/>
          <a:stretch/>
        </p:blipFill>
        <p:spPr>
          <a:xfrm>
            <a:off x="7673133" y="1844716"/>
            <a:ext cx="10072404" cy="6597569"/>
          </a:xfrm>
          <a:prstGeom prst="rect">
            <a:avLst/>
          </a:prstGeom>
        </p:spPr>
      </p:pic>
      <p:pic>
        <p:nvPicPr>
          <p:cNvPr id="2" name="图片 1">
            <a:extLst>
              <a:ext uri="{FF2B5EF4-FFF2-40B4-BE49-F238E27FC236}">
                <a16:creationId xmlns:a16="http://schemas.microsoft.com/office/drawing/2014/main" id="{737128CF-C166-43CE-A569-E5348DEF615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988929"/>
            <a:ext cx="10287000" cy="10287000"/>
          </a:xfrm>
          <a:prstGeom prst="rect">
            <a:avLst/>
          </a:prstGeom>
        </p:spPr>
      </p:pic>
      <p:pic>
        <p:nvPicPr>
          <p:cNvPr id="4" name="Picture 3"/>
          <p:cNvPicPr>
            <a:picLocks noChangeAspect="1"/>
          </p:cNvPicPr>
          <p:nvPr/>
        </p:nvPicPr>
        <p:blipFill>
          <a:blip r:embed="rId4"/>
          <a:stretch>
            <a:fillRect/>
          </a:stretch>
        </p:blipFill>
        <p:spPr>
          <a:xfrm>
            <a:off x="8228856" y="2705100"/>
            <a:ext cx="9516681" cy="4633362"/>
          </a:xfrm>
          <a:prstGeom prst="rect">
            <a:avLst/>
          </a:prstGeom>
        </p:spPr>
      </p:pic>
    </p:spTree>
    <p:extLst>
      <p:ext uri="{BB962C8B-B14F-4D97-AF65-F5344CB8AC3E}">
        <p14:creationId xmlns:p14="http://schemas.microsoft.com/office/powerpoint/2010/main" val="28670694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609600" y="287192"/>
            <a:ext cx="17221200" cy="9580648"/>
            <a:chOff x="609600" y="287192"/>
            <a:chExt cx="17221200" cy="9580648"/>
          </a:xfrm>
        </p:grpSpPr>
        <p:sp>
          <p:nvSpPr>
            <p:cNvPr id="2" name="Rounded Rectangle 1"/>
            <p:cNvSpPr/>
            <p:nvPr/>
          </p:nvSpPr>
          <p:spPr>
            <a:xfrm>
              <a:off x="609600" y="287192"/>
              <a:ext cx="17221200" cy="9580647"/>
            </a:xfrm>
            <a:prstGeom prst="roundRect">
              <a:avLst>
                <a:gd name="adj" fmla="val 6403"/>
              </a:avLst>
            </a:prstGeom>
            <a:solidFill>
              <a:schemeClr val="bg1"/>
            </a:solidFill>
            <a:ln w="571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914400" y="419100"/>
              <a:ext cx="16611600" cy="9448740"/>
            </a:xfrm>
            <a:prstGeom prst="rect">
              <a:avLst/>
            </a:prstGeom>
          </p:spPr>
          <p:txBody>
            <a:bodyPr wrap="square">
              <a:spAutoFit/>
            </a:bodyPr>
            <a:lstStyle/>
            <a:p>
              <a:pPr algn="ctr"/>
              <a:r>
                <a:rPr lang="vi-VN" sz="3600" b="1" dirty="0">
                  <a:solidFill>
                    <a:schemeClr val="accent6">
                      <a:lumMod val="50000"/>
                    </a:schemeClr>
                  </a:solidFill>
                  <a:latin typeface="OpenSansBold"/>
                </a:rPr>
                <a:t>NHỮNG BỨC CHÂN DUNG</a:t>
              </a:r>
              <a:endParaRPr lang="vi-VN" sz="3600" dirty="0">
                <a:solidFill>
                  <a:schemeClr val="accent6">
                    <a:lumMod val="50000"/>
                  </a:schemeClr>
                </a:solidFill>
                <a:latin typeface="OpenSans"/>
              </a:endParaRPr>
            </a:p>
            <a:p>
              <a:pPr algn="just"/>
              <a:r>
                <a:rPr lang="en-US" sz="3200" dirty="0" smtClean="0">
                  <a:solidFill>
                    <a:srgbClr val="000000"/>
                  </a:solidFill>
                  <a:latin typeface="OpenSans"/>
                </a:rPr>
                <a:t>      </a:t>
              </a:r>
              <a:r>
                <a:rPr lang="vi-VN" sz="3200" dirty="0" smtClean="0">
                  <a:solidFill>
                    <a:srgbClr val="000000"/>
                  </a:solidFill>
                  <a:latin typeface="OpenSans"/>
                </a:rPr>
                <a:t>Màu </a:t>
              </a:r>
              <a:r>
                <a:rPr lang="vi-VN" sz="3200" dirty="0">
                  <a:solidFill>
                    <a:srgbClr val="000000"/>
                  </a:solidFill>
                  <a:latin typeface="OpenSans"/>
                </a:rPr>
                <a:t>Nước vẽ chân dung Bông Tuyết và Mắt Xanh. Hai bức chân dung thực sự là hai tác phẩm nghệ thuật, bởi người trong tranh được vẽ rất đẹp và rất giống người thật.</a:t>
              </a:r>
            </a:p>
            <a:p>
              <a:pPr algn="just"/>
              <a:r>
                <a:rPr lang="en-US" sz="3200" dirty="0" smtClean="0">
                  <a:solidFill>
                    <a:srgbClr val="000000"/>
                  </a:solidFill>
                  <a:latin typeface="OpenSans"/>
                </a:rPr>
                <a:t>      </a:t>
              </a:r>
              <a:r>
                <a:rPr lang="vi-VN" sz="3200" dirty="0" smtClean="0">
                  <a:solidFill>
                    <a:srgbClr val="000000"/>
                  </a:solidFill>
                  <a:latin typeface="OpenSans"/>
                </a:rPr>
                <a:t>Hoa </a:t>
              </a:r>
              <a:r>
                <a:rPr lang="vi-VN" sz="3200" dirty="0">
                  <a:solidFill>
                    <a:srgbClr val="000000"/>
                  </a:solidFill>
                  <a:latin typeface="OpenSans"/>
                </a:rPr>
                <a:t>Nhỏ cũng đến gặp Màu Nước đề nghị cậu vẽ chân dung cho mình. Khi Màu Nước chuẩn bị vẽ, cô bé nói:</a:t>
              </a:r>
            </a:p>
            <a:p>
              <a:pPr algn="just"/>
              <a:r>
                <a:rPr lang="en-US" sz="3200" dirty="0" smtClean="0">
                  <a:solidFill>
                    <a:srgbClr val="000000"/>
                  </a:solidFill>
                  <a:latin typeface="OpenSans"/>
                </a:rPr>
                <a:t>      </a:t>
              </a:r>
              <a:r>
                <a:rPr lang="vi-VN" sz="3200" dirty="0" smtClean="0">
                  <a:solidFill>
                    <a:srgbClr val="000000"/>
                  </a:solidFill>
                  <a:latin typeface="OpenSans"/>
                </a:rPr>
                <a:t>- </a:t>
              </a:r>
              <a:r>
                <a:rPr lang="vi-VN" sz="3200" dirty="0">
                  <a:solidFill>
                    <a:srgbClr val="000000"/>
                  </a:solidFill>
                  <a:latin typeface="OpenSans"/>
                </a:rPr>
                <a:t>Bạn nhớ vẽ mắt tôi to hơn nhé!</a:t>
              </a:r>
            </a:p>
            <a:p>
              <a:pPr algn="just"/>
              <a:r>
                <a:rPr lang="en-US" sz="3200" dirty="0" smtClean="0">
                  <a:solidFill>
                    <a:srgbClr val="000000"/>
                  </a:solidFill>
                  <a:latin typeface="OpenSans"/>
                </a:rPr>
                <a:t>      </a:t>
              </a:r>
              <a:r>
                <a:rPr lang="vi-VN" sz="3200" dirty="0" smtClean="0">
                  <a:solidFill>
                    <a:srgbClr val="000000"/>
                  </a:solidFill>
                  <a:latin typeface="OpenSans"/>
                </a:rPr>
                <a:t>- </a:t>
              </a:r>
              <a:r>
                <a:rPr lang="vi-VN" sz="3200" dirty="0">
                  <a:solidFill>
                    <a:srgbClr val="000000"/>
                  </a:solidFill>
                  <a:latin typeface="OpenSans"/>
                </a:rPr>
                <a:t>Mắt bạn đã to lắm rồi.</a:t>
              </a:r>
            </a:p>
            <a:p>
              <a:pPr algn="just"/>
              <a:r>
                <a:rPr lang="en-US" sz="3200" dirty="0" smtClean="0">
                  <a:solidFill>
                    <a:srgbClr val="000000"/>
                  </a:solidFill>
                  <a:latin typeface="OpenSans"/>
                </a:rPr>
                <a:t>      </a:t>
              </a:r>
              <a:r>
                <a:rPr lang="vi-VN" sz="3200" dirty="0" smtClean="0">
                  <a:solidFill>
                    <a:srgbClr val="000000"/>
                  </a:solidFill>
                  <a:latin typeface="OpenSans"/>
                </a:rPr>
                <a:t>- </a:t>
              </a:r>
              <a:r>
                <a:rPr lang="vi-VN" sz="3200" dirty="0">
                  <a:solidFill>
                    <a:srgbClr val="000000"/>
                  </a:solidFill>
                  <a:latin typeface="OpenSans"/>
                </a:rPr>
                <a:t>Chỉ chút xíu nữa thôi mà! Tôi muốn mắt to hơn, lông mi dài hơn và miệng nhỏ hơn.</a:t>
              </a:r>
            </a:p>
            <a:p>
              <a:pPr algn="just"/>
              <a:r>
                <a:rPr lang="en-US" sz="3200" dirty="0" smtClean="0">
                  <a:solidFill>
                    <a:srgbClr val="000000"/>
                  </a:solidFill>
                  <a:latin typeface="OpenSans"/>
                </a:rPr>
                <a:t>      </a:t>
              </a:r>
              <a:r>
                <a:rPr lang="vi-VN" sz="3200" dirty="0" smtClean="0">
                  <a:solidFill>
                    <a:srgbClr val="000000"/>
                  </a:solidFill>
                  <a:latin typeface="OpenSans"/>
                </a:rPr>
                <a:t>Hoa </a:t>
              </a:r>
              <a:r>
                <a:rPr lang="vi-VN" sz="3200" dirty="0">
                  <a:solidFill>
                    <a:srgbClr val="000000"/>
                  </a:solidFill>
                  <a:latin typeface="OpenSans"/>
                </a:rPr>
                <a:t>Nhỏ thuyết phục tới khi Màu Nước đồng ý:</a:t>
              </a:r>
            </a:p>
            <a:p>
              <a:pPr algn="just"/>
              <a:r>
                <a:rPr lang="en-US" sz="3200" dirty="0" smtClean="0">
                  <a:solidFill>
                    <a:srgbClr val="000000"/>
                  </a:solidFill>
                  <a:latin typeface="OpenSans"/>
                </a:rPr>
                <a:t>      </a:t>
              </a:r>
              <a:r>
                <a:rPr lang="vi-VN" sz="3200" dirty="0" smtClean="0">
                  <a:solidFill>
                    <a:srgbClr val="000000"/>
                  </a:solidFill>
                  <a:latin typeface="OpenSans"/>
                </a:rPr>
                <a:t>- </a:t>
              </a:r>
              <a:r>
                <a:rPr lang="vi-VN" sz="3200" dirty="0">
                  <a:solidFill>
                    <a:srgbClr val="000000"/>
                  </a:solidFill>
                  <a:latin typeface="OpenSans"/>
                </a:rPr>
                <a:t>Thôi được.</a:t>
              </a:r>
            </a:p>
            <a:p>
              <a:pPr algn="just"/>
              <a:r>
                <a:rPr lang="en-US" sz="3200" dirty="0" smtClean="0">
                  <a:solidFill>
                    <a:srgbClr val="000000"/>
                  </a:solidFill>
                  <a:latin typeface="OpenSans"/>
                </a:rPr>
                <a:t>      </a:t>
              </a:r>
              <a:r>
                <a:rPr lang="vi-VN" sz="3200" dirty="0" smtClean="0">
                  <a:solidFill>
                    <a:srgbClr val="000000"/>
                  </a:solidFill>
                  <a:latin typeface="OpenSans"/>
                </a:rPr>
                <a:t>Màu </a:t>
              </a:r>
              <a:r>
                <a:rPr lang="vi-VN" sz="3200" dirty="0">
                  <a:solidFill>
                    <a:srgbClr val="000000"/>
                  </a:solidFill>
                  <a:latin typeface="OpenSans"/>
                </a:rPr>
                <a:t>Nước bắt đầu vẽ. Hoa Nhỏ liên tục đứng dậy xem và nài nỉ:</a:t>
              </a:r>
            </a:p>
            <a:p>
              <a:pPr algn="just"/>
              <a:r>
                <a:rPr lang="en-US" sz="3200" dirty="0" smtClean="0">
                  <a:solidFill>
                    <a:srgbClr val="000000"/>
                  </a:solidFill>
                  <a:latin typeface="OpenSans"/>
                </a:rPr>
                <a:t>      </a:t>
              </a:r>
              <a:r>
                <a:rPr lang="vi-VN" sz="3200" dirty="0" smtClean="0">
                  <a:solidFill>
                    <a:srgbClr val="000000"/>
                  </a:solidFill>
                  <a:latin typeface="OpenSans"/>
                </a:rPr>
                <a:t>- </a:t>
              </a:r>
              <a:r>
                <a:rPr lang="vi-VN" sz="3200" dirty="0">
                  <a:solidFill>
                    <a:srgbClr val="000000"/>
                  </a:solidFill>
                  <a:latin typeface="OpenSans"/>
                </a:rPr>
                <a:t>Bạn vẽ mắt tôi to thêm nữa! Kéo dài lông mi ra...</a:t>
              </a:r>
            </a:p>
            <a:p>
              <a:pPr algn="just"/>
              <a:r>
                <a:rPr lang="en-US" sz="3200" dirty="0" smtClean="0">
                  <a:solidFill>
                    <a:srgbClr val="000000"/>
                  </a:solidFill>
                  <a:latin typeface="OpenSans"/>
                </a:rPr>
                <a:t>      </a:t>
              </a:r>
              <a:r>
                <a:rPr lang="vi-VN" sz="3200" dirty="0" smtClean="0">
                  <a:solidFill>
                    <a:srgbClr val="000000"/>
                  </a:solidFill>
                  <a:latin typeface="OpenSans"/>
                </a:rPr>
                <a:t>Cuối </a:t>
              </a:r>
              <a:r>
                <a:rPr lang="vi-VN" sz="3200" dirty="0">
                  <a:solidFill>
                    <a:srgbClr val="000000"/>
                  </a:solidFill>
                  <a:latin typeface="OpenSans"/>
                </a:rPr>
                <a:t>cùng, Hoa Nhỏ trong tranh có cặp mắt rất to, lông mi rất dài và cái miệng rất nhỏ. Bức chân dung chỉ hao hao giống cô bé thôi nhưng Hoa Nhỏ rất thích.</a:t>
              </a:r>
            </a:p>
            <a:p>
              <a:pPr algn="just"/>
              <a:r>
                <a:rPr lang="en-US" sz="3200" dirty="0" smtClean="0">
                  <a:solidFill>
                    <a:srgbClr val="000000"/>
                  </a:solidFill>
                  <a:latin typeface="OpenSans"/>
                </a:rPr>
                <a:t>      </a:t>
              </a:r>
              <a:r>
                <a:rPr lang="vi-VN" sz="3200" dirty="0" smtClean="0">
                  <a:solidFill>
                    <a:srgbClr val="000000"/>
                  </a:solidFill>
                  <a:latin typeface="OpenSans"/>
                </a:rPr>
                <a:t>Từ </a:t>
              </a:r>
              <a:r>
                <a:rPr lang="vi-VN" sz="3200" dirty="0">
                  <a:solidFill>
                    <a:srgbClr val="000000"/>
                  </a:solidFill>
                  <a:latin typeface="OpenSans"/>
                </a:rPr>
                <a:t>hôm đó, Màu Nước vô cùng bận rộn vì các cô bé đến đặt vẽ tranh. Ai cũng muốn được về mắt thật to, lông mi thật dài và miệng thật nhỏ. Màu Nước đã giải thích với các cô bé rằng mỗi người có thể đẹp một cách khác nhau, không phải cứ mắt to, miệng nhỏ... mới là đẹp, nhưng các cô bé vẫn đòi cậu phải vẽ theo ý mình.</a:t>
              </a:r>
            </a:p>
            <a:p>
              <a:pPr algn="r"/>
              <a:r>
                <a:rPr lang="en-US" sz="3200" dirty="0" smtClean="0">
                  <a:solidFill>
                    <a:srgbClr val="000000"/>
                  </a:solidFill>
                  <a:latin typeface="OpenSans"/>
                </a:rPr>
                <a:t>      </a:t>
              </a:r>
              <a:r>
                <a:rPr lang="vi-VN" sz="3200" dirty="0" smtClean="0">
                  <a:solidFill>
                    <a:srgbClr val="000000"/>
                  </a:solidFill>
                  <a:latin typeface="OpenSans"/>
                </a:rPr>
                <a:t>(</a:t>
              </a:r>
              <a:r>
                <a:rPr lang="vi-VN" sz="3200" dirty="0">
                  <a:solidFill>
                    <a:srgbClr val="000000"/>
                  </a:solidFill>
                  <a:latin typeface="OpenSans"/>
                </a:rPr>
                <a:t>Theo Ni-cô-lai Nô-xốp)</a:t>
              </a:r>
              <a:endParaRPr lang="vi-VN" sz="3200" b="0" i="0" dirty="0">
                <a:solidFill>
                  <a:srgbClr val="000000"/>
                </a:solidFill>
                <a:effectLst/>
                <a:latin typeface="OpenSans"/>
              </a:endParaRPr>
            </a:p>
          </p:txBody>
        </p:sp>
      </p:grpSp>
    </p:spTree>
    <p:extLst>
      <p:ext uri="{BB962C8B-B14F-4D97-AF65-F5344CB8AC3E}">
        <p14:creationId xmlns:p14="http://schemas.microsoft.com/office/powerpoint/2010/main" val="6406539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0D9A6494-CD2E-47F3-9E77-2BC53E19F5F8}"/>
              </a:ext>
            </a:extLst>
          </p:cNvPr>
          <p:cNvPicPr>
            <a:picLocks noChangeAspect="1"/>
          </p:cNvPicPr>
          <p:nvPr/>
        </p:nvPicPr>
        <p:blipFill rotWithShape="1">
          <a:blip r:embed="rId4">
            <a:extLst>
              <a:ext uri="{28A0092B-C50C-407E-A947-70E740481C1C}">
                <a14:useLocalDpi xmlns:a14="http://schemas.microsoft.com/office/drawing/2010/main" val="0"/>
              </a:ext>
            </a:extLst>
          </a:blip>
          <a:srcRect l="21456" r="20158"/>
          <a:stretch/>
        </p:blipFill>
        <p:spPr>
          <a:xfrm>
            <a:off x="1699670" y="1069529"/>
            <a:ext cx="14101319" cy="8045534"/>
          </a:xfrm>
          <a:prstGeom prst="rect">
            <a:avLst/>
          </a:prstGeom>
        </p:spPr>
      </p:pic>
      <p:pic>
        <p:nvPicPr>
          <p:cNvPr id="10" name="图片 9">
            <a:extLst>
              <a:ext uri="{FF2B5EF4-FFF2-40B4-BE49-F238E27FC236}">
                <a16:creationId xmlns:a16="http://schemas.microsoft.com/office/drawing/2014/main" id="{EFC4F1CD-48B6-4BC4-A41F-3D9808E95AA0}"/>
              </a:ext>
            </a:extLst>
          </p:cNvPr>
          <p:cNvPicPr>
            <a:picLocks noChangeAspect="1"/>
          </p:cNvPicPr>
          <p:nvPr/>
        </p:nvPicPr>
        <p:blipFill rotWithShape="1">
          <a:blip r:embed="rId5">
            <a:extLst>
              <a:ext uri="{28A0092B-C50C-407E-A947-70E740481C1C}">
                <a14:useLocalDpi xmlns:a14="http://schemas.microsoft.com/office/drawing/2010/main" val="0"/>
              </a:ext>
            </a:extLst>
          </a:blip>
          <a:srcRect l="23829" t="8955" r="21867" b="17316"/>
          <a:stretch/>
        </p:blipFill>
        <p:spPr>
          <a:xfrm>
            <a:off x="2438400" y="1960676"/>
            <a:ext cx="12902661" cy="5873940"/>
          </a:xfrm>
          <a:prstGeom prst="rect">
            <a:avLst/>
          </a:prstGeom>
        </p:spPr>
      </p:pic>
      <p:pic>
        <p:nvPicPr>
          <p:cNvPr id="5" name="图片 4">
            <a:extLst>
              <a:ext uri="{FF2B5EF4-FFF2-40B4-BE49-F238E27FC236}">
                <a16:creationId xmlns:a16="http://schemas.microsoft.com/office/drawing/2014/main" id="{19C41A84-BADB-4F7A-9C06-80BFF606CC24}"/>
              </a:ext>
            </a:extLst>
          </p:cNvPr>
          <p:cNvPicPr>
            <a:picLocks noChangeAspect="1"/>
          </p:cNvPicPr>
          <p:nvPr/>
        </p:nvPicPr>
        <p:blipFill rotWithShape="1">
          <a:blip r:embed="rId6">
            <a:extLst>
              <a:ext uri="{28A0092B-C50C-407E-A947-70E740481C1C}">
                <a14:useLocalDpi xmlns:a14="http://schemas.microsoft.com/office/drawing/2010/main" val="0"/>
              </a:ext>
            </a:extLst>
          </a:blip>
          <a:srcRect t="32535" r="72373"/>
          <a:stretch/>
        </p:blipFill>
        <p:spPr>
          <a:xfrm>
            <a:off x="1" y="5382230"/>
            <a:ext cx="6979406" cy="4904772"/>
          </a:xfrm>
          <a:prstGeom prst="rect">
            <a:avLst/>
          </a:prstGeom>
        </p:spPr>
      </p:pic>
      <p:pic>
        <p:nvPicPr>
          <p:cNvPr id="6" name="图片 5">
            <a:extLst>
              <a:ext uri="{FF2B5EF4-FFF2-40B4-BE49-F238E27FC236}">
                <a16:creationId xmlns:a16="http://schemas.microsoft.com/office/drawing/2014/main" id="{4DDC5B85-3715-4F0F-9BA0-04617E3E51FA}"/>
              </a:ext>
            </a:extLst>
          </p:cNvPr>
          <p:cNvPicPr>
            <a:picLocks noChangeAspect="1"/>
          </p:cNvPicPr>
          <p:nvPr/>
        </p:nvPicPr>
        <p:blipFill rotWithShape="1">
          <a:blip r:embed="rId6">
            <a:extLst>
              <a:ext uri="{28A0092B-C50C-407E-A947-70E740481C1C}">
                <a14:useLocalDpi xmlns:a14="http://schemas.microsoft.com/office/drawing/2010/main" val="0"/>
              </a:ext>
            </a:extLst>
          </a:blip>
          <a:srcRect l="71111" t="-224" r="-376" b="-238"/>
          <a:stretch/>
        </p:blipFill>
        <p:spPr>
          <a:xfrm>
            <a:off x="11308598" y="2962349"/>
            <a:ext cx="7393329" cy="7303626"/>
          </a:xfrm>
          <a:prstGeom prst="rect">
            <a:avLst/>
          </a:prstGeom>
        </p:spPr>
      </p:pic>
      <p:pic>
        <p:nvPicPr>
          <p:cNvPr id="7" name="5cd521b77f594">
            <a:hlinkClick r:id="" action="ppaction://media"/>
            <a:extLst>
              <a:ext uri="{FF2B5EF4-FFF2-40B4-BE49-F238E27FC236}">
                <a16:creationId xmlns:a16="http://schemas.microsoft.com/office/drawing/2014/main" id="{D72AD0F8-C92B-48F5-98D2-68682CBFDBD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351773" y="1056508"/>
            <a:ext cx="731045" cy="731045"/>
          </a:xfrm>
          <a:prstGeom prst="rect">
            <a:avLst/>
          </a:prstGeom>
        </p:spPr>
      </p:pic>
      <p:pic>
        <p:nvPicPr>
          <p:cNvPr id="2" name="Picture 1"/>
          <p:cNvPicPr>
            <a:picLocks noChangeAspect="1"/>
          </p:cNvPicPr>
          <p:nvPr/>
        </p:nvPicPr>
        <p:blipFill>
          <a:blip r:embed="rId8"/>
          <a:stretch>
            <a:fillRect/>
          </a:stretch>
        </p:blipFill>
        <p:spPr>
          <a:xfrm>
            <a:off x="4131389" y="2705100"/>
            <a:ext cx="9516681" cy="2987299"/>
          </a:xfrm>
          <a:prstGeom prst="rect">
            <a:avLst/>
          </a:prstGeom>
        </p:spPr>
      </p:pic>
    </p:spTree>
    <p:extLst>
      <p:ext uri="{BB962C8B-B14F-4D97-AF65-F5344CB8AC3E}">
        <p14:creationId xmlns:p14="http://schemas.microsoft.com/office/powerpoint/2010/main" val="14009985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8" repeatCount="indefinite" fill="remove" display="0">
                  <p:stCondLst>
                    <p:cond delay="indefinite"/>
                  </p:stCondLst>
                  <p:endCondLst>
                    <p:cond evt="onStopAudio" delay="0">
                      <p:tgtEl>
                        <p:sldTgt/>
                      </p:tgtEl>
                    </p:cond>
                  </p:endCondLst>
                </p:cTn>
                <p:tgtEl>
                  <p:spTgt spid="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6CD7407A-197C-4F24-BC36-C18BF60B83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8" name="图片 7">
            <a:extLst>
              <a:ext uri="{FF2B5EF4-FFF2-40B4-BE49-F238E27FC236}">
                <a16:creationId xmlns:a16="http://schemas.microsoft.com/office/drawing/2014/main" id="{0D9A6494-CD2E-47F3-9E77-2BC53E19F5F8}"/>
              </a:ext>
            </a:extLst>
          </p:cNvPr>
          <p:cNvPicPr>
            <a:picLocks noChangeAspect="1"/>
          </p:cNvPicPr>
          <p:nvPr/>
        </p:nvPicPr>
        <p:blipFill rotWithShape="1">
          <a:blip r:embed="rId3">
            <a:extLst>
              <a:ext uri="{28A0092B-C50C-407E-A947-70E740481C1C}">
                <a14:useLocalDpi xmlns:a14="http://schemas.microsoft.com/office/drawing/2010/main" val="0"/>
              </a:ext>
            </a:extLst>
          </a:blip>
          <a:srcRect l="21456" r="20158"/>
          <a:stretch/>
        </p:blipFill>
        <p:spPr>
          <a:xfrm>
            <a:off x="1699670" y="1069529"/>
            <a:ext cx="14101319" cy="8045534"/>
          </a:xfrm>
          <a:prstGeom prst="rect">
            <a:avLst/>
          </a:prstGeom>
        </p:spPr>
      </p:pic>
      <p:pic>
        <p:nvPicPr>
          <p:cNvPr id="5" name="图片 4">
            <a:extLst>
              <a:ext uri="{FF2B5EF4-FFF2-40B4-BE49-F238E27FC236}">
                <a16:creationId xmlns:a16="http://schemas.microsoft.com/office/drawing/2014/main" id="{19C41A84-BADB-4F7A-9C06-80BFF606CC24}"/>
              </a:ext>
            </a:extLst>
          </p:cNvPr>
          <p:cNvPicPr>
            <a:picLocks noChangeAspect="1"/>
          </p:cNvPicPr>
          <p:nvPr/>
        </p:nvPicPr>
        <p:blipFill rotWithShape="1">
          <a:blip r:embed="rId4">
            <a:extLst>
              <a:ext uri="{28A0092B-C50C-407E-A947-70E740481C1C}">
                <a14:useLocalDpi xmlns:a14="http://schemas.microsoft.com/office/drawing/2010/main" val="0"/>
              </a:ext>
            </a:extLst>
          </a:blip>
          <a:srcRect t="32535" r="72373"/>
          <a:stretch/>
        </p:blipFill>
        <p:spPr>
          <a:xfrm>
            <a:off x="1" y="5382230"/>
            <a:ext cx="6979406" cy="4904772"/>
          </a:xfrm>
          <a:prstGeom prst="rect">
            <a:avLst/>
          </a:prstGeom>
        </p:spPr>
      </p:pic>
      <p:pic>
        <p:nvPicPr>
          <p:cNvPr id="6" name="图片 5">
            <a:extLst>
              <a:ext uri="{FF2B5EF4-FFF2-40B4-BE49-F238E27FC236}">
                <a16:creationId xmlns:a16="http://schemas.microsoft.com/office/drawing/2014/main" id="{4DDC5B85-3715-4F0F-9BA0-04617E3E51FA}"/>
              </a:ext>
            </a:extLst>
          </p:cNvPr>
          <p:cNvPicPr>
            <a:picLocks noChangeAspect="1"/>
          </p:cNvPicPr>
          <p:nvPr/>
        </p:nvPicPr>
        <p:blipFill rotWithShape="1">
          <a:blip r:embed="rId4">
            <a:extLst>
              <a:ext uri="{28A0092B-C50C-407E-A947-70E740481C1C}">
                <a14:useLocalDpi xmlns:a14="http://schemas.microsoft.com/office/drawing/2010/main" val="0"/>
              </a:ext>
            </a:extLst>
          </a:blip>
          <a:srcRect l="71111" t="-224" r="-376" b="-238"/>
          <a:stretch/>
        </p:blipFill>
        <p:spPr>
          <a:xfrm>
            <a:off x="11308598" y="2962349"/>
            <a:ext cx="7393329" cy="7303626"/>
          </a:xfrm>
          <a:prstGeom prst="rect">
            <a:avLst/>
          </a:prstGeom>
        </p:spPr>
      </p:pic>
      <p:sp>
        <p:nvSpPr>
          <p:cNvPr id="11" name="îślïḓê">
            <a:extLst>
              <a:ext uri="{FF2B5EF4-FFF2-40B4-BE49-F238E27FC236}">
                <a16:creationId xmlns:a16="http://schemas.microsoft.com/office/drawing/2014/main" id="{457E4182-81B9-488F-ACFA-50974B1B9894}"/>
              </a:ext>
            </a:extLst>
          </p:cNvPr>
          <p:cNvSpPr/>
          <p:nvPr/>
        </p:nvSpPr>
        <p:spPr>
          <a:xfrm>
            <a:off x="4724400" y="4498669"/>
            <a:ext cx="16230600" cy="1455898"/>
          </a:xfrm>
          <a:prstGeom prst="rect">
            <a:avLst/>
          </a:prstGeom>
          <a:noFill/>
          <a:ln w="76200">
            <a:noFill/>
            <a:prstDash val="lgDash"/>
            <a:headEnd/>
            <a:tailEnd/>
          </a:ln>
        </p:spPr>
        <p:style>
          <a:lnRef idx="3">
            <a:schemeClr val="lt1"/>
          </a:lnRef>
          <a:fillRef idx="1">
            <a:schemeClr val="accent2"/>
          </a:fillRef>
          <a:effectRef idx="1">
            <a:schemeClr val="accent2"/>
          </a:effectRef>
          <a:fontRef idx="minor">
            <a:schemeClr val="lt1"/>
          </a:fontRef>
        </p:style>
        <p:txBody>
          <a:bodyPr rot="0" spcFirstLastPara="0" vert="horz" wrap="square" lIns="137160" tIns="68580" rIns="137160" bIns="6858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marL="742950" indent="-742950" algn="just" defTabSz="1371600">
              <a:buFont typeface="Arial" panose="020B0604020202020204" pitchFamily="34" charset="0"/>
              <a:buChar char="•"/>
            </a:pPr>
            <a:r>
              <a:rPr lang="en-US" altLang="zh-CN" sz="6600" dirty="0" err="1" smtClean="0">
                <a:solidFill>
                  <a:schemeClr val="bg1"/>
                </a:solidFill>
                <a:latin typeface="Cambria" panose="02040503050406030204" pitchFamily="18" charset="0"/>
                <a:ea typeface="仓耳玄三M W05" panose="02020400000000000000" pitchFamily="18" charset="-122"/>
              </a:rPr>
              <a:t>Luyện</a:t>
            </a:r>
            <a:r>
              <a:rPr lang="en-US" altLang="zh-CN" sz="6600" dirty="0" smtClean="0">
                <a:solidFill>
                  <a:schemeClr val="bg1"/>
                </a:solidFill>
                <a:latin typeface="Cambria" panose="02040503050406030204" pitchFamily="18" charset="0"/>
                <a:ea typeface="仓耳玄三M W05" panose="02020400000000000000" pitchFamily="18" charset="-122"/>
              </a:rPr>
              <a:t> </a:t>
            </a:r>
            <a:r>
              <a:rPr lang="en-US" altLang="zh-CN" sz="6600" dirty="0" err="1" smtClean="0">
                <a:solidFill>
                  <a:schemeClr val="bg1"/>
                </a:solidFill>
                <a:latin typeface="Cambria" panose="02040503050406030204" pitchFamily="18" charset="0"/>
                <a:ea typeface="仓耳玄三M W05" panose="02020400000000000000" pitchFamily="18" charset="-122"/>
              </a:rPr>
              <a:t>đọc</a:t>
            </a:r>
            <a:r>
              <a:rPr lang="en-US" altLang="zh-CN" sz="6600" dirty="0" smtClean="0">
                <a:solidFill>
                  <a:schemeClr val="bg1"/>
                </a:solidFill>
                <a:latin typeface="Cambria" panose="02040503050406030204" pitchFamily="18" charset="0"/>
                <a:ea typeface="仓耳玄三M W05" panose="02020400000000000000" pitchFamily="18" charset="-122"/>
              </a:rPr>
              <a:t> </a:t>
            </a:r>
            <a:r>
              <a:rPr lang="en-US" altLang="zh-CN" sz="6600" dirty="0" err="1" smtClean="0">
                <a:solidFill>
                  <a:schemeClr val="bg1"/>
                </a:solidFill>
                <a:latin typeface="Cambria" panose="02040503050406030204" pitchFamily="18" charset="0"/>
                <a:ea typeface="仓耳玄三M W05" panose="02020400000000000000" pitchFamily="18" charset="-122"/>
              </a:rPr>
              <a:t>lại</a:t>
            </a:r>
            <a:r>
              <a:rPr lang="en-US" altLang="zh-CN" sz="6600" dirty="0" smtClean="0">
                <a:solidFill>
                  <a:schemeClr val="bg1"/>
                </a:solidFill>
                <a:latin typeface="Cambria" panose="02040503050406030204" pitchFamily="18" charset="0"/>
                <a:ea typeface="仓耳玄三M W05" panose="02020400000000000000" pitchFamily="18" charset="-122"/>
              </a:rPr>
              <a:t> </a:t>
            </a:r>
            <a:r>
              <a:rPr lang="en-US" altLang="zh-CN" sz="6600" dirty="0" err="1" smtClean="0">
                <a:solidFill>
                  <a:schemeClr val="bg1"/>
                </a:solidFill>
                <a:latin typeface="Cambria" panose="02040503050406030204" pitchFamily="18" charset="0"/>
                <a:ea typeface="仓耳玄三M W05" panose="02020400000000000000" pitchFamily="18" charset="-122"/>
              </a:rPr>
              <a:t>bài</a:t>
            </a:r>
            <a:endParaRPr lang="en-US" altLang="zh-CN" sz="6600" dirty="0" smtClean="0">
              <a:solidFill>
                <a:schemeClr val="bg1"/>
              </a:solidFill>
              <a:latin typeface="Cambria" panose="02040503050406030204" pitchFamily="18" charset="0"/>
              <a:ea typeface="仓耳玄三M W05" panose="02020400000000000000" pitchFamily="18" charset="-122"/>
            </a:endParaRPr>
          </a:p>
          <a:p>
            <a:pPr marL="742950" indent="-742950" algn="just" defTabSz="1371600">
              <a:buFont typeface="Arial" panose="020B0604020202020204" pitchFamily="34" charset="0"/>
              <a:buChar char="•"/>
            </a:pPr>
            <a:r>
              <a:rPr lang="en-US" altLang="zh-CN" sz="6600" dirty="0" err="1" smtClean="0">
                <a:solidFill>
                  <a:schemeClr val="bg1"/>
                </a:solidFill>
                <a:latin typeface="Cambria" panose="02040503050406030204" pitchFamily="18" charset="0"/>
                <a:ea typeface="仓耳玄三M W05" panose="02020400000000000000" pitchFamily="18" charset="-122"/>
              </a:rPr>
              <a:t>Chuẩn</a:t>
            </a:r>
            <a:r>
              <a:rPr lang="en-US" altLang="zh-CN" sz="6600" dirty="0" smtClean="0">
                <a:solidFill>
                  <a:schemeClr val="bg1"/>
                </a:solidFill>
                <a:latin typeface="Cambria" panose="02040503050406030204" pitchFamily="18" charset="0"/>
                <a:ea typeface="仓耳玄三M W05" panose="02020400000000000000" pitchFamily="18" charset="-122"/>
              </a:rPr>
              <a:t> </a:t>
            </a:r>
            <a:r>
              <a:rPr lang="en-US" altLang="zh-CN" sz="6600" dirty="0" err="1" smtClean="0">
                <a:solidFill>
                  <a:schemeClr val="bg1"/>
                </a:solidFill>
                <a:latin typeface="Cambria" panose="02040503050406030204" pitchFamily="18" charset="0"/>
                <a:ea typeface="仓耳玄三M W05" panose="02020400000000000000" pitchFamily="18" charset="-122"/>
              </a:rPr>
              <a:t>bị</a:t>
            </a:r>
            <a:r>
              <a:rPr lang="en-US" altLang="zh-CN" sz="6600" dirty="0" smtClean="0">
                <a:solidFill>
                  <a:schemeClr val="bg1"/>
                </a:solidFill>
                <a:latin typeface="Cambria" panose="02040503050406030204" pitchFamily="18" charset="0"/>
                <a:ea typeface="仓耳玄三M W05" panose="02020400000000000000" pitchFamily="18" charset="-122"/>
              </a:rPr>
              <a:t> </a:t>
            </a:r>
            <a:r>
              <a:rPr lang="en-US" altLang="zh-CN" sz="6600" dirty="0" err="1" smtClean="0">
                <a:solidFill>
                  <a:schemeClr val="bg1"/>
                </a:solidFill>
                <a:latin typeface="Cambria" panose="02040503050406030204" pitchFamily="18" charset="0"/>
                <a:ea typeface="仓耳玄三M W05" panose="02020400000000000000" pitchFamily="18" charset="-122"/>
              </a:rPr>
              <a:t>bài</a:t>
            </a:r>
            <a:r>
              <a:rPr lang="en-US" altLang="zh-CN" sz="6600" dirty="0" smtClean="0">
                <a:solidFill>
                  <a:schemeClr val="bg1"/>
                </a:solidFill>
                <a:latin typeface="Cambria" panose="02040503050406030204" pitchFamily="18" charset="0"/>
                <a:ea typeface="仓耳玄三M W05" panose="02020400000000000000" pitchFamily="18" charset="-122"/>
              </a:rPr>
              <a:t> </a:t>
            </a:r>
            <a:r>
              <a:rPr lang="en-US" altLang="zh-CN" sz="6600" dirty="0" err="1" smtClean="0">
                <a:solidFill>
                  <a:schemeClr val="bg1"/>
                </a:solidFill>
                <a:latin typeface="Cambria" panose="02040503050406030204" pitchFamily="18" charset="0"/>
                <a:ea typeface="仓耳玄三M W05" panose="02020400000000000000" pitchFamily="18" charset="-122"/>
              </a:rPr>
              <a:t>sau</a:t>
            </a:r>
            <a:endParaRPr lang="zh-CN" altLang="en-US" sz="6600" dirty="0">
              <a:solidFill>
                <a:schemeClr val="bg1"/>
              </a:solidFill>
              <a:latin typeface="Cambria" panose="02040503050406030204" pitchFamily="18" charset="0"/>
              <a:ea typeface="仓耳玄三M W05" panose="02020400000000000000" pitchFamily="18" charset="-122"/>
            </a:endParaRPr>
          </a:p>
        </p:txBody>
      </p:sp>
      <p:pic>
        <p:nvPicPr>
          <p:cNvPr id="4" name="Picture 3"/>
          <p:cNvPicPr>
            <a:picLocks noChangeAspect="1"/>
          </p:cNvPicPr>
          <p:nvPr/>
        </p:nvPicPr>
        <p:blipFill>
          <a:blip r:embed="rId5"/>
          <a:stretch>
            <a:fillRect/>
          </a:stretch>
        </p:blipFill>
        <p:spPr>
          <a:xfrm>
            <a:off x="5105400" y="2058220"/>
            <a:ext cx="6840305" cy="2981202"/>
          </a:xfrm>
          <a:prstGeom prst="rect">
            <a:avLst/>
          </a:prstGeom>
        </p:spPr>
      </p:pic>
    </p:spTree>
    <p:extLst>
      <p:ext uri="{BB962C8B-B14F-4D97-AF65-F5344CB8AC3E}">
        <p14:creationId xmlns:p14="http://schemas.microsoft.com/office/powerpoint/2010/main" val="5179902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6E596"/>
        </a:solidFill>
        <a:effectLst/>
      </p:bgPr>
    </p:bg>
    <p:spTree>
      <p:nvGrpSpPr>
        <p:cNvPr id="1" name=""/>
        <p:cNvGrpSpPr/>
        <p:nvPr/>
      </p:nvGrpSpPr>
      <p:grpSpPr>
        <a:xfrm>
          <a:off x="0" y="0"/>
          <a:ext cx="0" cy="0"/>
          <a:chOff x="0" y="0"/>
          <a:chExt cx="0" cy="0"/>
        </a:xfrm>
      </p:grpSpPr>
      <p:pic>
        <p:nvPicPr>
          <p:cNvPr id="18" name="图片 1">
            <a:extLst>
              <a:ext uri="{FF2B5EF4-FFF2-40B4-BE49-F238E27FC236}">
                <a16:creationId xmlns:a16="http://schemas.microsoft.com/office/drawing/2014/main" id="{737128CF-C166-43CE-A569-E5348DEF615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601200" y="-363930"/>
            <a:ext cx="9005250" cy="9005250"/>
          </a:xfrm>
          <a:prstGeom prst="rect">
            <a:avLst/>
          </a:prstGeom>
        </p:spPr>
      </p:pic>
      <p:pic>
        <p:nvPicPr>
          <p:cNvPr id="35" name="图片 72">
            <a:extLst>
              <a:ext uri="{FF2B5EF4-FFF2-40B4-BE49-F238E27FC236}">
                <a16:creationId xmlns:a16="http://schemas.microsoft.com/office/drawing/2014/main" id="{478BFD0A-0312-4F5B-9E07-79B8E02D02D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5383" b="32666"/>
          <a:stretch/>
        </p:blipFill>
        <p:spPr>
          <a:xfrm>
            <a:off x="11303802" y="6555441"/>
            <a:ext cx="5743280" cy="2983630"/>
          </a:xfrm>
          <a:prstGeom prst="rect">
            <a:avLst/>
          </a:prstGeom>
        </p:spPr>
      </p:pic>
      <p:pic>
        <p:nvPicPr>
          <p:cNvPr id="34" name="图片 38">
            <a:extLst>
              <a:ext uri="{FF2B5EF4-FFF2-40B4-BE49-F238E27FC236}">
                <a16:creationId xmlns:a16="http://schemas.microsoft.com/office/drawing/2014/main" id="{D4DF8848-3FBF-44FA-A5DC-91E1DA97366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2844"/>
          <a:stretch/>
        </p:blipFill>
        <p:spPr>
          <a:xfrm>
            <a:off x="-141699" y="7812483"/>
            <a:ext cx="5303519" cy="2500894"/>
          </a:xfrm>
          <a:prstGeom prst="rect">
            <a:avLst/>
          </a:prstGeom>
        </p:spPr>
      </p:pic>
      <p:sp>
        <p:nvSpPr>
          <p:cNvPr id="12" name="Freeform 12"/>
          <p:cNvSpPr/>
          <p:nvPr/>
        </p:nvSpPr>
        <p:spPr>
          <a:xfrm flipH="1">
            <a:off x="-704403" y="1802924"/>
            <a:ext cx="4243548" cy="7698047"/>
          </a:xfrm>
          <a:custGeom>
            <a:avLst/>
            <a:gdLst/>
            <a:ahLst/>
            <a:cxnLst/>
            <a:rect l="l" t="t" r="r" b="b"/>
            <a:pathLst>
              <a:path w="4243548" h="7698047">
                <a:moveTo>
                  <a:pt x="4243548" y="0"/>
                </a:moveTo>
                <a:lnTo>
                  <a:pt x="0" y="0"/>
                </a:lnTo>
                <a:lnTo>
                  <a:pt x="0" y="7698047"/>
                </a:lnTo>
                <a:lnTo>
                  <a:pt x="4243548" y="7698047"/>
                </a:lnTo>
                <a:lnTo>
                  <a:pt x="4243548" y="0"/>
                </a:lnTo>
                <a:close/>
              </a:path>
            </a:pathLst>
          </a:custGeom>
          <a:blipFill>
            <a:blip r:embed="rId6"/>
            <a:stretch>
              <a:fillRect/>
            </a:stretch>
          </a:blipFill>
        </p:spPr>
      </p:sp>
      <p:sp>
        <p:nvSpPr>
          <p:cNvPr id="17" name="Freeform 17"/>
          <p:cNvSpPr/>
          <p:nvPr/>
        </p:nvSpPr>
        <p:spPr>
          <a:xfrm flipH="1">
            <a:off x="14440423" y="5903667"/>
            <a:ext cx="2844556" cy="4140721"/>
          </a:xfrm>
          <a:custGeom>
            <a:avLst/>
            <a:gdLst/>
            <a:ahLst/>
            <a:cxnLst/>
            <a:rect l="l" t="t" r="r" b="b"/>
            <a:pathLst>
              <a:path w="2145336" h="3365234">
                <a:moveTo>
                  <a:pt x="0" y="0"/>
                </a:moveTo>
                <a:lnTo>
                  <a:pt x="2145336" y="0"/>
                </a:lnTo>
                <a:lnTo>
                  <a:pt x="2145336" y="3365234"/>
                </a:lnTo>
                <a:lnTo>
                  <a:pt x="0" y="3365234"/>
                </a:lnTo>
                <a:lnTo>
                  <a:pt x="0" y="0"/>
                </a:lnTo>
                <a:close/>
              </a:path>
            </a:pathLst>
          </a:custGeom>
          <a:blipFill>
            <a:blip r:embed="rId7"/>
            <a:stretch>
              <a:fillRect/>
            </a:stretch>
          </a:blipFill>
        </p:spPr>
      </p:sp>
      <p:sp>
        <p:nvSpPr>
          <p:cNvPr id="30" name="Freeform 16"/>
          <p:cNvSpPr/>
          <p:nvPr/>
        </p:nvSpPr>
        <p:spPr>
          <a:xfrm rot="20699155">
            <a:off x="390721" y="7694695"/>
            <a:ext cx="4738836" cy="2725758"/>
          </a:xfrm>
          <a:custGeom>
            <a:avLst/>
            <a:gdLst/>
            <a:ahLst/>
            <a:cxnLst/>
            <a:rect l="l" t="t" r="r" b="b"/>
            <a:pathLst>
              <a:path w="9568099" h="5322255">
                <a:moveTo>
                  <a:pt x="0" y="0"/>
                </a:moveTo>
                <a:lnTo>
                  <a:pt x="9568099" y="0"/>
                </a:lnTo>
                <a:lnTo>
                  <a:pt x="9568099" y="5322255"/>
                </a:lnTo>
                <a:lnTo>
                  <a:pt x="0" y="5322255"/>
                </a:lnTo>
                <a:lnTo>
                  <a:pt x="0" y="0"/>
                </a:lnTo>
                <a:close/>
              </a:path>
            </a:pathLst>
          </a:custGeom>
          <a:blipFill>
            <a:blip r:embed="rId8"/>
            <a:stretch>
              <a:fillRect/>
            </a:stretch>
          </a:blipFill>
        </p:spPr>
      </p:sp>
      <p:pic>
        <p:nvPicPr>
          <p:cNvPr id="36" name="图片 35">
            <a:extLst>
              <a:ext uri="{FF2B5EF4-FFF2-40B4-BE49-F238E27FC236}">
                <a16:creationId xmlns:a16="http://schemas.microsoft.com/office/drawing/2014/main" id="{1C5D7643-AA5C-4E70-A378-D6EFD9D2F7B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330900" y="6614899"/>
            <a:ext cx="2952276" cy="3745173"/>
          </a:xfrm>
          <a:prstGeom prst="rect">
            <a:avLst/>
          </a:prstGeom>
        </p:spPr>
      </p:pic>
      <p:pic>
        <p:nvPicPr>
          <p:cNvPr id="4" name="Picture 3"/>
          <p:cNvPicPr>
            <a:picLocks noChangeAspect="1"/>
          </p:cNvPicPr>
          <p:nvPr/>
        </p:nvPicPr>
        <p:blipFill>
          <a:blip r:embed="rId10"/>
          <a:stretch>
            <a:fillRect/>
          </a:stretch>
        </p:blipFill>
        <p:spPr>
          <a:xfrm>
            <a:off x="3704641" y="2324100"/>
            <a:ext cx="9224047" cy="5200339"/>
          </a:xfrm>
          <a:prstGeom prst="rect">
            <a:avLst/>
          </a:prstGeom>
        </p:spPr>
      </p:pic>
    </p:spTree>
    <p:extLst>
      <p:ext uri="{BB962C8B-B14F-4D97-AF65-F5344CB8AC3E}">
        <p14:creationId xmlns:p14="http://schemas.microsoft.com/office/powerpoint/2010/main" val="36807021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11086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BEBA8EAE-BF5A-486C-A8C5-ECC9F3942E4B}">
                <a14:imgProps xmlns:a14="http://schemas.microsoft.com/office/drawing/2010/main">
                  <a14:imgLayer r:embed="rId4">
                    <a14:imgEffect>
                      <a14:backgroundRemoval t="0" b="78776" l="3393" r="32143">
                        <a14:foregroundMark x1="21429" y1="69388" x2="21429" y2="69388"/>
                        <a14:foregroundMark x1="23393" y1="66939" x2="24107" y2="67347"/>
                        <a14:foregroundMark x1="27143" y1="55510" x2="27143" y2="55510"/>
                      </a14:backgroundRemoval>
                    </a14:imgEffect>
                  </a14:imgLayer>
                </a14:imgProps>
              </a:ext>
            </a:extLst>
          </a:blip>
          <a:srcRect r="65932" b="20482"/>
          <a:stretch/>
        </p:blipFill>
        <p:spPr>
          <a:xfrm>
            <a:off x="895058" y="334991"/>
            <a:ext cx="4135169" cy="4222669"/>
          </a:xfrm>
          <a:prstGeom prst="rect">
            <a:avLst/>
          </a:prstGeom>
        </p:spPr>
      </p:pic>
      <p:pic>
        <p:nvPicPr>
          <p:cNvPr id="26" name="Picture 25"/>
          <p:cNvPicPr>
            <a:picLocks noChangeAspect="1"/>
          </p:cNvPicPr>
          <p:nvPr/>
        </p:nvPicPr>
        <p:blipFill rotWithShape="1">
          <a:blip r:embed="rId5">
            <a:extLst>
              <a:ext uri="{BEBA8EAE-BF5A-486C-A8C5-ECC9F3942E4B}">
                <a14:imgProps xmlns:a14="http://schemas.microsoft.com/office/drawing/2010/main">
                  <a14:imgLayer r:embed="rId4">
                    <a14:imgEffect>
                      <a14:backgroundRemoval t="32245" b="100000" l="25179" r="50893">
                        <a14:foregroundMark x1="44107" y1="58367" x2="44107" y2="53061"/>
                        <a14:foregroundMark x1="37500" y1="80408" x2="37143" y2="91837"/>
                        <a14:foregroundMark x1="43571" y1="79592" x2="44821" y2="80816"/>
                        <a14:foregroundMark x1="33571" y1="79184" x2="36964" y2="80408"/>
                        <a14:foregroundMark x1="43036" y1="77143" x2="44643" y2="72653"/>
                        <a14:foregroundMark x1="43929" y1="65714" x2="43929" y2="66531"/>
                        <a14:foregroundMark x1="37679" y1="56735" x2="38214" y2="58367"/>
                        <a14:foregroundMark x1="33929" y1="93469" x2="35536" y2="95918"/>
                        <a14:foregroundMark x1="39821" y1="95918" x2="44107" y2="92653"/>
                        <a14:foregroundMark x1="45536" y1="91837" x2="48571" y2="93469"/>
                        <a14:foregroundMark x1="49643" y1="93469" x2="49643" y2="93469"/>
                      </a14:backgroundRemoval>
                    </a14:imgEffect>
                  </a14:imgLayer>
                </a14:imgProps>
              </a:ext>
            </a:extLst>
          </a:blip>
          <a:srcRect l="26352" t="24761" r="47973"/>
          <a:stretch/>
        </p:blipFill>
        <p:spPr>
          <a:xfrm>
            <a:off x="5400433" y="552100"/>
            <a:ext cx="3352800" cy="4298409"/>
          </a:xfrm>
          <a:prstGeom prst="rect">
            <a:avLst/>
          </a:prstGeom>
        </p:spPr>
      </p:pic>
      <p:pic>
        <p:nvPicPr>
          <p:cNvPr id="27" name="Picture 26"/>
          <p:cNvPicPr>
            <a:picLocks noChangeAspect="1"/>
          </p:cNvPicPr>
          <p:nvPr/>
        </p:nvPicPr>
        <p:blipFill rotWithShape="1">
          <a:blip r:embed="rId6">
            <a:extLst>
              <a:ext uri="{BEBA8EAE-BF5A-486C-A8C5-ECC9F3942E4B}">
                <a14:imgProps xmlns:a14="http://schemas.microsoft.com/office/drawing/2010/main">
                  <a14:imgLayer r:embed="rId4">
                    <a14:imgEffect>
                      <a14:backgroundRemoval t="0" b="89796" l="10000" r="90000">
                        <a14:foregroundMark x1="51786" y1="8980" x2="51964" y2="55102"/>
                        <a14:foregroundMark x1="50179" y1="13878" x2="48393" y2="29796"/>
                        <a14:foregroundMark x1="55536" y1="21224" x2="55536" y2="21224"/>
                        <a14:foregroundMark x1="55714" y1="18367" x2="55714" y2="18367"/>
                        <a14:foregroundMark x1="56786" y1="57551" x2="62679" y2="55510"/>
                        <a14:foregroundMark x1="47679" y1="17143" x2="47679" y2="17143"/>
                        <a14:foregroundMark x1="53036" y1="61224" x2="68214" y2="59592"/>
                        <a14:foregroundMark x1="51964" y1="60000" x2="52321" y2="60408"/>
                        <a14:foregroundMark x1="49643" y1="55510" x2="49643" y2="55510"/>
                        <a14:backgroundMark x1="61071" y1="60816" x2="61071" y2="60816"/>
                        <a14:backgroundMark x1="60357" y1="61224" x2="60357" y2="61224"/>
                        <a14:backgroundMark x1="59821" y1="60816" x2="59821" y2="60816"/>
                        <a14:backgroundMark x1="54821" y1="62449" x2="67500" y2="59592"/>
                        <a14:backgroundMark x1="53929" y1="51020" x2="52143" y2="57551"/>
                      </a14:backgroundRemoval>
                    </a14:imgEffect>
                  </a14:imgLayer>
                </a14:imgProps>
              </a:ext>
            </a:extLst>
          </a:blip>
          <a:srcRect l="36971" t="-2530" r="26058" b="33048"/>
          <a:stretch/>
        </p:blipFill>
        <p:spPr>
          <a:xfrm>
            <a:off x="8732866" y="61861"/>
            <a:ext cx="5124648" cy="4213598"/>
          </a:xfrm>
          <a:prstGeom prst="rect">
            <a:avLst/>
          </a:prstGeom>
        </p:spPr>
      </p:pic>
      <p:pic>
        <p:nvPicPr>
          <p:cNvPr id="28" name="Picture 27"/>
          <p:cNvPicPr>
            <a:picLocks noChangeAspect="1"/>
          </p:cNvPicPr>
          <p:nvPr/>
        </p:nvPicPr>
        <p:blipFill rotWithShape="1">
          <a:blip r:embed="rId7">
            <a:extLst>
              <a:ext uri="{BEBA8EAE-BF5A-486C-A8C5-ECC9F3942E4B}">
                <a14:imgProps xmlns:a14="http://schemas.microsoft.com/office/drawing/2010/main">
                  <a14:imgLayer r:embed="rId4">
                    <a14:imgEffect>
                      <a14:backgroundRemoval t="17959" b="100000" l="57500" r="95893">
                        <a14:foregroundMark x1="82143" y1="35510" x2="78929" y2="42857"/>
                        <a14:foregroundMark x1="70714" y1="86939" x2="85179" y2="86531"/>
                        <a14:foregroundMark x1="83571" y1="75510" x2="83571" y2="75510"/>
                      </a14:backgroundRemoval>
                    </a14:imgEffect>
                  </a14:imgLayer>
                </a14:imgProps>
              </a:ext>
            </a:extLst>
          </a:blip>
          <a:srcRect l="62440" t="9389"/>
          <a:stretch/>
        </p:blipFill>
        <p:spPr>
          <a:xfrm>
            <a:off x="13868400" y="334991"/>
            <a:ext cx="4093213" cy="4320125"/>
          </a:xfrm>
          <a:prstGeom prst="rect">
            <a:avLst/>
          </a:prstGeom>
        </p:spPr>
      </p:pic>
      <p:sp>
        <p:nvSpPr>
          <p:cNvPr id="29" name="iṧļïdê">
            <a:extLst>
              <a:ext uri="{FF2B5EF4-FFF2-40B4-BE49-F238E27FC236}">
                <a16:creationId xmlns:a16="http://schemas.microsoft.com/office/drawing/2014/main" id="{FCBCE448-A746-45FC-ABE2-27B64D489326}"/>
              </a:ext>
            </a:extLst>
          </p:cNvPr>
          <p:cNvSpPr txBox="1"/>
          <p:nvPr/>
        </p:nvSpPr>
        <p:spPr bwMode="auto">
          <a:xfrm>
            <a:off x="602189" y="5718172"/>
            <a:ext cx="3604639" cy="1330140"/>
          </a:xfrm>
          <a:prstGeom prst="rect">
            <a:avLst/>
          </a:prstGeom>
          <a:solidFill>
            <a:schemeClr val="bg1"/>
          </a:solidFill>
          <a:ln w="57150">
            <a:solidFill>
              <a:schemeClr val="tx1"/>
            </a:solidFill>
            <a:prstDash val="dash"/>
          </a:ln>
        </p:spPr>
        <p:txBody>
          <a:bodyPr wrap="square" lIns="137160" tIns="68580" rIns="137160" bIns="68580" anchor="ctr"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defTabSz="1371600">
              <a:spcBef>
                <a:spcPct val="0"/>
              </a:spcBef>
            </a:pPr>
            <a:r>
              <a:rPr lang="en-US" altLang="zh-CN" sz="4800" b="1" dirty="0" err="1" smtClean="0">
                <a:solidFill>
                  <a:prstClr val="black"/>
                </a:solidFill>
                <a:latin typeface="Cambria" panose="02040503050406030204" pitchFamily="18" charset="0"/>
                <a:ea typeface="Cambria" panose="02040503050406030204" pitchFamily="18" charset="0"/>
              </a:rPr>
              <a:t>Hoa</a:t>
            </a:r>
            <a:r>
              <a:rPr lang="en-US" altLang="zh-CN" sz="4800" b="1" dirty="0" smtClean="0">
                <a:solidFill>
                  <a:prstClr val="black"/>
                </a:solidFill>
                <a:latin typeface="Cambria" panose="02040503050406030204" pitchFamily="18" charset="0"/>
                <a:ea typeface="Cambria" panose="02040503050406030204" pitchFamily="18" charset="0"/>
              </a:rPr>
              <a:t> </a:t>
            </a:r>
            <a:r>
              <a:rPr lang="en-US" altLang="zh-CN" sz="4800" b="1" dirty="0" err="1" smtClean="0">
                <a:solidFill>
                  <a:prstClr val="black"/>
                </a:solidFill>
                <a:latin typeface="Cambria" panose="02040503050406030204" pitchFamily="18" charset="0"/>
                <a:ea typeface="Cambria" panose="02040503050406030204" pitchFamily="18" charset="0"/>
              </a:rPr>
              <a:t>Nhỏ</a:t>
            </a:r>
            <a:endParaRPr lang="en-US" altLang="zh-CN" sz="4800" b="1" dirty="0">
              <a:solidFill>
                <a:prstClr val="black"/>
              </a:solidFill>
              <a:latin typeface="Cambria" panose="02040503050406030204" pitchFamily="18" charset="0"/>
              <a:ea typeface="Cambria" panose="02040503050406030204" pitchFamily="18" charset="0"/>
            </a:endParaRPr>
          </a:p>
        </p:txBody>
      </p:sp>
      <p:sp>
        <p:nvSpPr>
          <p:cNvPr id="30" name="iṧļïdê">
            <a:extLst>
              <a:ext uri="{FF2B5EF4-FFF2-40B4-BE49-F238E27FC236}">
                <a16:creationId xmlns:a16="http://schemas.microsoft.com/office/drawing/2014/main" id="{FCBCE448-A746-45FC-ABE2-27B64D489326}"/>
              </a:ext>
            </a:extLst>
          </p:cNvPr>
          <p:cNvSpPr txBox="1"/>
          <p:nvPr/>
        </p:nvSpPr>
        <p:spPr bwMode="auto">
          <a:xfrm>
            <a:off x="5504289" y="6010747"/>
            <a:ext cx="3604639" cy="1330140"/>
          </a:xfrm>
          <a:prstGeom prst="rect">
            <a:avLst/>
          </a:prstGeom>
          <a:solidFill>
            <a:schemeClr val="bg1"/>
          </a:solidFill>
          <a:ln w="57150">
            <a:solidFill>
              <a:schemeClr val="tx1"/>
            </a:solidFill>
            <a:prstDash val="dash"/>
          </a:ln>
        </p:spPr>
        <p:txBody>
          <a:bodyPr wrap="square" lIns="137160" tIns="68580" rIns="137160" bIns="68580" anchor="ctr"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defTabSz="1371600">
              <a:spcBef>
                <a:spcPct val="0"/>
              </a:spcBef>
            </a:pPr>
            <a:r>
              <a:rPr lang="en-US" altLang="zh-CN" sz="4800" b="1" dirty="0" err="1" smtClean="0">
                <a:solidFill>
                  <a:prstClr val="black"/>
                </a:solidFill>
                <a:latin typeface="Cambria" panose="02040503050406030204" pitchFamily="18" charset="0"/>
                <a:ea typeface="Cambria" panose="02040503050406030204" pitchFamily="18" charset="0"/>
              </a:rPr>
              <a:t>Bông</a:t>
            </a:r>
            <a:r>
              <a:rPr lang="en-US" altLang="zh-CN" sz="4800" b="1" dirty="0" smtClean="0">
                <a:solidFill>
                  <a:prstClr val="black"/>
                </a:solidFill>
                <a:latin typeface="Cambria" panose="02040503050406030204" pitchFamily="18" charset="0"/>
                <a:ea typeface="Cambria" panose="02040503050406030204" pitchFamily="18" charset="0"/>
              </a:rPr>
              <a:t> </a:t>
            </a:r>
            <a:r>
              <a:rPr lang="en-US" altLang="zh-CN" sz="4800" b="1" dirty="0" err="1" smtClean="0">
                <a:solidFill>
                  <a:prstClr val="black"/>
                </a:solidFill>
                <a:latin typeface="Cambria" panose="02040503050406030204" pitchFamily="18" charset="0"/>
                <a:ea typeface="Cambria" panose="02040503050406030204" pitchFamily="18" charset="0"/>
              </a:rPr>
              <a:t>Tuyết</a:t>
            </a:r>
            <a:endParaRPr lang="en-US" altLang="zh-CN" sz="4800" b="1" dirty="0">
              <a:solidFill>
                <a:prstClr val="black"/>
              </a:solidFill>
              <a:latin typeface="Cambria" panose="02040503050406030204" pitchFamily="18" charset="0"/>
              <a:ea typeface="Cambria" panose="02040503050406030204" pitchFamily="18" charset="0"/>
            </a:endParaRPr>
          </a:p>
        </p:txBody>
      </p:sp>
      <p:sp>
        <p:nvSpPr>
          <p:cNvPr id="31" name="iṧļïdê">
            <a:extLst>
              <a:ext uri="{FF2B5EF4-FFF2-40B4-BE49-F238E27FC236}">
                <a16:creationId xmlns:a16="http://schemas.microsoft.com/office/drawing/2014/main" id="{FCBCE448-A746-45FC-ABE2-27B64D489326}"/>
              </a:ext>
            </a:extLst>
          </p:cNvPr>
          <p:cNvSpPr txBox="1"/>
          <p:nvPr/>
        </p:nvSpPr>
        <p:spPr bwMode="auto">
          <a:xfrm>
            <a:off x="10141603" y="6172402"/>
            <a:ext cx="3604639" cy="1330140"/>
          </a:xfrm>
          <a:prstGeom prst="rect">
            <a:avLst/>
          </a:prstGeom>
          <a:solidFill>
            <a:schemeClr val="bg1"/>
          </a:solidFill>
          <a:ln w="57150">
            <a:solidFill>
              <a:schemeClr val="tx1"/>
            </a:solidFill>
            <a:prstDash val="dash"/>
          </a:ln>
        </p:spPr>
        <p:txBody>
          <a:bodyPr wrap="square" lIns="137160" tIns="68580" rIns="137160" bIns="68580" anchor="ctr"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defTabSz="1371600">
              <a:spcBef>
                <a:spcPct val="0"/>
              </a:spcBef>
            </a:pPr>
            <a:r>
              <a:rPr lang="en-US" altLang="zh-CN" sz="4800" b="1" dirty="0" err="1" smtClean="0">
                <a:solidFill>
                  <a:prstClr val="black"/>
                </a:solidFill>
                <a:latin typeface="Cambria" panose="02040503050406030204" pitchFamily="18" charset="0"/>
                <a:ea typeface="Cambria" panose="02040503050406030204" pitchFamily="18" charset="0"/>
              </a:rPr>
              <a:t>Màu</a:t>
            </a:r>
            <a:r>
              <a:rPr lang="en-US" altLang="zh-CN" sz="4800" b="1" dirty="0" smtClean="0">
                <a:solidFill>
                  <a:prstClr val="black"/>
                </a:solidFill>
                <a:latin typeface="Cambria" panose="02040503050406030204" pitchFamily="18" charset="0"/>
                <a:ea typeface="Cambria" panose="02040503050406030204" pitchFamily="18" charset="0"/>
              </a:rPr>
              <a:t> </a:t>
            </a:r>
            <a:r>
              <a:rPr lang="en-US" altLang="zh-CN" sz="4800" b="1" dirty="0" err="1" smtClean="0">
                <a:solidFill>
                  <a:prstClr val="black"/>
                </a:solidFill>
                <a:latin typeface="Cambria" panose="02040503050406030204" pitchFamily="18" charset="0"/>
                <a:ea typeface="Cambria" panose="02040503050406030204" pitchFamily="18" charset="0"/>
              </a:rPr>
              <a:t>Nước</a:t>
            </a:r>
            <a:endParaRPr lang="en-US" altLang="zh-CN" sz="4800" b="1" dirty="0">
              <a:solidFill>
                <a:prstClr val="black"/>
              </a:solidFill>
              <a:latin typeface="Cambria" panose="02040503050406030204" pitchFamily="18" charset="0"/>
              <a:ea typeface="Cambria" panose="02040503050406030204" pitchFamily="18" charset="0"/>
            </a:endParaRPr>
          </a:p>
        </p:txBody>
      </p:sp>
      <p:sp>
        <p:nvSpPr>
          <p:cNvPr id="32" name="iṧļïdê">
            <a:extLst>
              <a:ext uri="{FF2B5EF4-FFF2-40B4-BE49-F238E27FC236}">
                <a16:creationId xmlns:a16="http://schemas.microsoft.com/office/drawing/2014/main" id="{FCBCE448-A746-45FC-ABE2-27B64D489326}"/>
              </a:ext>
            </a:extLst>
          </p:cNvPr>
          <p:cNvSpPr txBox="1"/>
          <p:nvPr/>
        </p:nvSpPr>
        <p:spPr bwMode="auto">
          <a:xfrm>
            <a:off x="14387369" y="5276196"/>
            <a:ext cx="3604639" cy="1330140"/>
          </a:xfrm>
          <a:prstGeom prst="rect">
            <a:avLst/>
          </a:prstGeom>
          <a:solidFill>
            <a:schemeClr val="bg1"/>
          </a:solidFill>
          <a:ln w="57150">
            <a:solidFill>
              <a:schemeClr val="tx1"/>
            </a:solidFill>
            <a:prstDash val="dash"/>
          </a:ln>
        </p:spPr>
        <p:txBody>
          <a:bodyPr wrap="square" lIns="137160" tIns="68580" rIns="137160" bIns="68580" anchor="ctr"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defTabSz="1371600">
              <a:spcBef>
                <a:spcPct val="0"/>
              </a:spcBef>
            </a:pPr>
            <a:r>
              <a:rPr lang="en-US" altLang="zh-CN" sz="4800" b="1" dirty="0" err="1" smtClean="0">
                <a:solidFill>
                  <a:prstClr val="black"/>
                </a:solidFill>
                <a:latin typeface="Cambria" panose="02040503050406030204" pitchFamily="18" charset="0"/>
                <a:ea typeface="Cambria" panose="02040503050406030204" pitchFamily="18" charset="0"/>
              </a:rPr>
              <a:t>Mắt</a:t>
            </a:r>
            <a:r>
              <a:rPr lang="en-US" altLang="zh-CN" sz="4800" b="1" dirty="0" smtClean="0">
                <a:solidFill>
                  <a:prstClr val="black"/>
                </a:solidFill>
                <a:latin typeface="Cambria" panose="02040503050406030204" pitchFamily="18" charset="0"/>
                <a:ea typeface="Cambria" panose="02040503050406030204" pitchFamily="18" charset="0"/>
              </a:rPr>
              <a:t> </a:t>
            </a:r>
            <a:r>
              <a:rPr lang="en-US" altLang="zh-CN" sz="4800" b="1" dirty="0" err="1" smtClean="0">
                <a:solidFill>
                  <a:prstClr val="black"/>
                </a:solidFill>
                <a:latin typeface="Cambria" panose="02040503050406030204" pitchFamily="18" charset="0"/>
                <a:ea typeface="Cambria" panose="02040503050406030204" pitchFamily="18" charset="0"/>
              </a:rPr>
              <a:t>Xanh</a:t>
            </a:r>
            <a:endParaRPr lang="en-US" altLang="zh-CN" sz="4800" b="1" dirty="0">
              <a:solidFill>
                <a:prstClr val="black"/>
              </a:solidFill>
              <a:latin typeface="Cambria" panose="02040503050406030204" pitchFamily="18" charset="0"/>
              <a:ea typeface="Cambria" panose="02040503050406030204" pitchFamily="18" charset="0"/>
            </a:endParaRPr>
          </a:p>
        </p:txBody>
      </p:sp>
      <p:cxnSp>
        <p:nvCxnSpPr>
          <p:cNvPr id="5" name="Straight Connector 4"/>
          <p:cNvCxnSpPr/>
          <p:nvPr/>
        </p:nvCxnSpPr>
        <p:spPr>
          <a:xfrm>
            <a:off x="3588196" y="4120327"/>
            <a:ext cx="7813166" cy="2035488"/>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a:endCxn id="32" idx="1"/>
          </p:cNvCxnSpPr>
          <p:nvPr/>
        </p:nvCxnSpPr>
        <p:spPr>
          <a:xfrm>
            <a:off x="6998843" y="4275459"/>
            <a:ext cx="7388526" cy="1665807"/>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a:endCxn id="30" idx="0"/>
          </p:cNvCxnSpPr>
          <p:nvPr/>
        </p:nvCxnSpPr>
        <p:spPr>
          <a:xfrm flipH="1">
            <a:off x="7306609" y="3711042"/>
            <a:ext cx="4455444" cy="2299705"/>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a:off x="3124200" y="3997599"/>
            <a:ext cx="10744201" cy="1651092"/>
          </a:xfrm>
          <a:prstGeom prst="line">
            <a:avLst/>
          </a:prstGeom>
          <a:ln w="762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nvGrpSpPr>
          <p:cNvPr id="11" name="Group 10"/>
          <p:cNvGrpSpPr/>
          <p:nvPr/>
        </p:nvGrpSpPr>
        <p:grpSpPr>
          <a:xfrm>
            <a:off x="1865196" y="7270420"/>
            <a:ext cx="14867804" cy="2828238"/>
            <a:chOff x="1865196" y="7270420"/>
            <a:chExt cx="14867804" cy="2828238"/>
          </a:xfrm>
        </p:grpSpPr>
        <p:sp>
          <p:nvSpPr>
            <p:cNvPr id="6" name="iṧļïdê">
              <a:extLst>
                <a:ext uri="{FF2B5EF4-FFF2-40B4-BE49-F238E27FC236}">
                  <a16:creationId xmlns:a16="http://schemas.microsoft.com/office/drawing/2014/main" id="{FCBCE448-A746-45FC-ABE2-27B64D489326}"/>
                </a:ext>
              </a:extLst>
            </p:cNvPr>
            <p:cNvSpPr txBox="1"/>
            <p:nvPr/>
          </p:nvSpPr>
          <p:spPr bwMode="auto">
            <a:xfrm>
              <a:off x="1865196" y="7729969"/>
              <a:ext cx="13679604" cy="2081912"/>
            </a:xfrm>
            <a:prstGeom prst="rect">
              <a:avLst/>
            </a:prstGeom>
            <a:solidFill>
              <a:schemeClr val="accent4">
                <a:lumMod val="75000"/>
                <a:alpha val="80000"/>
              </a:schemeClr>
            </a:solidFill>
            <a:ln w="38100">
              <a:solidFill>
                <a:schemeClr val="tx1"/>
              </a:solidFill>
              <a:prstDash val="lgDash"/>
            </a:ln>
          </p:spPr>
          <p:txBody>
            <a:bodyPr wrap="square" lIns="137160" tIns="68580" rIns="137160" bIns="68580" anchor="ctr"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defTabSz="1371600">
                <a:spcBef>
                  <a:spcPct val="0"/>
                </a:spcBef>
              </a:pPr>
              <a:r>
                <a:rPr lang="en-US" altLang="zh-CN" sz="7200" b="1" dirty="0" err="1" smtClean="0">
                  <a:solidFill>
                    <a:schemeClr val="bg1"/>
                  </a:solidFill>
                  <a:latin typeface="#9Slide07 HLT Fall For You" panose="02000506000000020003" pitchFamily="2" charset="0"/>
                  <a:ea typeface="Cambria" panose="02040503050406030204" pitchFamily="18" charset="0"/>
                </a:rPr>
                <a:t>Đoán</a:t>
              </a:r>
              <a:r>
                <a:rPr lang="en-US" altLang="zh-CN" sz="7200" b="1" dirty="0" smtClean="0">
                  <a:solidFill>
                    <a:schemeClr val="bg1"/>
                  </a:solidFill>
                  <a:latin typeface="#9Slide07 HLT Fall For You" panose="02000506000000020003" pitchFamily="2" charset="0"/>
                  <a:ea typeface="Cambria" panose="02040503050406030204" pitchFamily="18" charset="0"/>
                </a:rPr>
                <a:t> </a:t>
              </a:r>
              <a:r>
                <a:rPr lang="en-US" altLang="zh-CN" sz="7200" b="1" dirty="0" err="1" smtClean="0">
                  <a:solidFill>
                    <a:schemeClr val="bg1"/>
                  </a:solidFill>
                  <a:latin typeface="#9Slide07 HLT Fall For You" panose="02000506000000020003" pitchFamily="2" charset="0"/>
                  <a:ea typeface="Cambria" panose="02040503050406030204" pitchFamily="18" charset="0"/>
                </a:rPr>
                <a:t>xem</a:t>
              </a:r>
              <a:r>
                <a:rPr lang="en-US" altLang="zh-CN" sz="7200" b="1" dirty="0" smtClean="0">
                  <a:solidFill>
                    <a:schemeClr val="bg1"/>
                  </a:solidFill>
                  <a:latin typeface="#9Slide07 HLT Fall For You" panose="02000506000000020003" pitchFamily="2" charset="0"/>
                  <a:ea typeface="Cambria" panose="02040503050406030204" pitchFamily="18" charset="0"/>
                </a:rPr>
                <a:t> </a:t>
              </a:r>
              <a:r>
                <a:rPr lang="en-US" altLang="zh-CN" sz="7200" b="1" dirty="0" err="1" smtClean="0">
                  <a:solidFill>
                    <a:schemeClr val="bg1"/>
                  </a:solidFill>
                  <a:latin typeface="#9Slide07 HLT Fall For You" panose="02000506000000020003" pitchFamily="2" charset="0"/>
                  <a:ea typeface="Cambria" panose="02040503050406030204" pitchFamily="18" charset="0"/>
                </a:rPr>
                <a:t>những</a:t>
              </a:r>
              <a:r>
                <a:rPr lang="en-US" altLang="zh-CN" sz="7200" b="1" dirty="0" smtClean="0">
                  <a:solidFill>
                    <a:schemeClr val="bg1"/>
                  </a:solidFill>
                  <a:latin typeface="#9Slide07 HLT Fall For You" panose="02000506000000020003" pitchFamily="2" charset="0"/>
                  <a:ea typeface="Cambria" panose="02040503050406030204" pitchFamily="18" charset="0"/>
                </a:rPr>
                <a:t> </a:t>
              </a:r>
              <a:r>
                <a:rPr lang="en-US" altLang="zh-CN" sz="7200" b="1" dirty="0" err="1" smtClean="0">
                  <a:solidFill>
                    <a:schemeClr val="bg1"/>
                  </a:solidFill>
                  <a:latin typeface="#9Slide07 HLT Fall For You" panose="02000506000000020003" pitchFamily="2" charset="0"/>
                  <a:ea typeface="Cambria" panose="02040503050406030204" pitchFamily="18" charset="0"/>
                </a:rPr>
                <a:t>nhân</a:t>
              </a:r>
              <a:r>
                <a:rPr lang="en-US" altLang="zh-CN" sz="7200" b="1" dirty="0" smtClean="0">
                  <a:solidFill>
                    <a:schemeClr val="bg1"/>
                  </a:solidFill>
                  <a:latin typeface="#9Slide07 HLT Fall For You" panose="02000506000000020003" pitchFamily="2" charset="0"/>
                  <a:ea typeface="Cambria" panose="02040503050406030204" pitchFamily="18" charset="0"/>
                </a:rPr>
                <a:t> </a:t>
              </a:r>
              <a:r>
                <a:rPr lang="en-US" altLang="zh-CN" sz="7200" b="1" dirty="0" err="1" smtClean="0">
                  <a:solidFill>
                    <a:schemeClr val="bg1"/>
                  </a:solidFill>
                  <a:latin typeface="#9Slide07 HLT Fall For You" panose="02000506000000020003" pitchFamily="2" charset="0"/>
                  <a:ea typeface="Cambria" panose="02040503050406030204" pitchFamily="18" charset="0"/>
                </a:rPr>
                <a:t>vật</a:t>
              </a:r>
              <a:r>
                <a:rPr lang="en-US" altLang="zh-CN" sz="7200" b="1" dirty="0" smtClean="0">
                  <a:solidFill>
                    <a:schemeClr val="bg1"/>
                  </a:solidFill>
                  <a:latin typeface="#9Slide07 HLT Fall For You" panose="02000506000000020003" pitchFamily="2" charset="0"/>
                  <a:ea typeface="Cambria" panose="02040503050406030204" pitchFamily="18" charset="0"/>
                </a:rPr>
                <a:t> </a:t>
              </a:r>
              <a:r>
                <a:rPr lang="en-US" altLang="zh-CN" sz="7200" b="1" dirty="0" err="1" smtClean="0">
                  <a:solidFill>
                    <a:schemeClr val="bg1"/>
                  </a:solidFill>
                  <a:latin typeface="#9Slide07 HLT Fall For You" panose="02000506000000020003" pitchFamily="2" charset="0"/>
                  <a:ea typeface="Cambria" panose="02040503050406030204" pitchFamily="18" charset="0"/>
                </a:rPr>
                <a:t>trong</a:t>
              </a:r>
              <a:r>
                <a:rPr lang="en-US" altLang="zh-CN" sz="7200" b="1" dirty="0" smtClean="0">
                  <a:solidFill>
                    <a:schemeClr val="bg1"/>
                  </a:solidFill>
                  <a:latin typeface="#9Slide07 HLT Fall For You" panose="02000506000000020003" pitchFamily="2" charset="0"/>
                  <a:ea typeface="Cambria" panose="02040503050406030204" pitchFamily="18" charset="0"/>
                </a:rPr>
                <a:t> </a:t>
              </a:r>
              <a:r>
                <a:rPr lang="en-US" altLang="zh-CN" sz="7200" b="1" dirty="0" err="1" smtClean="0">
                  <a:solidFill>
                    <a:schemeClr val="bg1"/>
                  </a:solidFill>
                  <a:latin typeface="#9Slide07 HLT Fall For You" panose="02000506000000020003" pitchFamily="2" charset="0"/>
                  <a:ea typeface="Cambria" panose="02040503050406030204" pitchFamily="18" charset="0"/>
                </a:rPr>
                <a:t>tranh</a:t>
              </a:r>
              <a:r>
                <a:rPr lang="en-US" altLang="zh-CN" sz="7200" b="1" dirty="0" smtClean="0">
                  <a:solidFill>
                    <a:schemeClr val="bg1"/>
                  </a:solidFill>
                  <a:latin typeface="#9Slide07 HLT Fall For You" panose="02000506000000020003" pitchFamily="2" charset="0"/>
                  <a:ea typeface="Cambria" panose="02040503050406030204" pitchFamily="18" charset="0"/>
                </a:rPr>
                <a:t> </a:t>
              </a:r>
              <a:r>
                <a:rPr lang="en-US" altLang="zh-CN" sz="7200" b="1" dirty="0" err="1" smtClean="0">
                  <a:solidFill>
                    <a:schemeClr val="bg1"/>
                  </a:solidFill>
                  <a:latin typeface="#9Slide07 HLT Fall For You" panose="02000506000000020003" pitchFamily="2" charset="0"/>
                  <a:ea typeface="Cambria" panose="02040503050406030204" pitchFamily="18" charset="0"/>
                </a:rPr>
                <a:t>có</a:t>
              </a:r>
              <a:r>
                <a:rPr lang="en-US" altLang="zh-CN" sz="7200" b="1" dirty="0" smtClean="0">
                  <a:solidFill>
                    <a:schemeClr val="bg1"/>
                  </a:solidFill>
                  <a:latin typeface="#9Slide07 HLT Fall For You" panose="02000506000000020003" pitchFamily="2" charset="0"/>
                  <a:ea typeface="Cambria" panose="02040503050406030204" pitchFamily="18" charset="0"/>
                </a:rPr>
                <a:t> </a:t>
              </a:r>
              <a:r>
                <a:rPr lang="en-US" altLang="zh-CN" sz="7200" b="1" dirty="0" err="1" smtClean="0">
                  <a:solidFill>
                    <a:schemeClr val="bg1"/>
                  </a:solidFill>
                  <a:latin typeface="#9Slide07 HLT Fall For You" panose="02000506000000020003" pitchFamily="2" charset="0"/>
                  <a:ea typeface="Cambria" panose="02040503050406030204" pitchFamily="18" charset="0"/>
                </a:rPr>
                <a:t>tên</a:t>
              </a:r>
              <a:r>
                <a:rPr lang="en-US" altLang="zh-CN" sz="7200" b="1" dirty="0" smtClean="0">
                  <a:solidFill>
                    <a:schemeClr val="bg1"/>
                  </a:solidFill>
                  <a:latin typeface="#9Slide07 HLT Fall For You" panose="02000506000000020003" pitchFamily="2" charset="0"/>
                  <a:ea typeface="Cambria" panose="02040503050406030204" pitchFamily="18" charset="0"/>
                </a:rPr>
                <a:t> </a:t>
              </a:r>
              <a:r>
                <a:rPr lang="en-US" altLang="zh-CN" sz="7200" b="1" dirty="0" err="1" smtClean="0">
                  <a:solidFill>
                    <a:schemeClr val="bg1"/>
                  </a:solidFill>
                  <a:latin typeface="#9Slide07 HLT Fall For You" panose="02000506000000020003" pitchFamily="2" charset="0"/>
                  <a:ea typeface="Cambria" panose="02040503050406030204" pitchFamily="18" charset="0"/>
                </a:rPr>
                <a:t>thân</a:t>
              </a:r>
              <a:r>
                <a:rPr lang="en-US" altLang="zh-CN" sz="7200" b="1" dirty="0" smtClean="0">
                  <a:solidFill>
                    <a:schemeClr val="bg1"/>
                  </a:solidFill>
                  <a:latin typeface="#9Slide07 HLT Fall For You" panose="02000506000000020003" pitchFamily="2" charset="0"/>
                  <a:ea typeface="Cambria" panose="02040503050406030204" pitchFamily="18" charset="0"/>
                </a:rPr>
                <a:t> </a:t>
              </a:r>
              <a:r>
                <a:rPr lang="en-US" altLang="zh-CN" sz="7200" b="1" dirty="0" err="1" smtClean="0">
                  <a:solidFill>
                    <a:schemeClr val="bg1"/>
                  </a:solidFill>
                  <a:latin typeface="#9Slide07 HLT Fall For You" panose="02000506000000020003" pitchFamily="2" charset="0"/>
                  <a:ea typeface="Cambria" panose="02040503050406030204" pitchFamily="18" charset="0"/>
                </a:rPr>
                <a:t>mật</a:t>
              </a:r>
              <a:r>
                <a:rPr lang="en-US" altLang="zh-CN" sz="7200" b="1" dirty="0" smtClean="0">
                  <a:solidFill>
                    <a:schemeClr val="bg1"/>
                  </a:solidFill>
                  <a:latin typeface="#9Slide07 HLT Fall For You" panose="02000506000000020003" pitchFamily="2" charset="0"/>
                  <a:ea typeface="Cambria" panose="02040503050406030204" pitchFamily="18" charset="0"/>
                </a:rPr>
                <a:t> </a:t>
              </a:r>
              <a:r>
                <a:rPr lang="en-US" altLang="zh-CN" sz="7200" b="1" dirty="0" err="1" smtClean="0">
                  <a:solidFill>
                    <a:schemeClr val="bg1"/>
                  </a:solidFill>
                  <a:latin typeface="#9Slide07 HLT Fall For You" panose="02000506000000020003" pitchFamily="2" charset="0"/>
                  <a:ea typeface="Cambria" panose="02040503050406030204" pitchFamily="18" charset="0"/>
                </a:rPr>
                <a:t>là</a:t>
              </a:r>
              <a:r>
                <a:rPr lang="en-US" altLang="zh-CN" sz="7200" b="1" dirty="0" smtClean="0">
                  <a:solidFill>
                    <a:schemeClr val="bg1"/>
                  </a:solidFill>
                  <a:latin typeface="#9Slide07 HLT Fall For You" panose="02000506000000020003" pitchFamily="2" charset="0"/>
                  <a:ea typeface="Cambria" panose="02040503050406030204" pitchFamily="18" charset="0"/>
                </a:rPr>
                <a:t> </a:t>
              </a:r>
              <a:r>
                <a:rPr lang="en-US" altLang="zh-CN" sz="7200" b="1" dirty="0" err="1" smtClean="0">
                  <a:solidFill>
                    <a:schemeClr val="bg1"/>
                  </a:solidFill>
                  <a:latin typeface="#9Slide07 HLT Fall For You" panose="02000506000000020003" pitchFamily="2" charset="0"/>
                  <a:ea typeface="Cambria" panose="02040503050406030204" pitchFamily="18" charset="0"/>
                </a:rPr>
                <a:t>gì</a:t>
              </a:r>
              <a:r>
                <a:rPr lang="en-US" altLang="zh-CN" sz="7200" b="1" dirty="0">
                  <a:solidFill>
                    <a:schemeClr val="bg1"/>
                  </a:solidFill>
                  <a:latin typeface="#9Slide07 HLT Fall For You" panose="02000506000000020003" pitchFamily="2" charset="0"/>
                  <a:ea typeface="Cambria" panose="02040503050406030204" pitchFamily="18" charset="0"/>
                </a:rPr>
                <a:t>.</a:t>
              </a:r>
            </a:p>
          </p:txBody>
        </p:sp>
        <p:sp>
          <p:nvSpPr>
            <p:cNvPr id="36" name="Freeform 11"/>
            <p:cNvSpPr/>
            <p:nvPr/>
          </p:nvSpPr>
          <p:spPr>
            <a:xfrm flipH="1">
              <a:off x="14591147" y="7270420"/>
              <a:ext cx="2141853" cy="2828238"/>
            </a:xfrm>
            <a:custGeom>
              <a:avLst/>
              <a:gdLst/>
              <a:ahLst/>
              <a:cxnLst/>
              <a:rect l="l" t="t" r="r" b="b"/>
              <a:pathLst>
                <a:path w="3481789" h="4687830">
                  <a:moveTo>
                    <a:pt x="0" y="0"/>
                  </a:moveTo>
                  <a:lnTo>
                    <a:pt x="3481789" y="0"/>
                  </a:lnTo>
                  <a:lnTo>
                    <a:pt x="3481789" y="4687830"/>
                  </a:lnTo>
                  <a:lnTo>
                    <a:pt x="0" y="4687830"/>
                  </a:lnTo>
                  <a:lnTo>
                    <a:pt x="0" y="0"/>
                  </a:lnTo>
                  <a:close/>
                </a:path>
              </a:pathLst>
            </a:custGeom>
            <a:blipFill>
              <a:blip r:embed="rId8"/>
              <a:stretch>
                <a:fillRect/>
              </a:stretch>
            </a:blipFill>
          </p:spPr>
        </p:sp>
      </p:grpSp>
    </p:spTree>
    <p:extLst>
      <p:ext uri="{BB962C8B-B14F-4D97-AF65-F5344CB8AC3E}">
        <p14:creationId xmlns:p14="http://schemas.microsoft.com/office/powerpoint/2010/main" val="36539076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par>
                                <p:cTn id="13" presetID="14" presetClass="entr" presetSubtype="10"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randombar(horizontal)">
                                      <p:cBhvr>
                                        <p:cTn id="15" dur="500"/>
                                        <p:tgtEl>
                                          <p:spTgt spid="26"/>
                                        </p:tgtEl>
                                      </p:cBhvr>
                                    </p:animEffect>
                                  </p:childTnLst>
                                </p:cTn>
                              </p:par>
                              <p:par>
                                <p:cTn id="16" presetID="14" presetClass="entr" presetSubtype="10" fill="hold"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randombar(horizontal)">
                                      <p:cBhvr>
                                        <p:cTn id="18" dur="500"/>
                                        <p:tgtEl>
                                          <p:spTgt spid="27"/>
                                        </p:tgtEl>
                                      </p:cBhvr>
                                    </p:animEffect>
                                  </p:childTnLst>
                                </p:cTn>
                              </p:par>
                              <p:par>
                                <p:cTn id="19" presetID="14" presetClass="entr" presetSubtype="10" fill="hold" nodeType="with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randombar(horizontal)">
                                      <p:cBhvr>
                                        <p:cTn id="21" dur="500"/>
                                        <p:tgtEl>
                                          <p:spTgt spid="28"/>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randombar(horizontal)">
                                      <p:cBhvr>
                                        <p:cTn id="24" dur="500"/>
                                        <p:tgtEl>
                                          <p:spTgt spid="29"/>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randombar(horizontal)">
                                      <p:cBhvr>
                                        <p:cTn id="27" dur="500"/>
                                        <p:tgtEl>
                                          <p:spTgt spid="30"/>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randombar(horizontal)">
                                      <p:cBhvr>
                                        <p:cTn id="30" dur="500"/>
                                        <p:tgtEl>
                                          <p:spTgt spid="31"/>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randombar(horizontal)">
                                      <p:cBhvr>
                                        <p:cTn id="33" dur="500"/>
                                        <p:tgtEl>
                                          <p:spTgt spid="32"/>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barn(inVertical)">
                                      <p:cBhvr>
                                        <p:cTn id="38" dur="500"/>
                                        <p:tgtEl>
                                          <p:spTgt spid="5"/>
                                        </p:tgtEl>
                                      </p:cBhvr>
                                    </p:animEffect>
                                  </p:childTnLst>
                                  <p:subTnLst>
                                    <p:audio>
                                      <p:cMediaNode>
                                        <p:cTn display="0" masterRel="sameClick">
                                          <p:stCondLst>
                                            <p:cond evt="begin" delay="0">
                                              <p:tn val="36"/>
                                            </p:cond>
                                          </p:stCondLst>
                                          <p:endCondLst>
                                            <p:cond evt="onStopAudio" delay="0">
                                              <p:tgtEl>
                                                <p:sldTgt/>
                                              </p:tgtEl>
                                            </p:cond>
                                          </p:endCondLst>
                                        </p:cTn>
                                        <p:tgtEl>
                                          <p:sndTgt r:embed="rId2" name="click.wav"/>
                                        </p:tgtEl>
                                      </p:cMediaNode>
                                    </p:audio>
                                  </p:sub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33"/>
                                        </p:tgtEl>
                                        <p:attrNameLst>
                                          <p:attrName>style.visibility</p:attrName>
                                        </p:attrNameLst>
                                      </p:cBhvr>
                                      <p:to>
                                        <p:strVal val="visible"/>
                                      </p:to>
                                    </p:set>
                                    <p:animEffect transition="in" filter="barn(inVertical)">
                                      <p:cBhvr>
                                        <p:cTn id="43" dur="500"/>
                                        <p:tgtEl>
                                          <p:spTgt spid="33"/>
                                        </p:tgtEl>
                                      </p:cBhvr>
                                    </p:animEffect>
                                  </p:childTnLst>
                                  <p:subTnLst>
                                    <p:audio>
                                      <p:cMediaNode>
                                        <p:cTn display="0" masterRel="sameClick">
                                          <p:stCondLst>
                                            <p:cond evt="begin" delay="0">
                                              <p:tn val="41"/>
                                            </p:cond>
                                          </p:stCondLst>
                                          <p:endCondLst>
                                            <p:cond evt="onStopAudio" delay="0">
                                              <p:tgtEl>
                                                <p:sldTgt/>
                                              </p:tgtEl>
                                            </p:cond>
                                          </p:endCondLst>
                                        </p:cTn>
                                        <p:tgtEl>
                                          <p:sndTgt r:embed="rId2" name="click.wav"/>
                                        </p:tgtEl>
                                      </p:cMediaNode>
                                    </p:audio>
                                  </p:subTnLst>
                                </p:cTn>
                              </p:par>
                            </p:childTnLst>
                          </p:cTn>
                        </p:par>
                      </p:childTnLst>
                    </p:cTn>
                  </p:par>
                  <p:par>
                    <p:cTn id="44" fill="hold">
                      <p:stCondLst>
                        <p:cond delay="indefinite"/>
                      </p:stCondLst>
                      <p:childTnLst>
                        <p:par>
                          <p:cTn id="45" fill="hold">
                            <p:stCondLst>
                              <p:cond delay="0"/>
                            </p:stCondLst>
                            <p:childTnLst>
                              <p:par>
                                <p:cTn id="46" presetID="22" presetClass="entr" presetSubtype="4" fill="hold" nodeType="clickEffect">
                                  <p:stCondLst>
                                    <p:cond delay="0"/>
                                  </p:stCondLst>
                                  <p:childTnLst>
                                    <p:set>
                                      <p:cBhvr>
                                        <p:cTn id="47" dur="1" fill="hold">
                                          <p:stCondLst>
                                            <p:cond delay="0"/>
                                          </p:stCondLst>
                                        </p:cTn>
                                        <p:tgtEl>
                                          <p:spTgt spid="34"/>
                                        </p:tgtEl>
                                        <p:attrNameLst>
                                          <p:attrName>style.visibility</p:attrName>
                                        </p:attrNameLst>
                                      </p:cBhvr>
                                      <p:to>
                                        <p:strVal val="visible"/>
                                      </p:to>
                                    </p:set>
                                    <p:animEffect transition="in" filter="wipe(down)">
                                      <p:cBhvr>
                                        <p:cTn id="48" dur="500"/>
                                        <p:tgtEl>
                                          <p:spTgt spid="34"/>
                                        </p:tgtEl>
                                      </p:cBhvr>
                                    </p:animEffect>
                                  </p:childTnLst>
                                  <p:subTnLst>
                                    <p:audio>
                                      <p:cMediaNode>
                                        <p:cTn display="0" masterRel="sameClick">
                                          <p:stCondLst>
                                            <p:cond evt="begin" delay="0">
                                              <p:tn val="46"/>
                                            </p:cond>
                                          </p:stCondLst>
                                          <p:endCondLst>
                                            <p:cond evt="onStopAudio" delay="0">
                                              <p:tgtEl>
                                                <p:sldTgt/>
                                              </p:tgtEl>
                                            </p:cond>
                                          </p:endCondLst>
                                        </p:cTn>
                                        <p:tgtEl>
                                          <p:sndTgt r:embed="rId2" name="click.wav"/>
                                        </p:tgtEl>
                                      </p:cMediaNode>
                                    </p:audio>
                                  </p:subTnLst>
                                </p:cTn>
                              </p:par>
                            </p:childTnLst>
                          </p:cTn>
                        </p:par>
                      </p:childTnLst>
                    </p:cTn>
                  </p:par>
                  <p:par>
                    <p:cTn id="49" fill="hold">
                      <p:stCondLst>
                        <p:cond delay="indefinite"/>
                      </p:stCondLst>
                      <p:childTnLst>
                        <p:par>
                          <p:cTn id="50" fill="hold">
                            <p:stCondLst>
                              <p:cond delay="0"/>
                            </p:stCondLst>
                            <p:childTnLst>
                              <p:par>
                                <p:cTn id="51" presetID="22" presetClass="entr" presetSubtype="4" fill="hold" nodeType="clickEffect">
                                  <p:stCondLst>
                                    <p:cond delay="0"/>
                                  </p:stCondLst>
                                  <p:childTnLst>
                                    <p:set>
                                      <p:cBhvr>
                                        <p:cTn id="52" dur="1" fill="hold">
                                          <p:stCondLst>
                                            <p:cond delay="0"/>
                                          </p:stCondLst>
                                        </p:cTn>
                                        <p:tgtEl>
                                          <p:spTgt spid="35"/>
                                        </p:tgtEl>
                                        <p:attrNameLst>
                                          <p:attrName>style.visibility</p:attrName>
                                        </p:attrNameLst>
                                      </p:cBhvr>
                                      <p:to>
                                        <p:strVal val="visible"/>
                                      </p:to>
                                    </p:set>
                                    <p:animEffect transition="in" filter="wipe(down)">
                                      <p:cBhvr>
                                        <p:cTn id="53" dur="500"/>
                                        <p:tgtEl>
                                          <p:spTgt spid="35"/>
                                        </p:tgtEl>
                                      </p:cBhvr>
                                    </p:animEffect>
                                  </p:childTnLst>
                                  <p:subTnLst>
                                    <p:audio>
                                      <p:cMediaNode>
                                        <p:cTn display="0" masterRel="sameClick">
                                          <p:stCondLst>
                                            <p:cond evt="begin" delay="0">
                                              <p:tn val="51"/>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31" grpId="0" animBg="1"/>
      <p:bldP spid="3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543800" y="1943100"/>
            <a:ext cx="10187299" cy="6596444"/>
          </a:xfrm>
          <a:prstGeom prst="rect">
            <a:avLst/>
          </a:prstGeom>
        </p:spPr>
      </p:pic>
      <p:pic>
        <p:nvPicPr>
          <p:cNvPr id="3" name="图片 2">
            <a:extLst>
              <a:ext uri="{FF2B5EF4-FFF2-40B4-BE49-F238E27FC236}">
                <a16:creationId xmlns:a16="http://schemas.microsoft.com/office/drawing/2014/main" id="{E87066C3-7812-4A1A-8FA3-EC24B15F3B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03430" y="295154"/>
            <a:ext cx="10287000" cy="10287000"/>
          </a:xfrm>
          <a:prstGeom prst="rect">
            <a:avLst/>
          </a:prstGeom>
        </p:spPr>
      </p:pic>
      <p:pic>
        <p:nvPicPr>
          <p:cNvPr id="12" name="图片 11">
            <a:extLst>
              <a:ext uri="{FF2B5EF4-FFF2-40B4-BE49-F238E27FC236}">
                <a16:creationId xmlns:a16="http://schemas.microsoft.com/office/drawing/2014/main" id="{46702356-0C12-47F4-AC7F-1FAB2C429359}"/>
              </a:ext>
            </a:extLst>
          </p:cNvPr>
          <p:cNvPicPr>
            <a:picLocks noChangeAspect="1"/>
          </p:cNvPicPr>
          <p:nvPr/>
        </p:nvPicPr>
        <p:blipFill rotWithShape="1">
          <a:blip r:embed="rId4">
            <a:extLst>
              <a:ext uri="{28A0092B-C50C-407E-A947-70E740481C1C}">
                <a14:useLocalDpi xmlns:a14="http://schemas.microsoft.com/office/drawing/2010/main" val="0"/>
              </a:ext>
            </a:extLst>
          </a:blip>
          <a:srcRect l="39307" t="50361" r="39331" b="28773"/>
          <a:stretch/>
        </p:blipFill>
        <p:spPr>
          <a:xfrm>
            <a:off x="9829800" y="5241322"/>
            <a:ext cx="5075501" cy="1367259"/>
          </a:xfrm>
          <a:prstGeom prst="rect">
            <a:avLst/>
          </a:prstGeom>
        </p:spPr>
      </p:pic>
    </p:spTree>
    <p:extLst>
      <p:ext uri="{BB962C8B-B14F-4D97-AF65-F5344CB8AC3E}">
        <p14:creationId xmlns:p14="http://schemas.microsoft.com/office/powerpoint/2010/main" val="8540305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609600" y="287193"/>
            <a:ext cx="17221200" cy="10002738"/>
            <a:chOff x="609600" y="287193"/>
            <a:chExt cx="17221200" cy="10002738"/>
          </a:xfrm>
        </p:grpSpPr>
        <p:sp>
          <p:nvSpPr>
            <p:cNvPr id="2" name="Rounded Rectangle 1"/>
            <p:cNvSpPr/>
            <p:nvPr/>
          </p:nvSpPr>
          <p:spPr>
            <a:xfrm>
              <a:off x="609600" y="287193"/>
              <a:ext cx="17221200" cy="9448800"/>
            </a:xfrm>
            <a:prstGeom prst="roundRect">
              <a:avLst>
                <a:gd name="adj" fmla="val 6403"/>
              </a:avLst>
            </a:prstGeom>
            <a:solidFill>
              <a:schemeClr val="bg1"/>
            </a:solidFill>
            <a:ln w="571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838200" y="287193"/>
              <a:ext cx="16611600" cy="10002738"/>
            </a:xfrm>
            <a:prstGeom prst="rect">
              <a:avLst/>
            </a:prstGeom>
          </p:spPr>
          <p:txBody>
            <a:bodyPr wrap="square">
              <a:spAutoFit/>
            </a:bodyPr>
            <a:lstStyle/>
            <a:p>
              <a:pPr algn="ctr"/>
              <a:r>
                <a:rPr lang="vi-VN" sz="2800" b="1" dirty="0">
                  <a:solidFill>
                    <a:srgbClr val="C00000"/>
                  </a:solidFill>
                  <a:latin typeface="OpenSansBold"/>
                </a:rPr>
                <a:t>NHỮNG BỨC CHÂN DUNG</a:t>
              </a:r>
              <a:endParaRPr lang="vi-VN" sz="2800" dirty="0">
                <a:solidFill>
                  <a:srgbClr val="C00000"/>
                </a:solidFill>
                <a:latin typeface="OpenSans"/>
              </a:endParaRPr>
            </a:p>
            <a:p>
              <a:pPr algn="just"/>
              <a:r>
                <a:rPr lang="en-US" sz="2800" dirty="0" smtClean="0">
                  <a:solidFill>
                    <a:srgbClr val="000000"/>
                  </a:solidFill>
                  <a:latin typeface="OpenSans"/>
                </a:rPr>
                <a:t>      </a:t>
              </a:r>
              <a:r>
                <a:rPr lang="vi-VN" sz="2800" dirty="0" smtClean="0">
                  <a:solidFill>
                    <a:srgbClr val="000000"/>
                  </a:solidFill>
                  <a:latin typeface="OpenSans"/>
                </a:rPr>
                <a:t>Màu </a:t>
              </a:r>
              <a:r>
                <a:rPr lang="vi-VN" sz="2800" dirty="0">
                  <a:solidFill>
                    <a:srgbClr val="000000"/>
                  </a:solidFill>
                  <a:latin typeface="OpenSans"/>
                </a:rPr>
                <a:t>Nước vẽ chân dung Bông Tuyết và Mắt Xanh. Hai bức chân dung thực sự là hai tác phẩm nghệ thuật, bởi người trong tranh được vẽ rất đẹp và rất giống người thật.</a:t>
              </a:r>
            </a:p>
            <a:p>
              <a:pPr algn="just"/>
              <a:r>
                <a:rPr lang="en-US" sz="2800" dirty="0" smtClean="0">
                  <a:solidFill>
                    <a:srgbClr val="000000"/>
                  </a:solidFill>
                  <a:latin typeface="OpenSans"/>
                </a:rPr>
                <a:t>      </a:t>
              </a:r>
              <a:r>
                <a:rPr lang="vi-VN" sz="2800" dirty="0" smtClean="0">
                  <a:solidFill>
                    <a:srgbClr val="000000"/>
                  </a:solidFill>
                  <a:latin typeface="OpenSans"/>
                </a:rPr>
                <a:t>Hoa </a:t>
              </a:r>
              <a:r>
                <a:rPr lang="vi-VN" sz="2800" dirty="0">
                  <a:solidFill>
                    <a:srgbClr val="000000"/>
                  </a:solidFill>
                  <a:latin typeface="OpenSans"/>
                </a:rPr>
                <a:t>Nhỏ cũng đến gặp Màu Nước đề nghị cậu vẽ chân dung cho mình. Khi Màu Nước chuẩn bị vẽ, cô bé nói:</a:t>
              </a:r>
            </a:p>
            <a:p>
              <a:pPr algn="just"/>
              <a:r>
                <a:rPr lang="en-US" sz="2800" dirty="0" smtClean="0">
                  <a:solidFill>
                    <a:srgbClr val="000000"/>
                  </a:solidFill>
                  <a:latin typeface="OpenSans"/>
                </a:rPr>
                <a:t>      </a:t>
              </a:r>
              <a:r>
                <a:rPr lang="vi-VN" sz="2800" dirty="0" smtClean="0">
                  <a:solidFill>
                    <a:srgbClr val="000000"/>
                  </a:solidFill>
                  <a:latin typeface="OpenSans"/>
                </a:rPr>
                <a:t>- </a:t>
              </a:r>
              <a:r>
                <a:rPr lang="vi-VN" sz="2800" dirty="0">
                  <a:solidFill>
                    <a:srgbClr val="000000"/>
                  </a:solidFill>
                  <a:latin typeface="OpenSans"/>
                </a:rPr>
                <a:t>Bạn nhớ vẽ mắt tôi to hơn nhé!</a:t>
              </a:r>
            </a:p>
            <a:p>
              <a:pPr algn="just"/>
              <a:r>
                <a:rPr lang="en-US" sz="2800" dirty="0" smtClean="0">
                  <a:solidFill>
                    <a:srgbClr val="000000"/>
                  </a:solidFill>
                  <a:latin typeface="OpenSans"/>
                </a:rPr>
                <a:t>      </a:t>
              </a:r>
              <a:r>
                <a:rPr lang="vi-VN" sz="2800" dirty="0" smtClean="0">
                  <a:solidFill>
                    <a:srgbClr val="000000"/>
                  </a:solidFill>
                  <a:latin typeface="OpenSans"/>
                </a:rPr>
                <a:t>- </a:t>
              </a:r>
              <a:r>
                <a:rPr lang="vi-VN" sz="2800" dirty="0">
                  <a:solidFill>
                    <a:srgbClr val="000000"/>
                  </a:solidFill>
                  <a:latin typeface="OpenSans"/>
                </a:rPr>
                <a:t>Mắt bạn đã to lắm rồi.</a:t>
              </a:r>
            </a:p>
            <a:p>
              <a:pPr algn="just"/>
              <a:r>
                <a:rPr lang="en-US" sz="2800" dirty="0" smtClean="0">
                  <a:solidFill>
                    <a:srgbClr val="000000"/>
                  </a:solidFill>
                  <a:latin typeface="OpenSans"/>
                </a:rPr>
                <a:t>      </a:t>
              </a:r>
              <a:r>
                <a:rPr lang="vi-VN" sz="2800" dirty="0" smtClean="0">
                  <a:solidFill>
                    <a:srgbClr val="000000"/>
                  </a:solidFill>
                  <a:latin typeface="OpenSans"/>
                </a:rPr>
                <a:t>- </a:t>
              </a:r>
              <a:r>
                <a:rPr lang="vi-VN" sz="2800" dirty="0">
                  <a:solidFill>
                    <a:srgbClr val="000000"/>
                  </a:solidFill>
                  <a:latin typeface="OpenSans"/>
                </a:rPr>
                <a:t>Chỉ chút xíu nữa thôi mà! Tôi muốn mắt to hơn, lông mi dài hơn và miệng nhỏ hơn.</a:t>
              </a:r>
            </a:p>
            <a:p>
              <a:pPr algn="just"/>
              <a:r>
                <a:rPr lang="en-US" sz="2800" dirty="0" smtClean="0">
                  <a:solidFill>
                    <a:srgbClr val="000000"/>
                  </a:solidFill>
                  <a:latin typeface="OpenSans"/>
                </a:rPr>
                <a:t>      </a:t>
              </a:r>
              <a:r>
                <a:rPr lang="vi-VN" sz="2800" dirty="0" smtClean="0">
                  <a:solidFill>
                    <a:srgbClr val="000000"/>
                  </a:solidFill>
                  <a:latin typeface="OpenSans"/>
                </a:rPr>
                <a:t>Hoa </a:t>
              </a:r>
              <a:r>
                <a:rPr lang="vi-VN" sz="2800" dirty="0">
                  <a:solidFill>
                    <a:srgbClr val="000000"/>
                  </a:solidFill>
                  <a:latin typeface="OpenSans"/>
                </a:rPr>
                <a:t>Nhỏ thuyết phục tới khi Màu Nước đồng ý:</a:t>
              </a:r>
            </a:p>
            <a:p>
              <a:pPr algn="just"/>
              <a:r>
                <a:rPr lang="en-US" sz="2800" dirty="0" smtClean="0">
                  <a:solidFill>
                    <a:srgbClr val="000000"/>
                  </a:solidFill>
                  <a:latin typeface="OpenSans"/>
                </a:rPr>
                <a:t>      </a:t>
              </a:r>
              <a:r>
                <a:rPr lang="vi-VN" sz="2800" dirty="0" smtClean="0">
                  <a:solidFill>
                    <a:srgbClr val="000000"/>
                  </a:solidFill>
                  <a:latin typeface="OpenSans"/>
                </a:rPr>
                <a:t>- </a:t>
              </a:r>
              <a:r>
                <a:rPr lang="vi-VN" sz="2800" dirty="0">
                  <a:solidFill>
                    <a:srgbClr val="000000"/>
                  </a:solidFill>
                  <a:latin typeface="OpenSans"/>
                </a:rPr>
                <a:t>Thôi được.</a:t>
              </a:r>
            </a:p>
            <a:p>
              <a:pPr algn="just"/>
              <a:r>
                <a:rPr lang="en-US" sz="2800" dirty="0" smtClean="0">
                  <a:solidFill>
                    <a:srgbClr val="000000"/>
                  </a:solidFill>
                  <a:latin typeface="OpenSans"/>
                </a:rPr>
                <a:t>      </a:t>
              </a:r>
              <a:r>
                <a:rPr lang="vi-VN" sz="2800" dirty="0" smtClean="0">
                  <a:solidFill>
                    <a:srgbClr val="000000"/>
                  </a:solidFill>
                  <a:latin typeface="OpenSans"/>
                </a:rPr>
                <a:t>Màu </a:t>
              </a:r>
              <a:r>
                <a:rPr lang="vi-VN" sz="2800" dirty="0">
                  <a:solidFill>
                    <a:srgbClr val="000000"/>
                  </a:solidFill>
                  <a:latin typeface="OpenSans"/>
                </a:rPr>
                <a:t>Nước bắt đầu vẽ. Hoa Nhỏ liên tục đứng dậy xem và nài nỉ:</a:t>
              </a:r>
            </a:p>
            <a:p>
              <a:pPr algn="just"/>
              <a:r>
                <a:rPr lang="en-US" sz="2800" dirty="0" smtClean="0">
                  <a:solidFill>
                    <a:srgbClr val="000000"/>
                  </a:solidFill>
                  <a:latin typeface="OpenSans"/>
                </a:rPr>
                <a:t>      </a:t>
              </a:r>
              <a:r>
                <a:rPr lang="vi-VN" sz="2800" dirty="0" smtClean="0">
                  <a:solidFill>
                    <a:srgbClr val="000000"/>
                  </a:solidFill>
                  <a:latin typeface="OpenSans"/>
                </a:rPr>
                <a:t>- </a:t>
              </a:r>
              <a:r>
                <a:rPr lang="vi-VN" sz="2800" dirty="0">
                  <a:solidFill>
                    <a:srgbClr val="000000"/>
                  </a:solidFill>
                  <a:latin typeface="OpenSans"/>
                </a:rPr>
                <a:t>Bạn vẽ mắt tôi to thêm nữa! Kéo dài lông mi ra...</a:t>
              </a:r>
            </a:p>
            <a:p>
              <a:pPr algn="just"/>
              <a:r>
                <a:rPr lang="en-US" sz="2800" dirty="0" smtClean="0">
                  <a:solidFill>
                    <a:srgbClr val="000000"/>
                  </a:solidFill>
                  <a:latin typeface="OpenSans"/>
                </a:rPr>
                <a:t>      </a:t>
              </a:r>
              <a:r>
                <a:rPr lang="vi-VN" sz="2800" dirty="0" smtClean="0">
                  <a:solidFill>
                    <a:srgbClr val="000000"/>
                  </a:solidFill>
                  <a:latin typeface="OpenSans"/>
                </a:rPr>
                <a:t>Cuối </a:t>
              </a:r>
              <a:r>
                <a:rPr lang="vi-VN" sz="2800" dirty="0">
                  <a:solidFill>
                    <a:srgbClr val="000000"/>
                  </a:solidFill>
                  <a:latin typeface="OpenSans"/>
                </a:rPr>
                <a:t>cùng, Hoa Nhỏ trong tranh có cặp mắt rất to, lông mi rất dài và cái miệng rất nhỏ. Bức chân dung chỉ hao hao giống cô bé thôi nhưng Hoa Nhỏ rất thích.</a:t>
              </a:r>
            </a:p>
            <a:p>
              <a:pPr algn="just"/>
              <a:r>
                <a:rPr lang="en-US" sz="2800" dirty="0" smtClean="0">
                  <a:solidFill>
                    <a:srgbClr val="000000"/>
                  </a:solidFill>
                  <a:latin typeface="OpenSans"/>
                </a:rPr>
                <a:t>      </a:t>
              </a:r>
              <a:r>
                <a:rPr lang="vi-VN" sz="2800" dirty="0" smtClean="0">
                  <a:solidFill>
                    <a:srgbClr val="000000"/>
                  </a:solidFill>
                  <a:latin typeface="OpenSans"/>
                </a:rPr>
                <a:t>Từ </a:t>
              </a:r>
              <a:r>
                <a:rPr lang="vi-VN" sz="2800" dirty="0">
                  <a:solidFill>
                    <a:srgbClr val="000000"/>
                  </a:solidFill>
                  <a:latin typeface="OpenSans"/>
                </a:rPr>
                <a:t>hôm đó, Màu Nước vô cùng bận rộn vì các cô bé đến đặt vẽ tranh. Ai cũng muốn được về mắt thật to, lông mi thật dài và miệng thật nhỏ. Màu Nước đã giải thích với các cô bé rằng mỗi người có thể đẹp một cách khác nhau, không phải cứ mắt to, miệng nhỏ... mới là đẹp, nhưng các cô bé vẫn đòi cậu phải vẽ theo ý mình.</a:t>
              </a:r>
            </a:p>
            <a:p>
              <a:pPr algn="just"/>
              <a:r>
                <a:rPr lang="en-US" sz="2800" dirty="0" smtClean="0">
                  <a:solidFill>
                    <a:srgbClr val="000000"/>
                  </a:solidFill>
                  <a:latin typeface="OpenSans"/>
                </a:rPr>
                <a:t>      </a:t>
              </a:r>
              <a:r>
                <a:rPr lang="vi-VN" sz="2800" dirty="0" smtClean="0">
                  <a:solidFill>
                    <a:srgbClr val="000000"/>
                  </a:solidFill>
                  <a:latin typeface="OpenSans"/>
                </a:rPr>
                <a:t>Thế </a:t>
              </a:r>
              <a:r>
                <a:rPr lang="vi-VN" sz="2800" dirty="0">
                  <a:solidFill>
                    <a:srgbClr val="000000"/>
                  </a:solidFill>
                  <a:latin typeface="OpenSans"/>
                </a:rPr>
                <a:t>là ngoài hai bức chân dung của Bông Tuyết và Mắt Xanh, tất cả các bức tranh còn lại đều na ná giống nhau. Lúc đầu, cô bé nào cũng vui. Nhưng khi xếp các bức tranh cạnh nhau, thấy thật khó để nhận ra đâu là chân dung của mình, các cô bé mới hiểu rằng Màu Nước nói đúng. Vẻ đẹp của các cô bé rất khác nhau, và bức chân dung đẹp phải là bức chân dung thể hiện được vẽ riêng đó.  </a:t>
              </a:r>
            </a:p>
            <a:p>
              <a:pPr algn="r"/>
              <a:r>
                <a:rPr lang="vi-VN" sz="2800" dirty="0">
                  <a:solidFill>
                    <a:srgbClr val="000000"/>
                  </a:solidFill>
                  <a:latin typeface="OpenSans"/>
                </a:rPr>
                <a:t>(Theo Ni-cô-lai Nô-xốp)</a:t>
              </a:r>
              <a:endParaRPr lang="vi-VN" sz="2800" b="0" i="0" dirty="0">
                <a:solidFill>
                  <a:srgbClr val="000000"/>
                </a:solidFill>
                <a:effectLst/>
                <a:latin typeface="OpenSans"/>
              </a:endParaRPr>
            </a:p>
          </p:txBody>
        </p:sp>
      </p:grpSp>
    </p:spTree>
    <p:extLst>
      <p:ext uri="{BB962C8B-B14F-4D97-AF65-F5344CB8AC3E}">
        <p14:creationId xmlns:p14="http://schemas.microsoft.com/office/powerpoint/2010/main" val="28624738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7">
            <a:extLst>
              <a:ext uri="{FF2B5EF4-FFF2-40B4-BE49-F238E27FC236}">
                <a16:creationId xmlns:a16="http://schemas.microsoft.com/office/drawing/2014/main" id="{0D9A6494-CD2E-47F3-9E77-2BC53E19F5F8}"/>
              </a:ext>
            </a:extLst>
          </p:cNvPr>
          <p:cNvPicPr>
            <a:picLocks noChangeAspect="1"/>
          </p:cNvPicPr>
          <p:nvPr/>
        </p:nvPicPr>
        <p:blipFill rotWithShape="1">
          <a:blip r:embed="rId3">
            <a:extLst>
              <a:ext uri="{28A0092B-C50C-407E-A947-70E740481C1C}">
                <a14:useLocalDpi xmlns:a14="http://schemas.microsoft.com/office/drawing/2010/main" val="0"/>
              </a:ext>
            </a:extLst>
          </a:blip>
          <a:srcRect l="21456" r="20158"/>
          <a:stretch/>
        </p:blipFill>
        <p:spPr>
          <a:xfrm>
            <a:off x="0" y="6289229"/>
            <a:ext cx="7006849" cy="3997771"/>
          </a:xfrm>
          <a:prstGeom prst="rect">
            <a:avLst/>
          </a:prstGeom>
        </p:spPr>
      </p:pic>
      <p:sp>
        <p:nvSpPr>
          <p:cNvPr id="3" name="Rounded Rectangle 2"/>
          <p:cNvSpPr/>
          <p:nvPr/>
        </p:nvSpPr>
        <p:spPr>
          <a:xfrm>
            <a:off x="1413014" y="1066412"/>
            <a:ext cx="4953000" cy="2278274"/>
          </a:xfrm>
          <a:prstGeom prst="roundRect">
            <a:avLst/>
          </a:prstGeom>
          <a:solidFill>
            <a:schemeClr val="bg1"/>
          </a:solidFill>
          <a:ln w="76200">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dirty="0" err="1" smtClean="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vẽ</a:t>
            </a:r>
            <a:endParaRPr lang="en-US" sz="8000"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Rounded Rectangle 8"/>
          <p:cNvSpPr/>
          <p:nvPr/>
        </p:nvSpPr>
        <p:spPr>
          <a:xfrm>
            <a:off x="7159249" y="1066412"/>
            <a:ext cx="4953000" cy="2278274"/>
          </a:xfrm>
          <a:prstGeom prst="roundRect">
            <a:avLst/>
          </a:prstGeom>
          <a:solidFill>
            <a:schemeClr val="bg1"/>
          </a:solidFill>
          <a:ln w="76200">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dirty="0" err="1" smtClean="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chuẩn</a:t>
            </a:r>
            <a:r>
              <a:rPr lang="en-US" sz="8000" dirty="0" smtClean="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 </a:t>
            </a:r>
            <a:r>
              <a:rPr lang="en-US" sz="8000" dirty="0" err="1" smtClean="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bị</a:t>
            </a:r>
            <a:endParaRPr lang="en-US" sz="8000"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 name="Rounded Rectangle 9"/>
          <p:cNvSpPr/>
          <p:nvPr/>
        </p:nvSpPr>
        <p:spPr>
          <a:xfrm>
            <a:off x="12801600" y="1066412"/>
            <a:ext cx="4953000" cy="2278274"/>
          </a:xfrm>
          <a:prstGeom prst="roundRect">
            <a:avLst/>
          </a:prstGeom>
          <a:solidFill>
            <a:schemeClr val="bg1"/>
          </a:solidFill>
          <a:ln w="76200">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dirty="0" err="1" smtClean="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lông</a:t>
            </a:r>
            <a:r>
              <a:rPr lang="en-US" sz="8000" dirty="0" smtClean="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 mi</a:t>
            </a:r>
            <a:endParaRPr lang="en-US" sz="8000"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Rounded Rectangle 10"/>
          <p:cNvSpPr/>
          <p:nvPr/>
        </p:nvSpPr>
        <p:spPr>
          <a:xfrm>
            <a:off x="5666180" y="3988370"/>
            <a:ext cx="4953000" cy="2278274"/>
          </a:xfrm>
          <a:prstGeom prst="roundRect">
            <a:avLst/>
          </a:prstGeom>
          <a:solidFill>
            <a:schemeClr val="bg1"/>
          </a:solidFill>
          <a:ln w="76200">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dirty="0" err="1" smtClean="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giải</a:t>
            </a:r>
            <a:r>
              <a:rPr lang="en-US" sz="8000" dirty="0" smtClean="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 </a:t>
            </a:r>
            <a:r>
              <a:rPr lang="en-US" sz="8000" dirty="0" err="1" smtClean="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thích</a:t>
            </a:r>
            <a:endParaRPr lang="en-US" sz="8000"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Rounded Rectangle 11"/>
          <p:cNvSpPr/>
          <p:nvPr/>
        </p:nvSpPr>
        <p:spPr>
          <a:xfrm>
            <a:off x="11430000" y="3996198"/>
            <a:ext cx="4953000" cy="2278274"/>
          </a:xfrm>
          <a:prstGeom prst="roundRect">
            <a:avLst/>
          </a:prstGeom>
          <a:solidFill>
            <a:schemeClr val="bg1"/>
          </a:solidFill>
          <a:ln w="76200">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dirty="0" err="1" smtClean="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na</a:t>
            </a:r>
            <a:r>
              <a:rPr lang="en-US" sz="8000" dirty="0" smtClean="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 </a:t>
            </a:r>
            <a:r>
              <a:rPr lang="en-US" sz="8000" dirty="0" err="1" smtClean="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ná</a:t>
            </a:r>
            <a:endParaRPr lang="en-US" sz="8000"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Rounded Rectangle 13"/>
          <p:cNvSpPr/>
          <p:nvPr/>
        </p:nvSpPr>
        <p:spPr>
          <a:xfrm>
            <a:off x="8831373" y="6910328"/>
            <a:ext cx="4953000" cy="2278274"/>
          </a:xfrm>
          <a:prstGeom prst="roundRect">
            <a:avLst/>
          </a:prstGeom>
          <a:solidFill>
            <a:schemeClr val="bg1"/>
          </a:solidFill>
          <a:ln w="76200">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dirty="0" err="1" smtClean="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vẻ</a:t>
            </a:r>
            <a:r>
              <a:rPr lang="en-US" sz="8000" dirty="0" smtClean="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 </a:t>
            </a:r>
            <a:r>
              <a:rPr lang="en-US" sz="8000" dirty="0" err="1" smtClean="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riêng</a:t>
            </a:r>
            <a:endParaRPr lang="en-US" sz="8000"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3" name="Freeform 16"/>
          <p:cNvSpPr/>
          <p:nvPr/>
        </p:nvSpPr>
        <p:spPr>
          <a:xfrm rot="911636" flipH="1">
            <a:off x="14139445" y="7261540"/>
            <a:ext cx="4487109" cy="3236207"/>
          </a:xfrm>
          <a:custGeom>
            <a:avLst/>
            <a:gdLst/>
            <a:ahLst/>
            <a:cxnLst/>
            <a:rect l="l" t="t" r="r" b="b"/>
            <a:pathLst>
              <a:path w="9568099" h="5322255">
                <a:moveTo>
                  <a:pt x="0" y="0"/>
                </a:moveTo>
                <a:lnTo>
                  <a:pt x="9568099" y="0"/>
                </a:lnTo>
                <a:lnTo>
                  <a:pt x="9568099" y="5322255"/>
                </a:lnTo>
                <a:lnTo>
                  <a:pt x="0" y="5322255"/>
                </a:lnTo>
                <a:lnTo>
                  <a:pt x="0" y="0"/>
                </a:lnTo>
                <a:close/>
              </a:path>
            </a:pathLst>
          </a:custGeom>
          <a:blipFill>
            <a:blip r:embed="rId4"/>
            <a:stretch>
              <a:fillRect/>
            </a:stretch>
          </a:blipFill>
        </p:spPr>
      </p:sp>
      <p:pic>
        <p:nvPicPr>
          <p:cNvPr id="2" name="Picture 1"/>
          <p:cNvPicPr>
            <a:picLocks noChangeAspect="1"/>
          </p:cNvPicPr>
          <p:nvPr/>
        </p:nvPicPr>
        <p:blipFill>
          <a:blip r:embed="rId5"/>
          <a:stretch>
            <a:fillRect/>
          </a:stretch>
        </p:blipFill>
        <p:spPr>
          <a:xfrm>
            <a:off x="-1254917" y="6398190"/>
            <a:ext cx="9516681" cy="3779848"/>
          </a:xfrm>
          <a:prstGeom prst="rect">
            <a:avLst/>
          </a:prstGeom>
        </p:spPr>
      </p:pic>
    </p:spTree>
    <p:extLst>
      <p:ext uri="{BB962C8B-B14F-4D97-AF65-F5344CB8AC3E}">
        <p14:creationId xmlns:p14="http://schemas.microsoft.com/office/powerpoint/2010/main" val="28979391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3" presetClass="entr" presetSubtype="16"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ppt_w</p:attrName>
                                        </p:attrNameLst>
                                      </p:cBhvr>
                                      <p:tavLst>
                                        <p:tav tm="0">
                                          <p:val>
                                            <p:fltVal val="0"/>
                                          </p:val>
                                        </p:tav>
                                        <p:tav tm="100000">
                                          <p:val>
                                            <p:strVal val="#ppt_w"/>
                                          </p:val>
                                        </p:tav>
                                      </p:tavLst>
                                    </p:anim>
                                    <p:anim calcmode="lin" valueType="num">
                                      <p:cBhvr>
                                        <p:cTn id="16" dur="500" fill="hold"/>
                                        <p:tgtEl>
                                          <p:spTgt spid="3"/>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par>
                    <p:cTn id="17" fill="hold">
                      <p:stCondLst>
                        <p:cond delay="indefinite"/>
                      </p:stCondLst>
                      <p:childTnLst>
                        <p:par>
                          <p:cTn id="18" fill="hold">
                            <p:stCondLst>
                              <p:cond delay="0"/>
                            </p:stCondLst>
                            <p:childTnLst>
                              <p:par>
                                <p:cTn id="19" presetID="23" presetClass="entr" presetSubtype="16"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9"/>
                                            </p:cond>
                                          </p:stCondLst>
                                          <p:endCondLst>
                                            <p:cond evt="onStopAudio" delay="0">
                                              <p:tgtEl>
                                                <p:sldTgt/>
                                              </p:tgtEl>
                                            </p:cond>
                                          </p:endCondLst>
                                        </p:cTn>
                                        <p:tgtEl>
                                          <p:sndTgt r:embed="rId2" name="whoosh.wav"/>
                                        </p:tgtEl>
                                      </p:cMediaNode>
                                    </p:audio>
                                  </p:subTnLst>
                                </p:cTn>
                              </p:par>
                            </p:childTnLst>
                          </p:cTn>
                        </p:par>
                      </p:childTnLst>
                    </p:cTn>
                  </p:par>
                  <p:par>
                    <p:cTn id="23" fill="hold">
                      <p:stCondLst>
                        <p:cond delay="indefinite"/>
                      </p:stCondLst>
                      <p:childTnLst>
                        <p:par>
                          <p:cTn id="24" fill="hold">
                            <p:stCondLst>
                              <p:cond delay="0"/>
                            </p:stCondLst>
                            <p:childTnLst>
                              <p:par>
                                <p:cTn id="25" presetID="23" presetClass="entr" presetSubtype="16"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500" fill="hold"/>
                                        <p:tgtEl>
                                          <p:spTgt spid="10"/>
                                        </p:tgtEl>
                                        <p:attrNameLst>
                                          <p:attrName>ppt_w</p:attrName>
                                        </p:attrNameLst>
                                      </p:cBhvr>
                                      <p:tavLst>
                                        <p:tav tm="0">
                                          <p:val>
                                            <p:fltVal val="0"/>
                                          </p:val>
                                        </p:tav>
                                        <p:tav tm="100000">
                                          <p:val>
                                            <p:strVal val="#ppt_w"/>
                                          </p:val>
                                        </p:tav>
                                      </p:tavLst>
                                    </p:anim>
                                    <p:anim calcmode="lin" valueType="num">
                                      <p:cBhvr>
                                        <p:cTn id="28" dur="500" fill="hold"/>
                                        <p:tgtEl>
                                          <p:spTgt spid="10"/>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5"/>
                                            </p:cond>
                                          </p:stCondLst>
                                          <p:endCondLst>
                                            <p:cond evt="onStopAudio" delay="0">
                                              <p:tgtEl>
                                                <p:sldTgt/>
                                              </p:tgtEl>
                                            </p:cond>
                                          </p:endCondLst>
                                        </p:cTn>
                                        <p:tgtEl>
                                          <p:sndTgt r:embed="rId2" name="whoosh.wav"/>
                                        </p:tgtEl>
                                      </p:cMediaNode>
                                    </p:audio>
                                  </p:subTnLst>
                                </p:cTn>
                              </p:par>
                            </p:childTnLst>
                          </p:cTn>
                        </p:par>
                      </p:childTnLst>
                    </p:cTn>
                  </p:par>
                  <p:par>
                    <p:cTn id="29" fill="hold">
                      <p:stCondLst>
                        <p:cond delay="indefinite"/>
                      </p:stCondLst>
                      <p:childTnLst>
                        <p:par>
                          <p:cTn id="30" fill="hold">
                            <p:stCondLst>
                              <p:cond delay="0"/>
                            </p:stCondLst>
                            <p:childTnLst>
                              <p:par>
                                <p:cTn id="31" presetID="23" presetClass="entr" presetSubtype="16"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p:cTn id="33" dur="500" fill="hold"/>
                                        <p:tgtEl>
                                          <p:spTgt spid="11"/>
                                        </p:tgtEl>
                                        <p:attrNameLst>
                                          <p:attrName>ppt_w</p:attrName>
                                        </p:attrNameLst>
                                      </p:cBhvr>
                                      <p:tavLst>
                                        <p:tav tm="0">
                                          <p:val>
                                            <p:fltVal val="0"/>
                                          </p:val>
                                        </p:tav>
                                        <p:tav tm="100000">
                                          <p:val>
                                            <p:strVal val="#ppt_w"/>
                                          </p:val>
                                        </p:tav>
                                      </p:tavLst>
                                    </p:anim>
                                    <p:anim calcmode="lin" valueType="num">
                                      <p:cBhvr>
                                        <p:cTn id="34" dur="500" fill="hold"/>
                                        <p:tgtEl>
                                          <p:spTgt spid="11"/>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1"/>
                                            </p:cond>
                                          </p:stCondLst>
                                          <p:endCondLst>
                                            <p:cond evt="onStopAudio" delay="0">
                                              <p:tgtEl>
                                                <p:sldTgt/>
                                              </p:tgtEl>
                                            </p:cond>
                                          </p:endCondLst>
                                        </p:cTn>
                                        <p:tgtEl>
                                          <p:sndTgt r:embed="rId2" name="whoosh.wav"/>
                                        </p:tgtEl>
                                      </p:cMediaNode>
                                    </p:audio>
                                  </p:subTnLst>
                                </p:cTn>
                              </p:par>
                            </p:childTnLst>
                          </p:cTn>
                        </p:par>
                      </p:childTnLst>
                    </p:cTn>
                  </p:par>
                  <p:par>
                    <p:cTn id="35" fill="hold">
                      <p:stCondLst>
                        <p:cond delay="indefinite"/>
                      </p:stCondLst>
                      <p:childTnLst>
                        <p:par>
                          <p:cTn id="36" fill="hold">
                            <p:stCondLst>
                              <p:cond delay="0"/>
                            </p:stCondLst>
                            <p:childTnLst>
                              <p:par>
                                <p:cTn id="37" presetID="23" presetClass="entr" presetSubtype="16"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p:cTn id="39" dur="500" fill="hold"/>
                                        <p:tgtEl>
                                          <p:spTgt spid="12"/>
                                        </p:tgtEl>
                                        <p:attrNameLst>
                                          <p:attrName>ppt_w</p:attrName>
                                        </p:attrNameLst>
                                      </p:cBhvr>
                                      <p:tavLst>
                                        <p:tav tm="0">
                                          <p:val>
                                            <p:fltVal val="0"/>
                                          </p:val>
                                        </p:tav>
                                        <p:tav tm="100000">
                                          <p:val>
                                            <p:strVal val="#ppt_w"/>
                                          </p:val>
                                        </p:tav>
                                      </p:tavLst>
                                    </p:anim>
                                    <p:anim calcmode="lin" valueType="num">
                                      <p:cBhvr>
                                        <p:cTn id="40" dur="500" fill="hold"/>
                                        <p:tgtEl>
                                          <p:spTgt spid="1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2" name="whoosh.wav"/>
                                        </p:tgtEl>
                                      </p:cMediaNode>
                                    </p:audio>
                                  </p:subTnLst>
                                </p:cTn>
                              </p:par>
                            </p:childTnLst>
                          </p:cTn>
                        </p:par>
                      </p:childTnLst>
                    </p:cTn>
                  </p:par>
                  <p:par>
                    <p:cTn id="41" fill="hold">
                      <p:stCondLst>
                        <p:cond delay="indefinite"/>
                      </p:stCondLst>
                      <p:childTnLst>
                        <p:par>
                          <p:cTn id="42" fill="hold">
                            <p:stCondLst>
                              <p:cond delay="0"/>
                            </p:stCondLst>
                            <p:childTnLst>
                              <p:par>
                                <p:cTn id="43" presetID="23" presetClass="entr" presetSubtype="16" fill="hold" grpId="0" nodeType="clickEffect">
                                  <p:stCondLst>
                                    <p:cond delay="0"/>
                                  </p:stCondLst>
                                  <p:childTnLst>
                                    <p:set>
                                      <p:cBhvr>
                                        <p:cTn id="44" dur="1" fill="hold">
                                          <p:stCondLst>
                                            <p:cond delay="0"/>
                                          </p:stCondLst>
                                        </p:cTn>
                                        <p:tgtEl>
                                          <p:spTgt spid="14"/>
                                        </p:tgtEl>
                                        <p:attrNameLst>
                                          <p:attrName>style.visibility</p:attrName>
                                        </p:attrNameLst>
                                      </p:cBhvr>
                                      <p:to>
                                        <p:strVal val="visible"/>
                                      </p:to>
                                    </p:set>
                                    <p:anim calcmode="lin" valueType="num">
                                      <p:cBhvr>
                                        <p:cTn id="45" dur="500" fill="hold"/>
                                        <p:tgtEl>
                                          <p:spTgt spid="14"/>
                                        </p:tgtEl>
                                        <p:attrNameLst>
                                          <p:attrName>ppt_w</p:attrName>
                                        </p:attrNameLst>
                                      </p:cBhvr>
                                      <p:tavLst>
                                        <p:tav tm="0">
                                          <p:val>
                                            <p:fltVal val="0"/>
                                          </p:val>
                                        </p:tav>
                                        <p:tav tm="100000">
                                          <p:val>
                                            <p:strVal val="#ppt_w"/>
                                          </p:val>
                                        </p:tav>
                                      </p:tavLst>
                                    </p:anim>
                                    <p:anim calcmode="lin" valueType="num">
                                      <p:cBhvr>
                                        <p:cTn id="46" dur="500" fill="hold"/>
                                        <p:tgtEl>
                                          <p:spTgt spid="14"/>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4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10" grpId="0" animBg="1"/>
      <p:bldP spid="11" grpId="0" animBg="1"/>
      <p:bldP spid="12" grpId="0" animBg="1"/>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7">
            <a:extLst>
              <a:ext uri="{FF2B5EF4-FFF2-40B4-BE49-F238E27FC236}">
                <a16:creationId xmlns:a16="http://schemas.microsoft.com/office/drawing/2014/main" id="{0D9A6494-CD2E-47F3-9E77-2BC53E19F5F8}"/>
              </a:ext>
            </a:extLst>
          </p:cNvPr>
          <p:cNvPicPr>
            <a:picLocks noChangeAspect="1"/>
          </p:cNvPicPr>
          <p:nvPr/>
        </p:nvPicPr>
        <p:blipFill rotWithShape="1">
          <a:blip r:embed="rId2">
            <a:extLst>
              <a:ext uri="{28A0092B-C50C-407E-A947-70E740481C1C}">
                <a14:useLocalDpi xmlns:a14="http://schemas.microsoft.com/office/drawing/2010/main" val="0"/>
              </a:ext>
            </a:extLst>
          </a:blip>
          <a:srcRect l="21456" r="20158"/>
          <a:stretch/>
        </p:blipFill>
        <p:spPr>
          <a:xfrm>
            <a:off x="11281151" y="6289229"/>
            <a:ext cx="7006849" cy="3997771"/>
          </a:xfrm>
          <a:prstGeom prst="rect">
            <a:avLst/>
          </a:prstGeom>
        </p:spPr>
      </p:pic>
      <p:sp>
        <p:nvSpPr>
          <p:cNvPr id="10" name="Rounded Rectangle 9"/>
          <p:cNvSpPr/>
          <p:nvPr/>
        </p:nvSpPr>
        <p:spPr>
          <a:xfrm>
            <a:off x="796549" y="723900"/>
            <a:ext cx="16500851" cy="2020564"/>
          </a:xfrm>
          <a:prstGeom prst="roundRect">
            <a:avLst/>
          </a:prstGeom>
          <a:solidFill>
            <a:schemeClr val="bg1"/>
          </a:solidFill>
          <a:ln w="3810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000" dirty="0">
                <a:solidFill>
                  <a:srgbClr val="000000"/>
                </a:solidFill>
                <a:latin typeface="OpenSans"/>
              </a:rPr>
              <a:t>Hai bức chân dung thực sự là hai tác phẩm nghệ thuật</a:t>
            </a:r>
            <a:r>
              <a:rPr lang="vi-VN" sz="4000" dirty="0" smtClean="0">
                <a:solidFill>
                  <a:srgbClr val="000000"/>
                </a:solidFill>
                <a:latin typeface="OpenSans"/>
              </a:rPr>
              <a:t>,</a:t>
            </a:r>
            <a:r>
              <a:rPr lang="en-US" sz="4000" dirty="0" smtClean="0">
                <a:solidFill>
                  <a:srgbClr val="000000"/>
                </a:solidFill>
                <a:latin typeface="OpenSans"/>
              </a:rPr>
              <a:t> </a:t>
            </a:r>
            <a:r>
              <a:rPr lang="en-US" sz="4800" b="1" dirty="0" smtClean="0">
                <a:solidFill>
                  <a:srgbClr val="FF0000"/>
                </a:solidFill>
                <a:latin typeface="OpenSans"/>
              </a:rPr>
              <a:t>/</a:t>
            </a:r>
            <a:r>
              <a:rPr lang="vi-VN" sz="4000" dirty="0" smtClean="0">
                <a:solidFill>
                  <a:srgbClr val="000000"/>
                </a:solidFill>
                <a:latin typeface="OpenSans"/>
              </a:rPr>
              <a:t> </a:t>
            </a:r>
            <a:r>
              <a:rPr lang="vi-VN" sz="4000" dirty="0">
                <a:solidFill>
                  <a:srgbClr val="000000"/>
                </a:solidFill>
                <a:latin typeface="OpenSans"/>
              </a:rPr>
              <a:t>bởi người trong </a:t>
            </a:r>
            <a:r>
              <a:rPr lang="vi-VN" sz="4000" dirty="0" smtClean="0">
                <a:solidFill>
                  <a:srgbClr val="000000"/>
                </a:solidFill>
                <a:latin typeface="OpenSans"/>
              </a:rPr>
              <a:t>tranh</a:t>
            </a:r>
            <a:r>
              <a:rPr lang="en-US" sz="4000" dirty="0" smtClean="0">
                <a:solidFill>
                  <a:srgbClr val="000000"/>
                </a:solidFill>
                <a:latin typeface="OpenSans"/>
              </a:rPr>
              <a:t> </a:t>
            </a:r>
            <a:r>
              <a:rPr lang="en-US" sz="4800" b="1" dirty="0">
                <a:solidFill>
                  <a:srgbClr val="FF0000"/>
                </a:solidFill>
                <a:latin typeface="OpenSans"/>
              </a:rPr>
              <a:t>/</a:t>
            </a:r>
            <a:r>
              <a:rPr lang="vi-VN" sz="4000" dirty="0" smtClean="0">
                <a:solidFill>
                  <a:srgbClr val="000000"/>
                </a:solidFill>
                <a:latin typeface="OpenSans"/>
              </a:rPr>
              <a:t> </a:t>
            </a:r>
            <a:r>
              <a:rPr lang="vi-VN" sz="4000" dirty="0">
                <a:solidFill>
                  <a:srgbClr val="000000"/>
                </a:solidFill>
                <a:latin typeface="OpenSans"/>
              </a:rPr>
              <a:t>được vẽ rất đẹp </a:t>
            </a:r>
            <a:r>
              <a:rPr lang="en-US" sz="4800" b="1" dirty="0" smtClean="0">
                <a:solidFill>
                  <a:srgbClr val="FF0000"/>
                </a:solidFill>
                <a:latin typeface="OpenSans"/>
              </a:rPr>
              <a:t>/</a:t>
            </a:r>
            <a:r>
              <a:rPr lang="en-US" sz="4800" b="1" dirty="0" smtClean="0">
                <a:solidFill>
                  <a:srgbClr val="000000"/>
                </a:solidFill>
                <a:latin typeface="OpenSans"/>
              </a:rPr>
              <a:t> </a:t>
            </a:r>
            <a:r>
              <a:rPr lang="vi-VN" sz="4000" dirty="0" smtClean="0">
                <a:solidFill>
                  <a:srgbClr val="000000"/>
                </a:solidFill>
                <a:latin typeface="OpenSans"/>
              </a:rPr>
              <a:t>và </a:t>
            </a:r>
            <a:r>
              <a:rPr lang="vi-VN" sz="4000" dirty="0">
                <a:solidFill>
                  <a:srgbClr val="000000"/>
                </a:solidFill>
                <a:latin typeface="OpenSans"/>
              </a:rPr>
              <a:t>rất giống người thật</a:t>
            </a:r>
            <a:r>
              <a:rPr lang="vi-VN" sz="4000" dirty="0" smtClean="0">
                <a:solidFill>
                  <a:srgbClr val="000000"/>
                </a:solidFill>
                <a:latin typeface="OpenSans"/>
              </a:rPr>
              <a:t>.</a:t>
            </a:r>
            <a:r>
              <a:rPr lang="en-US" sz="4000" dirty="0" smtClean="0">
                <a:solidFill>
                  <a:srgbClr val="000000"/>
                </a:solidFill>
                <a:latin typeface="OpenSans"/>
              </a:rPr>
              <a:t> </a:t>
            </a:r>
            <a:r>
              <a:rPr lang="en-US" sz="4800" b="1" dirty="0" smtClean="0">
                <a:solidFill>
                  <a:srgbClr val="FF0000"/>
                </a:solidFill>
                <a:latin typeface="OpenSans"/>
              </a:rPr>
              <a:t>//</a:t>
            </a:r>
            <a:endParaRPr lang="vi-VN" sz="4800" dirty="0">
              <a:solidFill>
                <a:srgbClr val="FF0000"/>
              </a:solidFill>
              <a:latin typeface="OpenSans"/>
            </a:endParaRPr>
          </a:p>
        </p:txBody>
      </p:sp>
      <p:sp>
        <p:nvSpPr>
          <p:cNvPr id="15" name="Rounded Rectangle 14"/>
          <p:cNvSpPr/>
          <p:nvPr/>
        </p:nvSpPr>
        <p:spPr>
          <a:xfrm>
            <a:off x="831717" y="3329794"/>
            <a:ext cx="16465683" cy="2575706"/>
          </a:xfrm>
          <a:prstGeom prst="roundRect">
            <a:avLst/>
          </a:prstGeom>
          <a:solidFill>
            <a:schemeClr val="bg1"/>
          </a:solidFill>
          <a:ln w="3810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000" dirty="0">
                <a:solidFill>
                  <a:srgbClr val="000000"/>
                </a:solidFill>
                <a:latin typeface="OpenSans"/>
              </a:rPr>
              <a:t>Màu Nước đã giải thích với các cô bé </a:t>
            </a:r>
            <a:r>
              <a:rPr lang="vi-VN" sz="4000" dirty="0" smtClean="0">
                <a:solidFill>
                  <a:srgbClr val="000000"/>
                </a:solidFill>
                <a:latin typeface="OpenSans"/>
              </a:rPr>
              <a:t>rằng</a:t>
            </a:r>
            <a:r>
              <a:rPr lang="en-US" sz="4000" dirty="0" smtClean="0">
                <a:solidFill>
                  <a:srgbClr val="000000"/>
                </a:solidFill>
                <a:latin typeface="OpenSans"/>
              </a:rPr>
              <a:t> </a:t>
            </a:r>
            <a:r>
              <a:rPr lang="en-US" sz="4800" b="1" dirty="0">
                <a:solidFill>
                  <a:srgbClr val="FF0000"/>
                </a:solidFill>
                <a:latin typeface="OpenSans"/>
              </a:rPr>
              <a:t>/</a:t>
            </a:r>
            <a:r>
              <a:rPr lang="vi-VN" sz="4000" dirty="0" smtClean="0">
                <a:solidFill>
                  <a:srgbClr val="000000"/>
                </a:solidFill>
                <a:latin typeface="OpenSans"/>
              </a:rPr>
              <a:t> </a:t>
            </a:r>
            <a:r>
              <a:rPr lang="vi-VN" sz="4000" dirty="0">
                <a:solidFill>
                  <a:srgbClr val="000000"/>
                </a:solidFill>
                <a:latin typeface="OpenSans"/>
              </a:rPr>
              <a:t>mỗi người có thể đẹp một cách khác nhau</a:t>
            </a:r>
            <a:r>
              <a:rPr lang="vi-VN" sz="4000" dirty="0" smtClean="0">
                <a:solidFill>
                  <a:srgbClr val="000000"/>
                </a:solidFill>
                <a:latin typeface="OpenSans"/>
              </a:rPr>
              <a:t>,</a:t>
            </a:r>
            <a:r>
              <a:rPr lang="en-US" sz="4000" dirty="0" smtClean="0">
                <a:solidFill>
                  <a:srgbClr val="000000"/>
                </a:solidFill>
                <a:latin typeface="OpenSans"/>
              </a:rPr>
              <a:t> </a:t>
            </a:r>
            <a:r>
              <a:rPr lang="en-US" sz="4800" b="1" dirty="0">
                <a:solidFill>
                  <a:srgbClr val="FF0000"/>
                </a:solidFill>
                <a:latin typeface="OpenSans"/>
              </a:rPr>
              <a:t>/</a:t>
            </a:r>
            <a:r>
              <a:rPr lang="vi-VN" sz="4000" dirty="0" smtClean="0">
                <a:solidFill>
                  <a:srgbClr val="000000"/>
                </a:solidFill>
                <a:latin typeface="OpenSans"/>
              </a:rPr>
              <a:t> </a:t>
            </a:r>
            <a:r>
              <a:rPr lang="vi-VN" sz="4000" dirty="0">
                <a:solidFill>
                  <a:srgbClr val="000000"/>
                </a:solidFill>
                <a:latin typeface="OpenSans"/>
              </a:rPr>
              <a:t>không phải cứ mắt to</a:t>
            </a:r>
            <a:r>
              <a:rPr lang="vi-VN" sz="4000" dirty="0" smtClean="0">
                <a:solidFill>
                  <a:srgbClr val="000000"/>
                </a:solidFill>
                <a:latin typeface="OpenSans"/>
              </a:rPr>
              <a:t>,</a:t>
            </a:r>
            <a:r>
              <a:rPr lang="en-US" sz="4000" dirty="0" smtClean="0">
                <a:solidFill>
                  <a:srgbClr val="000000"/>
                </a:solidFill>
                <a:latin typeface="OpenSans"/>
              </a:rPr>
              <a:t> </a:t>
            </a:r>
            <a:r>
              <a:rPr lang="en-US" sz="4800" b="1" dirty="0">
                <a:solidFill>
                  <a:srgbClr val="FF0000"/>
                </a:solidFill>
                <a:latin typeface="OpenSans"/>
              </a:rPr>
              <a:t>/</a:t>
            </a:r>
            <a:r>
              <a:rPr lang="vi-VN" sz="4000" dirty="0" smtClean="0">
                <a:solidFill>
                  <a:srgbClr val="000000"/>
                </a:solidFill>
                <a:latin typeface="OpenSans"/>
              </a:rPr>
              <a:t> </a:t>
            </a:r>
            <a:r>
              <a:rPr lang="vi-VN" sz="4000" dirty="0">
                <a:solidFill>
                  <a:srgbClr val="000000"/>
                </a:solidFill>
                <a:latin typeface="OpenSans"/>
              </a:rPr>
              <a:t>miệng nhỏ</a:t>
            </a:r>
            <a:r>
              <a:rPr lang="vi-VN" sz="4000" dirty="0" smtClean="0">
                <a:solidFill>
                  <a:srgbClr val="000000"/>
                </a:solidFill>
                <a:latin typeface="OpenSans"/>
              </a:rPr>
              <a:t>...</a:t>
            </a:r>
            <a:r>
              <a:rPr lang="en-US" sz="4000" b="1" dirty="0">
                <a:solidFill>
                  <a:srgbClr val="FF0000"/>
                </a:solidFill>
                <a:latin typeface="OpenSans"/>
              </a:rPr>
              <a:t> </a:t>
            </a:r>
            <a:r>
              <a:rPr lang="en-US" sz="4800" b="1" dirty="0">
                <a:solidFill>
                  <a:srgbClr val="FF0000"/>
                </a:solidFill>
                <a:latin typeface="OpenSans"/>
              </a:rPr>
              <a:t>/</a:t>
            </a:r>
            <a:r>
              <a:rPr lang="vi-VN" sz="4000" dirty="0" smtClean="0">
                <a:solidFill>
                  <a:srgbClr val="000000"/>
                </a:solidFill>
                <a:latin typeface="OpenSans"/>
              </a:rPr>
              <a:t> </a:t>
            </a:r>
            <a:r>
              <a:rPr lang="vi-VN" sz="4000" dirty="0">
                <a:solidFill>
                  <a:srgbClr val="000000"/>
                </a:solidFill>
                <a:latin typeface="OpenSans"/>
              </a:rPr>
              <a:t>mới là đẹp</a:t>
            </a:r>
            <a:r>
              <a:rPr lang="vi-VN" sz="4000" dirty="0" smtClean="0">
                <a:solidFill>
                  <a:srgbClr val="000000"/>
                </a:solidFill>
                <a:latin typeface="OpenSans"/>
              </a:rPr>
              <a:t>,</a:t>
            </a:r>
            <a:r>
              <a:rPr lang="en-US" sz="4000" dirty="0" smtClean="0">
                <a:solidFill>
                  <a:srgbClr val="000000"/>
                </a:solidFill>
                <a:latin typeface="OpenSans"/>
              </a:rPr>
              <a:t> </a:t>
            </a:r>
            <a:r>
              <a:rPr lang="en-US" sz="4800" b="1" dirty="0">
                <a:solidFill>
                  <a:srgbClr val="FF0000"/>
                </a:solidFill>
                <a:latin typeface="OpenSans"/>
              </a:rPr>
              <a:t>/</a:t>
            </a:r>
            <a:r>
              <a:rPr lang="vi-VN" sz="4000" dirty="0" smtClean="0">
                <a:solidFill>
                  <a:srgbClr val="000000"/>
                </a:solidFill>
                <a:latin typeface="OpenSans"/>
              </a:rPr>
              <a:t> </a:t>
            </a:r>
            <a:r>
              <a:rPr lang="vi-VN" sz="4000" dirty="0">
                <a:solidFill>
                  <a:srgbClr val="000000"/>
                </a:solidFill>
                <a:latin typeface="OpenSans"/>
              </a:rPr>
              <a:t>nhưng các cô bé </a:t>
            </a:r>
            <a:r>
              <a:rPr lang="en-US" sz="4800" b="1" dirty="0">
                <a:solidFill>
                  <a:srgbClr val="FF0000"/>
                </a:solidFill>
                <a:latin typeface="OpenSans"/>
              </a:rPr>
              <a:t>/</a:t>
            </a:r>
            <a:r>
              <a:rPr lang="en-US" sz="4000" b="1" dirty="0">
                <a:solidFill>
                  <a:srgbClr val="FF0000"/>
                </a:solidFill>
                <a:latin typeface="OpenSans"/>
              </a:rPr>
              <a:t> </a:t>
            </a:r>
            <a:r>
              <a:rPr lang="vi-VN" sz="4000" dirty="0" smtClean="0">
                <a:solidFill>
                  <a:srgbClr val="000000"/>
                </a:solidFill>
                <a:latin typeface="OpenSans"/>
              </a:rPr>
              <a:t>vẫn </a:t>
            </a:r>
            <a:r>
              <a:rPr lang="vi-VN" sz="4000" dirty="0">
                <a:solidFill>
                  <a:srgbClr val="000000"/>
                </a:solidFill>
                <a:latin typeface="OpenSans"/>
              </a:rPr>
              <a:t>đòi cậu phải vẽ theo ý mình</a:t>
            </a:r>
            <a:r>
              <a:rPr lang="vi-VN" sz="4000" dirty="0" smtClean="0">
                <a:solidFill>
                  <a:srgbClr val="000000"/>
                </a:solidFill>
                <a:latin typeface="OpenSans"/>
              </a:rPr>
              <a:t>.</a:t>
            </a:r>
            <a:r>
              <a:rPr lang="en-US" sz="4000" b="1" dirty="0">
                <a:solidFill>
                  <a:srgbClr val="FF0000"/>
                </a:solidFill>
                <a:latin typeface="OpenSans"/>
              </a:rPr>
              <a:t> </a:t>
            </a:r>
            <a:r>
              <a:rPr lang="en-US" sz="4800" b="1" dirty="0" smtClean="0">
                <a:solidFill>
                  <a:srgbClr val="FF0000"/>
                </a:solidFill>
                <a:latin typeface="OpenSans"/>
              </a:rPr>
              <a:t>//</a:t>
            </a:r>
            <a:endParaRPr lang="vi-VN" sz="4800" dirty="0">
              <a:solidFill>
                <a:srgbClr val="000000"/>
              </a:solidFill>
              <a:latin typeface="OpenSans"/>
            </a:endParaRPr>
          </a:p>
        </p:txBody>
      </p:sp>
      <p:sp>
        <p:nvSpPr>
          <p:cNvPr id="16" name="Rounded Rectangle 15"/>
          <p:cNvSpPr/>
          <p:nvPr/>
        </p:nvSpPr>
        <p:spPr>
          <a:xfrm>
            <a:off x="773103" y="6515100"/>
            <a:ext cx="10240729" cy="2847292"/>
          </a:xfrm>
          <a:prstGeom prst="roundRect">
            <a:avLst/>
          </a:prstGeom>
          <a:solidFill>
            <a:schemeClr val="bg1"/>
          </a:solidFill>
          <a:ln w="3810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000" dirty="0">
                <a:solidFill>
                  <a:srgbClr val="000000"/>
                </a:solidFill>
                <a:latin typeface="OpenSans"/>
              </a:rPr>
              <a:t>Nhưng khi xếp các bức tranh cạnh nhau</a:t>
            </a:r>
            <a:r>
              <a:rPr lang="vi-VN" sz="4000" dirty="0" smtClean="0">
                <a:solidFill>
                  <a:srgbClr val="000000"/>
                </a:solidFill>
                <a:latin typeface="OpenSans"/>
              </a:rPr>
              <a:t>,</a:t>
            </a:r>
            <a:r>
              <a:rPr lang="en-US" sz="4000" b="1" dirty="0">
                <a:solidFill>
                  <a:srgbClr val="FF0000"/>
                </a:solidFill>
                <a:latin typeface="OpenSans"/>
              </a:rPr>
              <a:t> </a:t>
            </a:r>
            <a:r>
              <a:rPr lang="en-US" sz="4800" b="1" dirty="0">
                <a:solidFill>
                  <a:srgbClr val="FF0000"/>
                </a:solidFill>
                <a:latin typeface="OpenSans"/>
              </a:rPr>
              <a:t>/</a:t>
            </a:r>
            <a:r>
              <a:rPr lang="vi-VN" sz="4000" dirty="0" smtClean="0">
                <a:solidFill>
                  <a:srgbClr val="000000"/>
                </a:solidFill>
                <a:latin typeface="OpenSans"/>
              </a:rPr>
              <a:t> </a:t>
            </a:r>
            <a:r>
              <a:rPr lang="vi-VN" sz="4000" dirty="0">
                <a:solidFill>
                  <a:srgbClr val="000000"/>
                </a:solidFill>
                <a:latin typeface="OpenSans"/>
              </a:rPr>
              <a:t>thấy thật khó để nhận </a:t>
            </a:r>
            <a:r>
              <a:rPr lang="vi-VN" sz="4000" dirty="0" smtClean="0">
                <a:solidFill>
                  <a:srgbClr val="000000"/>
                </a:solidFill>
                <a:latin typeface="OpenSans"/>
              </a:rPr>
              <a:t>ra</a:t>
            </a:r>
            <a:r>
              <a:rPr lang="en-US" sz="4000" dirty="0" smtClean="0">
                <a:solidFill>
                  <a:srgbClr val="000000"/>
                </a:solidFill>
                <a:latin typeface="OpenSans"/>
              </a:rPr>
              <a:t> </a:t>
            </a:r>
            <a:r>
              <a:rPr lang="en-US" sz="4800" b="1" dirty="0">
                <a:solidFill>
                  <a:srgbClr val="FF0000"/>
                </a:solidFill>
                <a:latin typeface="OpenSans"/>
              </a:rPr>
              <a:t>/</a:t>
            </a:r>
            <a:r>
              <a:rPr lang="vi-VN" sz="4000" dirty="0" smtClean="0">
                <a:solidFill>
                  <a:srgbClr val="000000"/>
                </a:solidFill>
                <a:latin typeface="OpenSans"/>
              </a:rPr>
              <a:t> </a:t>
            </a:r>
            <a:r>
              <a:rPr lang="vi-VN" sz="4000" dirty="0">
                <a:solidFill>
                  <a:srgbClr val="000000"/>
                </a:solidFill>
                <a:latin typeface="OpenSans"/>
              </a:rPr>
              <a:t>đâu là chân dung của mình</a:t>
            </a:r>
            <a:r>
              <a:rPr lang="vi-VN" sz="4000" dirty="0" smtClean="0">
                <a:solidFill>
                  <a:srgbClr val="000000"/>
                </a:solidFill>
                <a:latin typeface="OpenSans"/>
              </a:rPr>
              <a:t>,</a:t>
            </a:r>
            <a:r>
              <a:rPr lang="en-US" sz="4000" dirty="0" smtClean="0">
                <a:solidFill>
                  <a:srgbClr val="000000"/>
                </a:solidFill>
                <a:latin typeface="OpenSans"/>
              </a:rPr>
              <a:t> </a:t>
            </a:r>
            <a:r>
              <a:rPr lang="en-US" sz="4800" b="1" dirty="0">
                <a:solidFill>
                  <a:srgbClr val="FF0000"/>
                </a:solidFill>
                <a:latin typeface="OpenSans"/>
              </a:rPr>
              <a:t>/</a:t>
            </a:r>
            <a:r>
              <a:rPr lang="vi-VN" sz="4000" dirty="0" smtClean="0">
                <a:solidFill>
                  <a:srgbClr val="000000"/>
                </a:solidFill>
                <a:latin typeface="OpenSans"/>
              </a:rPr>
              <a:t> </a:t>
            </a:r>
            <a:r>
              <a:rPr lang="vi-VN" sz="4000" dirty="0">
                <a:solidFill>
                  <a:srgbClr val="000000"/>
                </a:solidFill>
                <a:latin typeface="OpenSans"/>
              </a:rPr>
              <a:t>các cô bé mới hiểu rằng Màu Nước nói đúng</a:t>
            </a:r>
            <a:r>
              <a:rPr lang="vi-VN" sz="4000" dirty="0" smtClean="0">
                <a:solidFill>
                  <a:srgbClr val="000000"/>
                </a:solidFill>
                <a:latin typeface="OpenSans"/>
              </a:rPr>
              <a:t>.</a:t>
            </a:r>
            <a:r>
              <a:rPr lang="en-US" sz="4000" b="1" dirty="0">
                <a:solidFill>
                  <a:srgbClr val="FF0000"/>
                </a:solidFill>
                <a:latin typeface="OpenSans"/>
              </a:rPr>
              <a:t> </a:t>
            </a:r>
            <a:r>
              <a:rPr lang="en-US" sz="4800" b="1" dirty="0" smtClean="0">
                <a:solidFill>
                  <a:srgbClr val="FF0000"/>
                </a:solidFill>
                <a:latin typeface="OpenSans"/>
              </a:rPr>
              <a:t>//</a:t>
            </a:r>
            <a:endParaRPr lang="vi-VN" sz="4800" dirty="0">
              <a:solidFill>
                <a:srgbClr val="000000"/>
              </a:solidFill>
              <a:latin typeface="OpenSans"/>
            </a:endParaRPr>
          </a:p>
        </p:txBody>
      </p:sp>
      <p:pic>
        <p:nvPicPr>
          <p:cNvPr id="2" name="Picture 1"/>
          <p:cNvPicPr>
            <a:picLocks noChangeAspect="1"/>
          </p:cNvPicPr>
          <p:nvPr/>
        </p:nvPicPr>
        <p:blipFill>
          <a:blip r:embed="rId3"/>
          <a:stretch>
            <a:fillRect/>
          </a:stretch>
        </p:blipFill>
        <p:spPr>
          <a:xfrm>
            <a:off x="10210800" y="6736547"/>
            <a:ext cx="9510584" cy="3103133"/>
          </a:xfrm>
          <a:prstGeom prst="rect">
            <a:avLst/>
          </a:prstGeom>
        </p:spPr>
      </p:pic>
    </p:spTree>
    <p:extLst>
      <p:ext uri="{BB962C8B-B14F-4D97-AF65-F5344CB8AC3E}">
        <p14:creationId xmlns:p14="http://schemas.microsoft.com/office/powerpoint/2010/main" val="4801702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randombar(horizont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randombar(horizontal)">
                                      <p:cBhvr>
                                        <p:cTn id="2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5" grpId="0" animBg="1"/>
      <p:bldP spid="1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26296" y="2748860"/>
            <a:ext cx="9493112" cy="7080738"/>
          </a:xfrm>
          <a:prstGeom prst="rect">
            <a:avLst/>
          </a:prstGeom>
        </p:spPr>
      </p:pic>
      <p:pic>
        <p:nvPicPr>
          <p:cNvPr id="5" name="图片 7">
            <a:extLst>
              <a:ext uri="{FF2B5EF4-FFF2-40B4-BE49-F238E27FC236}">
                <a16:creationId xmlns:a16="http://schemas.microsoft.com/office/drawing/2014/main" id="{0D9A6494-CD2E-47F3-9E77-2BC53E19F5F8}"/>
              </a:ext>
            </a:extLst>
          </p:cNvPr>
          <p:cNvPicPr>
            <a:picLocks noChangeAspect="1"/>
          </p:cNvPicPr>
          <p:nvPr/>
        </p:nvPicPr>
        <p:blipFill rotWithShape="1">
          <a:blip r:embed="rId3">
            <a:extLst>
              <a:ext uri="{28A0092B-C50C-407E-A947-70E740481C1C}">
                <a14:useLocalDpi xmlns:a14="http://schemas.microsoft.com/office/drawing/2010/main" val="0"/>
              </a:ext>
            </a:extLst>
          </a:blip>
          <a:srcRect l="21456" r="20158"/>
          <a:stretch/>
        </p:blipFill>
        <p:spPr>
          <a:xfrm>
            <a:off x="11281151" y="6289229"/>
            <a:ext cx="7006849" cy="3997771"/>
          </a:xfrm>
          <a:prstGeom prst="rect">
            <a:avLst/>
          </a:prstGeom>
        </p:spPr>
      </p:pic>
      <p:sp>
        <p:nvSpPr>
          <p:cNvPr id="10" name="Rounded Rectangle 9"/>
          <p:cNvSpPr/>
          <p:nvPr/>
        </p:nvSpPr>
        <p:spPr>
          <a:xfrm>
            <a:off x="990600" y="847202"/>
            <a:ext cx="16500851" cy="2256105"/>
          </a:xfrm>
          <a:prstGeom prst="roundRect">
            <a:avLst/>
          </a:prstGeom>
          <a:solidFill>
            <a:schemeClr val="accent3">
              <a:lumMod val="20000"/>
              <a:lumOff val="80000"/>
            </a:schemeClr>
          </a:solidFill>
          <a:ln w="571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smtClean="0">
                <a:solidFill>
                  <a:schemeClr val="tx1"/>
                </a:solidFill>
                <a:latin typeface="Cambria" panose="02040503050406030204" pitchFamily="18" charset="0"/>
                <a:ea typeface="Cambria" panose="02040503050406030204" pitchFamily="18" charset="0"/>
              </a:rPr>
              <a:t> </a:t>
            </a:r>
            <a:r>
              <a:rPr lang="en-US" sz="6000" b="1" dirty="0" err="1" smtClean="0">
                <a:solidFill>
                  <a:schemeClr val="tx1"/>
                </a:solidFill>
                <a:latin typeface="Cambria" panose="02040503050406030204" pitchFamily="18" charset="0"/>
                <a:ea typeface="Cambria" panose="02040503050406030204" pitchFamily="18" charset="0"/>
              </a:rPr>
              <a:t>Đọc</a:t>
            </a:r>
            <a:r>
              <a:rPr lang="en-US" sz="6000" b="1" dirty="0" smtClean="0">
                <a:solidFill>
                  <a:schemeClr val="tx1"/>
                </a:solidFill>
                <a:latin typeface="Cambria" panose="02040503050406030204" pitchFamily="18" charset="0"/>
                <a:ea typeface="Cambria" panose="02040503050406030204" pitchFamily="18" charset="0"/>
              </a:rPr>
              <a:t> </a:t>
            </a:r>
            <a:r>
              <a:rPr lang="en-US" sz="6000" b="1" dirty="0" err="1" smtClean="0">
                <a:solidFill>
                  <a:schemeClr val="tx1"/>
                </a:solidFill>
                <a:latin typeface="Cambria" panose="02040503050406030204" pitchFamily="18" charset="0"/>
                <a:ea typeface="Cambria" panose="02040503050406030204" pitchFamily="18" charset="0"/>
              </a:rPr>
              <a:t>nhấn</a:t>
            </a:r>
            <a:r>
              <a:rPr lang="en-US" sz="6000" b="1" dirty="0" smtClean="0">
                <a:solidFill>
                  <a:schemeClr val="tx1"/>
                </a:solidFill>
                <a:latin typeface="Cambria" panose="02040503050406030204" pitchFamily="18" charset="0"/>
                <a:ea typeface="Cambria" panose="02040503050406030204" pitchFamily="18" charset="0"/>
              </a:rPr>
              <a:t> </a:t>
            </a:r>
            <a:r>
              <a:rPr lang="en-US" sz="6000" b="1" dirty="0" err="1" smtClean="0">
                <a:solidFill>
                  <a:schemeClr val="tx1"/>
                </a:solidFill>
                <a:latin typeface="Cambria" panose="02040503050406030204" pitchFamily="18" charset="0"/>
                <a:ea typeface="Cambria" panose="02040503050406030204" pitchFamily="18" charset="0"/>
              </a:rPr>
              <a:t>giọng</a:t>
            </a:r>
            <a:r>
              <a:rPr lang="en-US" sz="6000" b="1" dirty="0" smtClean="0">
                <a:solidFill>
                  <a:schemeClr val="tx1"/>
                </a:solidFill>
                <a:latin typeface="Cambria" panose="02040503050406030204" pitchFamily="18" charset="0"/>
                <a:ea typeface="Cambria" panose="02040503050406030204" pitchFamily="18" charset="0"/>
              </a:rPr>
              <a:t> </a:t>
            </a:r>
            <a:r>
              <a:rPr lang="en-US" sz="6000" b="1" dirty="0" err="1" smtClean="0">
                <a:solidFill>
                  <a:schemeClr val="tx1"/>
                </a:solidFill>
                <a:latin typeface="Cambria" panose="02040503050406030204" pitchFamily="18" charset="0"/>
                <a:ea typeface="Cambria" panose="02040503050406030204" pitchFamily="18" charset="0"/>
              </a:rPr>
              <a:t>và</a:t>
            </a:r>
            <a:r>
              <a:rPr lang="en-US" sz="6000" b="1" dirty="0" smtClean="0">
                <a:solidFill>
                  <a:schemeClr val="tx1"/>
                </a:solidFill>
                <a:latin typeface="Cambria" panose="02040503050406030204" pitchFamily="18" charset="0"/>
                <a:ea typeface="Cambria" panose="02040503050406030204" pitchFamily="18" charset="0"/>
              </a:rPr>
              <a:t> </a:t>
            </a:r>
            <a:r>
              <a:rPr lang="en-US" sz="6000" b="1" dirty="0" err="1" smtClean="0">
                <a:solidFill>
                  <a:schemeClr val="tx1"/>
                </a:solidFill>
                <a:latin typeface="Cambria" panose="02040503050406030204" pitchFamily="18" charset="0"/>
                <a:ea typeface="Cambria" panose="02040503050406030204" pitchFamily="18" charset="0"/>
              </a:rPr>
              <a:t>diễn</a:t>
            </a:r>
            <a:r>
              <a:rPr lang="en-US" sz="6000" b="1" dirty="0" smtClean="0">
                <a:solidFill>
                  <a:schemeClr val="tx1"/>
                </a:solidFill>
                <a:latin typeface="Cambria" panose="02040503050406030204" pitchFamily="18" charset="0"/>
                <a:ea typeface="Cambria" panose="02040503050406030204" pitchFamily="18" charset="0"/>
              </a:rPr>
              <a:t> </a:t>
            </a:r>
            <a:r>
              <a:rPr lang="en-US" sz="6000" b="1" dirty="0" err="1" smtClean="0">
                <a:solidFill>
                  <a:schemeClr val="tx1"/>
                </a:solidFill>
                <a:latin typeface="Cambria" panose="02040503050406030204" pitchFamily="18" charset="0"/>
                <a:ea typeface="Cambria" panose="02040503050406030204" pitchFamily="18" charset="0"/>
              </a:rPr>
              <a:t>cảm</a:t>
            </a:r>
            <a:r>
              <a:rPr lang="en-US" sz="6000" b="1" dirty="0" smtClean="0">
                <a:solidFill>
                  <a:schemeClr val="tx1"/>
                </a:solidFill>
                <a:latin typeface="Cambria" panose="02040503050406030204" pitchFamily="18" charset="0"/>
                <a:ea typeface="Cambria" panose="02040503050406030204" pitchFamily="18" charset="0"/>
              </a:rPr>
              <a:t> </a:t>
            </a:r>
            <a:r>
              <a:rPr lang="en-US" sz="6000" b="1" dirty="0" err="1" smtClean="0">
                <a:solidFill>
                  <a:schemeClr val="tx1"/>
                </a:solidFill>
                <a:latin typeface="Cambria" panose="02040503050406030204" pitchFamily="18" charset="0"/>
                <a:ea typeface="Cambria" panose="02040503050406030204" pitchFamily="18" charset="0"/>
              </a:rPr>
              <a:t>những</a:t>
            </a:r>
            <a:r>
              <a:rPr lang="en-US" sz="6000" b="1" dirty="0" smtClean="0">
                <a:solidFill>
                  <a:schemeClr val="tx1"/>
                </a:solidFill>
                <a:latin typeface="Cambria" panose="02040503050406030204" pitchFamily="18" charset="0"/>
                <a:ea typeface="Cambria" panose="02040503050406030204" pitchFamily="18" charset="0"/>
              </a:rPr>
              <a:t> </a:t>
            </a:r>
            <a:r>
              <a:rPr lang="en-US" sz="6000" b="1" dirty="0" err="1" smtClean="0">
                <a:solidFill>
                  <a:schemeClr val="tx1"/>
                </a:solidFill>
                <a:latin typeface="Cambria" panose="02040503050406030204" pitchFamily="18" charset="0"/>
                <a:ea typeface="Cambria" panose="02040503050406030204" pitchFamily="18" charset="0"/>
              </a:rPr>
              <a:t>từ</a:t>
            </a:r>
            <a:r>
              <a:rPr lang="en-US" sz="6000" b="1" dirty="0" smtClean="0">
                <a:solidFill>
                  <a:schemeClr val="tx1"/>
                </a:solidFill>
                <a:latin typeface="Cambria" panose="02040503050406030204" pitchFamily="18" charset="0"/>
                <a:ea typeface="Cambria" panose="02040503050406030204" pitchFamily="18" charset="0"/>
              </a:rPr>
              <a:t> </a:t>
            </a:r>
            <a:r>
              <a:rPr lang="en-US" sz="6000" b="1" dirty="0" err="1" smtClean="0">
                <a:solidFill>
                  <a:schemeClr val="tx1"/>
                </a:solidFill>
                <a:latin typeface="Cambria" panose="02040503050406030204" pitchFamily="18" charset="0"/>
                <a:ea typeface="Cambria" panose="02040503050406030204" pitchFamily="18" charset="0"/>
              </a:rPr>
              <a:t>ngữ</a:t>
            </a:r>
            <a:r>
              <a:rPr lang="en-US" sz="6000" b="1" dirty="0" smtClean="0">
                <a:solidFill>
                  <a:schemeClr val="tx1"/>
                </a:solidFill>
                <a:latin typeface="Cambria" panose="02040503050406030204" pitchFamily="18" charset="0"/>
                <a:ea typeface="Cambria" panose="02040503050406030204" pitchFamily="18" charset="0"/>
              </a:rPr>
              <a:t> </a:t>
            </a:r>
            <a:r>
              <a:rPr lang="en-US" sz="6000" b="1" dirty="0" err="1" smtClean="0">
                <a:solidFill>
                  <a:schemeClr val="tx1"/>
                </a:solidFill>
                <a:latin typeface="Cambria" panose="02040503050406030204" pitchFamily="18" charset="0"/>
                <a:ea typeface="Cambria" panose="02040503050406030204" pitchFamily="18" charset="0"/>
              </a:rPr>
              <a:t>thể</a:t>
            </a:r>
            <a:r>
              <a:rPr lang="en-US" sz="6000" b="1" dirty="0" smtClean="0">
                <a:solidFill>
                  <a:schemeClr val="tx1"/>
                </a:solidFill>
                <a:latin typeface="Cambria" panose="02040503050406030204" pitchFamily="18" charset="0"/>
                <a:ea typeface="Cambria" panose="02040503050406030204" pitchFamily="18" charset="0"/>
              </a:rPr>
              <a:t> </a:t>
            </a:r>
            <a:r>
              <a:rPr lang="en-US" sz="6000" b="1" dirty="0" err="1" smtClean="0">
                <a:solidFill>
                  <a:schemeClr val="tx1"/>
                </a:solidFill>
                <a:latin typeface="Cambria" panose="02040503050406030204" pitchFamily="18" charset="0"/>
                <a:ea typeface="Cambria" panose="02040503050406030204" pitchFamily="18" charset="0"/>
              </a:rPr>
              <a:t>hiện</a:t>
            </a:r>
            <a:r>
              <a:rPr lang="en-US" sz="6000" b="1" dirty="0" smtClean="0">
                <a:solidFill>
                  <a:schemeClr val="tx1"/>
                </a:solidFill>
                <a:latin typeface="Cambria" panose="02040503050406030204" pitchFamily="18" charset="0"/>
                <a:ea typeface="Cambria" panose="02040503050406030204" pitchFamily="18" charset="0"/>
              </a:rPr>
              <a:t> </a:t>
            </a:r>
            <a:r>
              <a:rPr lang="en-US" sz="6000" b="1" dirty="0" err="1" smtClean="0">
                <a:solidFill>
                  <a:schemeClr val="tx1"/>
                </a:solidFill>
                <a:latin typeface="Cambria" panose="02040503050406030204" pitchFamily="18" charset="0"/>
                <a:ea typeface="Cambria" panose="02040503050406030204" pitchFamily="18" charset="0"/>
              </a:rPr>
              <a:t>thái</a:t>
            </a:r>
            <a:r>
              <a:rPr lang="en-US" sz="6000" b="1" dirty="0" smtClean="0">
                <a:solidFill>
                  <a:schemeClr val="tx1"/>
                </a:solidFill>
                <a:latin typeface="Cambria" panose="02040503050406030204" pitchFamily="18" charset="0"/>
                <a:ea typeface="Cambria" panose="02040503050406030204" pitchFamily="18" charset="0"/>
              </a:rPr>
              <a:t> </a:t>
            </a:r>
            <a:r>
              <a:rPr lang="en-US" sz="6000" b="1" dirty="0" err="1" smtClean="0">
                <a:solidFill>
                  <a:schemeClr val="tx1"/>
                </a:solidFill>
                <a:latin typeface="Cambria" panose="02040503050406030204" pitchFamily="18" charset="0"/>
                <a:ea typeface="Cambria" panose="02040503050406030204" pitchFamily="18" charset="0"/>
              </a:rPr>
              <a:t>độ</a:t>
            </a:r>
            <a:r>
              <a:rPr lang="en-US" sz="6000" b="1" dirty="0" smtClean="0">
                <a:solidFill>
                  <a:schemeClr val="tx1"/>
                </a:solidFill>
                <a:latin typeface="Cambria" panose="02040503050406030204" pitchFamily="18" charset="0"/>
                <a:ea typeface="Cambria" panose="02040503050406030204" pitchFamily="18" charset="0"/>
              </a:rPr>
              <a:t>, </a:t>
            </a:r>
            <a:r>
              <a:rPr lang="en-US" sz="6000" b="1" dirty="0" err="1" smtClean="0">
                <a:solidFill>
                  <a:schemeClr val="tx1"/>
                </a:solidFill>
                <a:latin typeface="Cambria" panose="02040503050406030204" pitchFamily="18" charset="0"/>
                <a:ea typeface="Cambria" panose="02040503050406030204" pitchFamily="18" charset="0"/>
              </a:rPr>
              <a:t>cảm</a:t>
            </a:r>
            <a:r>
              <a:rPr lang="en-US" sz="6000" b="1" dirty="0" smtClean="0">
                <a:solidFill>
                  <a:schemeClr val="tx1"/>
                </a:solidFill>
                <a:latin typeface="Cambria" panose="02040503050406030204" pitchFamily="18" charset="0"/>
                <a:ea typeface="Cambria" panose="02040503050406030204" pitchFamily="18" charset="0"/>
              </a:rPr>
              <a:t> </a:t>
            </a:r>
            <a:r>
              <a:rPr lang="en-US" sz="6000" b="1" dirty="0" err="1" smtClean="0">
                <a:solidFill>
                  <a:schemeClr val="tx1"/>
                </a:solidFill>
                <a:latin typeface="Cambria" panose="02040503050406030204" pitchFamily="18" charset="0"/>
                <a:ea typeface="Cambria" panose="02040503050406030204" pitchFamily="18" charset="0"/>
              </a:rPr>
              <a:t>xúc</a:t>
            </a:r>
            <a:r>
              <a:rPr lang="en-US" sz="6000" b="1" dirty="0" smtClean="0">
                <a:solidFill>
                  <a:schemeClr val="tx1"/>
                </a:solidFill>
                <a:latin typeface="Cambria" panose="02040503050406030204" pitchFamily="18" charset="0"/>
                <a:ea typeface="Cambria" panose="02040503050406030204" pitchFamily="18" charset="0"/>
              </a:rPr>
              <a:t> </a:t>
            </a:r>
            <a:r>
              <a:rPr lang="en-US" sz="6000" b="1" dirty="0" err="1" smtClean="0">
                <a:solidFill>
                  <a:schemeClr val="tx1"/>
                </a:solidFill>
                <a:latin typeface="Cambria" panose="02040503050406030204" pitchFamily="18" charset="0"/>
                <a:ea typeface="Cambria" panose="02040503050406030204" pitchFamily="18" charset="0"/>
              </a:rPr>
              <a:t>của</a:t>
            </a:r>
            <a:r>
              <a:rPr lang="en-US" sz="6000" b="1" dirty="0" smtClean="0">
                <a:solidFill>
                  <a:schemeClr val="tx1"/>
                </a:solidFill>
                <a:latin typeface="Cambria" panose="02040503050406030204" pitchFamily="18" charset="0"/>
                <a:ea typeface="Cambria" panose="02040503050406030204" pitchFamily="18" charset="0"/>
              </a:rPr>
              <a:t> </a:t>
            </a:r>
            <a:r>
              <a:rPr lang="en-US" sz="6000" b="1" dirty="0" err="1" smtClean="0">
                <a:solidFill>
                  <a:schemeClr val="tx1"/>
                </a:solidFill>
                <a:latin typeface="Cambria" panose="02040503050406030204" pitchFamily="18" charset="0"/>
                <a:ea typeface="Cambria" panose="02040503050406030204" pitchFamily="18" charset="0"/>
              </a:rPr>
              <a:t>nhân</a:t>
            </a:r>
            <a:r>
              <a:rPr lang="en-US" sz="6000" b="1" dirty="0" smtClean="0">
                <a:solidFill>
                  <a:schemeClr val="tx1"/>
                </a:solidFill>
                <a:latin typeface="Cambria" panose="02040503050406030204" pitchFamily="18" charset="0"/>
                <a:ea typeface="Cambria" panose="02040503050406030204" pitchFamily="18" charset="0"/>
              </a:rPr>
              <a:t> </a:t>
            </a:r>
            <a:r>
              <a:rPr lang="en-US" sz="6000" b="1" dirty="0" err="1" smtClean="0">
                <a:solidFill>
                  <a:schemeClr val="tx1"/>
                </a:solidFill>
                <a:latin typeface="Cambria" panose="02040503050406030204" pitchFamily="18" charset="0"/>
                <a:ea typeface="Cambria" panose="02040503050406030204" pitchFamily="18" charset="0"/>
              </a:rPr>
              <a:t>vật</a:t>
            </a:r>
            <a:r>
              <a:rPr lang="en-US" sz="6000" b="1" dirty="0" smtClean="0">
                <a:solidFill>
                  <a:schemeClr val="tx1"/>
                </a:solidFill>
                <a:latin typeface="Cambria" panose="02040503050406030204" pitchFamily="18" charset="0"/>
                <a:ea typeface="Cambria" panose="02040503050406030204" pitchFamily="18" charset="0"/>
              </a:rPr>
              <a:t>:</a:t>
            </a:r>
          </a:p>
        </p:txBody>
      </p:sp>
      <p:sp>
        <p:nvSpPr>
          <p:cNvPr id="3" name="Rectangle 2"/>
          <p:cNvSpPr/>
          <p:nvPr/>
        </p:nvSpPr>
        <p:spPr>
          <a:xfrm>
            <a:off x="753220" y="4127858"/>
            <a:ext cx="7957050" cy="1107996"/>
          </a:xfrm>
          <a:prstGeom prst="rect">
            <a:avLst/>
          </a:prstGeom>
          <a:solidFill>
            <a:schemeClr val="bg1"/>
          </a:solidFill>
          <a:ln w="38100">
            <a:solidFill>
              <a:schemeClr val="tx1"/>
            </a:solidFill>
            <a:prstDash val="lgDash"/>
          </a:ln>
        </p:spPr>
        <p:txBody>
          <a:bodyPr wrap="none">
            <a:spAutoFit/>
          </a:bodyPr>
          <a:lstStyle/>
          <a:p>
            <a:pPr algn="just"/>
            <a:r>
              <a:rPr lang="en-US" sz="6600" dirty="0" err="1">
                <a:solidFill>
                  <a:schemeClr val="accent2">
                    <a:lumMod val="75000"/>
                  </a:schemeClr>
                </a:solidFill>
                <a:latin typeface="Cambria" panose="02040503050406030204" pitchFamily="18" charset="0"/>
                <a:ea typeface="Cambria" panose="02040503050406030204" pitchFamily="18" charset="0"/>
              </a:rPr>
              <a:t>Mắt</a:t>
            </a:r>
            <a:r>
              <a:rPr lang="en-US" sz="6600" dirty="0">
                <a:solidFill>
                  <a:schemeClr val="accent2">
                    <a:lumMod val="75000"/>
                  </a:schemeClr>
                </a:solidFill>
                <a:latin typeface="Cambria" panose="02040503050406030204" pitchFamily="18" charset="0"/>
                <a:ea typeface="Cambria" panose="02040503050406030204" pitchFamily="18" charset="0"/>
              </a:rPr>
              <a:t> </a:t>
            </a:r>
            <a:r>
              <a:rPr lang="en-US" sz="6600" dirty="0" err="1">
                <a:solidFill>
                  <a:schemeClr val="accent2">
                    <a:lumMod val="75000"/>
                  </a:schemeClr>
                </a:solidFill>
                <a:latin typeface="Cambria" panose="02040503050406030204" pitchFamily="18" charset="0"/>
                <a:ea typeface="Cambria" panose="02040503050406030204" pitchFamily="18" charset="0"/>
              </a:rPr>
              <a:t>bạn</a:t>
            </a:r>
            <a:r>
              <a:rPr lang="en-US" sz="6600" dirty="0">
                <a:solidFill>
                  <a:schemeClr val="accent2">
                    <a:lumMod val="75000"/>
                  </a:schemeClr>
                </a:solidFill>
                <a:latin typeface="Cambria" panose="02040503050406030204" pitchFamily="18" charset="0"/>
                <a:ea typeface="Cambria" panose="02040503050406030204" pitchFamily="18" charset="0"/>
              </a:rPr>
              <a:t> </a:t>
            </a:r>
            <a:r>
              <a:rPr lang="en-US" sz="6600" dirty="0" err="1">
                <a:solidFill>
                  <a:schemeClr val="accent2">
                    <a:lumMod val="75000"/>
                  </a:schemeClr>
                </a:solidFill>
                <a:latin typeface="Cambria" panose="02040503050406030204" pitchFamily="18" charset="0"/>
                <a:ea typeface="Cambria" panose="02040503050406030204" pitchFamily="18" charset="0"/>
              </a:rPr>
              <a:t>đã</a:t>
            </a:r>
            <a:r>
              <a:rPr lang="en-US" sz="6600" dirty="0">
                <a:solidFill>
                  <a:schemeClr val="accent2">
                    <a:lumMod val="75000"/>
                  </a:schemeClr>
                </a:solidFill>
                <a:latin typeface="Cambria" panose="02040503050406030204" pitchFamily="18" charset="0"/>
                <a:ea typeface="Cambria" panose="02040503050406030204" pitchFamily="18" charset="0"/>
              </a:rPr>
              <a:t> to </a:t>
            </a:r>
            <a:r>
              <a:rPr lang="en-US" sz="6600" b="1" i="1" u="sng" dirty="0" err="1">
                <a:solidFill>
                  <a:schemeClr val="accent2">
                    <a:lumMod val="75000"/>
                  </a:schemeClr>
                </a:solidFill>
                <a:latin typeface="Cambria" panose="02040503050406030204" pitchFamily="18" charset="0"/>
                <a:ea typeface="Cambria" panose="02040503050406030204" pitchFamily="18" charset="0"/>
              </a:rPr>
              <a:t>lắm</a:t>
            </a:r>
            <a:r>
              <a:rPr lang="en-US" sz="6600" dirty="0">
                <a:solidFill>
                  <a:schemeClr val="accent2">
                    <a:lumMod val="75000"/>
                  </a:schemeClr>
                </a:solidFill>
                <a:latin typeface="Cambria" panose="02040503050406030204" pitchFamily="18" charset="0"/>
                <a:ea typeface="Cambria" panose="02040503050406030204" pitchFamily="18" charset="0"/>
              </a:rPr>
              <a:t> </a:t>
            </a:r>
            <a:r>
              <a:rPr lang="en-US" sz="6600" dirty="0" err="1">
                <a:solidFill>
                  <a:schemeClr val="accent2">
                    <a:lumMod val="75000"/>
                  </a:schemeClr>
                </a:solidFill>
                <a:latin typeface="Cambria" panose="02040503050406030204" pitchFamily="18" charset="0"/>
                <a:ea typeface="Cambria" panose="02040503050406030204" pitchFamily="18" charset="0"/>
              </a:rPr>
              <a:t>rồi</a:t>
            </a:r>
            <a:endParaRPr lang="en-US" sz="6600" dirty="0">
              <a:solidFill>
                <a:schemeClr val="accent2">
                  <a:lumMod val="75000"/>
                </a:schemeClr>
              </a:solidFill>
              <a:latin typeface="Cambria" panose="02040503050406030204" pitchFamily="18" charset="0"/>
              <a:ea typeface="Cambria" panose="02040503050406030204" pitchFamily="18" charset="0"/>
            </a:endParaRPr>
          </a:p>
        </p:txBody>
      </p:sp>
      <p:sp>
        <p:nvSpPr>
          <p:cNvPr id="4" name="Rectangle 3"/>
          <p:cNvSpPr/>
          <p:nvPr/>
        </p:nvSpPr>
        <p:spPr>
          <a:xfrm>
            <a:off x="1483683" y="5926507"/>
            <a:ext cx="9467656" cy="1107996"/>
          </a:xfrm>
          <a:prstGeom prst="rect">
            <a:avLst/>
          </a:prstGeom>
          <a:solidFill>
            <a:schemeClr val="bg1"/>
          </a:solidFill>
          <a:ln w="38100">
            <a:solidFill>
              <a:schemeClr val="tx1"/>
            </a:solidFill>
            <a:prstDash val="lgDash"/>
          </a:ln>
        </p:spPr>
        <p:txBody>
          <a:bodyPr wrap="none">
            <a:spAutoFit/>
          </a:bodyPr>
          <a:lstStyle/>
          <a:p>
            <a:pPr algn="just"/>
            <a:r>
              <a:rPr lang="en-US" sz="6600" dirty="0" err="1">
                <a:solidFill>
                  <a:schemeClr val="accent2">
                    <a:lumMod val="75000"/>
                  </a:schemeClr>
                </a:solidFill>
                <a:latin typeface="Cambria" panose="02040503050406030204" pitchFamily="18" charset="0"/>
                <a:ea typeface="Cambria" panose="02040503050406030204" pitchFamily="18" charset="0"/>
              </a:rPr>
              <a:t>Chỉ</a:t>
            </a:r>
            <a:r>
              <a:rPr lang="en-US" sz="6600" dirty="0">
                <a:solidFill>
                  <a:schemeClr val="accent2">
                    <a:lumMod val="75000"/>
                  </a:schemeClr>
                </a:solidFill>
                <a:latin typeface="Cambria" panose="02040503050406030204" pitchFamily="18" charset="0"/>
                <a:ea typeface="Cambria" panose="02040503050406030204" pitchFamily="18" charset="0"/>
              </a:rPr>
              <a:t> </a:t>
            </a:r>
            <a:r>
              <a:rPr lang="en-US" sz="6600" dirty="0" err="1">
                <a:solidFill>
                  <a:schemeClr val="accent2">
                    <a:lumMod val="75000"/>
                  </a:schemeClr>
                </a:solidFill>
                <a:latin typeface="Cambria" panose="02040503050406030204" pitchFamily="18" charset="0"/>
                <a:ea typeface="Cambria" panose="02040503050406030204" pitchFamily="18" charset="0"/>
              </a:rPr>
              <a:t>chút</a:t>
            </a:r>
            <a:r>
              <a:rPr lang="en-US" sz="6600" dirty="0">
                <a:solidFill>
                  <a:schemeClr val="accent2">
                    <a:lumMod val="75000"/>
                  </a:schemeClr>
                </a:solidFill>
                <a:latin typeface="Cambria" panose="02040503050406030204" pitchFamily="18" charset="0"/>
                <a:ea typeface="Cambria" panose="02040503050406030204" pitchFamily="18" charset="0"/>
              </a:rPr>
              <a:t> </a:t>
            </a:r>
            <a:r>
              <a:rPr lang="en-US" sz="6600" dirty="0" err="1">
                <a:solidFill>
                  <a:schemeClr val="accent2">
                    <a:lumMod val="75000"/>
                  </a:schemeClr>
                </a:solidFill>
                <a:latin typeface="Cambria" panose="02040503050406030204" pitchFamily="18" charset="0"/>
                <a:ea typeface="Cambria" panose="02040503050406030204" pitchFamily="18" charset="0"/>
              </a:rPr>
              <a:t>xíu</a:t>
            </a:r>
            <a:r>
              <a:rPr lang="en-US" sz="6600" dirty="0">
                <a:solidFill>
                  <a:schemeClr val="accent2">
                    <a:lumMod val="75000"/>
                  </a:schemeClr>
                </a:solidFill>
                <a:latin typeface="Cambria" panose="02040503050406030204" pitchFamily="18" charset="0"/>
                <a:ea typeface="Cambria" panose="02040503050406030204" pitchFamily="18" charset="0"/>
              </a:rPr>
              <a:t> </a:t>
            </a:r>
            <a:r>
              <a:rPr lang="en-US" sz="6600" dirty="0" err="1">
                <a:solidFill>
                  <a:schemeClr val="accent2">
                    <a:lumMod val="75000"/>
                  </a:schemeClr>
                </a:solidFill>
                <a:latin typeface="Cambria" panose="02040503050406030204" pitchFamily="18" charset="0"/>
                <a:ea typeface="Cambria" panose="02040503050406030204" pitchFamily="18" charset="0"/>
              </a:rPr>
              <a:t>nữa</a:t>
            </a:r>
            <a:r>
              <a:rPr lang="en-US" sz="6600" dirty="0">
                <a:solidFill>
                  <a:schemeClr val="accent2">
                    <a:lumMod val="75000"/>
                  </a:schemeClr>
                </a:solidFill>
                <a:latin typeface="Cambria" panose="02040503050406030204" pitchFamily="18" charset="0"/>
                <a:ea typeface="Cambria" panose="02040503050406030204" pitchFamily="18" charset="0"/>
              </a:rPr>
              <a:t> </a:t>
            </a:r>
            <a:r>
              <a:rPr lang="en-US" sz="6600" b="1" i="1" u="sng" dirty="0" err="1">
                <a:solidFill>
                  <a:schemeClr val="accent2">
                    <a:lumMod val="75000"/>
                  </a:schemeClr>
                </a:solidFill>
                <a:latin typeface="Cambria" panose="02040503050406030204" pitchFamily="18" charset="0"/>
                <a:ea typeface="Cambria" panose="02040503050406030204" pitchFamily="18" charset="0"/>
              </a:rPr>
              <a:t>thôi</a:t>
            </a:r>
            <a:r>
              <a:rPr lang="en-US" sz="6600" b="1" i="1" u="sng" dirty="0">
                <a:solidFill>
                  <a:schemeClr val="accent2">
                    <a:lumMod val="75000"/>
                  </a:schemeClr>
                </a:solidFill>
                <a:latin typeface="Cambria" panose="02040503050406030204" pitchFamily="18" charset="0"/>
                <a:ea typeface="Cambria" panose="02040503050406030204" pitchFamily="18" charset="0"/>
              </a:rPr>
              <a:t> </a:t>
            </a:r>
            <a:r>
              <a:rPr lang="en-US" sz="6600" b="1" i="1" u="sng" dirty="0" err="1">
                <a:solidFill>
                  <a:schemeClr val="accent2">
                    <a:lumMod val="75000"/>
                  </a:schemeClr>
                </a:solidFill>
                <a:latin typeface="Cambria" panose="02040503050406030204" pitchFamily="18" charset="0"/>
                <a:ea typeface="Cambria" panose="02040503050406030204" pitchFamily="18" charset="0"/>
              </a:rPr>
              <a:t>mà</a:t>
            </a:r>
            <a:r>
              <a:rPr lang="en-US" sz="6600" b="1" i="1" u="sng" dirty="0">
                <a:solidFill>
                  <a:schemeClr val="accent2">
                    <a:lumMod val="75000"/>
                  </a:schemeClr>
                </a:solidFill>
                <a:latin typeface="Cambria" panose="02040503050406030204" pitchFamily="18" charset="0"/>
                <a:ea typeface="Cambria" panose="02040503050406030204" pitchFamily="18" charset="0"/>
              </a:rPr>
              <a:t>!</a:t>
            </a:r>
          </a:p>
        </p:txBody>
      </p:sp>
      <p:sp>
        <p:nvSpPr>
          <p:cNvPr id="6" name="Rectangle 5"/>
          <p:cNvSpPr/>
          <p:nvPr/>
        </p:nvSpPr>
        <p:spPr>
          <a:xfrm>
            <a:off x="2957188" y="7556418"/>
            <a:ext cx="4414478" cy="1107996"/>
          </a:xfrm>
          <a:prstGeom prst="rect">
            <a:avLst/>
          </a:prstGeom>
          <a:solidFill>
            <a:schemeClr val="bg1"/>
          </a:solidFill>
          <a:ln w="38100">
            <a:solidFill>
              <a:schemeClr val="tx1"/>
            </a:solidFill>
            <a:prstDash val="lgDash"/>
          </a:ln>
        </p:spPr>
        <p:txBody>
          <a:bodyPr wrap="none">
            <a:spAutoFit/>
          </a:bodyPr>
          <a:lstStyle/>
          <a:p>
            <a:pPr algn="just"/>
            <a:r>
              <a:rPr lang="en-US" sz="6600" b="1" i="1" u="sng" dirty="0" err="1">
                <a:solidFill>
                  <a:schemeClr val="accent2">
                    <a:lumMod val="75000"/>
                  </a:schemeClr>
                </a:solidFill>
                <a:latin typeface="Cambria" panose="02040503050406030204" pitchFamily="18" charset="0"/>
                <a:ea typeface="Cambria" panose="02040503050406030204" pitchFamily="18" charset="0"/>
              </a:rPr>
              <a:t>Thôi</a:t>
            </a:r>
            <a:r>
              <a:rPr lang="en-US" sz="6600" b="1" i="1" u="sng" dirty="0">
                <a:solidFill>
                  <a:schemeClr val="accent2">
                    <a:lumMod val="75000"/>
                  </a:schemeClr>
                </a:solidFill>
                <a:latin typeface="Cambria" panose="02040503050406030204" pitchFamily="18" charset="0"/>
                <a:ea typeface="Cambria" panose="02040503050406030204" pitchFamily="18" charset="0"/>
              </a:rPr>
              <a:t> </a:t>
            </a:r>
            <a:r>
              <a:rPr lang="en-US" sz="6600" b="1" i="1" u="sng" dirty="0" err="1">
                <a:solidFill>
                  <a:schemeClr val="accent2">
                    <a:lumMod val="75000"/>
                  </a:schemeClr>
                </a:solidFill>
                <a:latin typeface="Cambria" panose="02040503050406030204" pitchFamily="18" charset="0"/>
                <a:ea typeface="Cambria" panose="02040503050406030204" pitchFamily="18" charset="0"/>
              </a:rPr>
              <a:t>được</a:t>
            </a:r>
            <a:r>
              <a:rPr lang="en-US" sz="6600" b="1" i="1" u="sng" dirty="0">
                <a:solidFill>
                  <a:schemeClr val="accent2">
                    <a:lumMod val="75000"/>
                  </a:schemeClr>
                </a:solidFill>
                <a:latin typeface="Cambria" panose="02040503050406030204" pitchFamily="18" charset="0"/>
                <a:ea typeface="Cambria" panose="02040503050406030204" pitchFamily="18" charset="0"/>
              </a:rPr>
              <a:t>.</a:t>
            </a:r>
            <a:endParaRPr lang="vi-VN" sz="8000" b="1" i="1" u="sng" dirty="0">
              <a:solidFill>
                <a:schemeClr val="accent2">
                  <a:lumMod val="75000"/>
                </a:schemeClr>
              </a:solidFill>
              <a:latin typeface="Cambria" panose="02040503050406030204" pitchFamily="18" charset="0"/>
              <a:ea typeface="Cambria" panose="02040503050406030204" pitchFamily="18" charset="0"/>
            </a:endParaRPr>
          </a:p>
        </p:txBody>
      </p:sp>
      <p:pic>
        <p:nvPicPr>
          <p:cNvPr id="2" name="Picture 1"/>
          <p:cNvPicPr>
            <a:picLocks noChangeAspect="1"/>
          </p:cNvPicPr>
          <p:nvPr/>
        </p:nvPicPr>
        <p:blipFill>
          <a:blip r:embed="rId4"/>
          <a:stretch>
            <a:fillRect/>
          </a:stretch>
        </p:blipFill>
        <p:spPr>
          <a:xfrm>
            <a:off x="10308824" y="6726465"/>
            <a:ext cx="9510584" cy="3103133"/>
          </a:xfrm>
          <a:prstGeom prst="rect">
            <a:avLst/>
          </a:prstGeom>
        </p:spPr>
      </p:pic>
    </p:spTree>
    <p:extLst>
      <p:ext uri="{BB962C8B-B14F-4D97-AF65-F5344CB8AC3E}">
        <p14:creationId xmlns:p14="http://schemas.microsoft.com/office/powerpoint/2010/main" val="24492471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ppt_x"/>
                                          </p:val>
                                        </p:tav>
                                        <p:tav tm="100000">
                                          <p:val>
                                            <p:strVal val="#ppt_x"/>
                                          </p:val>
                                        </p:tav>
                                      </p:tavLst>
                                    </p:anim>
                                    <p:anim calcmode="lin" valueType="num">
                                      <p:cBhvr additive="base">
                                        <p:cTn id="2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additive="base">
                                        <p:cTn id="27" dur="500" fill="hold"/>
                                        <p:tgtEl>
                                          <p:spTgt spid="4"/>
                                        </p:tgtEl>
                                        <p:attrNameLst>
                                          <p:attrName>ppt_x</p:attrName>
                                        </p:attrNameLst>
                                      </p:cBhvr>
                                      <p:tavLst>
                                        <p:tav tm="0">
                                          <p:val>
                                            <p:strVal val="#ppt_x"/>
                                          </p:val>
                                        </p:tav>
                                        <p:tav tm="100000">
                                          <p:val>
                                            <p:strVal val="#ppt_x"/>
                                          </p:val>
                                        </p:tav>
                                      </p:tavLst>
                                    </p:anim>
                                    <p:anim calcmode="lin" valueType="num">
                                      <p:cBhvr additive="base">
                                        <p:cTn id="2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additive="base">
                                        <p:cTn id="33" dur="500" fill="hold"/>
                                        <p:tgtEl>
                                          <p:spTgt spid="6"/>
                                        </p:tgtEl>
                                        <p:attrNameLst>
                                          <p:attrName>ppt_x</p:attrName>
                                        </p:attrNameLst>
                                      </p:cBhvr>
                                      <p:tavLst>
                                        <p:tav tm="0">
                                          <p:val>
                                            <p:strVal val="#ppt_x"/>
                                          </p:val>
                                        </p:tav>
                                        <p:tav tm="100000">
                                          <p:val>
                                            <p:strVal val="#ppt_x"/>
                                          </p:val>
                                        </p:tav>
                                      </p:tavLst>
                                    </p:anim>
                                    <p:anim calcmode="lin" valueType="num">
                                      <p:cBhvr additive="base">
                                        <p:cTn id="3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animBg="1"/>
      <p:bldP spid="4" grpId="0" animBg="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67508" y="319431"/>
            <a:ext cx="16611600" cy="4246707"/>
          </a:xfrm>
          <a:prstGeom prst="rect">
            <a:avLst/>
          </a:prstGeom>
          <a:solidFill>
            <a:schemeClr val="accent6">
              <a:lumMod val="75000"/>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838200" y="4566138"/>
            <a:ext cx="16611600" cy="5536223"/>
          </a:xfrm>
          <a:prstGeom prst="rect">
            <a:avLst/>
          </a:prstGeom>
          <a:solidFill>
            <a:schemeClr val="accent3">
              <a:lumMod val="75000"/>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838200" y="266700"/>
            <a:ext cx="16611600" cy="10002738"/>
          </a:xfrm>
          <a:prstGeom prst="rect">
            <a:avLst/>
          </a:prstGeom>
        </p:spPr>
        <p:txBody>
          <a:bodyPr wrap="square">
            <a:spAutoFit/>
          </a:bodyPr>
          <a:lstStyle/>
          <a:p>
            <a:pPr algn="ctr"/>
            <a:r>
              <a:rPr lang="vi-VN" sz="2800" b="1" dirty="0">
                <a:solidFill>
                  <a:srgbClr val="000000"/>
                </a:solidFill>
                <a:latin typeface="OpenSansBold"/>
              </a:rPr>
              <a:t>NHỮNG BỨC CHÂN DUNG</a:t>
            </a:r>
            <a:endParaRPr lang="vi-VN" sz="2800" dirty="0">
              <a:solidFill>
                <a:srgbClr val="000000"/>
              </a:solidFill>
              <a:latin typeface="OpenSans"/>
            </a:endParaRPr>
          </a:p>
          <a:p>
            <a:pPr algn="just"/>
            <a:r>
              <a:rPr lang="en-US" sz="2800" dirty="0" smtClean="0">
                <a:solidFill>
                  <a:srgbClr val="000000"/>
                </a:solidFill>
                <a:latin typeface="OpenSans"/>
              </a:rPr>
              <a:t>      </a:t>
            </a:r>
            <a:r>
              <a:rPr lang="vi-VN" sz="2800" dirty="0" smtClean="0">
                <a:solidFill>
                  <a:srgbClr val="000000"/>
                </a:solidFill>
                <a:latin typeface="OpenSans"/>
              </a:rPr>
              <a:t>Màu </a:t>
            </a:r>
            <a:r>
              <a:rPr lang="vi-VN" sz="2800" dirty="0">
                <a:solidFill>
                  <a:srgbClr val="000000"/>
                </a:solidFill>
                <a:latin typeface="OpenSans"/>
              </a:rPr>
              <a:t>Nước vẽ chân dung Bông Tuyết và Mắt Xanh. Hai bức chân dung thực sự là hai tác phẩm nghệ thuật, bởi người trong tranh được vẽ rất đẹp và rất giống người thật.</a:t>
            </a:r>
          </a:p>
          <a:p>
            <a:pPr algn="just"/>
            <a:r>
              <a:rPr lang="en-US" sz="2800" dirty="0" smtClean="0">
                <a:solidFill>
                  <a:srgbClr val="000000"/>
                </a:solidFill>
                <a:latin typeface="OpenSans"/>
              </a:rPr>
              <a:t>      </a:t>
            </a:r>
            <a:r>
              <a:rPr lang="vi-VN" sz="2800" dirty="0" smtClean="0">
                <a:solidFill>
                  <a:srgbClr val="000000"/>
                </a:solidFill>
                <a:latin typeface="OpenSans"/>
              </a:rPr>
              <a:t>Hoa </a:t>
            </a:r>
            <a:r>
              <a:rPr lang="vi-VN" sz="2800" dirty="0">
                <a:solidFill>
                  <a:srgbClr val="000000"/>
                </a:solidFill>
                <a:latin typeface="OpenSans"/>
              </a:rPr>
              <a:t>Nhỏ cũng đến gặp Màu Nước đề nghị cậu vẽ chân dung cho mình. Khi Màu Nước chuẩn bị vẽ, cô bé nói:</a:t>
            </a:r>
          </a:p>
          <a:p>
            <a:pPr algn="just"/>
            <a:r>
              <a:rPr lang="en-US" sz="2800" dirty="0" smtClean="0">
                <a:solidFill>
                  <a:srgbClr val="000000"/>
                </a:solidFill>
                <a:latin typeface="OpenSans"/>
              </a:rPr>
              <a:t>      </a:t>
            </a:r>
            <a:r>
              <a:rPr lang="vi-VN" sz="2800" dirty="0" smtClean="0">
                <a:solidFill>
                  <a:srgbClr val="000000"/>
                </a:solidFill>
                <a:latin typeface="OpenSans"/>
              </a:rPr>
              <a:t>- </a:t>
            </a:r>
            <a:r>
              <a:rPr lang="vi-VN" sz="2800" dirty="0">
                <a:solidFill>
                  <a:srgbClr val="000000"/>
                </a:solidFill>
                <a:latin typeface="OpenSans"/>
              </a:rPr>
              <a:t>Bạn nhớ vẽ mắt tôi to hơn nhé!</a:t>
            </a:r>
          </a:p>
          <a:p>
            <a:pPr algn="just"/>
            <a:r>
              <a:rPr lang="en-US" sz="2800" dirty="0" smtClean="0">
                <a:solidFill>
                  <a:srgbClr val="000000"/>
                </a:solidFill>
                <a:latin typeface="OpenSans"/>
              </a:rPr>
              <a:t>      </a:t>
            </a:r>
            <a:r>
              <a:rPr lang="vi-VN" sz="2800" dirty="0" smtClean="0">
                <a:solidFill>
                  <a:srgbClr val="000000"/>
                </a:solidFill>
                <a:latin typeface="OpenSans"/>
              </a:rPr>
              <a:t>- </a:t>
            </a:r>
            <a:r>
              <a:rPr lang="vi-VN" sz="2800" dirty="0">
                <a:solidFill>
                  <a:srgbClr val="000000"/>
                </a:solidFill>
                <a:latin typeface="OpenSans"/>
              </a:rPr>
              <a:t>Mắt bạn đã to lắm rồi.</a:t>
            </a:r>
          </a:p>
          <a:p>
            <a:pPr algn="just"/>
            <a:r>
              <a:rPr lang="en-US" sz="2800" dirty="0" smtClean="0">
                <a:solidFill>
                  <a:srgbClr val="000000"/>
                </a:solidFill>
                <a:latin typeface="OpenSans"/>
              </a:rPr>
              <a:t>      </a:t>
            </a:r>
            <a:r>
              <a:rPr lang="vi-VN" sz="2800" dirty="0" smtClean="0">
                <a:solidFill>
                  <a:srgbClr val="000000"/>
                </a:solidFill>
                <a:latin typeface="OpenSans"/>
              </a:rPr>
              <a:t>- </a:t>
            </a:r>
            <a:r>
              <a:rPr lang="vi-VN" sz="2800" dirty="0">
                <a:solidFill>
                  <a:srgbClr val="000000"/>
                </a:solidFill>
                <a:latin typeface="OpenSans"/>
              </a:rPr>
              <a:t>Chỉ chút xíu nữa thôi mà! Tôi muốn mắt to hơn, lông mi dài hơn và miệng nhỏ hơn.</a:t>
            </a:r>
          </a:p>
          <a:p>
            <a:pPr algn="just"/>
            <a:r>
              <a:rPr lang="en-US" sz="2800" dirty="0" smtClean="0">
                <a:solidFill>
                  <a:srgbClr val="000000"/>
                </a:solidFill>
                <a:latin typeface="OpenSans"/>
              </a:rPr>
              <a:t>      </a:t>
            </a:r>
            <a:r>
              <a:rPr lang="vi-VN" sz="2800" dirty="0" smtClean="0">
                <a:solidFill>
                  <a:srgbClr val="000000"/>
                </a:solidFill>
                <a:latin typeface="OpenSans"/>
              </a:rPr>
              <a:t>Hoa </a:t>
            </a:r>
            <a:r>
              <a:rPr lang="vi-VN" sz="2800" dirty="0">
                <a:solidFill>
                  <a:srgbClr val="000000"/>
                </a:solidFill>
                <a:latin typeface="OpenSans"/>
              </a:rPr>
              <a:t>Nhỏ thuyết phục tới khi Màu Nước đồng ý:</a:t>
            </a:r>
          </a:p>
          <a:p>
            <a:pPr algn="just"/>
            <a:r>
              <a:rPr lang="en-US" sz="2800" dirty="0" smtClean="0">
                <a:solidFill>
                  <a:srgbClr val="000000"/>
                </a:solidFill>
                <a:latin typeface="OpenSans"/>
              </a:rPr>
              <a:t>      </a:t>
            </a:r>
            <a:r>
              <a:rPr lang="vi-VN" sz="2800" dirty="0" smtClean="0">
                <a:solidFill>
                  <a:srgbClr val="000000"/>
                </a:solidFill>
                <a:latin typeface="OpenSans"/>
              </a:rPr>
              <a:t>- </a:t>
            </a:r>
            <a:r>
              <a:rPr lang="vi-VN" sz="2800" dirty="0">
                <a:solidFill>
                  <a:srgbClr val="000000"/>
                </a:solidFill>
                <a:latin typeface="OpenSans"/>
              </a:rPr>
              <a:t>Thôi được.</a:t>
            </a:r>
          </a:p>
          <a:p>
            <a:pPr algn="just"/>
            <a:r>
              <a:rPr lang="en-US" sz="2800" dirty="0" smtClean="0">
                <a:solidFill>
                  <a:srgbClr val="000000"/>
                </a:solidFill>
                <a:latin typeface="OpenSans"/>
              </a:rPr>
              <a:t>      </a:t>
            </a:r>
            <a:r>
              <a:rPr lang="vi-VN" sz="2800" dirty="0" smtClean="0">
                <a:solidFill>
                  <a:srgbClr val="000000"/>
                </a:solidFill>
                <a:latin typeface="OpenSans"/>
              </a:rPr>
              <a:t>Màu </a:t>
            </a:r>
            <a:r>
              <a:rPr lang="vi-VN" sz="2800" dirty="0">
                <a:solidFill>
                  <a:srgbClr val="000000"/>
                </a:solidFill>
                <a:latin typeface="OpenSans"/>
              </a:rPr>
              <a:t>Nước bắt đầu vẽ. Hoa Nhỏ liên tục đứng dậy xem và nài nỉ:</a:t>
            </a:r>
          </a:p>
          <a:p>
            <a:pPr algn="just"/>
            <a:r>
              <a:rPr lang="en-US" sz="2800" dirty="0" smtClean="0">
                <a:solidFill>
                  <a:srgbClr val="000000"/>
                </a:solidFill>
                <a:latin typeface="OpenSans"/>
              </a:rPr>
              <a:t>      </a:t>
            </a:r>
            <a:r>
              <a:rPr lang="vi-VN" sz="2800" dirty="0" smtClean="0">
                <a:solidFill>
                  <a:srgbClr val="000000"/>
                </a:solidFill>
                <a:latin typeface="OpenSans"/>
              </a:rPr>
              <a:t>- </a:t>
            </a:r>
            <a:r>
              <a:rPr lang="vi-VN" sz="2800" dirty="0">
                <a:solidFill>
                  <a:srgbClr val="000000"/>
                </a:solidFill>
                <a:latin typeface="OpenSans"/>
              </a:rPr>
              <a:t>Bạn vẽ mắt tôi to thêm nữa! Kéo dài lông mi ra...</a:t>
            </a:r>
          </a:p>
          <a:p>
            <a:pPr algn="just"/>
            <a:r>
              <a:rPr lang="en-US" sz="2800" dirty="0" smtClean="0">
                <a:solidFill>
                  <a:srgbClr val="000000"/>
                </a:solidFill>
                <a:latin typeface="OpenSans"/>
              </a:rPr>
              <a:t>      </a:t>
            </a:r>
            <a:r>
              <a:rPr lang="vi-VN" sz="2800" dirty="0" smtClean="0">
                <a:solidFill>
                  <a:srgbClr val="000000"/>
                </a:solidFill>
                <a:latin typeface="OpenSans"/>
              </a:rPr>
              <a:t>Cuối </a:t>
            </a:r>
            <a:r>
              <a:rPr lang="vi-VN" sz="2800" dirty="0">
                <a:solidFill>
                  <a:srgbClr val="000000"/>
                </a:solidFill>
                <a:latin typeface="OpenSans"/>
              </a:rPr>
              <a:t>cùng, Hoa Nhỏ trong tranh có cặp mắt rất to, lông mi rất dài và cái miệng rất nhỏ. Bức chân dung chỉ hao hao giống cô bé thôi nhưng Hoa Nhỏ rất thích.</a:t>
            </a:r>
          </a:p>
          <a:p>
            <a:pPr algn="just"/>
            <a:r>
              <a:rPr lang="en-US" sz="2800" dirty="0" smtClean="0">
                <a:solidFill>
                  <a:srgbClr val="000000"/>
                </a:solidFill>
                <a:latin typeface="OpenSans"/>
              </a:rPr>
              <a:t>      </a:t>
            </a:r>
            <a:r>
              <a:rPr lang="vi-VN" sz="2800" dirty="0" smtClean="0">
                <a:solidFill>
                  <a:srgbClr val="000000"/>
                </a:solidFill>
                <a:latin typeface="OpenSans"/>
              </a:rPr>
              <a:t>Từ </a:t>
            </a:r>
            <a:r>
              <a:rPr lang="vi-VN" sz="2800" dirty="0">
                <a:solidFill>
                  <a:srgbClr val="000000"/>
                </a:solidFill>
                <a:latin typeface="OpenSans"/>
              </a:rPr>
              <a:t>hôm đó, Màu Nước vô cùng bận rộn vì các cô bé đến đặt vẽ tranh. Ai cũng muốn được về mắt thật to, lông mi thật dài và miệng thật nhỏ. Màu Nước đã giải thích với các cô bé rằng mỗi người có thể đẹp một cách khác nhau, không phải cứ mắt to, miệng nhỏ... mới là đẹp, nhưng các cô bé vẫn đòi cậu phải vẽ theo ý mình.</a:t>
            </a:r>
          </a:p>
          <a:p>
            <a:pPr algn="just"/>
            <a:r>
              <a:rPr lang="en-US" sz="2800" dirty="0" smtClean="0">
                <a:solidFill>
                  <a:srgbClr val="000000"/>
                </a:solidFill>
                <a:latin typeface="OpenSans"/>
              </a:rPr>
              <a:t>      </a:t>
            </a:r>
            <a:r>
              <a:rPr lang="vi-VN" sz="2800" dirty="0" smtClean="0">
                <a:solidFill>
                  <a:srgbClr val="000000"/>
                </a:solidFill>
                <a:latin typeface="OpenSans"/>
              </a:rPr>
              <a:t>Thế </a:t>
            </a:r>
            <a:r>
              <a:rPr lang="vi-VN" sz="2800" dirty="0">
                <a:solidFill>
                  <a:srgbClr val="000000"/>
                </a:solidFill>
                <a:latin typeface="OpenSans"/>
              </a:rPr>
              <a:t>là ngoài hai bức chân dung của Bông Tuyết và Mắt Xanh, tất cả các bức tranh còn lại đều na ná giống nhau. Lúc đầu, cô bé nào cũng vui. Nhưng khi xếp các bức tranh cạnh nhau, thấy thật khó để nhận ra đâu là chân dung của mình, các cô bé mới hiểu rằng Màu Nước nói đúng. Vẻ đẹp của các cô bé rất khác nhau, và bức chân dung đẹp phải là bức chân dung thể hiện được vẽ riêng đó.  </a:t>
            </a:r>
          </a:p>
          <a:p>
            <a:pPr algn="r"/>
            <a:r>
              <a:rPr lang="vi-VN" sz="2800" dirty="0">
                <a:solidFill>
                  <a:srgbClr val="000000"/>
                </a:solidFill>
                <a:latin typeface="OpenSans"/>
              </a:rPr>
              <a:t>(Theo Ni-cô-lai Nô-xốp)</a:t>
            </a:r>
            <a:endParaRPr lang="vi-VN" sz="2800" b="0" i="0" dirty="0">
              <a:solidFill>
                <a:srgbClr val="000000"/>
              </a:solidFill>
              <a:effectLst/>
              <a:latin typeface="OpenSans"/>
            </a:endParaRPr>
          </a:p>
        </p:txBody>
      </p:sp>
      <p:pic>
        <p:nvPicPr>
          <p:cNvPr id="2" name="Picture 1"/>
          <p:cNvPicPr>
            <a:picLocks noChangeAspect="1"/>
          </p:cNvPicPr>
          <p:nvPr/>
        </p:nvPicPr>
        <p:blipFill>
          <a:blip r:embed="rId2"/>
          <a:stretch>
            <a:fillRect/>
          </a:stretch>
        </p:blipFill>
        <p:spPr>
          <a:xfrm>
            <a:off x="3236464" y="2755371"/>
            <a:ext cx="11815072" cy="3865199"/>
          </a:xfrm>
          <a:prstGeom prst="rect">
            <a:avLst/>
          </a:prstGeom>
        </p:spPr>
      </p:pic>
      <p:pic>
        <p:nvPicPr>
          <p:cNvPr id="5" name="Picture 4"/>
          <p:cNvPicPr>
            <a:picLocks noChangeAspect="1"/>
          </p:cNvPicPr>
          <p:nvPr/>
        </p:nvPicPr>
        <p:blipFill>
          <a:blip r:embed="rId3"/>
          <a:stretch>
            <a:fillRect/>
          </a:stretch>
        </p:blipFill>
        <p:spPr>
          <a:xfrm>
            <a:off x="5233077" y="4134524"/>
            <a:ext cx="7821846" cy="2017951"/>
          </a:xfrm>
          <a:prstGeom prst="rect">
            <a:avLst/>
          </a:prstGeom>
        </p:spPr>
      </p:pic>
    </p:spTree>
    <p:extLst>
      <p:ext uri="{BB962C8B-B14F-4D97-AF65-F5344CB8AC3E}">
        <p14:creationId xmlns:p14="http://schemas.microsoft.com/office/powerpoint/2010/main" val="31710852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randombar(horizontal)">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5"/>
                                        </p:tgtEl>
                                      </p:cBhvr>
                                    </p:animEffect>
                                    <p:set>
                                      <p:cBhvr>
                                        <p:cTn id="32"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Tài liệu" ma:contentTypeID="0x010100D136222746B9DD4E9009FC74C2167E69" ma:contentTypeVersion="19" ma:contentTypeDescription="Tạo tài liệu mới." ma:contentTypeScope="" ma:versionID="ed60e3c01d761df44990121a08d1a5b4">
  <xsd:schema xmlns:xsd="http://www.w3.org/2001/XMLSchema" xmlns:xs="http://www.w3.org/2001/XMLSchema" xmlns:p="http://schemas.microsoft.com/office/2006/metadata/properties" xmlns:ns2="aa3bae8b-93bb-44fa-b79c-ae2e3c4b5ffa" xmlns:ns3="04428cd5-0689-4562-8eaa-c57d4739e61c" targetNamespace="http://schemas.microsoft.com/office/2006/metadata/properties" ma:root="true" ma:fieldsID="8ee43be82755e183bcee44c14f2bde86" ns2:_="" ns3:_="">
    <xsd:import namespace="aa3bae8b-93bb-44fa-b79c-ae2e3c4b5ffa"/>
    <xsd:import namespace="04428cd5-0689-4562-8eaa-c57d4739e61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3bae8b-93bb-44fa-b79c-ae2e3c4b5f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Thẻ Hình ảnh" ma:readOnly="false" ma:fieldId="{5cf76f15-5ced-4ddc-b409-7134ff3c332f}" ma:taxonomyMulti="true" ma:sspId="cf3ea938-e986-4cea-a2f1-1b2aaf1bc390"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4428cd5-0689-4562-8eaa-c57d4739e61c" elementFormDefault="qualified">
    <xsd:import namespace="http://schemas.microsoft.com/office/2006/documentManagement/types"/>
    <xsd:import namespace="http://schemas.microsoft.com/office/infopath/2007/PartnerControls"/>
    <xsd:element name="SharedWithUsers" ma:index="14" nillable="true" ma:displayName="Chia sẻ Với"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Chia sẻ Có Chi tiết" ma:internalName="SharedWithDetails" ma:readOnly="true">
      <xsd:simpleType>
        <xsd:restriction base="dms:Note">
          <xsd:maxLength value="255"/>
        </xsd:restriction>
      </xsd:simpleType>
    </xsd:element>
    <xsd:element name="TaxCatchAll" ma:index="22" nillable="true" ma:displayName="Taxonomy Catch All Column" ma:hidden="true" ma:list="{099e0b4f-fe1d-49af-b5a1-a3d49ef9e7f8}" ma:internalName="TaxCatchAll" ma:showField="CatchAllData" ma:web="04428cd5-0689-4562-8eaa-c57d4739e61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Loại Nội dung"/>
        <xsd:element ref="dc:title" minOccurs="0" maxOccurs="1" ma:index="4" ma:displayName="Tiêu đề"/>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a3bae8b-93bb-44fa-b79c-ae2e3c4b5ffa">
      <Terms xmlns="http://schemas.microsoft.com/office/infopath/2007/PartnerControls"/>
    </lcf76f155ced4ddcb4097134ff3c332f>
    <TaxCatchAll xmlns="04428cd5-0689-4562-8eaa-c57d4739e61c" xsi:nil="true"/>
  </documentManagement>
</p:properties>
</file>

<file path=customXml/itemProps1.xml><?xml version="1.0" encoding="utf-8"?>
<ds:datastoreItem xmlns:ds="http://schemas.openxmlformats.org/officeDocument/2006/customXml" ds:itemID="{8C36A72C-1884-44C5-8FE6-872190721B90}"/>
</file>

<file path=customXml/itemProps2.xml><?xml version="1.0" encoding="utf-8"?>
<ds:datastoreItem xmlns:ds="http://schemas.openxmlformats.org/officeDocument/2006/customXml" ds:itemID="{143BEF0F-2E68-4AB1-99E1-300129564E53}"/>
</file>

<file path=customXml/itemProps3.xml><?xml version="1.0" encoding="utf-8"?>
<ds:datastoreItem xmlns:ds="http://schemas.openxmlformats.org/officeDocument/2006/customXml" ds:itemID="{4A2AFB28-9C93-4E9B-BFD5-C948176A9F52}"/>
</file>

<file path=docProps/app.xml><?xml version="1.0" encoding="utf-8"?>
<Properties xmlns="http://schemas.openxmlformats.org/officeDocument/2006/extended-properties" xmlns:vt="http://schemas.openxmlformats.org/officeDocument/2006/docPropsVTypes">
  <TotalTime>1851</TotalTime>
  <Words>2003</Words>
  <Application>Microsoft Office PowerPoint</Application>
  <PresentationFormat>Custom</PresentationFormat>
  <Paragraphs>98</Paragraphs>
  <Slides>22</Slides>
  <Notes>2</Notes>
  <HiddenSlides>0</HiddenSlides>
  <MMClips>1</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22</vt:i4>
      </vt:variant>
    </vt:vector>
  </HeadingPairs>
  <TitlesOfParts>
    <vt:vector size="39" baseType="lpstr">
      <vt:lpstr>SVN-Newton</vt:lpstr>
      <vt:lpstr>Open Sans</vt:lpstr>
      <vt:lpstr>Times New Roman</vt:lpstr>
      <vt:lpstr>#9Slide07 HoneyCream</vt:lpstr>
      <vt:lpstr>Wingdings</vt:lpstr>
      <vt:lpstr>仓耳玄三M W05</vt:lpstr>
      <vt:lpstr>Calibri</vt:lpstr>
      <vt:lpstr>等线</vt:lpstr>
      <vt:lpstr>Arial</vt:lpstr>
      <vt:lpstr>Cambria</vt:lpstr>
      <vt:lpstr>OpenSans</vt:lpstr>
      <vt:lpstr>#9Slide07 HLT Fall For You</vt:lpstr>
      <vt:lpstr>仓耳大漫漫体 W05</vt:lpstr>
      <vt:lpstr>OpenSansBold</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Elementary School Graduation Presentation</dc:title>
  <dc:creator>ADMIN</dc:creator>
  <cp:lastModifiedBy>Nguyễn Thị Hồng Linh</cp:lastModifiedBy>
  <cp:revision>26</cp:revision>
  <dcterms:created xsi:type="dcterms:W3CDTF">2006-08-16T00:00:00Z</dcterms:created>
  <dcterms:modified xsi:type="dcterms:W3CDTF">2023-08-19T08:01:28Z</dcterms:modified>
  <dc:identifier>DAFof9I8YoY</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0x010100D136222746B9DD4E9009FC74C2167E69</vt:lpwstr>
  </property>
</Properties>
</file>