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Layouts/slideLayout37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3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9" r:id="rId4"/>
    <p:sldMasterId id="2147483721" r:id="rId5"/>
  </p:sldMasterIdLst>
  <p:notesMasterIdLst>
    <p:notesMasterId r:id="rId25"/>
  </p:notesMasterIdLst>
  <p:sldIdLst>
    <p:sldId id="325" r:id="rId6"/>
    <p:sldId id="284" r:id="rId7"/>
    <p:sldId id="277" r:id="rId8"/>
    <p:sldId id="8444" r:id="rId9"/>
    <p:sldId id="8443" r:id="rId10"/>
    <p:sldId id="271" r:id="rId11"/>
    <p:sldId id="258" r:id="rId12"/>
    <p:sldId id="260" r:id="rId13"/>
    <p:sldId id="261" r:id="rId14"/>
    <p:sldId id="331" r:id="rId15"/>
    <p:sldId id="335" r:id="rId16"/>
    <p:sldId id="339" r:id="rId17"/>
    <p:sldId id="259" r:id="rId18"/>
    <p:sldId id="314" r:id="rId19"/>
    <p:sldId id="315" r:id="rId20"/>
    <p:sldId id="316" r:id="rId21"/>
    <p:sldId id="317" r:id="rId22"/>
    <p:sldId id="319" r:id="rId23"/>
    <p:sldId id="34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220" autoAdjust="0"/>
  </p:normalViewPr>
  <p:slideViewPr>
    <p:cSldViewPr snapToGrid="0">
      <p:cViewPr varScale="1">
        <p:scale>
          <a:sx n="53" d="100"/>
          <a:sy n="53" d="100"/>
        </p:scale>
        <p:origin x="11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ustomXml" Target="../customXml/item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ustomXml" Target="../customXml/item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03E5F-87E0-4AB8-B16E-E7589B1C5983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41B6F-5A1B-4DD9-BC7B-802D803A6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3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22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08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64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71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10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58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25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93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95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638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92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81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CEEB32-E84E-441F-B720-222C98D9E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346CEE3-66CC-49A1-9ABF-C20C83B80D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EC5174-B496-435A-BCE0-BCE7E7CD9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2B82AB-D66F-4B9A-92F7-C10068FB9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E0EBBA-3C8A-4B84-A7AD-E919EB04D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24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01E44A-BD0A-4EF5-A9E8-A5797AA26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5D393C-9AA1-4EC0-86FD-B8C2A700F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42D217-7628-4E29-A29A-F915DE16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9B96D5-2F47-49B2-B474-7E8067E1F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66B245-9B01-4DFE-9A81-A06D3B3CA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79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2BAB82-4D93-40A3-82A1-6A94A66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A9D19F9-9F99-44A1-BE95-8C32E8288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7695B9-4422-42F2-A27F-2EC4D203A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E5C4FF-18E8-49BE-8890-3091406A5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961596-98F4-4552-BF09-458D11C86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07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36B2A6-C06C-4E5F-AB60-322131E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E6CE69-A77E-4883-AFA1-126BE64E80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502A71-C515-4510-89BB-788A9A117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C35FD43-A5DE-4130-BD4A-3F9E6CCB0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4EB88A1-09C7-43F6-BFF4-44A2C67C0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5457A52-CDC1-4B4B-9AE3-A911012A4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26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3088F-324B-4ACF-A74A-97320D580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14C450F-763D-4FDE-A928-54BFF3AED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3ACD320-0B4C-48D2-8590-80162FF658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8A77AE3-0CA8-4DCC-AA02-F85AB14118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F40064C-F31B-48DA-A46D-87D1C955F3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DB69340-262C-441D-B09C-4999ED7E01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05867D-5F06-4AC5-B718-6773B239A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5C2B28A-A58D-48A4-9856-BBFA96A53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2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16E49C-4FB6-4321-B352-3CC3A7C75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2850EF7-F67C-475D-9F6F-260B8A1832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5D6286A-948F-457F-A6DB-2FC523929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D36F80-1CAC-496D-8C64-78277B375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83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84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0E8CE19-8BBB-41C3-9324-1971E63F0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23CAA78-C949-4E05-A978-40B3B5C39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F6CC27-EC73-4688-9F57-F33795E40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54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0EEB95-65A1-42BF-B483-0AAB7E554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316E5C-5315-4E05-8565-90F61767B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9FCDED-FF23-438C-A3C6-A44484131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3DAAD7-A745-4B65-AEEE-EC67D71185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9F17C4-E817-4385-BECD-33FE0CD4E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AB6F93-C74A-4D97-B69F-919103917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86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6F261C-FEE3-4C6E-BDC0-03FC45D42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C082C18-D726-48F0-858E-6E67A60EA3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7DB150-8B72-4AD2-BC19-9AEE17FC6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5CAFAF1-B887-41E7-8689-3E451330BB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0155709-5F68-4811-8D47-041638E93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7577CE-FC50-4638-8EF7-8DECB60C6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47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AC2C85-7FBF-40A9-9B33-D8F01D280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37FC761-724C-4B43-A20E-6CC2C0ABE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D2B42B-2C12-4A0E-AACD-714CEF547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26E36A-22DA-431D-958B-4F5D7221A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2023B5-C5D5-49D9-9030-FBBFA35C6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63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7650D18-02A4-4D85-B855-C7E32E969B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76FA47-6860-4EA1-8CCC-733B656E9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DBFBD7-7EC9-4D5D-88BB-918D858148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2368D9-F5EA-4CDD-A455-0E7ED744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095A32-F302-4D42-8FF9-00142A1F8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33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28600"/>
            <a:ext cx="10972800" cy="5867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B8377-FF05-4192-B688-8F85AB920B62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549A54-E040-4715-8319-D85A32E9A0DB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-125984" y="0"/>
            <a:ext cx="12317984" cy="6928866"/>
          </a:xfrm>
          <a:prstGeom prst="rect">
            <a:avLst/>
          </a:prstGeom>
          <a:blipFill dpi="0" rotWithShape="0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6697" b="-16697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86016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30BE2-2C45-469A-46E4-7F56A6AF3B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8E716-63DF-AE61-13FA-05B811565D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8456B-E3AE-53F7-9F34-9E3E7B135E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FF822-0B77-8E0B-8A38-3326B4C1E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25E97-3431-A113-A954-F1867FF30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tree&#10;&#10;Description automatically generated">
            <a:extLst>
              <a:ext uri="{FF2B5EF4-FFF2-40B4-BE49-F238E27FC236}">
                <a16:creationId xmlns:a16="http://schemas.microsoft.com/office/drawing/2014/main" id="{E257CB21-C7F0-35D6-EB19-FA0B50A1B7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" t="1990" r="1611" b="19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101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7ADDD-04EB-9EE6-C242-6B1F725BD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31D58-48AC-30AE-8CB3-4872B7808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636E0-F185-38E2-DB8E-AC5275F36D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A1B66-9766-CD38-0C24-FA2F137A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5DDE8-817A-A0A4-DA7B-017FA738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F22F766-6FE5-6D4D-7F85-192624D3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0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420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7F280-D57D-EACF-EB94-565948E6A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FADC4-AF31-75BF-DFFA-BA3A08689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083D3-4D26-67D7-C5E1-7DCB90EF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5C0E2-AB07-2B25-407A-5B42E39AF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B116C-AE1B-97B3-92D4-868FCC9DC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234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2E1A5-C1B8-A3F9-36A3-E6CDC2A38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9F716-FF50-8776-B1DA-11F69AD674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F66178-F35F-2886-4762-106F0CA98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13FC4-55EE-F97E-3EA3-F381ADD45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58C691-1473-B8CF-65D2-8FE6BC76C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E8D2F-F469-2177-E25F-41E8DB48F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24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381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6EF5B-524E-E02E-3FF4-658BFB0F2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42D1E-1697-F9FB-4642-CB064CD17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9A9C7-54B2-69EF-83F7-138765449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E0BD25-7A95-4653-6695-AA2A91C48D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A39042-2E7E-6231-6B3E-9AE312C13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6E538B-11C5-6D6D-3D97-7B64F5105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918001-4BC1-5CBE-521E-C29796EF6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93A936-9621-227C-AAA7-ED762B8E5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5338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8C462-1800-6801-B547-03D4677C9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C5185F-F1BC-48C0-EB1E-F1485327EB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13E9CD-C970-FB0E-B4AD-F3705192A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B243B-CE9F-447E-299A-5D266DF17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hristmas tree in a room&#10;&#10;Description automatically generated with medium confidence">
            <a:extLst>
              <a:ext uri="{FF2B5EF4-FFF2-40B4-BE49-F238E27FC236}">
                <a16:creationId xmlns:a16="http://schemas.microsoft.com/office/drawing/2014/main" id="{6E91D823-DF9E-7098-C826-21C48F93D6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12"/>
            <a:ext cx="12192000" cy="688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5130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0FF3C0-A9C9-F99E-DDC7-9A1DD1543F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06DF64-8B22-B7EF-71E8-081F7A8A8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15994-F812-38F0-C665-B18969824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704002F-2109-0648-F97A-41C8C3D35E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" t="4445" r="2129" b="36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033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ADE09-B7F9-8CF6-9181-EF654F293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D3CBE-0A0E-3610-3AE7-576A362AE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67630F-F5ED-4F8C-2BD8-717D57863B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FD3BF7-9955-1C9C-2262-3871D41CF4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630501-727E-4E9E-6FDB-F52C6B50E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25E5FE-B817-2A1E-FE82-8A62F1B2B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689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66679-55E9-DEF8-7198-E888E218A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C53E6B-96B6-B753-7BE7-1967115B4E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3B63BA-A78A-E791-71D8-94FC7C581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5C332D-0BEE-3B37-4509-8D2EB8864C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A73B92-F99F-8B6B-50BC-2F7E98E2B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F8559E-110A-7850-0ABF-C6AB8216D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302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025C6-F3B9-08B6-695A-323044065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A8A7EF-A98C-5488-ED71-323C290D4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AD26D-AFE8-EE37-ED6B-E5DA9DB3CC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4C116-EBFB-84D6-623B-DA8D01C21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7391D-A4A1-B2BE-3A8E-1400EAC32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77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B702A8-4CF4-DCEB-3398-08E050016A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1D83B0-915C-9491-9F77-A3A3FB5DF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2732F-8135-9BB0-F16B-3601C1FEB4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8A356-A470-C8B0-2F90-6C282A956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19B55-4C01-A33E-9850-1DB6F210F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820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375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9945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68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596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9715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341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008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4930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7585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8579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114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49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580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20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03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29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99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90E953E-DEBD-FE6F-C31C-F3394E9497B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904" y="-97581"/>
            <a:ext cx="1739821" cy="173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59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D4066F4-0D77-4AE6-8211-73F9EEF5E92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739EC6E-9F90-8706-C60F-8087F07FD6E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904" y="-97581"/>
            <a:ext cx="1739821" cy="173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58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B74B77E-CB6B-4A89-9223-EAA9AD2F0F9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7024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769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924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1.gif"/><Relationship Id="rId5" Type="http://schemas.openxmlformats.org/officeDocument/2006/relationships/slide" Target="slide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3.gif"/><Relationship Id="rId5" Type="http://schemas.openxmlformats.org/officeDocument/2006/relationships/slide" Target="slide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3.gif"/><Relationship Id="rId5" Type="http://schemas.openxmlformats.org/officeDocument/2006/relationships/slide" Target="slide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gif"/><Relationship Id="rId4" Type="http://schemas.openxmlformats.org/officeDocument/2006/relationships/slide" Target="slide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46.jpg"/><Relationship Id="rId7" Type="http://schemas.openxmlformats.org/officeDocument/2006/relationships/slide" Target="slide16.xml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6" Type="http://schemas.openxmlformats.org/officeDocument/2006/relationships/slide" Target="slide15.xml"/><Relationship Id="rId11" Type="http://schemas.microsoft.com/office/2007/relationships/hdphoto" Target="../media/hdphoto5.wdp"/><Relationship Id="rId5" Type="http://schemas.microsoft.com/office/2007/relationships/hdphoto" Target="../media/hdphoto4.wdp"/><Relationship Id="rId10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slide" Target="slide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8.xml"/><Relationship Id="rId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1.png"/><Relationship Id="rId7" Type="http://schemas.openxmlformats.org/officeDocument/2006/relationships/image" Target="../media/image48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8.xml"/><Relationship Id="rId6" Type="http://schemas.microsoft.com/office/2007/relationships/hdphoto" Target="../media/hdphoto4.wdp"/><Relationship Id="rId5" Type="http://schemas.openxmlformats.org/officeDocument/2006/relationships/image" Target="../media/image47.png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8.emf"/><Relationship Id="rId3" Type="http://schemas.openxmlformats.org/officeDocument/2006/relationships/image" Target="../media/image21.png"/><Relationship Id="rId7" Type="http://schemas.openxmlformats.org/officeDocument/2006/relationships/image" Target="../media/image23.emf"/><Relationship Id="rId12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9.png"/><Relationship Id="rId18" Type="http://schemas.openxmlformats.org/officeDocument/2006/relationships/slide" Target="slide11.xml"/><Relationship Id="rId26" Type="http://schemas.openxmlformats.org/officeDocument/2006/relationships/slide" Target="slide14.xml"/><Relationship Id="rId3" Type="http://schemas.openxmlformats.org/officeDocument/2006/relationships/audio" Target="../media/audio1.wav"/><Relationship Id="rId21" Type="http://schemas.openxmlformats.org/officeDocument/2006/relationships/slide" Target="slide12.xml"/><Relationship Id="rId7" Type="http://schemas.openxmlformats.org/officeDocument/2006/relationships/image" Target="../media/image37.png"/><Relationship Id="rId12" Type="http://schemas.openxmlformats.org/officeDocument/2006/relationships/slide" Target="slide8.xml"/><Relationship Id="rId17" Type="http://schemas.openxmlformats.org/officeDocument/2006/relationships/image" Target="../media/image41.png"/><Relationship Id="rId25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6" Type="http://schemas.openxmlformats.org/officeDocument/2006/relationships/slide" Target="slide10.xml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11" Type="http://schemas.openxmlformats.org/officeDocument/2006/relationships/image" Target="../media/image33.gif"/><Relationship Id="rId24" Type="http://schemas.openxmlformats.org/officeDocument/2006/relationships/image" Target="../media/image45.png"/><Relationship Id="rId5" Type="http://schemas.openxmlformats.org/officeDocument/2006/relationships/image" Target="../media/image35.gif"/><Relationship Id="rId15" Type="http://schemas.openxmlformats.org/officeDocument/2006/relationships/image" Target="../media/image40.png"/><Relationship Id="rId23" Type="http://schemas.openxmlformats.org/officeDocument/2006/relationships/slide" Target="slide13.xml"/><Relationship Id="rId10" Type="http://schemas.openxmlformats.org/officeDocument/2006/relationships/image" Target="../media/image38.png"/><Relationship Id="rId19" Type="http://schemas.openxmlformats.org/officeDocument/2006/relationships/image" Target="../media/image42.png"/><Relationship Id="rId4" Type="http://schemas.openxmlformats.org/officeDocument/2006/relationships/image" Target="../media/image30.png"/><Relationship Id="rId9" Type="http://schemas.openxmlformats.org/officeDocument/2006/relationships/image" Target="../media/image32.gif"/><Relationship Id="rId14" Type="http://schemas.openxmlformats.org/officeDocument/2006/relationships/slide" Target="slide9.xml"/><Relationship Id="rId22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gif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gif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693" y="5222"/>
            <a:ext cx="2039000" cy="202376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DC006E0-F557-46A0-A3D9-2300113AF3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06"/>
          <a:stretch/>
        </p:blipFill>
        <p:spPr>
          <a:xfrm>
            <a:off x="0" y="-133350"/>
            <a:ext cx="6760657" cy="6991349"/>
          </a:xfrm>
          <a:prstGeom prst="rect">
            <a:avLst/>
          </a:prstGeom>
        </p:spPr>
      </p:pic>
      <p:sp>
        <p:nvSpPr>
          <p:cNvPr id="5" name="云形 2">
            <a:extLst>
              <a:ext uri="{FF2B5EF4-FFF2-40B4-BE49-F238E27FC236}">
                <a16:creationId xmlns:a16="http://schemas.microsoft.com/office/drawing/2014/main" id="{5E89557C-55D5-886F-0622-53BCEF5602D9}"/>
              </a:ext>
            </a:extLst>
          </p:cNvPr>
          <p:cNvSpPr/>
          <p:nvPr/>
        </p:nvSpPr>
        <p:spPr>
          <a:xfrm>
            <a:off x="4410076" y="1114425"/>
            <a:ext cx="7247082" cy="447426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Ready" panose="02040603050506020204" pitchFamily="18" charset="0"/>
              <a:ea typeface="AGOldFace-Outline" panose="02020500000000000000" pitchFamily="18" charset="0"/>
              <a:cs typeface="AGOldFace-Outline" panose="02020500000000000000" pitchFamily="18" charset="0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9991C1-6463-C651-B188-A96AEB8F06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4139" y="1777981"/>
            <a:ext cx="6370872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0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0D895B3-3807-B243-62FC-C7C1318E6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5540" y="156113"/>
            <a:ext cx="12193057" cy="685859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8D01F34-7C6F-731B-96AE-6F8021EA11CD}"/>
              </a:ext>
            </a:extLst>
          </p:cNvPr>
          <p:cNvSpPr/>
          <p:nvPr/>
        </p:nvSpPr>
        <p:spPr>
          <a:xfrm>
            <a:off x="854552" y="235975"/>
            <a:ext cx="10500851" cy="140032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Nêu những nơi vi khuẩn có thể sống?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3D94A10-D117-15CB-F111-9F8A098D3E6B}"/>
              </a:ext>
            </a:extLst>
          </p:cNvPr>
          <p:cNvSpPr/>
          <p:nvPr/>
        </p:nvSpPr>
        <p:spPr>
          <a:xfrm>
            <a:off x="625642" y="2719137"/>
            <a:ext cx="11032958" cy="30078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 số nơi vi khuẩn sống như nước từ vòi, trong không khí, đất, tay nắm cửa, thực phẩm chưa nấu chín (gà, rau,..), ở trong nhà vệ sinh, trên da tay và trong ruột (hệ tiêu hoá)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8" descr="Combo TripU 3N2Ä Novotel PhÃº Quá»c">
            <a:hlinkClick r:id="rId5" action="ppaction://hlinksldjump"/>
            <a:extLst>
              <a:ext uri="{FF2B5EF4-FFF2-40B4-BE49-F238E27FC236}">
                <a16:creationId xmlns:a16="http://schemas.microsoft.com/office/drawing/2014/main" id="{72B9E2C1-A120-4DDC-AD66-3EF24B89E4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191" y="5086370"/>
            <a:ext cx="2551580" cy="204126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7780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55C01E-8433-B646-13A2-A5C9CC505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5540" y="156113"/>
            <a:ext cx="12193057" cy="685859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B85787-FA12-59A5-6125-9B7C78DFF52C}"/>
              </a:ext>
            </a:extLst>
          </p:cNvPr>
          <p:cNvSpPr/>
          <p:nvPr/>
        </p:nvSpPr>
        <p:spPr>
          <a:xfrm>
            <a:off x="854552" y="235975"/>
            <a:ext cx="10500851" cy="140032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</a:t>
            </a:r>
            <a:r>
              <a:rPr lang="vi-VN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mỗi gia đình, sự sinh sản có ý nghĩa gì?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4187745-4458-252F-CAB8-A84B8BB9E03E}"/>
              </a:ext>
            </a:extLst>
          </p:cNvPr>
          <p:cNvSpPr/>
          <p:nvPr/>
        </p:nvSpPr>
        <p:spPr>
          <a:xfrm>
            <a:off x="625642" y="2719137"/>
            <a:ext cx="11032958" cy="30078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Nhờ có sự sinh sản mà có sự tiếp nối của các thế hệ trong mỗi gia đình, dòng họ.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[crop output image]">
            <a:hlinkClick r:id="rId5" action="ppaction://hlinksldjump"/>
            <a:extLst>
              <a:ext uri="{FF2B5EF4-FFF2-40B4-BE49-F238E27FC236}">
                <a16:creationId xmlns:a16="http://schemas.microsoft.com/office/drawing/2014/main" id="{2C7A1512-D2CC-672D-3ABD-BCDFE970DA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7800"/>
            <a:ext cx="2000249" cy="160020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933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E57FA6-EAD6-409D-FE53-BF832CF0E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5540" y="156113"/>
            <a:ext cx="12193057" cy="685859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DE5A316-E075-D20C-433E-EC62AF90EEBE}"/>
              </a:ext>
            </a:extLst>
          </p:cNvPr>
          <p:cNvSpPr/>
          <p:nvPr/>
        </p:nvSpPr>
        <p:spPr>
          <a:xfrm>
            <a:off x="854552" y="235975"/>
            <a:ext cx="10500851" cy="140032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5. Em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thai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lâu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DC2AEB-9B4B-D72D-6126-DC2F62C1005B}"/>
              </a:ext>
            </a:extLst>
          </p:cNvPr>
          <p:cNvSpPr/>
          <p:nvPr/>
        </p:nvSpPr>
        <p:spPr>
          <a:xfrm>
            <a:off x="625642" y="2719137"/>
            <a:ext cx="11032958" cy="30078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bé được sinh ra sau khoảng 9 tháng ở trong bụng mẹ.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[crop output image]">
            <a:hlinkClick r:id="rId5" action="ppaction://hlinksldjump"/>
            <a:extLst>
              <a:ext uri="{FF2B5EF4-FFF2-40B4-BE49-F238E27FC236}">
                <a16:creationId xmlns:a16="http://schemas.microsoft.com/office/drawing/2014/main" id="{ACB8D1E6-C4AB-0F31-1DCF-2E77846C2E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08" y="5269832"/>
            <a:ext cx="1985209" cy="158816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4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0348EF-70B8-D577-3FDE-C8F09B2FE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5540" y="156113"/>
            <a:ext cx="12193057" cy="685859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067B14-AF93-96DB-4148-DB55E11D7C57}"/>
              </a:ext>
            </a:extLst>
          </p:cNvPr>
          <p:cNvSpPr/>
          <p:nvPr/>
        </p:nvSpPr>
        <p:spPr>
          <a:xfrm>
            <a:off x="854552" y="235975"/>
            <a:ext cx="10500851" cy="140032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6. </a:t>
            </a:r>
            <a:r>
              <a:rPr lang="vi-VN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 phát triển của con người được chia làm mấy giai đoạn?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BE45E56-9731-AA7E-2196-EDE1C17D26AA}"/>
              </a:ext>
            </a:extLst>
          </p:cNvPr>
          <p:cNvSpPr/>
          <p:nvPr/>
        </p:nvSpPr>
        <p:spPr>
          <a:xfrm>
            <a:off x="625642" y="2719137"/>
            <a:ext cx="11032958" cy="30078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 phát triển của con người được chia làm 4 giai đoạn chính: Tuổi ấu thơ, tuổi vị thành niên, tuổi trưởng thành, tuổi già.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[crop output image]">
            <a:hlinkClick r:id="rId4" action="ppaction://hlinksldjump"/>
            <a:extLst>
              <a:ext uri="{FF2B5EF4-FFF2-40B4-BE49-F238E27FC236}">
                <a16:creationId xmlns:a16="http://schemas.microsoft.com/office/drawing/2014/main" id="{EC2D47CF-7E17-214D-1192-FB615DB17D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08" y="5269832"/>
            <a:ext cx="1985209" cy="158816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7008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254" y="4592097"/>
            <a:ext cx="1784318" cy="238652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942" y="4592097"/>
            <a:ext cx="1784318" cy="23865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260" y="2695439"/>
            <a:ext cx="1784318" cy="2386525"/>
          </a:xfrm>
          <a:prstGeom prst="rect">
            <a:avLst/>
          </a:prstGeom>
        </p:spPr>
      </p:pic>
      <p:sp>
        <p:nvSpPr>
          <p:cNvPr id="12" name="Hộp Văn bản 11">
            <a:hlinkClick r:id="rId6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5817566" y="513024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1</a:t>
            </a:r>
          </a:p>
        </p:txBody>
      </p:sp>
      <p:sp>
        <p:nvSpPr>
          <p:cNvPr id="13" name="Hộp Văn bản 12">
            <a:hlinkClick r:id="rId7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8168076" y="5123969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2</a:t>
            </a:r>
          </a:p>
        </p:txBody>
      </p:sp>
      <p:sp>
        <p:nvSpPr>
          <p:cNvPr id="14" name="Hộp Văn bản 13">
            <a:hlinkClick r:id="rId8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9967640" y="322982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3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9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16312" y="2633125"/>
            <a:ext cx="4131681" cy="4730537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2139526" y="725715"/>
            <a:ext cx="3678040" cy="22352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2260750" y="993430"/>
            <a:ext cx="34194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thu hoạch bông hoa, các bạn hãy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 lời đúng các câu hỏi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93413" y="9128"/>
            <a:ext cx="5907536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3" action="ppaction://hlinksldjump"/>
            <a:extLst>
              <a:ext uri="{FF2B5EF4-FFF2-40B4-BE49-F238E27FC236}">
                <a16:creationId xmlns:a16="http://schemas.microsoft.com/office/drawing/2014/main" id="{BABEF752-E6BD-442C-AB22-F7421FA24248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AC968C9-1064-CD90-A698-2E7E6B0092C8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1. Môi trường bao gồm những gì?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6" name="Rectangle: Rounded Corners 24">
            <a:extLst>
              <a:ext uri="{FF2B5EF4-FFF2-40B4-BE49-F238E27FC236}">
                <a16:creationId xmlns:a16="http://schemas.microsoft.com/office/drawing/2014/main" id="{00B6319B-6FF4-02C5-8826-CFE6CDFD4B16}"/>
              </a:ext>
            </a:extLst>
          </p:cNvPr>
          <p:cNvSpPr/>
          <p:nvPr/>
        </p:nvSpPr>
        <p:spPr>
          <a:xfrm>
            <a:off x="906100" y="2971801"/>
            <a:ext cx="10627193" cy="2126745"/>
          </a:xfrm>
          <a:custGeom>
            <a:avLst/>
            <a:gdLst>
              <a:gd name="connsiteX0" fmla="*/ 0 w 10627193"/>
              <a:gd name="connsiteY0" fmla="*/ 199148 h 2126745"/>
              <a:gd name="connsiteX1" fmla="*/ 199148 w 10627193"/>
              <a:gd name="connsiteY1" fmla="*/ 0 h 2126745"/>
              <a:gd name="connsiteX2" fmla="*/ 10428045 w 10627193"/>
              <a:gd name="connsiteY2" fmla="*/ 0 h 2126745"/>
              <a:gd name="connsiteX3" fmla="*/ 10627193 w 10627193"/>
              <a:gd name="connsiteY3" fmla="*/ 199148 h 2126745"/>
              <a:gd name="connsiteX4" fmla="*/ 10627193 w 10627193"/>
              <a:gd name="connsiteY4" fmla="*/ 1927597 h 2126745"/>
              <a:gd name="connsiteX5" fmla="*/ 10428045 w 10627193"/>
              <a:gd name="connsiteY5" fmla="*/ 2126745 h 2126745"/>
              <a:gd name="connsiteX6" fmla="*/ 199148 w 10627193"/>
              <a:gd name="connsiteY6" fmla="*/ 2126745 h 2126745"/>
              <a:gd name="connsiteX7" fmla="*/ 0 w 10627193"/>
              <a:gd name="connsiteY7" fmla="*/ 1927597 h 2126745"/>
              <a:gd name="connsiteX8" fmla="*/ 0 w 10627193"/>
              <a:gd name="connsiteY8" fmla="*/ 199148 h 212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27193" h="2126745" fill="none" extrusionOk="0">
                <a:moveTo>
                  <a:pt x="0" y="199148"/>
                </a:moveTo>
                <a:cubicBezTo>
                  <a:pt x="-2290" y="88792"/>
                  <a:pt x="101380" y="9992"/>
                  <a:pt x="199148" y="0"/>
                </a:cubicBezTo>
                <a:cubicBezTo>
                  <a:pt x="1689552" y="130954"/>
                  <a:pt x="6647110" y="43574"/>
                  <a:pt x="10428045" y="0"/>
                </a:cubicBezTo>
                <a:cubicBezTo>
                  <a:pt x="10543551" y="8503"/>
                  <a:pt x="10639577" y="104332"/>
                  <a:pt x="10627193" y="199148"/>
                </a:cubicBezTo>
                <a:cubicBezTo>
                  <a:pt x="10555337" y="607140"/>
                  <a:pt x="10616720" y="1222415"/>
                  <a:pt x="10627193" y="1927597"/>
                </a:cubicBezTo>
                <a:cubicBezTo>
                  <a:pt x="10608719" y="2040617"/>
                  <a:pt x="10529960" y="2121176"/>
                  <a:pt x="10428045" y="2126745"/>
                </a:cubicBezTo>
                <a:cubicBezTo>
                  <a:pt x="7266614" y="2281942"/>
                  <a:pt x="2617156" y="2289765"/>
                  <a:pt x="199148" y="2126745"/>
                </a:cubicBezTo>
                <a:cubicBezTo>
                  <a:pt x="89905" y="2116693"/>
                  <a:pt x="-3007" y="2039339"/>
                  <a:pt x="0" y="1927597"/>
                </a:cubicBezTo>
                <a:cubicBezTo>
                  <a:pt x="72324" y="1491504"/>
                  <a:pt x="146702" y="649692"/>
                  <a:pt x="0" y="199148"/>
                </a:cubicBezTo>
                <a:close/>
              </a:path>
              <a:path w="10627193" h="2126745" stroke="0" extrusionOk="0">
                <a:moveTo>
                  <a:pt x="0" y="199148"/>
                </a:moveTo>
                <a:cubicBezTo>
                  <a:pt x="-11585" y="82016"/>
                  <a:pt x="70481" y="7011"/>
                  <a:pt x="199148" y="0"/>
                </a:cubicBezTo>
                <a:cubicBezTo>
                  <a:pt x="4490115" y="132882"/>
                  <a:pt x="6577376" y="-84951"/>
                  <a:pt x="10428045" y="0"/>
                </a:cubicBezTo>
                <a:cubicBezTo>
                  <a:pt x="10536270" y="1720"/>
                  <a:pt x="10624022" y="106689"/>
                  <a:pt x="10627193" y="199148"/>
                </a:cubicBezTo>
                <a:cubicBezTo>
                  <a:pt x="10671048" y="748868"/>
                  <a:pt x="10503765" y="1680460"/>
                  <a:pt x="10627193" y="1927597"/>
                </a:cubicBezTo>
                <a:cubicBezTo>
                  <a:pt x="10630814" y="2038013"/>
                  <a:pt x="10545389" y="2111602"/>
                  <a:pt x="10428045" y="2126745"/>
                </a:cubicBezTo>
                <a:cubicBezTo>
                  <a:pt x="9296365" y="2214384"/>
                  <a:pt x="2343111" y="2054066"/>
                  <a:pt x="199148" y="2126745"/>
                </a:cubicBezTo>
                <a:cubicBezTo>
                  <a:pt x="86879" y="2104975"/>
                  <a:pt x="-9003" y="2050095"/>
                  <a:pt x="0" y="1927597"/>
                </a:cubicBezTo>
                <a:cubicBezTo>
                  <a:pt x="100382" y="1179453"/>
                  <a:pt x="85151" y="649747"/>
                  <a:pt x="0" y="199148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 trường tự nhiên bao gồm ánh sáng, không khí, nhiệt độ, đất, nước, động vật, thực vật,....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3">
            <a:extLst>
              <a:ext uri="{FF2B5EF4-FFF2-40B4-BE49-F238E27FC236}">
                <a16:creationId xmlns:a16="http://schemas.microsoft.com/office/drawing/2014/main" id="{6409FC7C-AF61-6C4E-27EB-A1B756B6E795}"/>
              </a:ext>
            </a:extLst>
          </p:cNvPr>
          <p:cNvGrpSpPr/>
          <p:nvPr/>
        </p:nvGrpSpPr>
        <p:grpSpPr>
          <a:xfrm>
            <a:off x="613729" y="709165"/>
            <a:ext cx="10504093" cy="1309059"/>
            <a:chOff x="895683" y="1084371"/>
            <a:chExt cx="10504093" cy="1309059"/>
          </a:xfrm>
        </p:grpSpPr>
        <p:sp>
          <p:nvSpPr>
            <p:cNvPr id="5" name="Rectangle: Rounded Corners 14">
              <a:extLst>
                <a:ext uri="{FF2B5EF4-FFF2-40B4-BE49-F238E27FC236}">
                  <a16:creationId xmlns:a16="http://schemas.microsoft.com/office/drawing/2014/main" id="{96499F5C-3D47-994C-A235-F63E6060A352}"/>
                </a:ext>
              </a:extLst>
            </p:cNvPr>
            <p:cNvSpPr/>
            <p:nvPr/>
          </p:nvSpPr>
          <p:spPr>
            <a:xfrm>
              <a:off x="1403024" y="1162710"/>
              <a:ext cx="9996752" cy="1230720"/>
            </a:xfrm>
            <a:custGeom>
              <a:avLst/>
              <a:gdLst>
                <a:gd name="connsiteX0" fmla="*/ 0 w 9996752"/>
                <a:gd name="connsiteY0" fmla="*/ 300554 h 1230720"/>
                <a:gd name="connsiteX1" fmla="*/ 300554 w 9996752"/>
                <a:gd name="connsiteY1" fmla="*/ 0 h 1230720"/>
                <a:gd name="connsiteX2" fmla="*/ 9696198 w 9996752"/>
                <a:gd name="connsiteY2" fmla="*/ 0 h 1230720"/>
                <a:gd name="connsiteX3" fmla="*/ 9996752 w 9996752"/>
                <a:gd name="connsiteY3" fmla="*/ 300554 h 1230720"/>
                <a:gd name="connsiteX4" fmla="*/ 9996752 w 9996752"/>
                <a:gd name="connsiteY4" fmla="*/ 930166 h 1230720"/>
                <a:gd name="connsiteX5" fmla="*/ 9696198 w 9996752"/>
                <a:gd name="connsiteY5" fmla="*/ 1230720 h 1230720"/>
                <a:gd name="connsiteX6" fmla="*/ 300554 w 9996752"/>
                <a:gd name="connsiteY6" fmla="*/ 1230720 h 1230720"/>
                <a:gd name="connsiteX7" fmla="*/ 0 w 9996752"/>
                <a:gd name="connsiteY7" fmla="*/ 930166 h 1230720"/>
                <a:gd name="connsiteX8" fmla="*/ 0 w 9996752"/>
                <a:gd name="connsiteY8" fmla="*/ 300554 h 1230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96752" h="1230720" fill="none" extrusionOk="0">
                  <a:moveTo>
                    <a:pt x="0" y="300554"/>
                  </a:moveTo>
                  <a:cubicBezTo>
                    <a:pt x="-3753" y="147715"/>
                    <a:pt x="115726" y="-12659"/>
                    <a:pt x="300554" y="0"/>
                  </a:cubicBezTo>
                  <a:cubicBezTo>
                    <a:pt x="4107486" y="-35273"/>
                    <a:pt x="7551025" y="-144294"/>
                    <a:pt x="9696198" y="0"/>
                  </a:cubicBezTo>
                  <a:cubicBezTo>
                    <a:pt x="9888368" y="7968"/>
                    <a:pt x="9974848" y="116095"/>
                    <a:pt x="9996752" y="300554"/>
                  </a:cubicBezTo>
                  <a:cubicBezTo>
                    <a:pt x="10045286" y="399299"/>
                    <a:pt x="9967013" y="771220"/>
                    <a:pt x="9996752" y="930166"/>
                  </a:cubicBezTo>
                  <a:cubicBezTo>
                    <a:pt x="10018793" y="1079490"/>
                    <a:pt x="9872666" y="1219361"/>
                    <a:pt x="9696198" y="1230720"/>
                  </a:cubicBezTo>
                  <a:cubicBezTo>
                    <a:pt x="6245533" y="1308245"/>
                    <a:pt x="3524200" y="1187017"/>
                    <a:pt x="300554" y="1230720"/>
                  </a:cubicBezTo>
                  <a:cubicBezTo>
                    <a:pt x="106219" y="1222867"/>
                    <a:pt x="-26819" y="1095790"/>
                    <a:pt x="0" y="930166"/>
                  </a:cubicBezTo>
                  <a:cubicBezTo>
                    <a:pt x="47563" y="741781"/>
                    <a:pt x="1610" y="593611"/>
                    <a:pt x="0" y="300554"/>
                  </a:cubicBezTo>
                  <a:close/>
                </a:path>
                <a:path w="9996752" h="1230720" stroke="0" extrusionOk="0">
                  <a:moveTo>
                    <a:pt x="0" y="300554"/>
                  </a:moveTo>
                  <a:cubicBezTo>
                    <a:pt x="-2187" y="127006"/>
                    <a:pt x="109934" y="19948"/>
                    <a:pt x="300554" y="0"/>
                  </a:cubicBezTo>
                  <a:cubicBezTo>
                    <a:pt x="2291603" y="-95379"/>
                    <a:pt x="7837299" y="58096"/>
                    <a:pt x="9696198" y="0"/>
                  </a:cubicBezTo>
                  <a:cubicBezTo>
                    <a:pt x="9836735" y="-17918"/>
                    <a:pt x="9969953" y="115303"/>
                    <a:pt x="9996752" y="300554"/>
                  </a:cubicBezTo>
                  <a:cubicBezTo>
                    <a:pt x="9992662" y="524172"/>
                    <a:pt x="10047879" y="866931"/>
                    <a:pt x="9996752" y="930166"/>
                  </a:cubicBezTo>
                  <a:cubicBezTo>
                    <a:pt x="10000014" y="1092280"/>
                    <a:pt x="9848236" y="1216821"/>
                    <a:pt x="9696198" y="1230720"/>
                  </a:cubicBezTo>
                  <a:cubicBezTo>
                    <a:pt x="8271379" y="1170814"/>
                    <a:pt x="3671700" y="1313234"/>
                    <a:pt x="300554" y="1230720"/>
                  </a:cubicBezTo>
                  <a:cubicBezTo>
                    <a:pt x="111125" y="1236514"/>
                    <a:pt x="-9504" y="1105803"/>
                    <a:pt x="0" y="930166"/>
                  </a:cubicBezTo>
                  <a:cubicBezTo>
                    <a:pt x="11613" y="756466"/>
                    <a:pt x="-43914" y="587103"/>
                    <a:pt x="0" y="300554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 vật cần các yếu tố của môi trường để làm gì?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Picture 28">
              <a:extLst>
                <a:ext uri="{FF2B5EF4-FFF2-40B4-BE49-F238E27FC236}">
                  <a16:creationId xmlns:a16="http://schemas.microsoft.com/office/drawing/2014/main" id="{1674D0EB-8447-D879-D10C-6FA3C9D1D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5683" y="1084371"/>
              <a:ext cx="715413" cy="900000"/>
            </a:xfrm>
            <a:prstGeom prst="rect">
              <a:avLst/>
            </a:prstGeom>
          </p:spPr>
        </p:pic>
      </p:grpSp>
      <p:sp>
        <p:nvSpPr>
          <p:cNvPr id="33" name="Hình chữ nhật: Góc Tròn 32">
            <a:extLst>
              <a:ext uri="{FF2B5EF4-FFF2-40B4-BE49-F238E27FC236}">
                <a16:creationId xmlns:a16="http://schemas.microsoft.com/office/drawing/2014/main" id="{E8117A05-9BB9-5025-6456-695BF7C782FE}"/>
              </a:ext>
            </a:extLst>
          </p:cNvPr>
          <p:cNvSpPr/>
          <p:nvPr/>
        </p:nvSpPr>
        <p:spPr>
          <a:xfrm>
            <a:off x="1976354" y="4099714"/>
            <a:ext cx="2976768" cy="707886"/>
          </a:xfrm>
          <a:prstGeom prst="roundRect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44D0F823-9EA3-3DDA-3CFB-618C081267FC}"/>
              </a:ext>
            </a:extLst>
          </p:cNvPr>
          <p:cNvSpPr txBox="1"/>
          <p:nvPr/>
        </p:nvSpPr>
        <p:spPr>
          <a:xfrm>
            <a:off x="2404794" y="4099714"/>
            <a:ext cx="2548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đoạn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6" name="Rectangle: Rounded Corners 24">
            <a:extLst>
              <a:ext uri="{FF2B5EF4-FFF2-40B4-BE49-F238E27FC236}">
                <a16:creationId xmlns:a16="http://schemas.microsoft.com/office/drawing/2014/main" id="{101A571B-6341-C56C-5967-38F19C5725B9}"/>
              </a:ext>
            </a:extLst>
          </p:cNvPr>
          <p:cNvSpPr/>
          <p:nvPr/>
        </p:nvSpPr>
        <p:spPr>
          <a:xfrm>
            <a:off x="1121070" y="2208996"/>
            <a:ext cx="10116269" cy="2789376"/>
          </a:xfrm>
          <a:custGeom>
            <a:avLst/>
            <a:gdLst>
              <a:gd name="connsiteX0" fmla="*/ 0 w 10116269"/>
              <a:gd name="connsiteY0" fmla="*/ 261197 h 2789376"/>
              <a:gd name="connsiteX1" fmla="*/ 261197 w 10116269"/>
              <a:gd name="connsiteY1" fmla="*/ 0 h 2789376"/>
              <a:gd name="connsiteX2" fmla="*/ 9855072 w 10116269"/>
              <a:gd name="connsiteY2" fmla="*/ 0 h 2789376"/>
              <a:gd name="connsiteX3" fmla="*/ 10116269 w 10116269"/>
              <a:gd name="connsiteY3" fmla="*/ 261197 h 2789376"/>
              <a:gd name="connsiteX4" fmla="*/ 10116269 w 10116269"/>
              <a:gd name="connsiteY4" fmla="*/ 2528179 h 2789376"/>
              <a:gd name="connsiteX5" fmla="*/ 9855072 w 10116269"/>
              <a:gd name="connsiteY5" fmla="*/ 2789376 h 2789376"/>
              <a:gd name="connsiteX6" fmla="*/ 261197 w 10116269"/>
              <a:gd name="connsiteY6" fmla="*/ 2789376 h 2789376"/>
              <a:gd name="connsiteX7" fmla="*/ 0 w 10116269"/>
              <a:gd name="connsiteY7" fmla="*/ 2528179 h 2789376"/>
              <a:gd name="connsiteX8" fmla="*/ 0 w 10116269"/>
              <a:gd name="connsiteY8" fmla="*/ 261197 h 2789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6269" h="2789376" fill="none" extrusionOk="0">
                <a:moveTo>
                  <a:pt x="0" y="261197"/>
                </a:moveTo>
                <a:cubicBezTo>
                  <a:pt x="-18463" y="113956"/>
                  <a:pt x="128821" y="9715"/>
                  <a:pt x="261197" y="0"/>
                </a:cubicBezTo>
                <a:cubicBezTo>
                  <a:pt x="1874327" y="130954"/>
                  <a:pt x="6948798" y="43574"/>
                  <a:pt x="9855072" y="0"/>
                </a:cubicBezTo>
                <a:cubicBezTo>
                  <a:pt x="10000497" y="1803"/>
                  <a:pt x="10127824" y="131096"/>
                  <a:pt x="10116269" y="261197"/>
                </a:cubicBezTo>
                <a:cubicBezTo>
                  <a:pt x="9965830" y="1111586"/>
                  <a:pt x="10202148" y="1419650"/>
                  <a:pt x="10116269" y="2528179"/>
                </a:cubicBezTo>
                <a:cubicBezTo>
                  <a:pt x="10101907" y="2674792"/>
                  <a:pt x="9991681" y="2784101"/>
                  <a:pt x="9855072" y="2789376"/>
                </a:cubicBezTo>
                <a:cubicBezTo>
                  <a:pt x="7132240" y="2944573"/>
                  <a:pt x="4441365" y="2952396"/>
                  <a:pt x="261197" y="2789376"/>
                </a:cubicBezTo>
                <a:cubicBezTo>
                  <a:pt x="117511" y="2781680"/>
                  <a:pt x="-8967" y="2677670"/>
                  <a:pt x="0" y="2528179"/>
                </a:cubicBezTo>
                <a:cubicBezTo>
                  <a:pt x="64656" y="1414093"/>
                  <a:pt x="-17807" y="1094818"/>
                  <a:pt x="0" y="261197"/>
                </a:cubicBezTo>
                <a:close/>
              </a:path>
              <a:path w="10116269" h="2789376" stroke="0" extrusionOk="0">
                <a:moveTo>
                  <a:pt x="0" y="261197"/>
                </a:moveTo>
                <a:cubicBezTo>
                  <a:pt x="-17565" y="106108"/>
                  <a:pt x="94872" y="8283"/>
                  <a:pt x="261197" y="0"/>
                </a:cubicBezTo>
                <a:cubicBezTo>
                  <a:pt x="4833698" y="132882"/>
                  <a:pt x="5404144" y="-84951"/>
                  <a:pt x="9855072" y="0"/>
                </a:cubicBezTo>
                <a:cubicBezTo>
                  <a:pt x="9990369" y="8748"/>
                  <a:pt x="10111883" y="141184"/>
                  <a:pt x="10116269" y="261197"/>
                </a:cubicBezTo>
                <a:cubicBezTo>
                  <a:pt x="10136456" y="716311"/>
                  <a:pt x="10268749" y="1565368"/>
                  <a:pt x="10116269" y="2528179"/>
                </a:cubicBezTo>
                <a:cubicBezTo>
                  <a:pt x="10136698" y="2674857"/>
                  <a:pt x="10002015" y="2783843"/>
                  <a:pt x="9855072" y="2789376"/>
                </a:cubicBezTo>
                <a:cubicBezTo>
                  <a:pt x="5084907" y="2877015"/>
                  <a:pt x="1338567" y="2716697"/>
                  <a:pt x="261197" y="2789376"/>
                </a:cubicBezTo>
                <a:cubicBezTo>
                  <a:pt x="113983" y="2761158"/>
                  <a:pt x="-8322" y="2683999"/>
                  <a:pt x="0" y="2528179"/>
                </a:cubicBezTo>
                <a:cubicBezTo>
                  <a:pt x="-38581" y="1445244"/>
                  <a:pt x="63341" y="1104451"/>
                  <a:pt x="0" y="261197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 w="28575" cap="rnd" cmpd="thinThick">
            <a:solidFill>
              <a:srgbClr val="00B0F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 vật cần các yếu tố của môi trường để sinh sống và phát triển.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6" name="Nút Hành động: Lùi hoặc Trước 45">
            <a:hlinkClick r:id="rId4" action="ppaction://hlinksldjump"/>
            <a:extLst>
              <a:ext uri="{FF2B5EF4-FFF2-40B4-BE49-F238E27FC236}">
                <a16:creationId xmlns:a16="http://schemas.microsoft.com/office/drawing/2014/main" id="{7F380605-4F4B-78CB-9EB6-8D93FAE31233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út Hành động: Lùi hoặc Trước 1">
            <a:hlinkClick r:id="rId3" action="ppaction://hlinksldjump"/>
            <a:extLst>
              <a:ext uri="{FF2B5EF4-FFF2-40B4-BE49-F238E27FC236}">
                <a16:creationId xmlns:a16="http://schemas.microsoft.com/office/drawing/2014/main" id="{2ABA916C-EAC4-64F3-A090-3FD766860BBC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17592EAA-09C0-156E-125C-C46B56315B7A}"/>
              </a:ext>
            </a:extLst>
          </p:cNvPr>
          <p:cNvGrpSpPr/>
          <p:nvPr/>
        </p:nvGrpSpPr>
        <p:grpSpPr>
          <a:xfrm>
            <a:off x="603834" y="546130"/>
            <a:ext cx="10831303" cy="1395911"/>
            <a:chOff x="308203" y="2337884"/>
            <a:chExt cx="12870924" cy="1399406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A17C6774-AAB2-6371-329E-342D7C3B419B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3.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Rừng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vai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trò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đối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thực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D2FEB8E7-871D-9CC3-C82B-08C0036ED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8" name="Rectangle: Rounded Corners 24">
            <a:extLst>
              <a:ext uri="{FF2B5EF4-FFF2-40B4-BE49-F238E27FC236}">
                <a16:creationId xmlns:a16="http://schemas.microsoft.com/office/drawing/2014/main" id="{93266249-9593-8EF7-C9EC-9D520AD9D858}"/>
              </a:ext>
            </a:extLst>
          </p:cNvPr>
          <p:cNvSpPr/>
          <p:nvPr/>
        </p:nvSpPr>
        <p:spPr>
          <a:xfrm>
            <a:off x="975563" y="2319944"/>
            <a:ext cx="10459574" cy="2749036"/>
          </a:xfrm>
          <a:custGeom>
            <a:avLst/>
            <a:gdLst>
              <a:gd name="connsiteX0" fmla="*/ 0 w 10459574"/>
              <a:gd name="connsiteY0" fmla="*/ 257420 h 2749036"/>
              <a:gd name="connsiteX1" fmla="*/ 257420 w 10459574"/>
              <a:gd name="connsiteY1" fmla="*/ 0 h 2749036"/>
              <a:gd name="connsiteX2" fmla="*/ 10202154 w 10459574"/>
              <a:gd name="connsiteY2" fmla="*/ 0 h 2749036"/>
              <a:gd name="connsiteX3" fmla="*/ 10459574 w 10459574"/>
              <a:gd name="connsiteY3" fmla="*/ 257420 h 2749036"/>
              <a:gd name="connsiteX4" fmla="*/ 10459574 w 10459574"/>
              <a:gd name="connsiteY4" fmla="*/ 2491616 h 2749036"/>
              <a:gd name="connsiteX5" fmla="*/ 10202154 w 10459574"/>
              <a:gd name="connsiteY5" fmla="*/ 2749036 h 2749036"/>
              <a:gd name="connsiteX6" fmla="*/ 257420 w 10459574"/>
              <a:gd name="connsiteY6" fmla="*/ 2749036 h 2749036"/>
              <a:gd name="connsiteX7" fmla="*/ 0 w 10459574"/>
              <a:gd name="connsiteY7" fmla="*/ 2491616 h 2749036"/>
              <a:gd name="connsiteX8" fmla="*/ 0 w 10459574"/>
              <a:gd name="connsiteY8" fmla="*/ 257420 h 2749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59574" h="2749036" fill="none" extrusionOk="0">
                <a:moveTo>
                  <a:pt x="0" y="257420"/>
                </a:moveTo>
                <a:cubicBezTo>
                  <a:pt x="-21541" y="111767"/>
                  <a:pt x="135588" y="16632"/>
                  <a:pt x="257420" y="0"/>
                </a:cubicBezTo>
                <a:cubicBezTo>
                  <a:pt x="2063890" y="130954"/>
                  <a:pt x="7704213" y="43574"/>
                  <a:pt x="10202154" y="0"/>
                </a:cubicBezTo>
                <a:cubicBezTo>
                  <a:pt x="10355277" y="16873"/>
                  <a:pt x="10470246" y="128323"/>
                  <a:pt x="10459574" y="257420"/>
                </a:cubicBezTo>
                <a:cubicBezTo>
                  <a:pt x="10309135" y="843581"/>
                  <a:pt x="10545453" y="2246432"/>
                  <a:pt x="10459574" y="2491616"/>
                </a:cubicBezTo>
                <a:cubicBezTo>
                  <a:pt x="10449193" y="2635490"/>
                  <a:pt x="10330163" y="2739266"/>
                  <a:pt x="10202154" y="2749036"/>
                </a:cubicBezTo>
                <a:cubicBezTo>
                  <a:pt x="7627393" y="2904233"/>
                  <a:pt x="4463718" y="2912056"/>
                  <a:pt x="257420" y="2749036"/>
                </a:cubicBezTo>
                <a:cubicBezTo>
                  <a:pt x="115519" y="2745407"/>
                  <a:pt x="-13502" y="2641669"/>
                  <a:pt x="0" y="2491616"/>
                </a:cubicBezTo>
                <a:cubicBezTo>
                  <a:pt x="64656" y="1573133"/>
                  <a:pt x="-17807" y="1208628"/>
                  <a:pt x="0" y="257420"/>
                </a:cubicBezTo>
                <a:close/>
              </a:path>
              <a:path w="10459574" h="2749036" stroke="0" extrusionOk="0">
                <a:moveTo>
                  <a:pt x="0" y="257420"/>
                </a:moveTo>
                <a:cubicBezTo>
                  <a:pt x="-20336" y="102707"/>
                  <a:pt x="92112" y="8685"/>
                  <a:pt x="257420" y="0"/>
                </a:cubicBezTo>
                <a:cubicBezTo>
                  <a:pt x="2936018" y="132882"/>
                  <a:pt x="7866072" y="-84951"/>
                  <a:pt x="10202154" y="0"/>
                </a:cubicBezTo>
                <a:cubicBezTo>
                  <a:pt x="10333963" y="10117"/>
                  <a:pt x="10456944" y="129787"/>
                  <a:pt x="10459574" y="257420"/>
                </a:cubicBezTo>
                <a:cubicBezTo>
                  <a:pt x="10479761" y="914724"/>
                  <a:pt x="10612054" y="1703536"/>
                  <a:pt x="10459574" y="2491616"/>
                </a:cubicBezTo>
                <a:cubicBezTo>
                  <a:pt x="10472927" y="2635369"/>
                  <a:pt x="10348561" y="2740315"/>
                  <a:pt x="10202154" y="2749036"/>
                </a:cubicBezTo>
                <a:cubicBezTo>
                  <a:pt x="8637257" y="2836675"/>
                  <a:pt x="5097445" y="2676357"/>
                  <a:pt x="257420" y="2749036"/>
                </a:cubicBezTo>
                <a:cubicBezTo>
                  <a:pt x="114083" y="2737900"/>
                  <a:pt x="-10945" y="2648995"/>
                  <a:pt x="0" y="2491616"/>
                </a:cubicBezTo>
                <a:cubicBezTo>
                  <a:pt x="-38581" y="2028711"/>
                  <a:pt x="63341" y="583256"/>
                  <a:pt x="0" y="25742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 w="28575" cap="rnd" cmpd="thinThick">
            <a:solidFill>
              <a:srgbClr val="FFC00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400" b="1" dirty="0">
                <a:solidFill>
                  <a:srgbClr val="CC31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 cung cấp thức ăn, nơi ở, cho nhiều loài động vật, thực vật.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CC314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25" y="2884682"/>
            <a:ext cx="4066906" cy="4066906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439" y="3491468"/>
            <a:ext cx="1094805" cy="1464301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98" y="4144373"/>
            <a:ext cx="1094805" cy="146430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37" y="3659986"/>
            <a:ext cx="1094805" cy="146430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871" y="4181476"/>
            <a:ext cx="1094805" cy="1464301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4494733" y="407289"/>
            <a:ext cx="3678040" cy="22352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4624030" y="807938"/>
            <a:ext cx="3419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8271" y="1029311"/>
            <a:ext cx="5829795" cy="667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24;p41">
            <a:extLst>
              <a:ext uri="{FF2B5EF4-FFF2-40B4-BE49-F238E27FC236}">
                <a16:creationId xmlns:a16="http://schemas.microsoft.com/office/drawing/2014/main" id="{6ACB408B-F463-4BA7-9578-36BABD721C6C}"/>
              </a:ext>
            </a:extLst>
          </p:cNvPr>
          <p:cNvSpPr txBox="1">
            <a:spLocks/>
          </p:cNvSpPr>
          <p:nvPr/>
        </p:nvSpPr>
        <p:spPr>
          <a:xfrm>
            <a:off x="2325758" y="835314"/>
            <a:ext cx="8113984" cy="2702590"/>
          </a:xfrm>
          <a:prstGeom prst="roundRect">
            <a:avLst/>
          </a:prstGeom>
          <a:solidFill>
            <a:srgbClr val="FFC000">
              <a:alpha val="50000"/>
            </a:srgbClr>
          </a:solidFill>
          <a:ln w="19050">
            <a:noFill/>
            <a:prstDash val="lgDashDotDot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 typeface="Poppins ExtraBold"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/>
              <a:uLnTx/>
              <a:uFillTx/>
              <a:latin typeface="UTM Androgyne" panose="02040603050506020204" pitchFamily="18" charset="0"/>
              <a:cs typeface="#9Slide03 Cousine Bold" panose="02070709020205020404" pitchFamily="49" charset="0"/>
              <a:sym typeface="Poppins Extra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11E90D-B1AC-B8E6-EE1B-A97687C5C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783" y="897713"/>
            <a:ext cx="8071804" cy="32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47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卷形: 垂直 3">
            <a:extLst>
              <a:ext uri="{FF2B5EF4-FFF2-40B4-BE49-F238E27FC236}">
                <a16:creationId xmlns:a16="http://schemas.microsoft.com/office/drawing/2014/main" id="{D46B7F83-667B-4579-A157-4CA1E3C00AE3}"/>
              </a:ext>
            </a:extLst>
          </p:cNvPr>
          <p:cNvSpPr/>
          <p:nvPr/>
        </p:nvSpPr>
        <p:spPr>
          <a:xfrm rot="16200000">
            <a:off x="1557840" y="75061"/>
            <a:ext cx="5122260" cy="6269992"/>
          </a:xfrm>
          <a:prstGeom prst="vertic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E60BDA9-B0EC-4952-93C5-9A5AAC36AA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1" r="32561"/>
          <a:stretch/>
        </p:blipFill>
        <p:spPr>
          <a:xfrm>
            <a:off x="6879593" y="0"/>
            <a:ext cx="5636871" cy="6858000"/>
          </a:xfrm>
          <a:prstGeom prst="rect">
            <a:avLst/>
          </a:prstGeom>
        </p:spPr>
      </p:pic>
      <p:sp>
        <p:nvSpPr>
          <p:cNvPr id="5" name="Shape 887">
            <a:extLst>
              <a:ext uri="{FF2B5EF4-FFF2-40B4-BE49-F238E27FC236}">
                <a16:creationId xmlns:a16="http://schemas.microsoft.com/office/drawing/2014/main" id="{F19EC81A-3A76-41A3-ADFD-0A8720CCD3E1}"/>
              </a:ext>
            </a:extLst>
          </p:cNvPr>
          <p:cNvSpPr/>
          <p:nvPr/>
        </p:nvSpPr>
        <p:spPr>
          <a:xfrm>
            <a:off x="2187109" y="4886602"/>
            <a:ext cx="51361" cy="241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sym typeface="Slabo 27px"/>
            </a:endParaRPr>
          </a:p>
        </p:txBody>
      </p:sp>
      <p:sp>
        <p:nvSpPr>
          <p:cNvPr id="11" name="Shape 887">
            <a:extLst>
              <a:ext uri="{FF2B5EF4-FFF2-40B4-BE49-F238E27FC236}">
                <a16:creationId xmlns:a16="http://schemas.microsoft.com/office/drawing/2014/main" id="{91F52BD5-36FF-4D5D-AD31-9DB4DB9D5263}"/>
              </a:ext>
            </a:extLst>
          </p:cNvPr>
          <p:cNvSpPr/>
          <p:nvPr/>
        </p:nvSpPr>
        <p:spPr>
          <a:xfrm>
            <a:off x="6070318" y="4384442"/>
            <a:ext cx="51360" cy="241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sym typeface="Slabo 27px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A344E1-D5E8-4A4F-5D3F-8826C2502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985" y="1690322"/>
            <a:ext cx="5127180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8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04187B-3515-CB84-52F2-BE0057F09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506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D3D28A-6014-A7D7-74D4-A256AF9172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8989" y="-155132"/>
            <a:ext cx="6773243" cy="1780186"/>
          </a:xfrm>
          <a:prstGeom prst="rect">
            <a:avLst/>
          </a:prstGeom>
        </p:spPr>
      </p:pic>
      <p:pic>
        <p:nvPicPr>
          <p:cNvPr id="4" name="NHẢY KHỞI ĐỘNG TIẾT HỌC PHẦN 1">
            <a:hlinkClick r:id="" action="ppaction://media"/>
            <a:extLst>
              <a:ext uri="{FF2B5EF4-FFF2-40B4-BE49-F238E27FC236}">
                <a16:creationId xmlns:a16="http://schemas.microsoft.com/office/drawing/2014/main" id="{1E97B2E6-0926-0044-925C-FD6962EDF3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1505" y="1215189"/>
            <a:ext cx="9668041" cy="54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386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卷形: 垂直 3">
            <a:extLst>
              <a:ext uri="{FF2B5EF4-FFF2-40B4-BE49-F238E27FC236}">
                <a16:creationId xmlns:a16="http://schemas.microsoft.com/office/drawing/2014/main" id="{D46B7F83-667B-4579-A157-4CA1E3C00AE3}"/>
              </a:ext>
            </a:extLst>
          </p:cNvPr>
          <p:cNvSpPr/>
          <p:nvPr/>
        </p:nvSpPr>
        <p:spPr>
          <a:xfrm rot="16200000">
            <a:off x="1557840" y="75061"/>
            <a:ext cx="5122260" cy="6269992"/>
          </a:xfrm>
          <a:prstGeom prst="vertic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E60BDA9-B0EC-4952-93C5-9A5AAC36AA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1" r="32561"/>
          <a:stretch/>
        </p:blipFill>
        <p:spPr>
          <a:xfrm>
            <a:off x="6879593" y="0"/>
            <a:ext cx="5636871" cy="6858000"/>
          </a:xfrm>
          <a:prstGeom prst="rect">
            <a:avLst/>
          </a:prstGeom>
        </p:spPr>
      </p:pic>
      <p:sp>
        <p:nvSpPr>
          <p:cNvPr id="5" name="Shape 887">
            <a:extLst>
              <a:ext uri="{FF2B5EF4-FFF2-40B4-BE49-F238E27FC236}">
                <a16:creationId xmlns:a16="http://schemas.microsoft.com/office/drawing/2014/main" id="{F19EC81A-3A76-41A3-ADFD-0A8720CCD3E1}"/>
              </a:ext>
            </a:extLst>
          </p:cNvPr>
          <p:cNvSpPr/>
          <p:nvPr/>
        </p:nvSpPr>
        <p:spPr>
          <a:xfrm>
            <a:off x="2187109" y="4886602"/>
            <a:ext cx="51361" cy="241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sym typeface="Slabo 27px"/>
            </a:endParaRPr>
          </a:p>
        </p:txBody>
      </p:sp>
      <p:sp>
        <p:nvSpPr>
          <p:cNvPr id="11" name="Shape 887">
            <a:extLst>
              <a:ext uri="{FF2B5EF4-FFF2-40B4-BE49-F238E27FC236}">
                <a16:creationId xmlns:a16="http://schemas.microsoft.com/office/drawing/2014/main" id="{91F52BD5-36FF-4D5D-AD31-9DB4DB9D5263}"/>
              </a:ext>
            </a:extLst>
          </p:cNvPr>
          <p:cNvSpPr/>
          <p:nvPr/>
        </p:nvSpPr>
        <p:spPr>
          <a:xfrm>
            <a:off x="6070318" y="4384442"/>
            <a:ext cx="51360" cy="241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sym typeface="Slabo 27px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1F8098-805F-EBD7-731F-E00B34A28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187" y="2202831"/>
            <a:ext cx="610262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Vector Graphics Stock Illustration Image River, PNG, 800x800px, River,  Animation, Body Of Water, Green, Hill Downloa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875" l="732" r="99024">
                        <a14:backgroundMark x1="8171" y1="41750" x2="47683" y2="84500"/>
                        <a14:backgroundMark x1="51829" y1="86875" x2="8780" y2="74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384" y="26831"/>
            <a:ext cx="12775957" cy="778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B5BCE59B-D36C-4F42-A004-3B57D3D0CA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0971" l="99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3510752" y="0"/>
            <a:ext cx="7525642" cy="4233175"/>
          </a:xfrm>
          <a:prstGeom prst="rect">
            <a:avLst/>
          </a:prstGeom>
        </p:spPr>
      </p:pic>
      <p:pic>
        <p:nvPicPr>
          <p:cNvPr id="9" name="图片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4372" y="667775"/>
            <a:ext cx="3437628" cy="1003972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46423000-9072-4547-8987-A1B7C0414D50}"/>
              </a:ext>
            </a:extLst>
          </p:cNvPr>
          <p:cNvSpPr/>
          <p:nvPr/>
        </p:nvSpPr>
        <p:spPr>
          <a:xfrm>
            <a:off x="6633450" y="4180552"/>
            <a:ext cx="3988830" cy="31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717172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Lato Regular"/>
              <a:sym typeface="Lato Regular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281" y="6011749"/>
            <a:ext cx="2819400" cy="832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704" y="6001504"/>
            <a:ext cx="2819400" cy="832149"/>
          </a:xfrm>
          <a:prstGeom prst="rect">
            <a:avLst/>
          </a:prstGeom>
        </p:spPr>
      </p:pic>
      <p:pic>
        <p:nvPicPr>
          <p:cNvPr id="25" name="Picture 4" descr="Vector Graphics Stock Illustration Image River, PNG, 800x800px, River,  Animation, Body Of Water, Green, Hill Download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875" l="732" r="99024">
                        <a14:backgroundMark x1="96098" y1="44000" x2="46951" y2="79250"/>
                        <a14:backgroundMark x1="54268" y1="87750" x2="93902" y2="62875"/>
                        <a14:backgroundMark x1="97439" y1="72375" x2="52073" y2="93250"/>
                        <a14:backgroundMark x1="93293" y1="34750" x2="87805" y2="67750"/>
                        <a14:backgroundMark x1="73049" y1="56500" x2="53902" y2="66500"/>
                        <a14:backgroundMark x1="51829" y1="70250" x2="23171" y2="66875"/>
                        <a14:backgroundMark x1="37073" y1="78250" x2="12439" y2="78250"/>
                        <a14:backgroundMark x1="50000" y1="83000" x2="24756" y2="84000"/>
                        <a14:backgroundMark x1="21951" y1="66500" x2="4268" y2="90250"/>
                        <a14:backgroundMark x1="7317" y1="61500" x2="19268" y2="91500"/>
                        <a14:backgroundMark x1="20610" y1="66625" x2="5000" y2="53750"/>
                        <a14:backgroundMark x1="13780" y1="62875" x2="1220" y2="56125"/>
                        <a14:backgroundMark x1="34390" y1="66125" x2="21463" y2="33375"/>
                        <a14:backgroundMark x1="67317" y1="54250" x2="70976" y2="5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6213" y="-1512903"/>
            <a:ext cx="15812392" cy="976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01170" y="147075"/>
            <a:ext cx="7303936" cy="73039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5CCAD2-3214-47DD-A21D-80ED2510F0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56" b="93889" l="10000" r="90000">
                        <a14:foregroundMark x1="23056" y1="10556" x2="38333" y2="7500"/>
                        <a14:foregroundMark x1="38333" y1="7500" x2="25833" y2="10278"/>
                        <a14:foregroundMark x1="42222" y1="7778" x2="31667" y2="3333"/>
                        <a14:foregroundMark x1="33611" y1="49444" x2="36111" y2="40278"/>
                        <a14:foregroundMark x1="37778" y1="37778" x2="39167" y2="36389"/>
                        <a14:foregroundMark x1="39444" y1="38333" x2="39722" y2="38611"/>
                        <a14:foregroundMark x1="42500" y1="43333" x2="39722" y2="43333"/>
                        <a14:foregroundMark x1="31944" y1="38333" x2="33611" y2="37500"/>
                        <a14:foregroundMark x1="33889" y1="39167" x2="33611" y2="40278"/>
                        <a14:foregroundMark x1="33611" y1="38889" x2="33611" y2="39444"/>
                        <a14:foregroundMark x1="32500" y1="39167" x2="32778" y2="39167"/>
                        <a14:foregroundMark x1="32778" y1="39167" x2="33333" y2="40833"/>
                        <a14:foregroundMark x1="32500" y1="46389" x2="31667" y2="47778"/>
                        <a14:foregroundMark x1="34722" y1="41944" x2="33611" y2="45833"/>
                        <a14:foregroundMark x1="35000" y1="46111" x2="29444" y2="38889"/>
                        <a14:foregroundMark x1="28333" y1="86111" x2="28333" y2="85833"/>
                        <a14:foregroundMark x1="45833" y1="83611" x2="45000" y2="9388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17" y="4520584"/>
            <a:ext cx="1662874" cy="1601098"/>
          </a:xfrm>
          <a:prstGeom prst="rect">
            <a:avLst/>
          </a:prstGeom>
        </p:spPr>
      </p:pic>
      <p:pic>
        <p:nvPicPr>
          <p:cNvPr id="19" name="图片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50" y="726284"/>
            <a:ext cx="2292164" cy="834181"/>
          </a:xfrm>
          <a:prstGeom prst="rect">
            <a:avLst/>
          </a:prstGeom>
        </p:spPr>
      </p:pic>
      <p:pic>
        <p:nvPicPr>
          <p:cNvPr id="16" name="图片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53159" y="1748928"/>
            <a:ext cx="5330301" cy="19398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9FDA4C-046C-8CE2-2BF2-23DF9430C00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87379" y="1876266"/>
            <a:ext cx="9077731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74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:a16="http://schemas.microsoft.com/office/drawing/2014/main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:a16="http://schemas.microsoft.com/office/drawing/2014/main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:a16="http://schemas.microsoft.com/office/drawing/2014/main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:a16="http://schemas.microsoft.com/office/drawing/2014/main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extLst>
              <a:ext uri="{FF2B5EF4-FFF2-40B4-BE49-F238E27FC236}">
                <a16:creationId xmlns:a16="http://schemas.microsoft.com/office/drawing/2014/main" id="{71271965-74F8-4CAE-85A2-990BEB90E9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6" descr="MÃ¡y Äiá»n giáº£i 03">
            <a:extLst>
              <a:ext uri="{FF2B5EF4-FFF2-40B4-BE49-F238E27FC236}">
                <a16:creationId xmlns:a16="http://schemas.microsoft.com/office/drawing/2014/main" id="{F0420656-0883-4028-9981-A5AA3A04CB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FC74226-22BE-4674-9A29-7C2C13504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9826" y="1654910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00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>
            <a:extLst>
              <a:ext uri="{FF2B5EF4-FFF2-40B4-BE49-F238E27FC236}">
                <a16:creationId xmlns:a16="http://schemas.microsoft.com/office/drawing/2014/main" id="{16D17117-5416-456A-AFA4-EE57C1412C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4978" y="4890557"/>
            <a:ext cx="1109363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[crop output image]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4" y="1714231"/>
            <a:ext cx="1371600" cy="1360844"/>
          </a:xfrm>
          <a:prstGeom prst="rect">
            <a:avLst/>
          </a:prstGeom>
        </p:spPr>
      </p:pic>
      <p:pic>
        <p:nvPicPr>
          <p:cNvPr id="63" name="4">
            <a:hlinkClick r:id="rId18" action="ppaction://hlinksldjump"/>
            <a:extLst>
              <a:ext uri="{FF2B5EF4-FFF2-40B4-BE49-F238E27FC236}">
                <a16:creationId xmlns:a16="http://schemas.microsoft.com/office/drawing/2014/main" id="{BCF1E4D9-D86D-4173-AB72-6C1D0761EE9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172" y="3022644"/>
            <a:ext cx="1371600" cy="1350086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B0CF6D9-5DAD-4251-AACD-2644AEFC2F6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16737" y="5898018"/>
            <a:ext cx="861350" cy="861350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566C3D30-24BD-4101-9ECC-FB331DA735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51206" y="4920766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MÃ¡y Äiá»n giáº£i 03">
            <a:extLst>
              <a:ext uri="{FF2B5EF4-FFF2-40B4-BE49-F238E27FC236}">
                <a16:creationId xmlns:a16="http://schemas.microsoft.com/office/drawing/2014/main" id="{DA3A7F93-318A-427F-9BD6-BB95322991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1">
            <a:extLst>
              <a:ext uri="{FF2B5EF4-FFF2-40B4-BE49-F238E27FC236}">
                <a16:creationId xmlns:a16="http://schemas.microsoft.com/office/drawing/2014/main" id="{C2465D3F-5012-4C87-8FD2-FD662FB9AE7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894198" y="5961258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8">
            <a:extLst>
              <a:ext uri="{FF2B5EF4-FFF2-40B4-BE49-F238E27FC236}">
                <a16:creationId xmlns:a16="http://schemas.microsoft.com/office/drawing/2014/main" id="{061FD51C-CEB5-42BE-9AC4-08ABF75573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22483" y="493444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MÃ¡y Äiá»n giáº£i 03">
            <a:extLst>
              <a:ext uri="{FF2B5EF4-FFF2-40B4-BE49-F238E27FC236}">
                <a16:creationId xmlns:a16="http://schemas.microsoft.com/office/drawing/2014/main" id="{99D92651-E70C-4138-96D9-BB40377AEF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0D9AFA-57D1-4404-A6BD-B2E419F99CB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125543" y="5877507"/>
            <a:ext cx="861350" cy="861350"/>
          </a:xfrm>
          <a:prstGeom prst="rect">
            <a:avLst/>
          </a:prstGeom>
        </p:spPr>
      </p:pic>
      <p:pic>
        <p:nvPicPr>
          <p:cNvPr id="29" name="GAME ĐƯỢC CHIA SẺ MIỄN PHÍ BỚI NK POWERSKILLS">
            <a:hlinkClick r:id="rId21" action="ppaction://hlinksldjump"/>
            <a:extLst>
              <a:ext uri="{FF2B5EF4-FFF2-40B4-BE49-F238E27FC236}">
                <a16:creationId xmlns:a16="http://schemas.microsoft.com/office/drawing/2014/main" id="{9884DD3A-107B-4EF5-A68F-D97476A0E38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845" y="3010266"/>
            <a:ext cx="1371600" cy="1350086"/>
          </a:xfrm>
          <a:prstGeom prst="rect">
            <a:avLst/>
          </a:prstGeom>
        </p:spPr>
      </p:pic>
      <p:pic>
        <p:nvPicPr>
          <p:cNvPr id="30" name="Picture 29">
            <a:hlinkClick r:id="rId23" action="ppaction://hlinksldjump"/>
            <a:extLst>
              <a:ext uri="{FF2B5EF4-FFF2-40B4-BE49-F238E27FC236}">
                <a16:creationId xmlns:a16="http://schemas.microsoft.com/office/drawing/2014/main" id="{E58FE6E7-D9F5-4FE2-8656-C4D30101FFC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575" y="3023045"/>
            <a:ext cx="1371600" cy="13554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Arrow: Right 1">
            <a:hlinkClick r:id="rId26" action="ppaction://hlinksldjump"/>
            <a:extLst>
              <a:ext uri="{FF2B5EF4-FFF2-40B4-BE49-F238E27FC236}">
                <a16:creationId xmlns:a16="http://schemas.microsoft.com/office/drawing/2014/main" id="{CC7CA0B4-9593-48E0-A1FE-A58D493CB238}"/>
              </a:ext>
            </a:extLst>
          </p:cNvPr>
          <p:cNvSpPr/>
          <p:nvPr/>
        </p:nvSpPr>
        <p:spPr>
          <a:xfrm>
            <a:off x="10755548" y="231025"/>
            <a:ext cx="1055452" cy="530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5"/>
            <a:ext cx="10500851" cy="198986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1132933" y="647574"/>
            <a:ext cx="9207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Vi khuẩn có kích như thế nào?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8" descr="Combo TripU 3N2Ä Novotel PhÃº Quá»c">
            <a:hlinkClick r:id="rId4" action="ppaction://hlinksldjump"/>
            <a:extLst>
              <a:ext uri="{FF2B5EF4-FFF2-40B4-BE49-F238E27FC236}">
                <a16:creationId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624" y="-611367"/>
            <a:ext cx="3338784" cy="267102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2CB970-667E-0CD0-3903-90513DB0298B}"/>
              </a:ext>
            </a:extLst>
          </p:cNvPr>
          <p:cNvSpPr/>
          <p:nvPr/>
        </p:nvSpPr>
        <p:spPr>
          <a:xfrm>
            <a:off x="854552" y="3874169"/>
            <a:ext cx="10479195" cy="14317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 khuẩn có kích thước rất nhỏ.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E9AC83-A53E-2951-C78E-D740D566B349}"/>
              </a:ext>
            </a:extLst>
          </p:cNvPr>
          <p:cNvSpPr/>
          <p:nvPr/>
        </p:nvSpPr>
        <p:spPr>
          <a:xfrm>
            <a:off x="854552" y="235975"/>
            <a:ext cx="10500851" cy="198986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khuẩn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cụ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F49F129-03E8-EC01-24AC-28820F4830AD}"/>
              </a:ext>
            </a:extLst>
          </p:cNvPr>
          <p:cNvSpPr/>
          <p:nvPr/>
        </p:nvSpPr>
        <p:spPr>
          <a:xfrm>
            <a:off x="854552" y="3874169"/>
            <a:ext cx="10479195" cy="15881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 quan sát về vi khuẩn cần sử dụng kính hiển vi có độ phóng đại lớn.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073" y="5254285"/>
            <a:ext cx="1546506" cy="149213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55A11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811B8B6E-68EC-4FE4-AD5B-6C1667C00987}"/>
</file>

<file path=customXml/itemProps2.xml><?xml version="1.0" encoding="utf-8"?>
<ds:datastoreItem xmlns:ds="http://schemas.openxmlformats.org/officeDocument/2006/customXml" ds:itemID="{E1823CDC-3922-4D80-8BAC-6D18D12615CB}"/>
</file>

<file path=customXml/itemProps3.xml><?xml version="1.0" encoding="utf-8"?>
<ds:datastoreItem xmlns:ds="http://schemas.openxmlformats.org/officeDocument/2006/customXml" ds:itemID="{5E155974-2889-481D-90BC-64B904CEF1BB}"/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445</Words>
  <Application>Microsoft Office PowerPoint</Application>
  <PresentationFormat>Widescreen</PresentationFormat>
  <Paragraphs>41</Paragraphs>
  <Slides>19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#9Slide02 Noi dung dai</vt:lpstr>
      <vt:lpstr>等线</vt:lpstr>
      <vt:lpstr>仓耳玄三M W05</vt:lpstr>
      <vt:lpstr>#9Slide05 SVNClementine</vt:lpstr>
      <vt:lpstr>Arial</vt:lpstr>
      <vt:lpstr>Calibri</vt:lpstr>
      <vt:lpstr>Cambria</vt:lpstr>
      <vt:lpstr>Poppins ExtraBold</vt:lpstr>
      <vt:lpstr>Segoe UI Black</vt:lpstr>
      <vt:lpstr>SVN-Ready</vt:lpstr>
      <vt:lpstr>Times New Roman</vt:lpstr>
      <vt:lpstr>UTM Androgyne</vt:lpstr>
      <vt:lpstr>1_Office Theme</vt:lpstr>
      <vt:lpstr>3_Office Theme</vt:lpstr>
      <vt:lpstr>2_Office 主题​​</vt:lpstr>
      <vt:lpstr>Office Theme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16</cp:revision>
  <dcterms:created xsi:type="dcterms:W3CDTF">2024-02-01T13:04:49Z</dcterms:created>
  <dcterms:modified xsi:type="dcterms:W3CDTF">2025-01-20T09:56:40Z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