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4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  <p:sldMasterId id="2147483700" r:id="rId4"/>
  </p:sldMasterIdLst>
  <p:notesMasterIdLst>
    <p:notesMasterId r:id="rId22"/>
  </p:notesMasterIdLst>
  <p:sldIdLst>
    <p:sldId id="257" r:id="rId5"/>
    <p:sldId id="334" r:id="rId6"/>
    <p:sldId id="371" r:id="rId7"/>
    <p:sldId id="369" r:id="rId8"/>
    <p:sldId id="368" r:id="rId9"/>
    <p:sldId id="287" r:id="rId10"/>
    <p:sldId id="260" r:id="rId11"/>
    <p:sldId id="263" r:id="rId12"/>
    <p:sldId id="372" r:id="rId13"/>
    <p:sldId id="373" r:id="rId14"/>
    <p:sldId id="377" r:id="rId15"/>
    <p:sldId id="374" r:id="rId16"/>
    <p:sldId id="378" r:id="rId17"/>
    <p:sldId id="375" r:id="rId18"/>
    <p:sldId id="379" r:id="rId19"/>
    <p:sldId id="283" r:id="rId20"/>
    <p:sldId id="44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1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8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0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1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0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70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8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6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0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3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1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010FAD-BF7A-79A6-8BD5-88E673240DF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1" y="184447"/>
            <a:ext cx="1809453" cy="18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84765C-79BA-A6E6-2350-2C926973835D}"/>
              </a:ext>
            </a:extLst>
          </p:cNvPr>
          <p:cNvSpPr txBox="1"/>
          <p:nvPr/>
        </p:nvSpPr>
        <p:spPr>
          <a:xfrm>
            <a:off x="1079500" y="1059867"/>
            <a:ext cx="1090930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kg =             g                      2 kg 300 g =            kg     </a:t>
            </a:r>
          </a:p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0,95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        kg              3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66 kg =   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8458C-20FF-59BD-CD00-E4EEC24CCF27}"/>
              </a:ext>
            </a:extLst>
          </p:cNvPr>
          <p:cNvSpPr txBox="1"/>
          <p:nvPr/>
        </p:nvSpPr>
        <p:spPr>
          <a:xfrm>
            <a:off x="3898900" y="3276600"/>
            <a:ext cx="453390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8 000 kg =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7 500 kg =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19EF82-899F-3848-69D7-7737D82D218F}"/>
              </a:ext>
            </a:extLst>
          </p:cNvPr>
          <p:cNvSpPr/>
          <p:nvPr/>
        </p:nvSpPr>
        <p:spPr>
          <a:xfrm>
            <a:off x="2908300" y="1181100"/>
            <a:ext cx="1066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44A0B6-2878-5D26-E28E-E3AD5A55F9C1}"/>
              </a:ext>
            </a:extLst>
          </p:cNvPr>
          <p:cNvSpPr/>
          <p:nvPr/>
        </p:nvSpPr>
        <p:spPr>
          <a:xfrm>
            <a:off x="3632200" y="1993900"/>
            <a:ext cx="9271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8E219B-93B8-636D-CFD9-0845152864DB}"/>
              </a:ext>
            </a:extLst>
          </p:cNvPr>
          <p:cNvSpPr/>
          <p:nvPr/>
        </p:nvSpPr>
        <p:spPr>
          <a:xfrm>
            <a:off x="9004300" y="11684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9E53E14-2974-BB5D-0DEF-D765BCC97264}"/>
              </a:ext>
            </a:extLst>
          </p:cNvPr>
          <p:cNvSpPr/>
          <p:nvPr/>
        </p:nvSpPr>
        <p:spPr>
          <a:xfrm>
            <a:off x="9029700" y="1993900"/>
            <a:ext cx="12573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1377CB-D73C-CE30-BE92-619275A4DF65}"/>
              </a:ext>
            </a:extLst>
          </p:cNvPr>
          <p:cNvSpPr/>
          <p:nvPr/>
        </p:nvSpPr>
        <p:spPr>
          <a:xfrm>
            <a:off x="6108700" y="33528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BB7858A-924F-AB9B-3204-AD5918C32C0C}"/>
              </a:ext>
            </a:extLst>
          </p:cNvPr>
          <p:cNvSpPr/>
          <p:nvPr/>
        </p:nvSpPr>
        <p:spPr>
          <a:xfrm>
            <a:off x="6096000" y="42037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4C44D3B-75EC-826E-FAB6-47E1C8543E31}"/>
              </a:ext>
            </a:extLst>
          </p:cNvPr>
          <p:cNvSpPr/>
          <p:nvPr/>
        </p:nvSpPr>
        <p:spPr>
          <a:xfrm>
            <a:off x="2908300" y="1181100"/>
            <a:ext cx="1193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E22DE0-CFF7-A781-BC19-93F728B9A6EB}"/>
              </a:ext>
            </a:extLst>
          </p:cNvPr>
          <p:cNvSpPr/>
          <p:nvPr/>
        </p:nvSpPr>
        <p:spPr>
          <a:xfrm>
            <a:off x="3606800" y="19939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950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1EA22BA-A1B7-395C-45F6-A0EF808C135E}"/>
              </a:ext>
            </a:extLst>
          </p:cNvPr>
          <p:cNvSpPr/>
          <p:nvPr/>
        </p:nvSpPr>
        <p:spPr>
          <a:xfrm>
            <a:off x="9017000" y="1143000"/>
            <a:ext cx="977900" cy="736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431827-71C7-2611-B28A-0826FDB9FF6E}"/>
              </a:ext>
            </a:extLst>
          </p:cNvPr>
          <p:cNvSpPr/>
          <p:nvPr/>
        </p:nvSpPr>
        <p:spPr>
          <a:xfrm>
            <a:off x="9029700" y="1981200"/>
            <a:ext cx="1257300" cy="736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781D65-0645-3F85-9FA3-9F5224110939}"/>
              </a:ext>
            </a:extLst>
          </p:cNvPr>
          <p:cNvSpPr/>
          <p:nvPr/>
        </p:nvSpPr>
        <p:spPr>
          <a:xfrm>
            <a:off x="6108700" y="33401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0F06305-5E08-9A3B-BD82-6753580E5C24}"/>
              </a:ext>
            </a:extLst>
          </p:cNvPr>
          <p:cNvSpPr/>
          <p:nvPr/>
        </p:nvSpPr>
        <p:spPr>
          <a:xfrm>
            <a:off x="6083300" y="42037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7,5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82600" y="153962"/>
            <a:ext cx="11112501" cy="819212"/>
            <a:chOff x="3358686" y="2072625"/>
            <a:chExt cx="9566160" cy="177850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35807" y="2072625"/>
              <a:ext cx="9489039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Tìm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hoặc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thập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phân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thích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hợp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</a:t>
              </a:r>
              <a:endParaRPr kumimoji="0" lang="zh-CN" altLang="en-US" sz="44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082630-5386-99EC-DDA3-492C14FD7295}"/>
              </a:ext>
            </a:extLst>
          </p:cNvPr>
          <p:cNvSpPr txBox="1"/>
          <p:nvPr/>
        </p:nvSpPr>
        <p:spPr>
          <a:xfrm>
            <a:off x="927100" y="1722388"/>
            <a:ext cx="10922000" cy="223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7 dm² =        cm²                6 m² 84 dm² =         m²                   4 000 m² =         dm²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1,6 ha =         m²                    4 km² 5 ha =         km²                      158 ha =         km²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dm³ =         cm³                  6 dm³ 520 cm³ =         dm³              2075 cm³ =         dm³ 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0,42 m³ =        dm³                5 m³ 68 dm³ =          m³                      824 dm³ =         m³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8BDDA3-B717-17B0-1575-27BF8C915AA5}"/>
              </a:ext>
            </a:extLst>
          </p:cNvPr>
          <p:cNvSpPr/>
          <p:nvPr/>
        </p:nvSpPr>
        <p:spPr>
          <a:xfrm>
            <a:off x="2425700" y="1765300"/>
            <a:ext cx="444500" cy="495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8ED2DA-B37E-B184-5FDE-A2A29FC8B147}"/>
              </a:ext>
            </a:extLst>
          </p:cNvPr>
          <p:cNvSpPr/>
          <p:nvPr/>
        </p:nvSpPr>
        <p:spPr>
          <a:xfrm>
            <a:off x="2362200" y="23241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BA20E1-5DFF-D47D-4446-53EADA04047B}"/>
              </a:ext>
            </a:extLst>
          </p:cNvPr>
          <p:cNvSpPr/>
          <p:nvPr/>
        </p:nvSpPr>
        <p:spPr>
          <a:xfrm>
            <a:off x="2438400" y="29083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6781D0-98B9-4372-2313-F607EABAFD46}"/>
              </a:ext>
            </a:extLst>
          </p:cNvPr>
          <p:cNvSpPr/>
          <p:nvPr/>
        </p:nvSpPr>
        <p:spPr>
          <a:xfrm>
            <a:off x="2540000" y="34417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1303AF-221D-5458-DF3F-FB32477A2FA9}"/>
              </a:ext>
            </a:extLst>
          </p:cNvPr>
          <p:cNvSpPr/>
          <p:nvPr/>
        </p:nvSpPr>
        <p:spPr>
          <a:xfrm>
            <a:off x="6413500" y="1739900"/>
            <a:ext cx="444500" cy="495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3482DA-0BE0-7729-B232-88FB0CEB1D8A}"/>
              </a:ext>
            </a:extLst>
          </p:cNvPr>
          <p:cNvSpPr/>
          <p:nvPr/>
        </p:nvSpPr>
        <p:spPr>
          <a:xfrm>
            <a:off x="6273800" y="23622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F88A9F-1A08-9D5A-65ED-631614FEA873}"/>
              </a:ext>
            </a:extLst>
          </p:cNvPr>
          <p:cNvSpPr/>
          <p:nvPr/>
        </p:nvSpPr>
        <p:spPr>
          <a:xfrm>
            <a:off x="10045700" y="18161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C2B92-15C2-9BB0-BFCE-035044769ACD}"/>
              </a:ext>
            </a:extLst>
          </p:cNvPr>
          <p:cNvSpPr/>
          <p:nvPr/>
        </p:nvSpPr>
        <p:spPr>
          <a:xfrm>
            <a:off x="9969500" y="23749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236388-4F5E-53A6-E58B-5FF8577BC2B1}"/>
              </a:ext>
            </a:extLst>
          </p:cNvPr>
          <p:cNvSpPr/>
          <p:nvPr/>
        </p:nvSpPr>
        <p:spPr>
          <a:xfrm>
            <a:off x="6921500" y="29337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E008E6B-8D97-45B4-577E-31011A42A07A}"/>
              </a:ext>
            </a:extLst>
          </p:cNvPr>
          <p:cNvSpPr/>
          <p:nvPr/>
        </p:nvSpPr>
        <p:spPr>
          <a:xfrm>
            <a:off x="6591300" y="34798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B4E0505-6CB6-1F61-4ACC-4CFA6D2A88CB}"/>
              </a:ext>
            </a:extLst>
          </p:cNvPr>
          <p:cNvSpPr/>
          <p:nvPr/>
        </p:nvSpPr>
        <p:spPr>
          <a:xfrm>
            <a:off x="10464800" y="29337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51D531C-1B76-FCFD-B00B-540A431B660A}"/>
              </a:ext>
            </a:extLst>
          </p:cNvPr>
          <p:cNvSpPr/>
          <p:nvPr/>
        </p:nvSpPr>
        <p:spPr>
          <a:xfrm>
            <a:off x="10439400" y="35052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0172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 animBg="1"/>
      <p:bldP spid="10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542196C-C390-6269-1EDA-64EAB8BBF0A3}"/>
              </a:ext>
            </a:extLst>
          </p:cNvPr>
          <p:cNvSpPr txBox="1"/>
          <p:nvPr/>
        </p:nvSpPr>
        <p:spPr>
          <a:xfrm>
            <a:off x="457200" y="795288"/>
            <a:ext cx="1212850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7 dm² =                 cm²                6 m² 84 dm² =              m²                   </a:t>
            </a:r>
          </a:p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1,6 ha =                 m²                   4 km² 5 ha =               km²                    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95FEB-6506-C0A3-0444-5958E7322C45}"/>
              </a:ext>
            </a:extLst>
          </p:cNvPr>
          <p:cNvSpPr txBox="1"/>
          <p:nvPr/>
        </p:nvSpPr>
        <p:spPr>
          <a:xfrm>
            <a:off x="1727200" y="2928888"/>
            <a:ext cx="10922000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m² =            dm²                     158 ha =                km²      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A7E4808-AF6D-E713-3EE7-302024E20DA2}"/>
              </a:ext>
            </a:extLst>
          </p:cNvPr>
          <p:cNvSpPr/>
          <p:nvPr/>
        </p:nvSpPr>
        <p:spPr>
          <a:xfrm>
            <a:off x="2782482" y="867735"/>
            <a:ext cx="12827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ADA215-9E7F-C788-4196-465D292AA32D}"/>
              </a:ext>
            </a:extLst>
          </p:cNvPr>
          <p:cNvSpPr/>
          <p:nvPr/>
        </p:nvSpPr>
        <p:spPr>
          <a:xfrm>
            <a:off x="2641600" y="1701800"/>
            <a:ext cx="1295400" cy="584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F27F88-FE10-8D98-E779-2AFD3273BCAD}"/>
              </a:ext>
            </a:extLst>
          </p:cNvPr>
          <p:cNvSpPr/>
          <p:nvPr/>
        </p:nvSpPr>
        <p:spPr>
          <a:xfrm>
            <a:off x="8895316" y="852968"/>
            <a:ext cx="10033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0A3521-987A-A2C7-433C-B2C445A789C4}"/>
              </a:ext>
            </a:extLst>
          </p:cNvPr>
          <p:cNvSpPr/>
          <p:nvPr/>
        </p:nvSpPr>
        <p:spPr>
          <a:xfrm>
            <a:off x="8420100" y="1676400"/>
            <a:ext cx="1193800" cy="596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54E12-B79A-D038-A51C-35F00388FE60}"/>
              </a:ext>
            </a:extLst>
          </p:cNvPr>
          <p:cNvSpPr/>
          <p:nvPr/>
        </p:nvSpPr>
        <p:spPr>
          <a:xfrm>
            <a:off x="3797300" y="3048000"/>
            <a:ext cx="914400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F7594E-375D-D5C9-ADB0-DB03306DB180}"/>
              </a:ext>
            </a:extLst>
          </p:cNvPr>
          <p:cNvSpPr/>
          <p:nvPr/>
        </p:nvSpPr>
        <p:spPr>
          <a:xfrm>
            <a:off x="8928100" y="3048000"/>
            <a:ext cx="1257300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1A1355-4EC7-D89B-5A2D-2EF88381586B}"/>
              </a:ext>
            </a:extLst>
          </p:cNvPr>
          <p:cNvSpPr/>
          <p:nvPr/>
        </p:nvSpPr>
        <p:spPr>
          <a:xfrm>
            <a:off x="2757082" y="855035"/>
            <a:ext cx="13462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992DB6-4F3E-40C4-9A7B-1E3FAE1DBE1B}"/>
              </a:ext>
            </a:extLst>
          </p:cNvPr>
          <p:cNvSpPr/>
          <p:nvPr/>
        </p:nvSpPr>
        <p:spPr>
          <a:xfrm>
            <a:off x="2603500" y="1676400"/>
            <a:ext cx="1346200" cy="660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AF7384-5915-AA7B-8037-5F236D52F4F7}"/>
              </a:ext>
            </a:extLst>
          </p:cNvPr>
          <p:cNvSpPr/>
          <p:nvPr/>
        </p:nvSpPr>
        <p:spPr>
          <a:xfrm>
            <a:off x="8908016" y="865668"/>
            <a:ext cx="10160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6,84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0098F82-09EC-38BD-2F0F-07589E4F9B01}"/>
              </a:ext>
            </a:extLst>
          </p:cNvPr>
          <p:cNvSpPr/>
          <p:nvPr/>
        </p:nvSpPr>
        <p:spPr>
          <a:xfrm>
            <a:off x="8407400" y="1638300"/>
            <a:ext cx="12319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8790D5-7F92-55BE-2F47-100765CF4683}"/>
              </a:ext>
            </a:extLst>
          </p:cNvPr>
          <p:cNvSpPr/>
          <p:nvPr/>
        </p:nvSpPr>
        <p:spPr>
          <a:xfrm>
            <a:off x="3797300" y="3022600"/>
            <a:ext cx="9398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8EF5174-5B96-FAEF-114F-09DCC7BCAF72}"/>
              </a:ext>
            </a:extLst>
          </p:cNvPr>
          <p:cNvSpPr/>
          <p:nvPr/>
        </p:nvSpPr>
        <p:spPr>
          <a:xfrm>
            <a:off x="8915400" y="2997200"/>
            <a:ext cx="12573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0,0158</a:t>
            </a: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D8CB96-101A-B721-96CC-A7E103324BEE}"/>
              </a:ext>
            </a:extLst>
          </p:cNvPr>
          <p:cNvSpPr txBox="1"/>
          <p:nvPr/>
        </p:nvSpPr>
        <p:spPr>
          <a:xfrm>
            <a:off x="800100" y="653467"/>
            <a:ext cx="1139190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dm³ =              cm³                    6 dm³ 520 cm³ =            dm³       </a:t>
            </a:r>
          </a:p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0,42 m³ =           dm³                    5 m³ 68 dm³ =               m³          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8A6DC-38A6-9DCA-80EB-5FD118430D68}"/>
              </a:ext>
            </a:extLst>
          </p:cNvPr>
          <p:cNvSpPr txBox="1"/>
          <p:nvPr/>
        </p:nvSpPr>
        <p:spPr>
          <a:xfrm>
            <a:off x="660400" y="3104567"/>
            <a:ext cx="1010920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2075 cm³ =             dm³ </a:t>
            </a:r>
          </a:p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824 dm³ =              m³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06B8FE-A80D-9C48-EB59-2A3BA55E7788}"/>
              </a:ext>
            </a:extLst>
          </p:cNvPr>
          <p:cNvSpPr/>
          <p:nvPr/>
        </p:nvSpPr>
        <p:spPr>
          <a:xfrm>
            <a:off x="2819400" y="876300"/>
            <a:ext cx="10668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C379D3-123B-D81E-8398-FD1163C3556E}"/>
              </a:ext>
            </a:extLst>
          </p:cNvPr>
          <p:cNvSpPr/>
          <p:nvPr/>
        </p:nvSpPr>
        <p:spPr>
          <a:xfrm>
            <a:off x="2959100" y="1587500"/>
            <a:ext cx="8763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B3143C-504F-E289-EDA9-6F4A8FAED581}"/>
              </a:ext>
            </a:extLst>
          </p:cNvPr>
          <p:cNvSpPr/>
          <p:nvPr/>
        </p:nvSpPr>
        <p:spPr>
          <a:xfrm>
            <a:off x="9372600" y="850900"/>
            <a:ext cx="9017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0EB3BB-B4D4-EEE5-D86D-CF07B919ED94}"/>
              </a:ext>
            </a:extLst>
          </p:cNvPr>
          <p:cNvSpPr/>
          <p:nvPr/>
        </p:nvSpPr>
        <p:spPr>
          <a:xfrm>
            <a:off x="8991600" y="1574800"/>
            <a:ext cx="11049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5D1E40-AE07-CC71-5FED-088188EE10C2}"/>
              </a:ext>
            </a:extLst>
          </p:cNvPr>
          <p:cNvSpPr/>
          <p:nvPr/>
        </p:nvSpPr>
        <p:spPr>
          <a:xfrm>
            <a:off x="5892800" y="3365500"/>
            <a:ext cx="10795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BDD888-8556-F1D6-AE3C-C4A15A7EF4A0}"/>
              </a:ext>
            </a:extLst>
          </p:cNvPr>
          <p:cNvSpPr/>
          <p:nvPr/>
        </p:nvSpPr>
        <p:spPr>
          <a:xfrm>
            <a:off x="5943600" y="4140200"/>
            <a:ext cx="10795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084F99-EDBA-6487-012C-8575BD6A966A}"/>
              </a:ext>
            </a:extLst>
          </p:cNvPr>
          <p:cNvSpPr/>
          <p:nvPr/>
        </p:nvSpPr>
        <p:spPr>
          <a:xfrm>
            <a:off x="2794000" y="863600"/>
            <a:ext cx="10795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4554F9-54EA-86A0-FD23-093EDF17640C}"/>
              </a:ext>
            </a:extLst>
          </p:cNvPr>
          <p:cNvSpPr/>
          <p:nvPr/>
        </p:nvSpPr>
        <p:spPr>
          <a:xfrm>
            <a:off x="2971800" y="1587500"/>
            <a:ext cx="876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FC8AA5-F2EE-16BC-72AB-A7A0D04F6456}"/>
              </a:ext>
            </a:extLst>
          </p:cNvPr>
          <p:cNvSpPr/>
          <p:nvPr/>
        </p:nvSpPr>
        <p:spPr>
          <a:xfrm>
            <a:off x="9334500" y="838200"/>
            <a:ext cx="9525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6,52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874055-4B66-E790-0F92-35217B5C4703}"/>
              </a:ext>
            </a:extLst>
          </p:cNvPr>
          <p:cNvSpPr/>
          <p:nvPr/>
        </p:nvSpPr>
        <p:spPr>
          <a:xfrm>
            <a:off x="8991600" y="15494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5,068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7FB39A0-E8AE-4241-F504-19A3BFECB858}"/>
              </a:ext>
            </a:extLst>
          </p:cNvPr>
          <p:cNvSpPr/>
          <p:nvPr/>
        </p:nvSpPr>
        <p:spPr>
          <a:xfrm>
            <a:off x="5829300" y="33274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2,075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C0AC2F-2F0D-49FB-A336-77D53FB41CFA}"/>
              </a:ext>
            </a:extLst>
          </p:cNvPr>
          <p:cNvSpPr/>
          <p:nvPr/>
        </p:nvSpPr>
        <p:spPr>
          <a:xfrm>
            <a:off x="5918200" y="41275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0,824</a:t>
            </a:r>
          </a:p>
        </p:txBody>
      </p:sp>
    </p:spTree>
    <p:extLst>
      <p:ext uri="{BB962C8B-B14F-4D97-AF65-F5344CB8AC3E}">
        <p14:creationId xmlns:p14="http://schemas.microsoft.com/office/powerpoint/2010/main" val="121055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30300" y="0"/>
            <a:ext cx="10502148" cy="2308324"/>
            <a:chOff x="3358686" y="2017244"/>
            <a:chExt cx="9489041" cy="246751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85590" y="2017244"/>
              <a:ext cx="9271018" cy="246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Bể cá của nhà Nam dạng hình hộp chữ nhật có các kích thước như hình bên. Biết rằng lượng nước trong bể bằng 90% thể tích của bể. Hỏi trong bể có bao nhiều lít nước?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92100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37715-D5CA-634A-84EF-66FDD97F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62" y="2514600"/>
            <a:ext cx="3800475" cy="2819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E696E9-D3B7-B5F4-6B41-BCE73EBF9220}"/>
              </a:ext>
            </a:extLst>
          </p:cNvPr>
          <p:cNvSpPr txBox="1"/>
          <p:nvPr/>
        </p:nvSpPr>
        <p:spPr>
          <a:xfrm>
            <a:off x="-838200" y="2184400"/>
            <a:ext cx="1016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bể nước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 × 40 × 50 = 120 000 ( cm³ )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nước trong bể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90% × 120 000 = 108 000 ( cm³ )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 108 000 cm³ = 108 dm³ = 108 lít.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trong bể có 108 lít nước. 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30300" y="-1"/>
            <a:ext cx="10502148" cy="1817229"/>
            <a:chOff x="3358686" y="2017244"/>
            <a:chExt cx="9489041" cy="194255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A-文本框 54">
                  <a:extLst>
                    <a:ext uri="{FF2B5EF4-FFF2-40B4-BE49-F238E27FC236}">
                      <a16:creationId xmlns:a16="http://schemas.microsoft.com/office/drawing/2014/main" id="{B8E5C10C-0CE5-2D54-CA5F-29C1616E3963}"/>
                    </a:ext>
                  </a:extLst>
                </p:cNvPr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3485590" y="2017244"/>
                  <a:ext cx="9271018" cy="1942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dist">
                    <a:defRPr sz="4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字魂59号-创粗黑" panose="00000500000000000000" pitchFamily="2" charset="-122"/>
                      <a:ea typeface="字魂59号-创粗黑" panose="00000500000000000000" pitchFamily="2" charset="-122"/>
                    </a:defRPr>
                  </a:lvl1pPr>
                </a:lstStyle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Một bể bơi chứa 480 m³ nước. Để dọn vệ sinh và thay nước trong bể bơi người ta đã hút đi </a:t>
                  </a:r>
                  <a:r>
                    <a:rPr kumimoji="0" lang="en-US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</m:ctrlPr>
                        </m:fPr>
                        <m:num>
                          <m: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kumimoji="0" lang="en-US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 </a:t>
                  </a:r>
                  <a:r>
                    <a:rPr kumimoji="0" lang="vi-VN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lượng nước trong bể. Hỏi người ta còn phải hút đi bao nhiêu mét khối nước nữa thì hết bể nước? </a:t>
                  </a:r>
                </a:p>
              </p:txBody>
            </p:sp>
          </mc:Choice>
          <mc:Fallback xmlns="">
            <p:sp>
              <p:nvSpPr>
                <p:cNvPr id="7" name="PA-文本框 54">
                  <a:extLst>
                    <a:ext uri="{FF2B5EF4-FFF2-40B4-BE49-F238E27FC236}">
                      <a16:creationId xmlns:a16="http://schemas.microsoft.com/office/drawing/2014/main" id="{B8E5C10C-0CE5-2D54-CA5F-29C1616E39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"/>
                  </p:custDataLst>
                </p:nvPr>
              </p:nvSpPr>
              <p:spPr>
                <a:xfrm>
                  <a:off x="3485590" y="2017244"/>
                  <a:ext cx="9271018" cy="1942556"/>
                </a:xfrm>
                <a:prstGeom prst="rect">
                  <a:avLst/>
                </a:prstGeom>
                <a:blipFill>
                  <a:blip r:embed="rId4"/>
                  <a:stretch>
                    <a:fillRect l="-1485" t="-4362" r="-1485" b="-9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92100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696E9-D3B7-B5F4-6B41-BCE73EBF9220}"/>
                  </a:ext>
                </a:extLst>
              </p:cNvPr>
              <p:cNvSpPr txBox="1"/>
              <p:nvPr/>
            </p:nvSpPr>
            <p:spPr>
              <a:xfrm>
                <a:off x="762000" y="2374900"/>
                <a:ext cx="10490200" cy="3671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lượng nước đã được hút đi là: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480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  <m:t>𝟓</m:t>
                        </m:r>
                      </m:num>
                      <m:den>
                        <m: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300 (m³) 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mét khối nước người ta cần phải hút để hết bể là: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480 - 300 = 180 (m³) 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m³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696E9-D3B7-B5F4-6B41-BCE73EBF9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374900"/>
                <a:ext cx="10490200" cy="3671005"/>
              </a:xfrm>
              <a:prstGeom prst="rect">
                <a:avLst/>
              </a:prstGeom>
              <a:blipFill>
                <a:blip r:embed="rId5"/>
                <a:stretch>
                  <a:fillRect l="-697" t="-2658" r="-1743" b="-5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6947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………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6750" h="2054117" fill="none" extrusionOk="0">
                <a:moveTo>
                  <a:pt x="0" y="342359"/>
                </a:moveTo>
                <a:cubicBezTo>
                  <a:pt x="-49220" y="115337"/>
                  <a:pt x="155286" y="-24721"/>
                  <a:pt x="266387" y="0"/>
                </a:cubicBezTo>
                <a:cubicBezTo>
                  <a:pt x="471830" y="51429"/>
                  <a:pt x="547496" y="51414"/>
                  <a:pt x="746124" y="0"/>
                </a:cubicBezTo>
                <a:lnTo>
                  <a:pt x="746124" y="0"/>
                </a:lnTo>
                <a:cubicBezTo>
                  <a:pt x="879214" y="-111996"/>
                  <a:pt x="1690817" y="91066"/>
                  <a:pt x="1865312" y="0"/>
                </a:cubicBezTo>
                <a:cubicBezTo>
                  <a:pt x="2238899" y="388069"/>
                  <a:pt x="3626581" y="-19597"/>
                  <a:pt x="4210362" y="0"/>
                </a:cubicBezTo>
                <a:cubicBezTo>
                  <a:pt x="4354383" y="-13113"/>
                  <a:pt x="4523877" y="112968"/>
                  <a:pt x="4476750" y="342359"/>
                </a:cubicBezTo>
                <a:cubicBezTo>
                  <a:pt x="4526157" y="592364"/>
                  <a:pt x="4476246" y="794233"/>
                  <a:pt x="4476750" y="1198235"/>
                </a:cubicBezTo>
                <a:lnTo>
                  <a:pt x="4476750" y="1198235"/>
                </a:lnTo>
                <a:cubicBezTo>
                  <a:pt x="4492355" y="1297092"/>
                  <a:pt x="4429143" y="1570935"/>
                  <a:pt x="4476750" y="1711764"/>
                </a:cubicBezTo>
                <a:lnTo>
                  <a:pt x="4476750" y="1711757"/>
                </a:lnTo>
                <a:cubicBezTo>
                  <a:pt x="4455460" y="1840293"/>
                  <a:pt x="4387095" y="2093808"/>
                  <a:pt x="4210362" y="2054117"/>
                </a:cubicBezTo>
                <a:cubicBezTo>
                  <a:pt x="3637159" y="1957222"/>
                  <a:pt x="2079942" y="2106626"/>
                  <a:pt x="1865312" y="2054117"/>
                </a:cubicBezTo>
                <a:cubicBezTo>
                  <a:pt x="1484572" y="2257026"/>
                  <a:pt x="885438" y="2367527"/>
                  <a:pt x="543029" y="2503270"/>
                </a:cubicBezTo>
                <a:cubicBezTo>
                  <a:pt x="651883" y="2281170"/>
                  <a:pt x="652126" y="2213241"/>
                  <a:pt x="746124" y="2054117"/>
                </a:cubicBezTo>
                <a:cubicBezTo>
                  <a:pt x="565017" y="2069404"/>
                  <a:pt x="349517" y="1983223"/>
                  <a:pt x="266387" y="2054117"/>
                </a:cubicBezTo>
                <a:cubicBezTo>
                  <a:pt x="78346" y="2142748"/>
                  <a:pt x="-283" y="1981292"/>
                  <a:pt x="0" y="1711757"/>
                </a:cubicBezTo>
                <a:lnTo>
                  <a:pt x="0" y="1711764"/>
                </a:lnTo>
                <a:cubicBezTo>
                  <a:pt x="-2737" y="1469160"/>
                  <a:pt x="-10500" y="1301370"/>
                  <a:pt x="0" y="1198235"/>
                </a:cubicBezTo>
                <a:lnTo>
                  <a:pt x="0" y="1198235"/>
                </a:lnTo>
                <a:cubicBezTo>
                  <a:pt x="-52440" y="1039907"/>
                  <a:pt x="-13583" y="515755"/>
                  <a:pt x="0" y="342359"/>
                </a:cubicBezTo>
                <a:close/>
              </a:path>
              <a:path w="4476750" h="2054117" stroke="0" extrusionOk="0">
                <a:moveTo>
                  <a:pt x="0" y="342359"/>
                </a:moveTo>
                <a:cubicBezTo>
                  <a:pt x="-28858" y="170867"/>
                  <a:pt x="118844" y="-41072"/>
                  <a:pt x="266387" y="0"/>
                </a:cubicBezTo>
                <a:cubicBezTo>
                  <a:pt x="307744" y="30098"/>
                  <a:pt x="580159" y="-73165"/>
                  <a:pt x="746124" y="0"/>
                </a:cubicBezTo>
                <a:lnTo>
                  <a:pt x="746124" y="0"/>
                </a:lnTo>
                <a:cubicBezTo>
                  <a:pt x="1303233" y="52135"/>
                  <a:pt x="1386314" y="49930"/>
                  <a:pt x="1865312" y="0"/>
                </a:cubicBezTo>
                <a:cubicBezTo>
                  <a:pt x="2440148" y="332970"/>
                  <a:pt x="3549718" y="-303565"/>
                  <a:pt x="4210362" y="0"/>
                </a:cubicBezTo>
                <a:cubicBezTo>
                  <a:pt x="4389973" y="-29134"/>
                  <a:pt x="4534984" y="147068"/>
                  <a:pt x="4476750" y="342359"/>
                </a:cubicBezTo>
                <a:cubicBezTo>
                  <a:pt x="4479213" y="665888"/>
                  <a:pt x="4519006" y="849473"/>
                  <a:pt x="4476750" y="1198235"/>
                </a:cubicBezTo>
                <a:lnTo>
                  <a:pt x="4476750" y="1198235"/>
                </a:lnTo>
                <a:cubicBezTo>
                  <a:pt x="4482788" y="1395119"/>
                  <a:pt x="4543902" y="1572564"/>
                  <a:pt x="4476750" y="1711764"/>
                </a:cubicBezTo>
                <a:lnTo>
                  <a:pt x="4476750" y="1711757"/>
                </a:lnTo>
                <a:cubicBezTo>
                  <a:pt x="4470333" y="1941469"/>
                  <a:pt x="4391381" y="2106328"/>
                  <a:pt x="4210362" y="2054117"/>
                </a:cubicBezTo>
                <a:cubicBezTo>
                  <a:pt x="3154249" y="1756036"/>
                  <a:pt x="2817345" y="1983593"/>
                  <a:pt x="1865312" y="2054117"/>
                </a:cubicBezTo>
                <a:cubicBezTo>
                  <a:pt x="1698092" y="1900039"/>
                  <a:pt x="1087603" y="2208260"/>
                  <a:pt x="543029" y="2503270"/>
                </a:cubicBezTo>
                <a:cubicBezTo>
                  <a:pt x="591990" y="2346220"/>
                  <a:pt x="708929" y="2237169"/>
                  <a:pt x="746124" y="2054117"/>
                </a:cubicBezTo>
                <a:cubicBezTo>
                  <a:pt x="507881" y="2001608"/>
                  <a:pt x="494993" y="2037975"/>
                  <a:pt x="266387" y="2054117"/>
                </a:cubicBezTo>
                <a:cubicBezTo>
                  <a:pt x="173525" y="2032726"/>
                  <a:pt x="-22542" y="1869403"/>
                  <a:pt x="0" y="1711757"/>
                </a:cubicBezTo>
                <a:lnTo>
                  <a:pt x="0" y="1711764"/>
                </a:lnTo>
                <a:cubicBezTo>
                  <a:pt x="69942" y="1517995"/>
                  <a:pt x="16986" y="1429296"/>
                  <a:pt x="0" y="1198235"/>
                </a:cubicBezTo>
                <a:lnTo>
                  <a:pt x="0" y="1198235"/>
                </a:lnTo>
                <a:cubicBezTo>
                  <a:pt x="35857" y="890885"/>
                  <a:pt x="15106" y="566035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24876" y="130079"/>
                  <a:pt x="89120" y="18593"/>
                  <a:pt x="266387" y="0"/>
                </a:cubicBezTo>
                <a:cubicBezTo>
                  <a:pt x="479249" y="35994"/>
                  <a:pt x="536300" y="42618"/>
                  <a:pt x="746124" y="0"/>
                </a:cubicBezTo>
                <a:lnTo>
                  <a:pt x="746124" y="0"/>
                </a:lnTo>
                <a:cubicBezTo>
                  <a:pt x="887200" y="-53319"/>
                  <a:pt x="1645755" y="40024"/>
                  <a:pt x="1865312" y="0"/>
                </a:cubicBezTo>
                <a:cubicBezTo>
                  <a:pt x="2418090" y="221819"/>
                  <a:pt x="3507198" y="-175421"/>
                  <a:pt x="4210362" y="0"/>
                </a:cubicBezTo>
                <a:cubicBezTo>
                  <a:pt x="4365051" y="-4790"/>
                  <a:pt x="4459733" y="160497"/>
                  <a:pt x="4476750" y="342359"/>
                </a:cubicBezTo>
                <a:cubicBezTo>
                  <a:pt x="4481935" y="638812"/>
                  <a:pt x="4440142" y="804211"/>
                  <a:pt x="4476750" y="1198235"/>
                </a:cubicBezTo>
                <a:lnTo>
                  <a:pt x="4476750" y="1198235"/>
                </a:lnTo>
                <a:cubicBezTo>
                  <a:pt x="4466018" y="1277620"/>
                  <a:pt x="4487863" y="1571841"/>
                  <a:pt x="4476750" y="1711764"/>
                </a:cubicBezTo>
                <a:lnTo>
                  <a:pt x="4476750" y="1711757"/>
                </a:lnTo>
                <a:cubicBezTo>
                  <a:pt x="4467438" y="1894608"/>
                  <a:pt x="4345152" y="2062752"/>
                  <a:pt x="4210362" y="2054117"/>
                </a:cubicBezTo>
                <a:cubicBezTo>
                  <a:pt x="3605231" y="1928888"/>
                  <a:pt x="2106090" y="2125820"/>
                  <a:pt x="1865312" y="2054117"/>
                </a:cubicBezTo>
                <a:cubicBezTo>
                  <a:pt x="1594156" y="2318043"/>
                  <a:pt x="983774" y="2231223"/>
                  <a:pt x="543029" y="2503270"/>
                </a:cubicBezTo>
                <a:cubicBezTo>
                  <a:pt x="631094" y="2307413"/>
                  <a:pt x="659060" y="2217607"/>
                  <a:pt x="746124" y="2054117"/>
                </a:cubicBezTo>
                <a:cubicBezTo>
                  <a:pt x="536505" y="2085340"/>
                  <a:pt x="328745" y="2012326"/>
                  <a:pt x="266387" y="2054117"/>
                </a:cubicBezTo>
                <a:cubicBezTo>
                  <a:pt x="140344" y="2079667"/>
                  <a:pt x="10395" y="1876049"/>
                  <a:pt x="0" y="1711757"/>
                </a:cubicBezTo>
                <a:lnTo>
                  <a:pt x="0" y="1711764"/>
                </a:lnTo>
                <a:cubicBezTo>
                  <a:pt x="-33227" y="1486519"/>
                  <a:pt x="14068" y="1340150"/>
                  <a:pt x="0" y="1198235"/>
                </a:cubicBezTo>
                <a:lnTo>
                  <a:pt x="0" y="1198235"/>
                </a:lnTo>
                <a:cubicBezTo>
                  <a:pt x="-46735" y="1090066"/>
                  <a:pt x="-34031" y="564642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48514" y="115803"/>
                  <a:pt x="136110" y="-16130"/>
                  <a:pt x="266387" y="0"/>
                </a:cubicBezTo>
                <a:cubicBezTo>
                  <a:pt x="480819" y="55568"/>
                  <a:pt x="542903" y="43065"/>
                  <a:pt x="746124" y="0"/>
                </a:cubicBezTo>
                <a:lnTo>
                  <a:pt x="746124" y="0"/>
                </a:lnTo>
                <a:cubicBezTo>
                  <a:pt x="859890" y="-75559"/>
                  <a:pt x="1698296" y="80464"/>
                  <a:pt x="1865312" y="0"/>
                </a:cubicBezTo>
                <a:cubicBezTo>
                  <a:pt x="2284672" y="434886"/>
                  <a:pt x="3544988" y="-75786"/>
                  <a:pt x="4210362" y="0"/>
                </a:cubicBezTo>
                <a:cubicBezTo>
                  <a:pt x="4364400" y="-4038"/>
                  <a:pt x="4482612" y="138892"/>
                  <a:pt x="4476750" y="342359"/>
                </a:cubicBezTo>
                <a:cubicBezTo>
                  <a:pt x="4506563" y="620416"/>
                  <a:pt x="4477185" y="804366"/>
                  <a:pt x="4476750" y="1198235"/>
                </a:cubicBezTo>
                <a:lnTo>
                  <a:pt x="4476750" y="1198235"/>
                </a:lnTo>
                <a:cubicBezTo>
                  <a:pt x="4489278" y="1283438"/>
                  <a:pt x="4478148" y="1572762"/>
                  <a:pt x="4476750" y="1711764"/>
                </a:cubicBezTo>
                <a:lnTo>
                  <a:pt x="4476750" y="1711757"/>
                </a:lnTo>
                <a:cubicBezTo>
                  <a:pt x="4460728" y="1879397"/>
                  <a:pt x="4388402" y="2077203"/>
                  <a:pt x="4210362" y="2054117"/>
                </a:cubicBezTo>
                <a:cubicBezTo>
                  <a:pt x="3623279" y="1944365"/>
                  <a:pt x="2059774" y="2133637"/>
                  <a:pt x="1865312" y="2054117"/>
                </a:cubicBezTo>
                <a:cubicBezTo>
                  <a:pt x="1492643" y="2306314"/>
                  <a:pt x="958750" y="2296909"/>
                  <a:pt x="543029" y="2503270"/>
                </a:cubicBezTo>
                <a:cubicBezTo>
                  <a:pt x="644835" y="2288509"/>
                  <a:pt x="663659" y="2207548"/>
                  <a:pt x="746124" y="2054117"/>
                </a:cubicBezTo>
                <a:cubicBezTo>
                  <a:pt x="552749" y="2073287"/>
                  <a:pt x="345255" y="2001101"/>
                  <a:pt x="266387" y="2054117"/>
                </a:cubicBezTo>
                <a:cubicBezTo>
                  <a:pt x="103121" y="2111065"/>
                  <a:pt x="-13416" y="1925227"/>
                  <a:pt x="0" y="1711757"/>
                </a:cubicBezTo>
                <a:lnTo>
                  <a:pt x="0" y="1711764"/>
                </a:lnTo>
                <a:cubicBezTo>
                  <a:pt x="-21295" y="1459307"/>
                  <a:pt x="-3883" y="1323612"/>
                  <a:pt x="0" y="1198235"/>
                </a:cubicBezTo>
                <a:lnTo>
                  <a:pt x="0" y="1198235"/>
                </a:lnTo>
                <a:cubicBezTo>
                  <a:pt x="-57793" y="1032231"/>
                  <a:pt x="-16338" y="535831"/>
                  <a:pt x="0" y="34235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6000" b="1" dirty="0">
                <a:solidFill>
                  <a:srgbClr val="FF0000"/>
                </a:solidFill>
              </a:rPr>
              <a:t>4,05 m</a:t>
            </a:r>
            <a:r>
              <a:rPr lang="nl-NL" sz="6000" b="1" baseline="30000" dirty="0">
                <a:solidFill>
                  <a:srgbClr val="FF0000"/>
                </a:solidFill>
              </a:rPr>
              <a:t>2</a:t>
            </a:r>
            <a:endParaRPr lang="en-US" sz="115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4" y="352425"/>
            <a:ext cx="5641237" cy="2604138"/>
          </a:xfrm>
          <a:custGeom>
            <a:avLst/>
            <a:gdLst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1237" h="2604138" fill="none" extrusionOk="0">
                <a:moveTo>
                  <a:pt x="0" y="434031"/>
                </a:moveTo>
                <a:cubicBezTo>
                  <a:pt x="-30942" y="240541"/>
                  <a:pt x="166000" y="-81317"/>
                  <a:pt x="406782" y="0"/>
                </a:cubicBezTo>
                <a:cubicBezTo>
                  <a:pt x="585866" y="65272"/>
                  <a:pt x="757364" y="53099"/>
                  <a:pt x="940206" y="0"/>
                </a:cubicBezTo>
                <a:lnTo>
                  <a:pt x="940206" y="0"/>
                </a:lnTo>
                <a:cubicBezTo>
                  <a:pt x="1419596" y="84044"/>
                  <a:pt x="2209653" y="95166"/>
                  <a:pt x="2350515" y="0"/>
                </a:cubicBezTo>
                <a:cubicBezTo>
                  <a:pt x="2735054" y="-331385"/>
                  <a:pt x="4392479" y="251747"/>
                  <a:pt x="5234453" y="0"/>
                </a:cubicBezTo>
                <a:cubicBezTo>
                  <a:pt x="5392694" y="-20125"/>
                  <a:pt x="5556140" y="210299"/>
                  <a:pt x="5641237" y="434031"/>
                </a:cubicBezTo>
                <a:cubicBezTo>
                  <a:pt x="5601881" y="937928"/>
                  <a:pt x="5534265" y="1269919"/>
                  <a:pt x="5641237" y="1519081"/>
                </a:cubicBezTo>
                <a:lnTo>
                  <a:pt x="5641237" y="1519081"/>
                </a:lnTo>
                <a:cubicBezTo>
                  <a:pt x="5687003" y="1812752"/>
                  <a:pt x="5650430" y="1946064"/>
                  <a:pt x="5641237" y="2170115"/>
                </a:cubicBezTo>
                <a:lnTo>
                  <a:pt x="5641237" y="2170106"/>
                </a:lnTo>
                <a:cubicBezTo>
                  <a:pt x="5623096" y="2476042"/>
                  <a:pt x="5456401" y="2545330"/>
                  <a:pt x="5234453" y="2604138"/>
                </a:cubicBezTo>
                <a:cubicBezTo>
                  <a:pt x="4610545" y="2494866"/>
                  <a:pt x="3472164" y="2407031"/>
                  <a:pt x="2350515" y="2604138"/>
                </a:cubicBezTo>
                <a:cubicBezTo>
                  <a:pt x="2354779" y="2813649"/>
                  <a:pt x="2538146" y="2956884"/>
                  <a:pt x="2615784" y="3123351"/>
                </a:cubicBezTo>
                <a:cubicBezTo>
                  <a:pt x="2346817" y="2946364"/>
                  <a:pt x="1479618" y="2681031"/>
                  <a:pt x="940206" y="2604138"/>
                </a:cubicBezTo>
                <a:cubicBezTo>
                  <a:pt x="680081" y="2600482"/>
                  <a:pt x="599552" y="2601211"/>
                  <a:pt x="406782" y="2604138"/>
                </a:cubicBezTo>
                <a:cubicBezTo>
                  <a:pt x="224684" y="2557477"/>
                  <a:pt x="-67099" y="2359751"/>
                  <a:pt x="0" y="2170106"/>
                </a:cubicBezTo>
                <a:lnTo>
                  <a:pt x="0" y="2170115"/>
                </a:lnTo>
                <a:cubicBezTo>
                  <a:pt x="-47370" y="1924472"/>
                  <a:pt x="31834" y="1645634"/>
                  <a:pt x="0" y="1519081"/>
                </a:cubicBezTo>
                <a:lnTo>
                  <a:pt x="0" y="1519081"/>
                </a:lnTo>
                <a:cubicBezTo>
                  <a:pt x="-12813" y="1120433"/>
                  <a:pt x="57044" y="942669"/>
                  <a:pt x="0" y="434031"/>
                </a:cubicBezTo>
                <a:close/>
              </a:path>
              <a:path w="5641237" h="2604138" stroke="0" extrusionOk="0">
                <a:moveTo>
                  <a:pt x="0" y="434031"/>
                </a:moveTo>
                <a:cubicBezTo>
                  <a:pt x="30072" y="227330"/>
                  <a:pt x="118001" y="21687"/>
                  <a:pt x="406782" y="0"/>
                </a:cubicBezTo>
                <a:cubicBezTo>
                  <a:pt x="546822" y="4225"/>
                  <a:pt x="710886" y="19096"/>
                  <a:pt x="940206" y="0"/>
                </a:cubicBezTo>
                <a:lnTo>
                  <a:pt x="940206" y="0"/>
                </a:lnTo>
                <a:cubicBezTo>
                  <a:pt x="1501834" y="105280"/>
                  <a:pt x="1754555" y="98573"/>
                  <a:pt x="2350515" y="0"/>
                </a:cubicBezTo>
                <a:cubicBezTo>
                  <a:pt x="3081006" y="-281501"/>
                  <a:pt x="4573880" y="-149512"/>
                  <a:pt x="5234453" y="0"/>
                </a:cubicBezTo>
                <a:cubicBezTo>
                  <a:pt x="5483849" y="-12550"/>
                  <a:pt x="5660073" y="147753"/>
                  <a:pt x="5641237" y="434031"/>
                </a:cubicBezTo>
                <a:cubicBezTo>
                  <a:pt x="5578662" y="885055"/>
                  <a:pt x="5733078" y="1220286"/>
                  <a:pt x="5641237" y="1519081"/>
                </a:cubicBezTo>
                <a:lnTo>
                  <a:pt x="5641237" y="1519081"/>
                </a:lnTo>
                <a:cubicBezTo>
                  <a:pt x="5616762" y="1663419"/>
                  <a:pt x="5690568" y="2014235"/>
                  <a:pt x="5641237" y="2170115"/>
                </a:cubicBezTo>
                <a:lnTo>
                  <a:pt x="5641237" y="2170106"/>
                </a:lnTo>
                <a:cubicBezTo>
                  <a:pt x="5692022" y="2400858"/>
                  <a:pt x="5495788" y="2600638"/>
                  <a:pt x="5234453" y="2604138"/>
                </a:cubicBezTo>
                <a:cubicBezTo>
                  <a:pt x="4465198" y="2627998"/>
                  <a:pt x="2823172" y="2659431"/>
                  <a:pt x="2350515" y="2604138"/>
                </a:cubicBezTo>
                <a:cubicBezTo>
                  <a:pt x="2423918" y="2688171"/>
                  <a:pt x="2617414" y="3020188"/>
                  <a:pt x="2615784" y="3123351"/>
                </a:cubicBezTo>
                <a:cubicBezTo>
                  <a:pt x="2188251" y="3213737"/>
                  <a:pt x="1408565" y="2950931"/>
                  <a:pt x="940206" y="2604138"/>
                </a:cubicBezTo>
                <a:cubicBezTo>
                  <a:pt x="672103" y="2558333"/>
                  <a:pt x="482376" y="2642929"/>
                  <a:pt x="406782" y="2604138"/>
                </a:cubicBezTo>
                <a:cubicBezTo>
                  <a:pt x="173953" y="2568382"/>
                  <a:pt x="14168" y="2374964"/>
                  <a:pt x="0" y="2170106"/>
                </a:cubicBezTo>
                <a:lnTo>
                  <a:pt x="0" y="2170115"/>
                </a:lnTo>
                <a:cubicBezTo>
                  <a:pt x="-56843" y="1919790"/>
                  <a:pt x="78710" y="1681593"/>
                  <a:pt x="0" y="1519081"/>
                </a:cubicBezTo>
                <a:lnTo>
                  <a:pt x="0" y="1519081"/>
                </a:lnTo>
                <a:cubicBezTo>
                  <a:pt x="-7832" y="1016581"/>
                  <a:pt x="53227" y="575759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23821" y="250830"/>
                  <a:pt x="174014" y="-28174"/>
                  <a:pt x="406782" y="0"/>
                </a:cubicBezTo>
                <a:cubicBezTo>
                  <a:pt x="599130" y="49762"/>
                  <a:pt x="699969" y="36075"/>
                  <a:pt x="940206" y="0"/>
                </a:cubicBezTo>
                <a:lnTo>
                  <a:pt x="940206" y="0"/>
                </a:lnTo>
                <a:cubicBezTo>
                  <a:pt x="1391303" y="71795"/>
                  <a:pt x="2123955" y="146907"/>
                  <a:pt x="2350515" y="0"/>
                </a:cubicBezTo>
                <a:cubicBezTo>
                  <a:pt x="3019391" y="20422"/>
                  <a:pt x="4244255" y="41016"/>
                  <a:pt x="5234453" y="0"/>
                </a:cubicBezTo>
                <a:cubicBezTo>
                  <a:pt x="5431806" y="-25599"/>
                  <a:pt x="5600118" y="175685"/>
                  <a:pt x="5641237" y="434031"/>
                </a:cubicBezTo>
                <a:cubicBezTo>
                  <a:pt x="5638985" y="806078"/>
                  <a:pt x="5527180" y="1147109"/>
                  <a:pt x="5641237" y="1519081"/>
                </a:cubicBezTo>
                <a:lnTo>
                  <a:pt x="5641237" y="1519081"/>
                </a:lnTo>
                <a:cubicBezTo>
                  <a:pt x="5718242" y="1766972"/>
                  <a:pt x="5673253" y="1945193"/>
                  <a:pt x="5641237" y="2170115"/>
                </a:cubicBezTo>
                <a:lnTo>
                  <a:pt x="5641237" y="2170106"/>
                </a:lnTo>
                <a:cubicBezTo>
                  <a:pt x="5576810" y="2446202"/>
                  <a:pt x="5429903" y="2562928"/>
                  <a:pt x="5234453" y="2604138"/>
                </a:cubicBezTo>
                <a:cubicBezTo>
                  <a:pt x="4736232" y="2575387"/>
                  <a:pt x="3151817" y="2251788"/>
                  <a:pt x="2350515" y="2604138"/>
                </a:cubicBezTo>
                <a:cubicBezTo>
                  <a:pt x="2412435" y="2799728"/>
                  <a:pt x="2530377" y="2878667"/>
                  <a:pt x="2615784" y="3123351"/>
                </a:cubicBezTo>
                <a:cubicBezTo>
                  <a:pt x="2629363" y="2965993"/>
                  <a:pt x="1440144" y="2635965"/>
                  <a:pt x="940206" y="2604138"/>
                </a:cubicBezTo>
                <a:cubicBezTo>
                  <a:pt x="692339" y="2626134"/>
                  <a:pt x="601057" y="2579724"/>
                  <a:pt x="406782" y="2604138"/>
                </a:cubicBezTo>
                <a:cubicBezTo>
                  <a:pt x="169056" y="2567413"/>
                  <a:pt x="48798" y="2395588"/>
                  <a:pt x="0" y="2170106"/>
                </a:cubicBezTo>
                <a:lnTo>
                  <a:pt x="0" y="2170115"/>
                </a:lnTo>
                <a:cubicBezTo>
                  <a:pt x="-11799" y="1957066"/>
                  <a:pt x="28343" y="1666201"/>
                  <a:pt x="0" y="1519081"/>
                </a:cubicBezTo>
                <a:lnTo>
                  <a:pt x="0" y="1519081"/>
                </a:lnTo>
                <a:cubicBezTo>
                  <a:pt x="20476" y="1217913"/>
                  <a:pt x="96718" y="950381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64447" y="254939"/>
                  <a:pt x="146770" y="-25796"/>
                  <a:pt x="406782" y="0"/>
                </a:cubicBezTo>
                <a:cubicBezTo>
                  <a:pt x="583742" y="46600"/>
                  <a:pt x="731981" y="48434"/>
                  <a:pt x="940206" y="0"/>
                </a:cubicBezTo>
                <a:lnTo>
                  <a:pt x="940206" y="0"/>
                </a:lnTo>
                <a:cubicBezTo>
                  <a:pt x="1420265" y="70558"/>
                  <a:pt x="2200423" y="114419"/>
                  <a:pt x="2350515" y="0"/>
                </a:cubicBezTo>
                <a:cubicBezTo>
                  <a:pt x="2850988" y="-114452"/>
                  <a:pt x="4471335" y="115205"/>
                  <a:pt x="5234453" y="0"/>
                </a:cubicBezTo>
                <a:cubicBezTo>
                  <a:pt x="5400301" y="-7586"/>
                  <a:pt x="5551141" y="187365"/>
                  <a:pt x="5641237" y="434031"/>
                </a:cubicBezTo>
                <a:cubicBezTo>
                  <a:pt x="5592718" y="857931"/>
                  <a:pt x="5547128" y="1166232"/>
                  <a:pt x="5641237" y="1519081"/>
                </a:cubicBezTo>
                <a:lnTo>
                  <a:pt x="5641237" y="1519081"/>
                </a:lnTo>
                <a:cubicBezTo>
                  <a:pt x="5705278" y="1811660"/>
                  <a:pt x="5662754" y="1971154"/>
                  <a:pt x="5641237" y="2170115"/>
                </a:cubicBezTo>
                <a:lnTo>
                  <a:pt x="5641237" y="2170106"/>
                </a:lnTo>
                <a:cubicBezTo>
                  <a:pt x="5613230" y="2452010"/>
                  <a:pt x="5451096" y="2524065"/>
                  <a:pt x="5234453" y="2604138"/>
                </a:cubicBezTo>
                <a:cubicBezTo>
                  <a:pt x="4823551" y="2504874"/>
                  <a:pt x="3244394" y="2367532"/>
                  <a:pt x="2350515" y="2604138"/>
                </a:cubicBezTo>
                <a:cubicBezTo>
                  <a:pt x="2391434" y="2806421"/>
                  <a:pt x="2536217" y="2918282"/>
                  <a:pt x="2615784" y="3123351"/>
                </a:cubicBezTo>
                <a:cubicBezTo>
                  <a:pt x="2443466" y="2985915"/>
                  <a:pt x="1480229" y="2704501"/>
                  <a:pt x="940206" y="2604138"/>
                </a:cubicBezTo>
                <a:cubicBezTo>
                  <a:pt x="687265" y="2606285"/>
                  <a:pt x="591221" y="2604397"/>
                  <a:pt x="406782" y="2604138"/>
                </a:cubicBezTo>
                <a:cubicBezTo>
                  <a:pt x="190917" y="2557366"/>
                  <a:pt x="-48433" y="2370094"/>
                  <a:pt x="0" y="2170106"/>
                </a:cubicBezTo>
                <a:lnTo>
                  <a:pt x="0" y="2170115"/>
                </a:lnTo>
                <a:cubicBezTo>
                  <a:pt x="-36800" y="1935198"/>
                  <a:pt x="40561" y="1676845"/>
                  <a:pt x="0" y="1519081"/>
                </a:cubicBezTo>
                <a:lnTo>
                  <a:pt x="0" y="1519081"/>
                </a:lnTo>
                <a:cubicBezTo>
                  <a:pt x="11238" y="1157272"/>
                  <a:pt x="61565" y="952866"/>
                  <a:pt x="0" y="434031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7 cm</a:t>
            </a:r>
            <a:r>
              <a:rPr lang="en-US" sz="3600" baseline="30000" dirty="0">
                <a:solidFill>
                  <a:srgbClr val="002060"/>
                </a:solidFill>
              </a:rPr>
              <a:t>2  </a:t>
            </a:r>
            <a:r>
              <a:rPr lang="en-US" sz="3600" dirty="0">
                <a:solidFill>
                  <a:srgbClr val="002060"/>
                </a:solidFill>
              </a:rPr>
              <a:t>10 mm</a:t>
            </a:r>
            <a:r>
              <a:rPr lang="en-US" sz="3600" baseline="30000" dirty="0">
                <a:solidFill>
                  <a:srgbClr val="002060"/>
                </a:solidFill>
              </a:rPr>
              <a:t>2 </a:t>
            </a:r>
            <a:r>
              <a:rPr lang="en-US" sz="3600" dirty="0">
                <a:solidFill>
                  <a:srgbClr val="002060"/>
                </a:solidFill>
              </a:rPr>
              <a:t>= ……. cm</a:t>
            </a:r>
            <a:r>
              <a:rPr lang="en-US" sz="3600" baseline="30000" dirty="0">
                <a:solidFill>
                  <a:srgbClr val="002060"/>
                </a:solidFill>
              </a:rPr>
              <a:t>2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4920" h="1463567" fill="none" extrusionOk="0">
                <a:moveTo>
                  <a:pt x="0" y="243932"/>
                </a:moveTo>
                <a:cubicBezTo>
                  <a:pt x="-39412" y="81340"/>
                  <a:pt x="149926" y="-23289"/>
                  <a:pt x="251997" y="0"/>
                </a:cubicBezTo>
                <a:cubicBezTo>
                  <a:pt x="443731" y="47419"/>
                  <a:pt x="517401" y="36209"/>
                  <a:pt x="705819" y="0"/>
                </a:cubicBezTo>
                <a:lnTo>
                  <a:pt x="705819" y="0"/>
                </a:lnTo>
                <a:cubicBezTo>
                  <a:pt x="834833" y="-85227"/>
                  <a:pt x="1595958" y="70434"/>
                  <a:pt x="1764550" y="0"/>
                </a:cubicBezTo>
                <a:cubicBezTo>
                  <a:pt x="2132665" y="277465"/>
                  <a:pt x="3450416" y="-3776"/>
                  <a:pt x="3982922" y="0"/>
                </a:cubicBezTo>
                <a:cubicBezTo>
                  <a:pt x="4112375" y="-36732"/>
                  <a:pt x="4278828" y="75589"/>
                  <a:pt x="4234920" y="243932"/>
                </a:cubicBezTo>
                <a:cubicBezTo>
                  <a:pt x="4248096" y="434694"/>
                  <a:pt x="4229275" y="566142"/>
                  <a:pt x="4234920" y="853747"/>
                </a:cubicBezTo>
                <a:lnTo>
                  <a:pt x="4234920" y="853747"/>
                </a:lnTo>
                <a:cubicBezTo>
                  <a:pt x="4247853" y="923627"/>
                  <a:pt x="4202087" y="1119451"/>
                  <a:pt x="4234920" y="1219639"/>
                </a:cubicBezTo>
                <a:lnTo>
                  <a:pt x="4234920" y="1219634"/>
                </a:lnTo>
                <a:cubicBezTo>
                  <a:pt x="4215968" y="1303767"/>
                  <a:pt x="4142515" y="1489758"/>
                  <a:pt x="3982922" y="1463567"/>
                </a:cubicBezTo>
                <a:cubicBezTo>
                  <a:pt x="3452223" y="1410832"/>
                  <a:pt x="1990131" y="1511861"/>
                  <a:pt x="1764550" y="1463567"/>
                </a:cubicBezTo>
                <a:cubicBezTo>
                  <a:pt x="1410598" y="1575363"/>
                  <a:pt x="838055" y="1724446"/>
                  <a:pt x="513695" y="1783590"/>
                </a:cubicBezTo>
                <a:cubicBezTo>
                  <a:pt x="615877" y="1624692"/>
                  <a:pt x="616591" y="1580183"/>
                  <a:pt x="705819" y="1463567"/>
                </a:cubicBezTo>
                <a:cubicBezTo>
                  <a:pt x="536193" y="1477872"/>
                  <a:pt x="329468" y="1414830"/>
                  <a:pt x="251997" y="1463567"/>
                </a:cubicBezTo>
                <a:cubicBezTo>
                  <a:pt x="79704" y="1528946"/>
                  <a:pt x="-121" y="1386802"/>
                  <a:pt x="0" y="1219634"/>
                </a:cubicBezTo>
                <a:lnTo>
                  <a:pt x="0" y="1219639"/>
                </a:lnTo>
                <a:cubicBezTo>
                  <a:pt x="-3787" y="1045321"/>
                  <a:pt x="-9314" y="921456"/>
                  <a:pt x="0" y="853747"/>
                </a:cubicBezTo>
                <a:lnTo>
                  <a:pt x="0" y="853747"/>
                </a:lnTo>
                <a:cubicBezTo>
                  <a:pt x="-38883" y="748636"/>
                  <a:pt x="-12427" y="360139"/>
                  <a:pt x="0" y="243932"/>
                </a:cubicBezTo>
                <a:close/>
              </a:path>
              <a:path w="4234920" h="1463567" stroke="0" extrusionOk="0">
                <a:moveTo>
                  <a:pt x="0" y="243932"/>
                </a:moveTo>
                <a:cubicBezTo>
                  <a:pt x="-26967" y="128731"/>
                  <a:pt x="110774" y="-28573"/>
                  <a:pt x="251997" y="0"/>
                </a:cubicBezTo>
                <a:cubicBezTo>
                  <a:pt x="288060" y="45489"/>
                  <a:pt x="532131" y="-49423"/>
                  <a:pt x="705819" y="0"/>
                </a:cubicBezTo>
                <a:lnTo>
                  <a:pt x="705819" y="0"/>
                </a:lnTo>
                <a:cubicBezTo>
                  <a:pt x="1227435" y="44974"/>
                  <a:pt x="1329618" y="46572"/>
                  <a:pt x="1764550" y="0"/>
                </a:cubicBezTo>
                <a:cubicBezTo>
                  <a:pt x="2315997" y="223413"/>
                  <a:pt x="3339007" y="-176720"/>
                  <a:pt x="3982922" y="0"/>
                </a:cubicBezTo>
                <a:cubicBezTo>
                  <a:pt x="4150767" y="-25694"/>
                  <a:pt x="4270845" y="105443"/>
                  <a:pt x="4234920" y="243932"/>
                </a:cubicBezTo>
                <a:cubicBezTo>
                  <a:pt x="4258519" y="480972"/>
                  <a:pt x="4274457" y="596635"/>
                  <a:pt x="4234920" y="853747"/>
                </a:cubicBezTo>
                <a:lnTo>
                  <a:pt x="4234920" y="853747"/>
                </a:lnTo>
                <a:cubicBezTo>
                  <a:pt x="4234967" y="996611"/>
                  <a:pt x="4272713" y="1125907"/>
                  <a:pt x="4234920" y="1219639"/>
                </a:cubicBezTo>
                <a:lnTo>
                  <a:pt x="4234920" y="1219634"/>
                </a:lnTo>
                <a:cubicBezTo>
                  <a:pt x="4227107" y="1397985"/>
                  <a:pt x="4148346" y="1490593"/>
                  <a:pt x="3982922" y="1463567"/>
                </a:cubicBezTo>
                <a:cubicBezTo>
                  <a:pt x="2977900" y="1237550"/>
                  <a:pt x="2590055" y="1462055"/>
                  <a:pt x="1764550" y="1463567"/>
                </a:cubicBezTo>
                <a:cubicBezTo>
                  <a:pt x="1623868" y="1299974"/>
                  <a:pt x="1001797" y="1614458"/>
                  <a:pt x="513695" y="1783590"/>
                </a:cubicBezTo>
                <a:cubicBezTo>
                  <a:pt x="559182" y="1664767"/>
                  <a:pt x="659670" y="1600961"/>
                  <a:pt x="705819" y="1463567"/>
                </a:cubicBezTo>
                <a:cubicBezTo>
                  <a:pt x="481105" y="1429321"/>
                  <a:pt x="468917" y="1451767"/>
                  <a:pt x="251997" y="1463567"/>
                </a:cubicBezTo>
                <a:cubicBezTo>
                  <a:pt x="145182" y="1453411"/>
                  <a:pt x="-33368" y="1323028"/>
                  <a:pt x="0" y="1219634"/>
                </a:cubicBezTo>
                <a:lnTo>
                  <a:pt x="0" y="1219639"/>
                </a:lnTo>
                <a:cubicBezTo>
                  <a:pt x="48035" y="1085579"/>
                  <a:pt x="12866" y="1019016"/>
                  <a:pt x="0" y="853747"/>
                </a:cubicBezTo>
                <a:lnTo>
                  <a:pt x="0" y="853747"/>
                </a:lnTo>
                <a:cubicBezTo>
                  <a:pt x="29345" y="636128"/>
                  <a:pt x="15670" y="403445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20306" y="90744"/>
                  <a:pt x="92176" y="8073"/>
                  <a:pt x="251997" y="0"/>
                </a:cubicBezTo>
                <a:cubicBezTo>
                  <a:pt x="456584" y="37609"/>
                  <a:pt x="513695" y="36276"/>
                  <a:pt x="705819" y="0"/>
                </a:cubicBezTo>
                <a:lnTo>
                  <a:pt x="705819" y="0"/>
                </a:lnTo>
                <a:cubicBezTo>
                  <a:pt x="830211" y="-35945"/>
                  <a:pt x="1601172" y="40867"/>
                  <a:pt x="1764550" y="0"/>
                </a:cubicBezTo>
                <a:cubicBezTo>
                  <a:pt x="2251251" y="246601"/>
                  <a:pt x="3320823" y="-160730"/>
                  <a:pt x="3982922" y="0"/>
                </a:cubicBezTo>
                <a:cubicBezTo>
                  <a:pt x="4116460" y="-7696"/>
                  <a:pt x="4233258" y="109540"/>
                  <a:pt x="4234920" y="243932"/>
                </a:cubicBezTo>
                <a:cubicBezTo>
                  <a:pt x="4222059" y="433810"/>
                  <a:pt x="4212454" y="578738"/>
                  <a:pt x="4234920" y="853747"/>
                </a:cubicBezTo>
                <a:lnTo>
                  <a:pt x="4234920" y="853747"/>
                </a:lnTo>
                <a:cubicBezTo>
                  <a:pt x="4229130" y="909940"/>
                  <a:pt x="4243848" y="1120314"/>
                  <a:pt x="4234920" y="1219639"/>
                </a:cubicBezTo>
                <a:lnTo>
                  <a:pt x="4234920" y="1219634"/>
                </a:lnTo>
                <a:cubicBezTo>
                  <a:pt x="4215507" y="1371756"/>
                  <a:pt x="4133259" y="1475073"/>
                  <a:pt x="3982922" y="1463567"/>
                </a:cubicBezTo>
                <a:cubicBezTo>
                  <a:pt x="3407065" y="1372290"/>
                  <a:pt x="1982864" y="1533371"/>
                  <a:pt x="1764550" y="1463567"/>
                </a:cubicBezTo>
                <a:cubicBezTo>
                  <a:pt x="1428384" y="1655079"/>
                  <a:pt x="907526" y="1592299"/>
                  <a:pt x="513695" y="1783590"/>
                </a:cubicBezTo>
                <a:cubicBezTo>
                  <a:pt x="597178" y="1644479"/>
                  <a:pt x="623081" y="1571110"/>
                  <a:pt x="705819" y="1463567"/>
                </a:cubicBezTo>
                <a:cubicBezTo>
                  <a:pt x="513017" y="1472002"/>
                  <a:pt x="314674" y="1425199"/>
                  <a:pt x="251997" y="1463567"/>
                </a:cubicBezTo>
                <a:cubicBezTo>
                  <a:pt x="139487" y="1483710"/>
                  <a:pt x="4943" y="1333607"/>
                  <a:pt x="0" y="1219634"/>
                </a:cubicBezTo>
                <a:lnTo>
                  <a:pt x="0" y="1219639"/>
                </a:lnTo>
                <a:cubicBezTo>
                  <a:pt x="-25773" y="1046382"/>
                  <a:pt x="-8223" y="968050"/>
                  <a:pt x="0" y="853747"/>
                </a:cubicBezTo>
                <a:lnTo>
                  <a:pt x="0" y="853747"/>
                </a:lnTo>
                <a:cubicBezTo>
                  <a:pt x="-37899" y="758664"/>
                  <a:pt x="-11443" y="394914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48992" y="74450"/>
                  <a:pt x="138099" y="-18766"/>
                  <a:pt x="251997" y="0"/>
                </a:cubicBezTo>
                <a:cubicBezTo>
                  <a:pt x="453401" y="47563"/>
                  <a:pt x="509164" y="23987"/>
                  <a:pt x="705819" y="0"/>
                </a:cubicBezTo>
                <a:lnTo>
                  <a:pt x="705819" y="0"/>
                </a:lnTo>
                <a:cubicBezTo>
                  <a:pt x="827149" y="-52114"/>
                  <a:pt x="1598510" y="62334"/>
                  <a:pt x="1764550" y="0"/>
                </a:cubicBezTo>
                <a:cubicBezTo>
                  <a:pt x="2160860" y="274370"/>
                  <a:pt x="3395964" y="-70432"/>
                  <a:pt x="3982922" y="0"/>
                </a:cubicBezTo>
                <a:cubicBezTo>
                  <a:pt x="4131506" y="-16984"/>
                  <a:pt x="4246528" y="97768"/>
                  <a:pt x="4234920" y="243932"/>
                </a:cubicBezTo>
                <a:cubicBezTo>
                  <a:pt x="4250046" y="450561"/>
                  <a:pt x="4232666" y="578611"/>
                  <a:pt x="4234920" y="853747"/>
                </a:cubicBezTo>
                <a:lnTo>
                  <a:pt x="4234920" y="853747"/>
                </a:lnTo>
                <a:cubicBezTo>
                  <a:pt x="4236366" y="911919"/>
                  <a:pt x="4220731" y="1120150"/>
                  <a:pt x="4234920" y="1219639"/>
                </a:cubicBezTo>
                <a:lnTo>
                  <a:pt x="4234920" y="1219634"/>
                </a:lnTo>
                <a:cubicBezTo>
                  <a:pt x="4222965" y="1335677"/>
                  <a:pt x="4158926" y="1491296"/>
                  <a:pt x="3982922" y="1463567"/>
                </a:cubicBezTo>
                <a:cubicBezTo>
                  <a:pt x="3457227" y="1408397"/>
                  <a:pt x="1977726" y="1524228"/>
                  <a:pt x="1764550" y="1463567"/>
                </a:cubicBezTo>
                <a:cubicBezTo>
                  <a:pt x="1433897" y="1611748"/>
                  <a:pt x="898285" y="1670758"/>
                  <a:pt x="513695" y="1783590"/>
                </a:cubicBezTo>
                <a:cubicBezTo>
                  <a:pt x="611046" y="1634937"/>
                  <a:pt x="623260" y="1574842"/>
                  <a:pt x="705819" y="1463567"/>
                </a:cubicBezTo>
                <a:cubicBezTo>
                  <a:pt x="516704" y="1482750"/>
                  <a:pt x="326406" y="1426845"/>
                  <a:pt x="251997" y="1463567"/>
                </a:cubicBezTo>
                <a:cubicBezTo>
                  <a:pt x="120651" y="1496972"/>
                  <a:pt x="-9384" y="1357561"/>
                  <a:pt x="0" y="1219634"/>
                </a:cubicBezTo>
                <a:lnTo>
                  <a:pt x="0" y="1219639"/>
                </a:lnTo>
                <a:cubicBezTo>
                  <a:pt x="-13280" y="1042836"/>
                  <a:pt x="4388" y="933577"/>
                  <a:pt x="0" y="853747"/>
                </a:cubicBezTo>
                <a:lnTo>
                  <a:pt x="0" y="853747"/>
                </a:lnTo>
                <a:cubicBezTo>
                  <a:pt x="-40314" y="746320"/>
                  <a:pt x="-25818" y="392128"/>
                  <a:pt x="0" y="2439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b="1" dirty="0">
                <a:solidFill>
                  <a:srgbClr val="FF0000"/>
                </a:solidFill>
              </a:rPr>
              <a:t>7,1 cm</a:t>
            </a:r>
            <a:r>
              <a:rPr lang="nl-NL" sz="4800" b="1" baseline="30000" dirty="0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14 km</a:t>
            </a:r>
            <a:r>
              <a:rPr lang="en-US" sz="2800" baseline="30000" dirty="0">
                <a:solidFill>
                  <a:srgbClr val="002060"/>
                </a:solidFill>
              </a:rPr>
              <a:t>2</a:t>
            </a:r>
            <a:r>
              <a:rPr lang="en-US" sz="2800" dirty="0">
                <a:solidFill>
                  <a:srgbClr val="002060"/>
                </a:solidFill>
              </a:rPr>
              <a:t> 50 ha = ………. km</a:t>
            </a:r>
            <a:r>
              <a:rPr lang="en-US" sz="2800" baseline="30000" dirty="0">
                <a:solidFill>
                  <a:srgbClr val="002060"/>
                </a:solidFill>
              </a:rPr>
              <a:t>2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rgbClr val="FF0000"/>
                </a:solidFill>
              </a:rPr>
              <a:t>14,50 km</a:t>
            </a:r>
            <a:r>
              <a:rPr lang="nl-NL" sz="4400" b="1" baseline="30000" dirty="0">
                <a:solidFill>
                  <a:srgbClr val="FF0000"/>
                </a:solidFill>
              </a:rPr>
              <a:t>2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0941B-82F4-037C-2DE6-E473BB9578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1693" y="1025506"/>
            <a:ext cx="559661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82600" y="165100"/>
            <a:ext cx="10871200" cy="1448112"/>
            <a:chOff x="3358686" y="2096806"/>
            <a:chExt cx="9719218" cy="31438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7"/>
              <a:ext cx="9489039" cy="3140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Tìm số tự nhiên hoặc số thập phân thích hợp.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1BA58C-13A2-C6CB-F9A1-538BC7F29434}"/>
              </a:ext>
            </a:extLst>
          </p:cNvPr>
          <p:cNvSpPr txBox="1"/>
          <p:nvPr/>
        </p:nvSpPr>
        <p:spPr>
          <a:xfrm>
            <a:off x="584200" y="1727200"/>
            <a:ext cx="114935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3 m =        cm                    5 m 24 cm =        m                        270 cm =        m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1,5 km =        m                    7 km 80 m =        km                  635 m =         km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b) 4 kg =         g                    2 kg 300 g =        kg                      8 000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0,95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      kg            3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66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      7 500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3B448D-17FE-2714-CFF5-123E281167A1}"/>
              </a:ext>
            </a:extLst>
          </p:cNvPr>
          <p:cNvSpPr/>
          <p:nvPr/>
        </p:nvSpPr>
        <p:spPr>
          <a:xfrm>
            <a:off x="1930400" y="18161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46961E-9819-F062-29FF-A145272141CF}"/>
              </a:ext>
            </a:extLst>
          </p:cNvPr>
          <p:cNvSpPr/>
          <p:nvPr/>
        </p:nvSpPr>
        <p:spPr>
          <a:xfrm>
            <a:off x="2324100" y="2489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25E136-3968-64EA-2AAA-14A64D0A6B66}"/>
              </a:ext>
            </a:extLst>
          </p:cNvPr>
          <p:cNvSpPr/>
          <p:nvPr/>
        </p:nvSpPr>
        <p:spPr>
          <a:xfrm>
            <a:off x="6400800" y="18288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C265DA8-CF7D-67F4-BBA9-5FB87BA198AD}"/>
              </a:ext>
            </a:extLst>
          </p:cNvPr>
          <p:cNvSpPr/>
          <p:nvPr/>
        </p:nvSpPr>
        <p:spPr>
          <a:xfrm>
            <a:off x="6680200" y="24511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8126116-5912-6F79-1BA1-4E1802961686}"/>
              </a:ext>
            </a:extLst>
          </p:cNvPr>
          <p:cNvSpPr/>
          <p:nvPr/>
        </p:nvSpPr>
        <p:spPr>
          <a:xfrm>
            <a:off x="10591800" y="18034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3DD05D-A7CF-2A92-E7A4-A693F4A9A5E6}"/>
              </a:ext>
            </a:extLst>
          </p:cNvPr>
          <p:cNvSpPr/>
          <p:nvPr/>
        </p:nvSpPr>
        <p:spPr>
          <a:xfrm>
            <a:off x="10439400" y="24638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DD8407-7EF3-9B9D-A3D8-2CC85E59EA07}"/>
              </a:ext>
            </a:extLst>
          </p:cNvPr>
          <p:cNvSpPr/>
          <p:nvPr/>
        </p:nvSpPr>
        <p:spPr>
          <a:xfrm>
            <a:off x="2133600" y="31496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823CDD-20E8-8EC7-25DC-B6FAC7350BB1}"/>
              </a:ext>
            </a:extLst>
          </p:cNvPr>
          <p:cNvSpPr/>
          <p:nvPr/>
        </p:nvSpPr>
        <p:spPr>
          <a:xfrm>
            <a:off x="6375400" y="3124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CD1A2F-3736-4D32-EA89-CA0C67AE7C37}"/>
              </a:ext>
            </a:extLst>
          </p:cNvPr>
          <p:cNvSpPr/>
          <p:nvPr/>
        </p:nvSpPr>
        <p:spPr>
          <a:xfrm>
            <a:off x="10617200" y="3124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AADA6AD-AE5E-8C7B-C89B-9DE54FEF22E7}"/>
              </a:ext>
            </a:extLst>
          </p:cNvPr>
          <p:cNvSpPr/>
          <p:nvPr/>
        </p:nvSpPr>
        <p:spPr>
          <a:xfrm>
            <a:off x="2603500" y="3759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5BE3F5A-DC56-4531-265A-BF82590DE05B}"/>
              </a:ext>
            </a:extLst>
          </p:cNvPr>
          <p:cNvSpPr/>
          <p:nvPr/>
        </p:nvSpPr>
        <p:spPr>
          <a:xfrm>
            <a:off x="6502400" y="37465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74B44C6-A512-F48E-532B-7DEA0160A55A}"/>
              </a:ext>
            </a:extLst>
          </p:cNvPr>
          <p:cNvSpPr/>
          <p:nvPr/>
        </p:nvSpPr>
        <p:spPr>
          <a:xfrm>
            <a:off x="10566400" y="37719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BA77D-A6EE-35FD-30F4-76F576E06EC6}"/>
              </a:ext>
            </a:extLst>
          </p:cNvPr>
          <p:cNvSpPr txBox="1"/>
          <p:nvPr/>
        </p:nvSpPr>
        <p:spPr>
          <a:xfrm>
            <a:off x="1511300" y="1270000"/>
            <a:ext cx="12001500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lnSpc>
                <a:spcPct val="150000"/>
              </a:lnSpc>
              <a:buAutoNum type="alphaLcParenR"/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m =           cm                      5 m 24 cm =           m       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1,5 km =            m                     7 km 80 m =           km        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FA818E-4AFD-5183-83C0-D9795F9F9D1B}"/>
              </a:ext>
            </a:extLst>
          </p:cNvPr>
          <p:cNvSpPr/>
          <p:nvPr/>
        </p:nvSpPr>
        <p:spPr>
          <a:xfrm>
            <a:off x="3314700" y="13462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D74F0-E55C-84A9-5CD4-C277558FE6F8}"/>
              </a:ext>
            </a:extLst>
          </p:cNvPr>
          <p:cNvSpPr txBox="1"/>
          <p:nvPr/>
        </p:nvSpPr>
        <p:spPr>
          <a:xfrm>
            <a:off x="4533900" y="4914900"/>
            <a:ext cx="45720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635 m =             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A0FCD-0B3D-80FC-EA0D-4988B34B7330}"/>
              </a:ext>
            </a:extLst>
          </p:cNvPr>
          <p:cNvSpPr txBox="1"/>
          <p:nvPr/>
        </p:nvSpPr>
        <p:spPr>
          <a:xfrm>
            <a:off x="4533900" y="3937000"/>
            <a:ext cx="45720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270 cm =          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43809F-4750-9A63-8855-3BAE569D392A}"/>
              </a:ext>
            </a:extLst>
          </p:cNvPr>
          <p:cNvSpPr/>
          <p:nvPr/>
        </p:nvSpPr>
        <p:spPr>
          <a:xfrm>
            <a:off x="3771900" y="2209800"/>
            <a:ext cx="1016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016027-B6D5-39E2-C1C0-62702B265068}"/>
              </a:ext>
            </a:extLst>
          </p:cNvPr>
          <p:cNvSpPr/>
          <p:nvPr/>
        </p:nvSpPr>
        <p:spPr>
          <a:xfrm>
            <a:off x="9550400" y="13970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D6E2DF8-364A-1869-FAE9-AF4BB97F68DA}"/>
              </a:ext>
            </a:extLst>
          </p:cNvPr>
          <p:cNvSpPr/>
          <p:nvPr/>
        </p:nvSpPr>
        <p:spPr>
          <a:xfrm>
            <a:off x="9842500" y="22225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CA1598-5C2A-9234-B032-AEEE083DDEC5}"/>
              </a:ext>
            </a:extLst>
          </p:cNvPr>
          <p:cNvSpPr/>
          <p:nvPr/>
        </p:nvSpPr>
        <p:spPr>
          <a:xfrm>
            <a:off x="6489700" y="40640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35C444-8D2F-9F56-93B4-8848FB19B684}"/>
              </a:ext>
            </a:extLst>
          </p:cNvPr>
          <p:cNvSpPr/>
          <p:nvPr/>
        </p:nvSpPr>
        <p:spPr>
          <a:xfrm>
            <a:off x="6311900" y="5041900"/>
            <a:ext cx="1193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466BA8-7C29-8E63-3437-822CCB500F22}"/>
              </a:ext>
            </a:extLst>
          </p:cNvPr>
          <p:cNvSpPr/>
          <p:nvPr/>
        </p:nvSpPr>
        <p:spPr>
          <a:xfrm>
            <a:off x="3302000" y="13462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1841636-12BC-B13D-79D3-285E06B9A76B}"/>
              </a:ext>
            </a:extLst>
          </p:cNvPr>
          <p:cNvSpPr/>
          <p:nvPr/>
        </p:nvSpPr>
        <p:spPr>
          <a:xfrm>
            <a:off x="3759200" y="2197100"/>
            <a:ext cx="10414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F0945CB-DE99-36ED-D83E-0C4F86B74307}"/>
              </a:ext>
            </a:extLst>
          </p:cNvPr>
          <p:cNvSpPr/>
          <p:nvPr/>
        </p:nvSpPr>
        <p:spPr>
          <a:xfrm>
            <a:off x="9563100" y="14097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9E905E-22E8-D13D-C406-3A87D8448CA0}"/>
              </a:ext>
            </a:extLst>
          </p:cNvPr>
          <p:cNvSpPr/>
          <p:nvPr/>
        </p:nvSpPr>
        <p:spPr>
          <a:xfrm>
            <a:off x="9817100" y="2197100"/>
            <a:ext cx="10414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AB1229-03D7-9053-C644-F6ED27D2D980}"/>
              </a:ext>
            </a:extLst>
          </p:cNvPr>
          <p:cNvSpPr/>
          <p:nvPr/>
        </p:nvSpPr>
        <p:spPr>
          <a:xfrm>
            <a:off x="6477000" y="40513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0EC3D6B-BA04-C693-B02B-9946E3106228}"/>
              </a:ext>
            </a:extLst>
          </p:cNvPr>
          <p:cNvSpPr/>
          <p:nvPr/>
        </p:nvSpPr>
        <p:spPr>
          <a:xfrm>
            <a:off x="6299200" y="5029200"/>
            <a:ext cx="1231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0,635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10E2421-AF4B-47FB-80A3-FCCE530A7CFC}"/>
</file>

<file path=customXml/itemProps2.xml><?xml version="1.0" encoding="utf-8"?>
<ds:datastoreItem xmlns:ds="http://schemas.openxmlformats.org/officeDocument/2006/customXml" ds:itemID="{7A0F02BD-6650-43B0-8851-9F79BB574FBB}"/>
</file>

<file path=customXml/itemProps3.xml><?xml version="1.0" encoding="utf-8"?>
<ds:datastoreItem xmlns:ds="http://schemas.openxmlformats.org/officeDocument/2006/customXml" ds:itemID="{B77B0AE7-B35B-48AD-8A79-99DA72E9B239}"/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721</Words>
  <Application>Microsoft Office PowerPoint</Application>
  <PresentationFormat>Widescreen</PresentationFormat>
  <Paragraphs>127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等线 Light</vt:lpstr>
      <vt:lpstr>DFPOP1-W9</vt:lpstr>
      <vt:lpstr>Merienda One</vt:lpstr>
      <vt:lpstr>字魂100号-方方先锋体</vt:lpstr>
      <vt:lpstr>Arial</vt:lpstr>
      <vt:lpstr>Calibri</vt:lpstr>
      <vt:lpstr>Cambria</vt:lpstr>
      <vt:lpstr>Cambria Math</vt:lpstr>
      <vt:lpstr>1_Office Theme</vt:lpstr>
      <vt:lpstr>1_Office 主题​​</vt:lpstr>
      <vt:lpstr>The Fruit Box Thesis by Slidesgo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47</cp:revision>
  <dcterms:created xsi:type="dcterms:W3CDTF">2024-02-12T03:50:25Z</dcterms:created>
  <dcterms:modified xsi:type="dcterms:W3CDTF">2025-02-15T10:30:57Z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