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60.xml" ContentType="application/vnd.openxmlformats-officedocument.presentationml.tags+xml"/>
  <Override PartName="/ppt/tags/tag59.xml" ContentType="application/vnd.openxmlformats-officedocument.presentationml.tags+xml"/>
  <Override PartName="/ppt/tags/tag58.xml" ContentType="application/vnd.openxmlformats-officedocument.presentationml.tags+xml"/>
  <Override PartName="/ppt/tags/tag57.xml" ContentType="application/vnd.openxmlformats-officedocument.presentationml.tags+xml"/>
  <Override PartName="/ppt/tags/tag1.xml" ContentType="application/vnd.openxmlformats-officedocument.presentationml.tags+xml"/>
  <Override PartName="/ppt/tags/tag55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ppt/tags/tag48.xml" ContentType="application/vnd.openxmlformats-officedocument.presentationml.tags+xml"/>
  <Override PartName="/ppt/tags/tag47.xml" ContentType="application/vnd.openxmlformats-officedocument.presentationml.tags+xml"/>
  <Override PartName="/ppt/tags/tag4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56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2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62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17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21.xml" ContentType="application/vnd.openxmlformats-officedocument.presentationml.tags+xml"/>
  <Override PartName="/ppt/tags/tag37.xml" ContentType="application/vnd.openxmlformats-officedocument.presentationml.tags+xml"/>
  <Override PartName="/ppt/tags/tag8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9"/>
  </p:notesMasterIdLst>
  <p:sldIdLst>
    <p:sldId id="337" r:id="rId6"/>
    <p:sldId id="343" r:id="rId7"/>
    <p:sldId id="341" r:id="rId8"/>
    <p:sldId id="339" r:id="rId9"/>
    <p:sldId id="272" r:id="rId10"/>
    <p:sldId id="344" r:id="rId11"/>
    <p:sldId id="345" r:id="rId12"/>
    <p:sldId id="346" r:id="rId13"/>
    <p:sldId id="347" r:id="rId14"/>
    <p:sldId id="348" r:id="rId15"/>
    <p:sldId id="342" r:id="rId16"/>
    <p:sldId id="34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2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1.xml"/><Relationship Id="rId7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4.xml"/><Relationship Id="rId7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7.xml"/><Relationship Id="rId7" Type="http://schemas.openxmlformats.org/officeDocument/2006/relationships/image" Target="../media/image2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C0A58-EB4C-89D8-844B-555832CAE0C3}"/>
              </a:ext>
            </a:extLst>
          </p:cNvPr>
          <p:cNvSpPr txBox="1"/>
          <p:nvPr/>
        </p:nvSpPr>
        <p:spPr>
          <a:xfrm>
            <a:off x="1605516" y="1360967"/>
            <a:ext cx="9005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7 600 × 3 = 22 800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× 5 = 30 000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(22 800 + 30 000) : (3 + 5) = 6 600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6 600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23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: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A0199-99A6-2DE0-E9D6-F2D3F043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3" y="610375"/>
            <a:ext cx="10523486" cy="28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256C1-A634-A6FD-CC9B-52F72F7A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6" y="3744212"/>
            <a:ext cx="10042666" cy="2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/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/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/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: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9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CE8EB8D-A90F-4FDA-A7B1-A75676642870}"/>
</file>

<file path=customXml/itemProps2.xml><?xml version="1.0" encoding="utf-8"?>
<ds:datastoreItem xmlns:ds="http://schemas.openxmlformats.org/officeDocument/2006/customXml" ds:itemID="{C3371048-3B25-4E6F-BBE5-3A0308BE04AA}"/>
</file>

<file path=customXml/itemProps3.xml><?xml version="1.0" encoding="utf-8"?>
<ds:datastoreItem xmlns:ds="http://schemas.openxmlformats.org/officeDocument/2006/customXml" ds:itemID="{C18A5DCB-B816-4765-9BC1-EDED0302C47E}"/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283</Words>
  <Application>Microsoft Office PowerPoint</Application>
  <PresentationFormat>Widescreen</PresentationFormat>
  <Paragraphs>57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字魂59号-创粗黑</vt:lpstr>
      <vt:lpstr>Arial</vt:lpstr>
      <vt:lpstr>Calibri</vt:lpstr>
      <vt:lpstr>Calibri Light</vt:lpstr>
      <vt:lpstr>Cambria</vt:lpstr>
      <vt:lpstr>Cambria Math</vt:lpstr>
      <vt:lpstr>SVN-Hole Hearted</vt:lpstr>
      <vt:lpstr>Tahoma</vt:lpstr>
      <vt:lpstr>Wingdings</vt:lpstr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47</cp:revision>
  <dcterms:created xsi:type="dcterms:W3CDTF">2021-11-16T14:11:33Z</dcterms:created>
  <dcterms:modified xsi:type="dcterms:W3CDTF">2025-02-13T04:06:50Z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