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68" d="100"/>
          <a:sy n="68" d="100"/>
        </p:scale>
        <p:origin x="12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2346722" y="1200268"/>
            <a:ext cx="445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Thứ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0B36735-4FFF-4DD6-A3F8-A46C717E6A3C}"/>
</file>

<file path=customXml/itemProps2.xml><?xml version="1.0" encoding="utf-8"?>
<ds:datastoreItem xmlns:ds="http://schemas.openxmlformats.org/officeDocument/2006/customXml" ds:itemID="{47B85403-1ED1-4EFE-B529-531C414BF787}"/>
</file>

<file path=customXml/itemProps3.xml><?xml version="1.0" encoding="utf-8"?>
<ds:datastoreItem xmlns:ds="http://schemas.openxmlformats.org/officeDocument/2006/customXml" ds:itemID="{98604202-CF6D-453C-A3E2-A0C529DBFAAA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647</TotalTime>
  <Words>494</Words>
  <Application>Microsoft Office PowerPoint</Application>
  <PresentationFormat>On-screen Show (16:9)</PresentationFormat>
  <Paragraphs>95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Thao Tran</cp:lastModifiedBy>
  <cp:revision>11</cp:revision>
  <dcterms:created xsi:type="dcterms:W3CDTF">2015-08-22T03:26:29Z</dcterms:created>
  <dcterms:modified xsi:type="dcterms:W3CDTF">2025-02-15T08:40:32Z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