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62" r:id="rId3"/>
    <p:sldId id="445" r:id="rId4"/>
    <p:sldId id="446" r:id="rId5"/>
    <p:sldId id="357" r:id="rId6"/>
    <p:sldId id="374" r:id="rId7"/>
    <p:sldId id="447" r:id="rId8"/>
    <p:sldId id="310" r:id="rId9"/>
    <p:sldId id="448" r:id="rId10"/>
    <p:sldId id="377" r:id="rId11"/>
    <p:sldId id="260" r:id="rId12"/>
    <p:sldId id="449" r:id="rId13"/>
    <p:sldId id="450" r:id="rId14"/>
    <p:sldId id="452" r:id="rId15"/>
    <p:sldId id="451" r:id="rId16"/>
    <p:sldId id="453" r:id="rId17"/>
    <p:sldId id="454" r:id="rId18"/>
    <p:sldId id="261" r:id="rId19"/>
    <p:sldId id="455" r:id="rId20"/>
    <p:sldId id="456" r:id="rId21"/>
    <p:sldId id="313"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81725" autoAdjust="0"/>
  </p:normalViewPr>
  <p:slideViewPr>
    <p:cSldViewPr snapToGrid="0">
      <p:cViewPr varScale="1">
        <p:scale>
          <a:sx n="49" d="100"/>
          <a:sy n="49" d="100"/>
        </p:scale>
        <p:origin x="122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t>15</a:t>
            </a:fld>
            <a:endParaRPr lang="en-US"/>
          </a:p>
        </p:txBody>
      </p:sp>
    </p:spTree>
    <p:extLst>
      <p:ext uri="{BB962C8B-B14F-4D97-AF65-F5344CB8AC3E}">
        <p14:creationId xmlns:p14="http://schemas.microsoft.com/office/powerpoint/2010/main" val="273150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021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3311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18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62632868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99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7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9758626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403130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71349543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2644575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54333896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8722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63158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1368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2/15/2025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909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079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2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16824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94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156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3364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73073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Description automatically generated">
            <a:extLst>
              <a:ext uri="{FF2B5EF4-FFF2-40B4-BE49-F238E27FC236}">
                <a16:creationId xmlns:a16="http://schemas.microsoft.com/office/drawing/2014/main" id="{6224F0C6-39CB-EE75-9C28-EF7E906611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4417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5C33E16C-016B-EFCE-7C37-78F3248638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4251217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505200" y="2883535"/>
            <a:ext cx="1790065" cy="2630170"/>
          </a:xfrm>
          <a:prstGeom prst="rect">
            <a:avLst/>
          </a:prstGeom>
        </p:spPr>
      </p:pic>
      <p:pic>
        <p:nvPicPr>
          <p:cNvPr id="3"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06000" y="2743200"/>
            <a:ext cx="1453515" cy="2911475"/>
          </a:xfrm>
          <a:prstGeom prst="rect">
            <a:avLst/>
          </a:prstGeom>
        </p:spPr>
      </p:pic>
      <p:grpSp>
        <p:nvGrpSpPr>
          <p:cNvPr id="4" name="Group 3"/>
          <p:cNvGrpSpPr/>
          <p:nvPr/>
        </p:nvGrpSpPr>
        <p:grpSpPr>
          <a:xfrm>
            <a:off x="3478412" y="381000"/>
            <a:ext cx="6852163" cy="2454275"/>
            <a:chOff x="7324" y="600"/>
            <a:chExt cx="5502" cy="3865"/>
          </a:xfrm>
          <a:solidFill>
            <a:schemeClr val="accent4">
              <a:lumMod val="60000"/>
              <a:lumOff val="40000"/>
            </a:schemeClr>
          </a:solidFill>
        </p:grpSpPr>
        <p:pic>
          <p:nvPicPr>
            <p:cNvPr id="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45" y="600"/>
              <a:ext cx="5481" cy="3865"/>
            </a:xfrm>
            <a:prstGeom prst="rect">
              <a:avLst/>
            </a:prstGeom>
          </p:spPr>
        </p:pic>
        <p:sp>
          <p:nvSpPr>
            <p:cNvPr id="16" name="Text Box 15"/>
            <p:cNvSpPr txBox="1"/>
            <p:nvPr/>
          </p:nvSpPr>
          <p:spPr>
            <a:xfrm>
              <a:off x="7324" y="120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Chào các bạn! Hãy cùng đến trường với chúng tớ nào!</a:t>
              </a:r>
            </a:p>
          </p:txBody>
        </p:sp>
      </p:grpSp>
      <p:grpSp>
        <p:nvGrpSpPr>
          <p:cNvPr id="5" name="Group 4"/>
          <p:cNvGrpSpPr/>
          <p:nvPr/>
        </p:nvGrpSpPr>
        <p:grpSpPr>
          <a:xfrm>
            <a:off x="5410200" y="457200"/>
            <a:ext cx="4855210" cy="2453640"/>
            <a:chOff x="8832" y="4800"/>
            <a:chExt cx="7646" cy="3864"/>
          </a:xfrm>
        </p:grpSpPr>
        <p:pic>
          <p:nvPicPr>
            <p:cNvPr id="6"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2" y="4800"/>
              <a:ext cx="7216" cy="3865"/>
            </a:xfrm>
            <a:prstGeom prst="rect">
              <a:avLst/>
            </a:prstGeom>
          </p:spPr>
        </p:pic>
        <p:sp>
          <p:nvSpPr>
            <p:cNvPr id="8" name="Text Box 7"/>
            <p:cNvSpPr txBox="1"/>
            <p:nvPr/>
          </p:nvSpPr>
          <p:spPr>
            <a:xfrm>
              <a:off x="9102" y="5040"/>
              <a:ext cx="7377" cy="3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Trước khi đi chúng ta hãy cùng khởi động nhé!</a:t>
              </a:r>
            </a:p>
          </p:txBody>
        </p:sp>
      </p:grpSp>
      <p:pic>
        <p:nvPicPr>
          <p:cNvPr id="9" name="Picture 8" descr="A round pink circle with white text and a black background&#10;&#10;Description automatically generated">
            <a:extLst>
              <a:ext uri="{FF2B5EF4-FFF2-40B4-BE49-F238E27FC236}">
                <a16:creationId xmlns:a16="http://schemas.microsoft.com/office/drawing/2014/main" id="{FD4AE212-493C-7E55-0944-6B68166EC8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a:extLst>
              <a:ext uri="{FF2B5EF4-FFF2-40B4-BE49-F238E27FC236}">
                <a16:creationId xmlns:a16="http://schemas.microsoft.com/office/drawing/2014/main" id="{F6B3DBFD-9511-016F-4B92-F22F389FD65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5AD69C-1910-1E0F-80BE-B13F06C5D735}"/>
              </a:ext>
            </a:extLst>
          </p:cNvPr>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7A6FC077-CB27-F24E-89FA-B87BA814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extLst>
      <p:ext uri="{BB962C8B-B14F-4D97-AF65-F5344CB8AC3E}">
        <p14:creationId xmlns:p14="http://schemas.microsoft.com/office/powerpoint/2010/main" val="325879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7E69592-03F5-58F2-F03F-4CA7DAB571D1}"/>
              </a:ext>
            </a:extLst>
          </p:cNvPr>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p>
        </p:txBody>
      </p:sp>
      <p:sp>
        <p:nvSpPr>
          <p:cNvPr id="7" name="Rectangle: Rounded Corners 6">
            <a:extLst>
              <a:ext uri="{FF2B5EF4-FFF2-40B4-BE49-F238E27FC236}">
                <a16:creationId xmlns:a16="http://schemas.microsoft.com/office/drawing/2014/main" id="{2CC47CAF-D52D-E39B-52A8-65161EAF722B}"/>
              </a:ext>
            </a:extLst>
          </p:cNvPr>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p>
          <a:p>
            <a:pPr algn="ctr"/>
            <a:r>
              <a:rPr lang="vi-VN" sz="2400" b="0" i="0" dirty="0">
                <a:solidFill>
                  <a:srgbClr val="000000"/>
                </a:solidFill>
                <a:effectLst/>
                <a:latin typeface="Cambria" panose="02040503050406030204" pitchFamily="18" charset="0"/>
                <a:ea typeface="Cambria" panose="02040503050406030204" pitchFamily="18" charset="0"/>
              </a:rPr>
              <a:t>                                           (Tố Hữu)</a:t>
            </a:r>
          </a:p>
        </p:txBody>
      </p:sp>
      <p:sp>
        <p:nvSpPr>
          <p:cNvPr id="11" name="Rectangle: Rounded Corners 10">
            <a:extLst>
              <a:ext uri="{FF2B5EF4-FFF2-40B4-BE49-F238E27FC236}">
                <a16:creationId xmlns:a16="http://schemas.microsoft.com/office/drawing/2014/main" id="{B8E82D79-C338-DF37-B41E-CCB870C0916F}"/>
              </a:ext>
            </a:extLst>
          </p:cNvPr>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9965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CB0630E-1F9B-F034-0B54-856E0D090A03}"/>
              </a:ext>
            </a:extLst>
          </p:cNvPr>
          <p:cNvPicPr>
            <a:picLocks noChangeAspect="1"/>
          </p:cNvPicPr>
          <p:nvPr/>
        </p:nvPicPr>
        <p:blipFill>
          <a:blip r:embed="rId3"/>
          <a:stretch>
            <a:fillRect/>
          </a:stretch>
        </p:blipFill>
        <p:spPr>
          <a:xfrm>
            <a:off x="1642518" y="1271178"/>
            <a:ext cx="8742454" cy="5150865"/>
          </a:xfrm>
          <a:prstGeom prst="rect">
            <a:avLst/>
          </a:prstGeom>
        </p:spPr>
      </p:pic>
    </p:spTree>
    <p:extLst>
      <p:ext uri="{BB962C8B-B14F-4D97-AF65-F5344CB8AC3E}">
        <p14:creationId xmlns:p14="http://schemas.microsoft.com/office/powerpoint/2010/main" val="225306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370026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62C8E0C-3157-3221-F9DB-0AF055BB529B}"/>
              </a:ext>
            </a:extLst>
          </p:cNvPr>
          <p:cNvPicPr>
            <a:picLocks noChangeAspect="1"/>
          </p:cNvPicPr>
          <p:nvPr/>
        </p:nvPicPr>
        <p:blipFill>
          <a:blip r:embed="rId3"/>
          <a:stretch>
            <a:fillRect/>
          </a:stretch>
        </p:blipFill>
        <p:spPr>
          <a:xfrm>
            <a:off x="1292133" y="1329281"/>
            <a:ext cx="9642351" cy="3921988"/>
          </a:xfrm>
          <a:prstGeom prst="rect">
            <a:avLst/>
          </a:prstGeom>
        </p:spPr>
      </p:pic>
    </p:spTree>
    <p:extLst>
      <p:ext uri="{BB962C8B-B14F-4D97-AF65-F5344CB8AC3E}">
        <p14:creationId xmlns:p14="http://schemas.microsoft.com/office/powerpoint/2010/main" val="408930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9198972" cy="3046988"/>
          </a:xfrm>
          <a:prstGeom prst="rect">
            <a:avLst/>
          </a:prstGeom>
          <a:noFill/>
        </p:spPr>
        <p:txBody>
          <a:bodyPr wrap="square" rtlCol="0">
            <a:spAutoFit/>
          </a:bodyPr>
          <a:lstStyle/>
          <a:p>
            <a:pPr lvl="0" algn="ctr">
              <a:defRPr/>
            </a:pPr>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Chủ 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4"/>
          <a:stretch>
            <a:fillRect/>
          </a:stretch>
        </p:blipFill>
        <p:spPr>
          <a:xfrm flipH="1">
            <a:off x="-638757" y="3492760"/>
            <a:ext cx="3166156" cy="3304810"/>
          </a:xfrm>
          <a:prstGeom prst="rect">
            <a:avLst/>
          </a:prstGeom>
        </p:spPr>
      </p:pic>
    </p:spTree>
    <p:extLst>
      <p:ext uri="{BB962C8B-B14F-4D97-AF65-F5344CB8AC3E}">
        <p14:creationId xmlns:p14="http://schemas.microsoft.com/office/powerpoint/2010/main" val="225861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a:extLst>
              <a:ext uri="{FF2B5EF4-FFF2-40B4-BE49-F238E27FC236}">
                <a16:creationId xmlns:a16="http://schemas.microsoft.com/office/drawing/2014/main" id="{AEA4B2EC-88DB-63F1-E32C-614F945BE195}"/>
              </a:ext>
            </a:extLst>
          </p:cNvPr>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C5B69C5-BA90-26EF-532C-3CADC6C5703B}"/>
              </a:ext>
            </a:extLst>
          </p:cNvPr>
          <p:cNvSpPr txBox="1"/>
          <p:nvPr/>
        </p:nvSpPr>
        <p:spPr>
          <a:xfrm>
            <a:off x="2011680" y="822961"/>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436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Rounded Corners 3">
            <a:extLst>
              <a:ext uri="{FF2B5EF4-FFF2-40B4-BE49-F238E27FC236}">
                <a16:creationId xmlns:a16="http://schemas.microsoft.com/office/drawing/2014/main" id="{3160BB2C-7993-726C-8DBA-22E87C6A6BBA}"/>
              </a:ext>
            </a:extLst>
          </p:cNvPr>
          <p:cNvSpPr/>
          <p:nvPr/>
        </p:nvSpPr>
        <p:spPr>
          <a:xfrm>
            <a:off x="540773" y="393290"/>
            <a:ext cx="11002297" cy="6066504"/>
          </a:xfrm>
          <a:prstGeom prst="roundRect">
            <a:avLst/>
          </a:prstGeom>
          <a:solidFill>
            <a:schemeClr val="bg1">
              <a:alpha val="96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0" dirty="0">
              <a:ln>
                <a:solidFill>
                  <a:schemeClr val="accent6">
                    <a:lumMod val="50000"/>
                  </a:schemeClr>
                </a:solidFill>
              </a:ln>
              <a:solidFill>
                <a:srgbClr val="00B0F0"/>
              </a:solidFill>
              <a:latin typeface="SVN-Gretoon" panose="02040603050506020204" pitchFamily="18" charset="0"/>
            </a:endParaRPr>
          </a:p>
        </p:txBody>
      </p:sp>
      <p:pic>
        <p:nvPicPr>
          <p:cNvPr id="5" name="Picture 4" descr="A yellow and pink text on a black background&#10;&#10;Description automatically generated">
            <a:extLst>
              <a:ext uri="{FF2B5EF4-FFF2-40B4-BE49-F238E27FC236}">
                <a16:creationId xmlns:a16="http://schemas.microsoft.com/office/drawing/2014/main" id="{27B9DA00-CA42-2715-1E52-25F33C309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extLst>
      <p:ext uri="{BB962C8B-B14F-4D97-AF65-F5344CB8AC3E}">
        <p14:creationId xmlns:p14="http://schemas.microsoft.com/office/powerpoint/2010/main" val="373432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extLst>
      <p:ext uri="{BB962C8B-B14F-4D97-AF65-F5344CB8AC3E}">
        <p14:creationId xmlns:p14="http://schemas.microsoft.com/office/powerpoint/2010/main" val="33958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69355" y="429623"/>
            <a:ext cx="4852035" cy="1815882"/>
          </a:xfrm>
          <a:prstGeom prst="rect">
            <a:avLst/>
          </a:prstGeom>
          <a:noFill/>
        </p:spPr>
        <p:txBody>
          <a:bodyPr wrap="square" rtlCol="0">
            <a:spAutoFit/>
          </a:bodyPr>
          <a:lstStyle/>
          <a:p>
            <a:pPr lvl="0" algn="ctr"/>
            <a:r>
              <a:rPr lang="vi-VN"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riêng nào cần viết hoa trong câu dưới đây? </a:t>
            </a:r>
            <a:endParaRPr lang="en-US"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Anh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kim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thông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minh</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dũng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cảm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8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Kim </a:t>
            </a:r>
            <a:r>
              <a:rPr kumimoji="0" lang="en-US" sz="4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endPar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1" name="Graphic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762" y="2121"/>
            <a:ext cx="12190476" cy="6853756"/>
          </a:xfrm>
          <a:prstGeom prst="rect">
            <a:avLst/>
          </a:prstGeom>
        </p:spPr>
      </p:pic>
      <p:sp>
        <p:nvSpPr>
          <p:cNvPr id="2" name="Rectangle: Rounded Corners 1">
            <a:extLst>
              <a:ext uri="{FF2B5EF4-FFF2-40B4-BE49-F238E27FC236}">
                <a16:creationId xmlns:a16="http://schemas.microsoft.com/office/drawing/2014/main" id="{23570CAB-052F-ED11-3051-6BF2215D31CC}"/>
              </a:ext>
            </a:extLst>
          </p:cNvPr>
          <p:cNvSpPr/>
          <p:nvPr/>
        </p:nvSpPr>
        <p:spPr>
          <a:xfrm>
            <a:off x="4572000" y="1066800"/>
            <a:ext cx="6620935" cy="5063604"/>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pic>
        <p:nvPicPr>
          <p:cNvPr id="10" name="Picture 9" descr="A cartoon character with different expressions&#10;&#10;Description automatically generated">
            <a:extLst>
              <a:ext uri="{FF2B5EF4-FFF2-40B4-BE49-F238E27FC236}">
                <a16:creationId xmlns:a16="http://schemas.microsoft.com/office/drawing/2014/main" id="{D76A0764-939D-EBB4-42D1-7471CAF175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155" b="74889" l="27750" r="49168">
                        <a14:foregroundMark x1="27750" y1="39426" x2="29575" y2="39749"/>
                        <a14:foregroundMark x1="39857" y1="60736" x2="42491" y2="60776"/>
                        <a14:foregroundMark x1="42491" y1="60776" x2="42491" y2="60736"/>
                        <a14:foregroundMark x1="37361" y1="48767" x2="37546" y2="49656"/>
                        <a14:foregroundMark x1="49099" y1="49414" x2="48521" y2="57016"/>
                        <a14:foregroundMark x1="40481" y1="62273" x2="41567" y2="64577"/>
                        <a14:foregroundMark x1="49168" y1="56490" x2="49030" y2="56894"/>
                        <a14:backgroundMark x1="49653" y1="49009" x2="49653" y2="55924"/>
                        <a14:backgroundMark x1="49653" y1="49535" x2="49653" y2="50991"/>
                        <a14:backgroundMark x1="49584" y1="49778" x2="49723" y2="51314"/>
                      </a14:backgroundRemoval>
                    </a14:imgEffect>
                  </a14:imgLayer>
                </a14:imgProps>
              </a:ext>
              <a:ext uri="{28A0092B-C50C-407E-A947-70E740481C1C}">
                <a14:useLocalDpi xmlns:a14="http://schemas.microsoft.com/office/drawing/2010/main" val="0"/>
              </a:ext>
            </a:extLst>
          </a:blip>
          <a:srcRect l="26514" t="23460" r="48498" b="19319"/>
          <a:stretch/>
        </p:blipFill>
        <p:spPr>
          <a:xfrm>
            <a:off x="73624" y="864751"/>
            <a:ext cx="4668117" cy="6108516"/>
          </a:xfrm>
          <a:prstGeom prst="rect">
            <a:avLst/>
          </a:prstGeom>
        </p:spPr>
      </p:pic>
      <p:grpSp>
        <p:nvGrpSpPr>
          <p:cNvPr id="24" name="Group 23">
            <a:extLst>
              <a:ext uri="{FF2B5EF4-FFF2-40B4-BE49-F238E27FC236}">
                <a16:creationId xmlns:a16="http://schemas.microsoft.com/office/drawing/2014/main" id="{8A64A751-B316-E315-964F-C8B97DC52C0B}"/>
              </a:ext>
            </a:extLst>
          </p:cNvPr>
          <p:cNvGrpSpPr/>
          <p:nvPr/>
        </p:nvGrpSpPr>
        <p:grpSpPr>
          <a:xfrm>
            <a:off x="4893875" y="1631216"/>
            <a:ext cx="5821087" cy="933766"/>
            <a:chOff x="4893875" y="1631216"/>
            <a:chExt cx="5821087" cy="933766"/>
          </a:xfrm>
        </p:grpSpPr>
        <p:sp>
          <p:nvSpPr>
            <p:cNvPr id="13" name="TextBox 12">
              <a:extLst>
                <a:ext uri="{FF2B5EF4-FFF2-40B4-BE49-F238E27FC236}">
                  <a16:creationId xmlns:a16="http://schemas.microsoft.com/office/drawing/2014/main" id="{0CA66157-0220-FFF1-21C0-0EA70F89306C}"/>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11" name="Freeform 7">
              <a:extLst>
                <a:ext uri="{FF2B5EF4-FFF2-40B4-BE49-F238E27FC236}">
                  <a16:creationId xmlns:a16="http://schemas.microsoft.com/office/drawing/2014/main" id="{20A7CDEB-8C89-FC15-F15B-74DBDEEB0F70}"/>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EC596F1C-0A0E-DA6E-A82D-731F9E0C6564}"/>
              </a:ext>
            </a:extLst>
          </p:cNvPr>
          <p:cNvGrpSpPr/>
          <p:nvPr/>
        </p:nvGrpSpPr>
        <p:grpSpPr>
          <a:xfrm>
            <a:off x="4893875" y="2706622"/>
            <a:ext cx="5821087" cy="933766"/>
            <a:chOff x="4893875" y="1631216"/>
            <a:chExt cx="5821087" cy="933766"/>
          </a:xfrm>
        </p:grpSpPr>
        <p:sp>
          <p:nvSpPr>
            <p:cNvPr id="26" name="TextBox 25">
              <a:extLst>
                <a:ext uri="{FF2B5EF4-FFF2-40B4-BE49-F238E27FC236}">
                  <a16:creationId xmlns:a16="http://schemas.microsoft.com/office/drawing/2014/main" id="{4F04A6DF-FDDA-D7FE-AC39-331D8F2561EF}"/>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27" name="Freeform 7">
              <a:extLst>
                <a:ext uri="{FF2B5EF4-FFF2-40B4-BE49-F238E27FC236}">
                  <a16:creationId xmlns:a16="http://schemas.microsoft.com/office/drawing/2014/main" id="{54EC4611-1EF9-EC81-80F7-71496C240DE6}"/>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D5B00AA6-B016-B2B3-32AC-2EC4ADD41713}"/>
              </a:ext>
            </a:extLst>
          </p:cNvPr>
          <p:cNvGrpSpPr/>
          <p:nvPr/>
        </p:nvGrpSpPr>
        <p:grpSpPr>
          <a:xfrm>
            <a:off x="4893875" y="3782028"/>
            <a:ext cx="5821087" cy="933766"/>
            <a:chOff x="4893875" y="1631216"/>
            <a:chExt cx="5821087" cy="933766"/>
          </a:xfrm>
        </p:grpSpPr>
        <p:sp>
          <p:nvSpPr>
            <p:cNvPr id="29" name="TextBox 28">
              <a:extLst>
                <a:ext uri="{FF2B5EF4-FFF2-40B4-BE49-F238E27FC236}">
                  <a16:creationId xmlns:a16="http://schemas.microsoft.com/office/drawing/2014/main" id="{40AF7B32-8D65-9C83-AC26-9A8E7CDCD7AD}"/>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30" name="Freeform 7">
              <a:extLst>
                <a:ext uri="{FF2B5EF4-FFF2-40B4-BE49-F238E27FC236}">
                  <a16:creationId xmlns:a16="http://schemas.microsoft.com/office/drawing/2014/main" id="{015476C8-FDED-EC35-4799-1DAAE820559C}"/>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7985398C-3F8E-71F7-0DBF-51230A30AE70}"/>
              </a:ext>
            </a:extLst>
          </p:cNvPr>
          <p:cNvGrpSpPr/>
          <p:nvPr/>
        </p:nvGrpSpPr>
        <p:grpSpPr>
          <a:xfrm>
            <a:off x="4893875" y="4857434"/>
            <a:ext cx="5821087" cy="933766"/>
            <a:chOff x="4893875" y="1631216"/>
            <a:chExt cx="5821087" cy="933766"/>
          </a:xfrm>
        </p:grpSpPr>
        <p:sp>
          <p:nvSpPr>
            <p:cNvPr id="32" name="TextBox 31">
              <a:extLst>
                <a:ext uri="{FF2B5EF4-FFF2-40B4-BE49-F238E27FC236}">
                  <a16:creationId xmlns:a16="http://schemas.microsoft.com/office/drawing/2014/main" id="{3BBD0C6D-C0A1-FC97-0912-A08908045DBE}"/>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33" name="Freeform 7">
              <a:extLst>
                <a:ext uri="{FF2B5EF4-FFF2-40B4-BE49-F238E27FC236}">
                  <a16:creationId xmlns:a16="http://schemas.microsoft.com/office/drawing/2014/main" id="{DCF8CFF4-3D93-9C08-D295-5BCC1E949651}"/>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C229A21-CC38-5261-F1D4-1A63E3E89C22}"/>
              </a:ext>
            </a:extLst>
          </p:cNvPr>
          <p:cNvPicPr>
            <a:picLocks noChangeAspect="1"/>
          </p:cNvPicPr>
          <p:nvPr/>
        </p:nvPicPr>
        <p:blipFill>
          <a:blip r:embed="rId6"/>
          <a:stretch>
            <a:fillRect/>
          </a:stretch>
        </p:blipFill>
        <p:spPr>
          <a:xfrm>
            <a:off x="5741365" y="117059"/>
            <a:ext cx="4523624" cy="1633870"/>
          </a:xfrm>
          <a:prstGeom prst="rect">
            <a:avLst/>
          </a:prstGeom>
        </p:spPr>
      </p:pic>
    </p:spTree>
    <p:extLst>
      <p:ext uri="{BB962C8B-B14F-4D97-AF65-F5344CB8AC3E}">
        <p14:creationId xmlns:p14="http://schemas.microsoft.com/office/powerpoint/2010/main" val="227374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875F6FEB-03A1-6355-7205-AE70CB395A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
        <p:nvSpPr>
          <p:cNvPr id="2" name="Freeform 6">
            <a:extLst>
              <a:ext uri="{FF2B5EF4-FFF2-40B4-BE49-F238E27FC236}">
                <a16:creationId xmlns:a16="http://schemas.microsoft.com/office/drawing/2014/main" id="{14FB7EC0-D07D-AFBA-D077-D66CE6A66785}"/>
              </a:ext>
            </a:extLst>
          </p:cNvPr>
          <p:cNvSpPr/>
          <p:nvPr/>
        </p:nvSpPr>
        <p:spPr>
          <a:xfrm>
            <a:off x="1496403" y="1843496"/>
            <a:ext cx="4379088" cy="4652417"/>
          </a:xfrm>
          <a:custGeom>
            <a:avLst/>
            <a:gdLst/>
            <a:ahLst/>
            <a:cxnLst/>
            <a:rect l="l" t="t" r="r" b="b"/>
            <a:pathLst>
              <a:path w="4255467" h="4521080">
                <a:moveTo>
                  <a:pt x="0" y="0"/>
                </a:moveTo>
                <a:lnTo>
                  <a:pt x="4255467" y="0"/>
                </a:lnTo>
                <a:lnTo>
                  <a:pt x="4255467" y="4521080"/>
                </a:lnTo>
                <a:lnTo>
                  <a:pt x="0" y="4521080"/>
                </a:lnTo>
                <a:lnTo>
                  <a:pt x="0" y="0"/>
                </a:lnTo>
                <a:close/>
              </a:path>
            </a:pathLst>
          </a:custGeom>
          <a:blipFill>
            <a:blip r:embed="rId3"/>
            <a:stretch>
              <a:fillRect/>
            </a:stretch>
          </a:blipFill>
        </p:spPr>
        <p:txBody>
          <a:bodyPr/>
          <a:lstStyle/>
          <a:p>
            <a:endParaRPr lang="en-US"/>
          </a:p>
        </p:txBody>
      </p:sp>
      <p:sp>
        <p:nvSpPr>
          <p:cNvPr id="3" name="Freeform 7">
            <a:extLst>
              <a:ext uri="{FF2B5EF4-FFF2-40B4-BE49-F238E27FC236}">
                <a16:creationId xmlns:a16="http://schemas.microsoft.com/office/drawing/2014/main" id="{8A9A0B3A-3CEF-D309-8BE4-1ACA9541CA82}"/>
              </a:ext>
            </a:extLst>
          </p:cNvPr>
          <p:cNvSpPr/>
          <p:nvPr/>
        </p:nvSpPr>
        <p:spPr>
          <a:xfrm>
            <a:off x="6316511" y="1982274"/>
            <a:ext cx="3456139" cy="4374860"/>
          </a:xfrm>
          <a:custGeom>
            <a:avLst/>
            <a:gdLst/>
            <a:ahLst/>
            <a:cxnLst/>
            <a:rect l="l" t="t" r="r" b="b"/>
            <a:pathLst>
              <a:path w="3358572" h="4251357">
                <a:moveTo>
                  <a:pt x="0" y="0"/>
                </a:moveTo>
                <a:lnTo>
                  <a:pt x="3358571" y="0"/>
                </a:lnTo>
                <a:lnTo>
                  <a:pt x="3358571" y="4251357"/>
                </a:lnTo>
                <a:lnTo>
                  <a:pt x="0" y="4251357"/>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D49EE057-87AC-FAD1-C572-15D4E9237414}"/>
              </a:ext>
            </a:extLst>
          </p:cNvPr>
          <p:cNvPicPr>
            <a:picLocks noChangeAspect="1"/>
          </p:cNvPicPr>
          <p:nvPr/>
        </p:nvPicPr>
        <p:blipFill>
          <a:blip r:embed="rId5"/>
          <a:stretch>
            <a:fillRect/>
          </a:stretch>
        </p:blipFill>
        <p:spPr>
          <a:xfrm>
            <a:off x="0" y="905109"/>
            <a:ext cx="12192000" cy="1364055"/>
          </a:xfrm>
          <a:prstGeom prst="rect">
            <a:avLst/>
          </a:prstGeom>
        </p:spPr>
      </p:pic>
    </p:spTree>
    <p:extLst>
      <p:ext uri="{BB962C8B-B14F-4D97-AF65-F5344CB8AC3E}">
        <p14:creationId xmlns:p14="http://schemas.microsoft.com/office/powerpoint/2010/main" val="29194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8BE6F8-FCAE-1985-FBD8-1A239493615B}"/>
              </a:ext>
            </a:extLst>
          </p:cNvPr>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5CAD156B-324A-F985-F984-494966BF8EAF}"/>
              </a:ext>
            </a:extLst>
          </p:cNvPr>
          <p:cNvSpPr txBox="1"/>
          <p:nvPr/>
        </p:nvSpPr>
        <p:spPr>
          <a:xfrm>
            <a:off x="364852" y="298995"/>
            <a:ext cx="4852035" cy="2062103"/>
          </a:xfrm>
          <a:prstGeom prst="rect">
            <a:avLst/>
          </a:prstGeom>
          <a:noFill/>
        </p:spPr>
        <p:txBody>
          <a:bodyPr wrap="square" rtlCol="0">
            <a:spAutoFit/>
          </a:bodyPr>
          <a:lstStyle/>
          <a:p>
            <a:pPr lvl="0" algn="ctr"/>
            <a:r>
              <a:rPr lang="vi-VN" sz="3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Từ nào viết hoa chưa đúng trong câu sau? </a:t>
            </a:r>
          </a:p>
          <a:p>
            <a:pPr lvl="0" algn="ctr"/>
            <a:r>
              <a:rPr lang="vi-VN" sz="32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Lan và Hoa là hai Chị Em sinh đôi. </a:t>
            </a:r>
          </a:p>
        </p:txBody>
      </p:sp>
      <p:sp>
        <p:nvSpPr>
          <p:cNvPr id="4" name="Đúng">
            <a:extLst>
              <a:ext uri="{FF2B5EF4-FFF2-40B4-BE49-F238E27FC236}">
                <a16:creationId xmlns:a16="http://schemas.microsoft.com/office/drawing/2014/main" id="{1E943DC1-D892-343D-AB27-1520ADB1E530}"/>
              </a:ext>
            </a:extLst>
          </p:cNvPr>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5400" b="1" dirty="0" err="1">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Chị</a:t>
            </a:r>
            <a:r>
              <a:rPr lang="en-US" sz="5400" b="1" dirty="0">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Em</a:t>
            </a:r>
            <a:endParaRPr kumimoji="0" lang="en-US" sz="54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4" descr="Káº¿t quáº£ hÃ¬nh áº£nh cho right icon">
            <a:extLst>
              <a:ext uri="{FF2B5EF4-FFF2-40B4-BE49-F238E27FC236}">
                <a16:creationId xmlns:a16="http://schemas.microsoft.com/office/drawing/2014/main" id="{00AFAC3C-E79B-F792-7CA2-293CE32F53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D0B365-DD7E-A0EE-43D1-0EC8A787E370}"/>
              </a:ext>
            </a:extLst>
          </p:cNvPr>
          <p:cNvGrpSpPr/>
          <p:nvPr/>
        </p:nvGrpSpPr>
        <p:grpSpPr>
          <a:xfrm>
            <a:off x="304800" y="6096635"/>
            <a:ext cx="4370854" cy="761365"/>
            <a:chOff x="248" y="8974"/>
            <a:chExt cx="3596" cy="1589"/>
          </a:xfrm>
        </p:grpSpPr>
        <p:sp>
          <p:nvSpPr>
            <p:cNvPr id="8" name="Rounded Rectangle 7">
              <a:extLst>
                <a:ext uri="{FF2B5EF4-FFF2-40B4-BE49-F238E27FC236}">
                  <a16:creationId xmlns:a16="http://schemas.microsoft.com/office/drawing/2014/main" id="{D5258F98-EA17-F03A-A015-BFCCBCD758C7}"/>
                </a:ext>
              </a:extLst>
            </p:cNvPr>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Box 9">
              <a:extLst>
                <a:ext uri="{FF2B5EF4-FFF2-40B4-BE49-F238E27FC236}">
                  <a16:creationId xmlns:a16="http://schemas.microsoft.com/office/drawing/2014/main" id="{82370310-415A-AB54-A425-97536382993A}"/>
                </a:ext>
              </a:extLst>
            </p:cNvPr>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4" name="Graphic 6">
            <a:extLst>
              <a:ext uri="{FF2B5EF4-FFF2-40B4-BE49-F238E27FC236}">
                <a16:creationId xmlns:a16="http://schemas.microsoft.com/office/drawing/2014/main" id="{F57DD1D6-8DB0-9278-00C9-7DA526216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5" name="Graphic 1">
            <a:extLst>
              <a:ext uri="{FF2B5EF4-FFF2-40B4-BE49-F238E27FC236}">
                <a16:creationId xmlns:a16="http://schemas.microsoft.com/office/drawing/2014/main" id="{EF778E63-996C-2ECF-6664-B9447C561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landscape with mountains and trees&#10;&#10;Description automatically generated">
            <a:extLst>
              <a:ext uri="{FF2B5EF4-FFF2-40B4-BE49-F238E27FC236}">
                <a16:creationId xmlns:a16="http://schemas.microsoft.com/office/drawing/2014/main" id="{C5521AE0-1CDA-E24C-78B9-E7AD01BBA86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14EC6187-76AA-85BA-F755-B1DB741DD122}"/>
              </a:ext>
            </a:extLst>
          </p:cNvPr>
          <p:cNvSpPr/>
          <p:nvPr/>
        </p:nvSpPr>
        <p:spPr>
          <a:xfrm>
            <a:off x="1454943" y="633412"/>
            <a:ext cx="9282113" cy="5735857"/>
          </a:xfrm>
          <a:prstGeom prst="roundRect">
            <a:avLst/>
          </a:prstGeom>
          <a:solidFill>
            <a:schemeClr val="bg1">
              <a:alpha val="7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E057A26-4EE2-3A2A-E864-5ED034DFDBBB}"/>
              </a:ext>
            </a:extLst>
          </p:cNvPr>
          <p:cNvSpPr txBox="1"/>
          <p:nvPr/>
        </p:nvSpPr>
        <p:spPr>
          <a:xfrm>
            <a:off x="2810215" y="821568"/>
            <a:ext cx="6651171" cy="584775"/>
          </a:xfrm>
          <a:prstGeom prst="rect">
            <a:avLst/>
          </a:prstGeom>
          <a:noFill/>
        </p:spPr>
        <p:txBody>
          <a:bodyPr wrap="square" rtlCol="0">
            <a:spAutoFit/>
          </a:bodyPr>
          <a:lstStyle/>
          <a:p>
            <a:pPr algn="ctr"/>
            <a:r>
              <a:rPr lang="en-US" sz="3200" dirty="0" err="1">
                <a:solidFill>
                  <a:srgbClr val="0070C0"/>
                </a:solidFill>
              </a:rPr>
              <a:t>Thứ</a:t>
            </a:r>
            <a:r>
              <a:rPr lang="en-US" sz="3200" dirty="0">
                <a:solidFill>
                  <a:srgbClr val="0070C0"/>
                </a:solidFill>
              </a:rPr>
              <a:t> ....., </a:t>
            </a:r>
            <a:r>
              <a:rPr lang="en-US" sz="3200" dirty="0" err="1">
                <a:solidFill>
                  <a:srgbClr val="0070C0"/>
                </a:solidFill>
              </a:rPr>
              <a:t>ngày</a:t>
            </a:r>
            <a:r>
              <a:rPr lang="en-US" sz="3200" dirty="0">
                <a:solidFill>
                  <a:srgbClr val="0070C0"/>
                </a:solidFill>
              </a:rPr>
              <a:t> ..... </a:t>
            </a:r>
            <a:r>
              <a:rPr lang="en-US" sz="3200" dirty="0" err="1">
                <a:solidFill>
                  <a:srgbClr val="0070C0"/>
                </a:solidFill>
              </a:rPr>
              <a:t>tháng</a:t>
            </a:r>
            <a:r>
              <a:rPr lang="en-US" sz="3200" dirty="0">
                <a:solidFill>
                  <a:srgbClr val="0070C0"/>
                </a:solidFill>
              </a:rPr>
              <a:t> ...... </a:t>
            </a:r>
            <a:r>
              <a:rPr lang="en-US" sz="3200" dirty="0" err="1">
                <a:solidFill>
                  <a:srgbClr val="0070C0"/>
                </a:solidFill>
              </a:rPr>
              <a:t>năm</a:t>
            </a:r>
            <a:r>
              <a:rPr lang="en-US" sz="3200" dirty="0">
                <a:solidFill>
                  <a:srgbClr val="0070C0"/>
                </a:solidFill>
              </a:rPr>
              <a:t> .....</a:t>
            </a:r>
          </a:p>
        </p:txBody>
      </p:sp>
      <p:pic>
        <p:nvPicPr>
          <p:cNvPr id="5" name="Picture 4">
            <a:extLst>
              <a:ext uri="{FF2B5EF4-FFF2-40B4-BE49-F238E27FC236}">
                <a16:creationId xmlns:a16="http://schemas.microsoft.com/office/drawing/2014/main" id="{62791984-100D-623A-A211-5EF8722AD7AA}"/>
              </a:ext>
            </a:extLst>
          </p:cNvPr>
          <p:cNvPicPr>
            <a:picLocks noChangeAspect="1"/>
          </p:cNvPicPr>
          <p:nvPr/>
        </p:nvPicPr>
        <p:blipFill>
          <a:blip r:embed="rId3"/>
          <a:stretch>
            <a:fillRect/>
          </a:stretch>
        </p:blipFill>
        <p:spPr>
          <a:xfrm>
            <a:off x="4343678" y="1198236"/>
            <a:ext cx="3609145" cy="1457070"/>
          </a:xfrm>
          <a:prstGeom prst="rect">
            <a:avLst/>
          </a:prstGeom>
        </p:spPr>
      </p:pic>
      <p:sp>
        <p:nvSpPr>
          <p:cNvPr id="10" name="Freeform 5">
            <a:extLst>
              <a:ext uri="{FF2B5EF4-FFF2-40B4-BE49-F238E27FC236}">
                <a16:creationId xmlns:a16="http://schemas.microsoft.com/office/drawing/2014/main" id="{4F6B1053-F791-6BE2-F4E5-63A53CFB67B3}"/>
              </a:ext>
            </a:extLst>
          </p:cNvPr>
          <p:cNvSpPr/>
          <p:nvPr/>
        </p:nvSpPr>
        <p:spPr>
          <a:xfrm>
            <a:off x="9311046" y="1167228"/>
            <a:ext cx="2880954" cy="5690772"/>
          </a:xfrm>
          <a:custGeom>
            <a:avLst/>
            <a:gdLst/>
            <a:ahLst/>
            <a:cxnLst/>
            <a:rect l="l" t="t" r="r" b="b"/>
            <a:pathLst>
              <a:path w="2880954" h="5690772">
                <a:moveTo>
                  <a:pt x="0" y="0"/>
                </a:moveTo>
                <a:lnTo>
                  <a:pt x="2880954" y="0"/>
                </a:lnTo>
                <a:lnTo>
                  <a:pt x="2880954" y="5690772"/>
                </a:lnTo>
                <a:lnTo>
                  <a:pt x="0" y="5690772"/>
                </a:lnTo>
                <a:lnTo>
                  <a:pt x="0" y="0"/>
                </a:lnTo>
                <a:close/>
              </a:path>
            </a:pathLst>
          </a:custGeom>
          <a:blipFill>
            <a:blip r:embed="rId4"/>
            <a:stretch>
              <a:fillRect/>
            </a:stretch>
          </a:blipFill>
        </p:spPr>
        <p:txBody>
          <a:bodyPr/>
          <a:lstStyle/>
          <a:p>
            <a:endParaRPr lang="en-US" dirty="0"/>
          </a:p>
        </p:txBody>
      </p:sp>
      <p:pic>
        <p:nvPicPr>
          <p:cNvPr id="11" name="Picture 10">
            <a:extLst>
              <a:ext uri="{FF2B5EF4-FFF2-40B4-BE49-F238E27FC236}">
                <a16:creationId xmlns:a16="http://schemas.microsoft.com/office/drawing/2014/main" id="{B4F658D5-4109-B7DF-95DF-7EF452EC370C}"/>
              </a:ext>
            </a:extLst>
          </p:cNvPr>
          <p:cNvPicPr>
            <a:picLocks noChangeAspect="1"/>
          </p:cNvPicPr>
          <p:nvPr/>
        </p:nvPicPr>
        <p:blipFill>
          <a:blip r:embed="rId5"/>
          <a:stretch>
            <a:fillRect/>
          </a:stretch>
        </p:blipFill>
        <p:spPr>
          <a:xfrm>
            <a:off x="1659483" y="2589810"/>
            <a:ext cx="8559526" cy="2749534"/>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F4C2D02D-0053-7B87-B87D-8E7C7422D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3345688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F4A9B72-8EB0-0E33-5025-F9A11A1D1BB2}"/>
              </a:ext>
            </a:extLst>
          </p:cNvPr>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C3C6D35-22B2-6227-D5A8-DA773361AA63}"/>
              </a:ext>
            </a:extLst>
          </p:cNvPr>
          <p:cNvPicPr>
            <a:picLocks noChangeAspect="1"/>
          </p:cNvPicPr>
          <p:nvPr/>
        </p:nvPicPr>
        <p:blipFill>
          <a:blip r:embed="rId3"/>
          <a:stretch>
            <a:fillRect/>
          </a:stretch>
        </p:blipFill>
        <p:spPr>
          <a:xfrm>
            <a:off x="7599588" y="1743211"/>
            <a:ext cx="3924371" cy="2619783"/>
          </a:xfrm>
          <a:prstGeom prst="rect">
            <a:avLst/>
          </a:prstGeom>
        </p:spPr>
      </p:pic>
      <p:sp>
        <p:nvSpPr>
          <p:cNvPr id="10" name="TextBox 9">
            <a:extLst>
              <a:ext uri="{FF2B5EF4-FFF2-40B4-BE49-F238E27FC236}">
                <a16:creationId xmlns:a16="http://schemas.microsoft.com/office/drawing/2014/main" id="{8E527724-3157-9857-C207-8D91EC10BC84}"/>
              </a:ext>
            </a:extLst>
          </p:cNvPr>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p>
          <a:p>
            <a:pPr algn="just"/>
            <a:r>
              <a:rPr lang="vi-VN" sz="2800" dirty="0">
                <a:solidFill>
                  <a:srgbClr val="7030A0"/>
                </a:solidFill>
                <a:latin typeface="Cambria" panose="02040503050406030204" pitchFamily="18" charset="0"/>
                <a:ea typeface="Cambria" panose="02040503050406030204" pitchFamily="18" charset="0"/>
              </a:rPr>
              <a:t>    Trên má anh vàng nghệ</a:t>
            </a:r>
          </a:p>
          <a:p>
            <a:pPr algn="just"/>
            <a:r>
              <a:rPr lang="vi-VN" sz="2800"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Anh Vệ quốc </a:t>
            </a:r>
            <a:r>
              <a:rPr lang="vi-VN" sz="2800" dirty="0">
                <a:solidFill>
                  <a:srgbClr val="7030A0"/>
                </a:solidFill>
                <a:latin typeface="Cambria" panose="02040503050406030204" pitchFamily="18" charset="0"/>
                <a:ea typeface="Cambria" panose="02040503050406030204" pitchFamily="18" charset="0"/>
              </a:rPr>
              <a:t>quân ơi</a:t>
            </a:r>
          </a:p>
          <a:p>
            <a:pPr algn="just"/>
            <a:r>
              <a:rPr lang="vi-VN" sz="2800" dirty="0">
                <a:solidFill>
                  <a:srgbClr val="7030A0"/>
                </a:solidFill>
                <a:latin typeface="Cambria" panose="02040503050406030204" pitchFamily="18" charset="0"/>
                <a:ea typeface="Cambria" panose="02040503050406030204" pitchFamily="18" charset="0"/>
              </a:rPr>
              <a:t>    Sao mà yêu anh thế!</a:t>
            </a: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C60A3168-D86A-3490-038F-79246D5ECE6F}"/>
              </a:ext>
            </a:extLst>
          </p:cNvPr>
          <p:cNvPicPr>
            <a:picLocks noChangeAspect="1"/>
          </p:cNvPicPr>
          <p:nvPr/>
        </p:nvPicPr>
        <p:blipFill>
          <a:blip r:embed="rId3"/>
          <a:stretch>
            <a:fillRect/>
          </a:stretch>
        </p:blipFill>
        <p:spPr>
          <a:xfrm>
            <a:off x="3425190" y="1254306"/>
            <a:ext cx="5784124" cy="4899774"/>
          </a:xfrm>
          <a:prstGeom prst="rect">
            <a:avLst/>
          </a:prstGeom>
        </p:spPr>
      </p:pic>
    </p:spTree>
    <p:extLst>
      <p:ext uri="{BB962C8B-B14F-4D97-AF65-F5344CB8AC3E}">
        <p14:creationId xmlns:p14="http://schemas.microsoft.com/office/powerpoint/2010/main" val="22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57515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432997B-25FA-8BFD-4E48-8D57173D677E}"/>
              </a:ext>
            </a:extLst>
          </p:cNvPr>
          <p:cNvPicPr>
            <a:picLocks noChangeAspect="1"/>
          </p:cNvPicPr>
          <p:nvPr/>
        </p:nvPicPr>
        <p:blipFill>
          <a:blip r:embed="rId3"/>
          <a:stretch>
            <a:fillRect/>
          </a:stretch>
        </p:blipFill>
        <p:spPr>
          <a:xfrm>
            <a:off x="1126263" y="1129664"/>
            <a:ext cx="9689783" cy="4383961"/>
          </a:xfrm>
          <a:prstGeom prst="rect">
            <a:avLst/>
          </a:prstGeom>
        </p:spPr>
      </p:pic>
    </p:spTree>
    <p:extLst>
      <p:ext uri="{BB962C8B-B14F-4D97-AF65-F5344CB8AC3E}">
        <p14:creationId xmlns:p14="http://schemas.microsoft.com/office/powerpoint/2010/main" val="37763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794861" y="364048"/>
            <a:ext cx="84724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3"/>
          <a:stretch>
            <a:fillRect/>
          </a:stretch>
        </p:blipFill>
        <p:spPr>
          <a:xfrm flipH="1">
            <a:off x="-638757" y="3492760"/>
            <a:ext cx="3166156" cy="330481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7DE145B-7FAA-1D45-5AA0-780F9B071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extLst>
      <p:ext uri="{BB962C8B-B14F-4D97-AF65-F5344CB8AC3E}">
        <p14:creationId xmlns:p14="http://schemas.microsoft.com/office/powerpoint/2010/main" val="298058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5AFC482-24C5-47EB-8BB7-9379CF98BC48}"/>
</file>

<file path=customXml/itemProps2.xml><?xml version="1.0" encoding="utf-8"?>
<ds:datastoreItem xmlns:ds="http://schemas.openxmlformats.org/officeDocument/2006/customXml" ds:itemID="{A5269329-9DDF-4CBF-9078-5B9A543B6FB2}"/>
</file>

<file path=customXml/itemProps3.xml><?xml version="1.0" encoding="utf-8"?>
<ds:datastoreItem xmlns:ds="http://schemas.openxmlformats.org/officeDocument/2006/customXml" ds:itemID="{28971F2A-755D-4837-AE4A-7F28F5FA640D}"/>
</file>

<file path=docProps/app.xml><?xml version="1.0" encoding="utf-8"?>
<Properties xmlns="http://schemas.openxmlformats.org/officeDocument/2006/extended-properties" xmlns:vt="http://schemas.openxmlformats.org/officeDocument/2006/docPropsVTypes">
  <Template>9Slide.vn</Template>
  <TotalTime>1218</TotalTime>
  <Words>800</Words>
  <Application>Microsoft Office PowerPoint</Application>
  <PresentationFormat>Widescreen</PresentationFormat>
  <Paragraphs>65</Paragraphs>
  <Slides>21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Cambria</vt:lpstr>
      <vt:lpstr>SVN-Gretoon</vt:lpstr>
      <vt:lpstr>SVN-The Voice Heavy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thao</dc:creator>
  <cp:lastModifiedBy>Thao Tran</cp:lastModifiedBy>
  <cp:revision>15</cp:revision>
  <dcterms:created xsi:type="dcterms:W3CDTF">2023-07-25T08:01:24Z</dcterms:created>
  <dcterms:modified xsi:type="dcterms:W3CDTF">2025-02-15T01:41:00Z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