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9" r:id="rId1"/>
    <p:sldMasterId id="2147483680" r:id="rId2"/>
    <p:sldMasterId id="2147483693" r:id="rId3"/>
  </p:sldMasterIdLst>
  <p:notesMasterIdLst>
    <p:notesMasterId r:id="rId37"/>
  </p:notesMasterIdLst>
  <p:sldIdLst>
    <p:sldId id="310" r:id="rId4"/>
    <p:sldId id="305" r:id="rId5"/>
    <p:sldId id="306" r:id="rId6"/>
    <p:sldId id="258" r:id="rId7"/>
    <p:sldId id="307" r:id="rId8"/>
    <p:sldId id="308" r:id="rId9"/>
    <p:sldId id="265" r:id="rId10"/>
    <p:sldId id="264" r:id="rId11"/>
    <p:sldId id="309" r:id="rId12"/>
    <p:sldId id="256" r:id="rId13"/>
    <p:sldId id="311" r:id="rId14"/>
    <p:sldId id="261" r:id="rId15"/>
    <p:sldId id="301" r:id="rId16"/>
    <p:sldId id="302" r:id="rId17"/>
    <p:sldId id="303" r:id="rId18"/>
    <p:sldId id="304" r:id="rId19"/>
    <p:sldId id="263" r:id="rId20"/>
    <p:sldId id="312" r:id="rId21"/>
    <p:sldId id="313" r:id="rId22"/>
    <p:sldId id="314" r:id="rId23"/>
    <p:sldId id="316" r:id="rId24"/>
    <p:sldId id="315" r:id="rId25"/>
    <p:sldId id="273" r:id="rId26"/>
    <p:sldId id="317" r:id="rId27"/>
    <p:sldId id="318" r:id="rId28"/>
    <p:sldId id="319" r:id="rId29"/>
    <p:sldId id="320" r:id="rId30"/>
    <p:sldId id="321" r:id="rId31"/>
    <p:sldId id="322" r:id="rId32"/>
    <p:sldId id="323" r:id="rId33"/>
    <p:sldId id="324" r:id="rId34"/>
    <p:sldId id="325" r:id="rId35"/>
    <p:sldId id="279" r:id="rId3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Ánh Lê" initials="ÁL" lastIdx="1" clrIdx="0">
    <p:extLst>
      <p:ext uri="{19B8F6BF-5375-455C-9EA6-DF929625EA0E}">
        <p15:presenceInfo xmlns:p15="http://schemas.microsoft.com/office/powerpoint/2012/main" userId="0673c2549017251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775734"/>
    <a:srgbClr val="F2B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6EF6FBF-7731-4A0C-BB02-CC4D42C3AC4D}">
  <a:tblStyle styleId="{B6EF6FBF-7731-4A0C-BB02-CC4D42C3AC4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94757"/>
  </p:normalViewPr>
  <p:slideViewPr>
    <p:cSldViewPr snapToGrid="0" snapToObjects="1">
      <p:cViewPr varScale="1">
        <p:scale>
          <a:sx n="80" d="100"/>
          <a:sy n="80" d="100"/>
        </p:scale>
        <p:origin x="720"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customXml" Target="../customXml/item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customXml" Target="../customXml/item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9183236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redirect?event=video_description&amp;redir_token=QUFFLUhqa1dtMTNHMTdBSkl6aElDVEl4LWlPZldBM3lNUXxBQ3Jtc0trelZ1WjlEUl9ZS2NGZ0IzOGktWHZveXlTbUhyYVRuc2ZEQXQ5UUtEM2RfYXdsR1pnSXA2UDU0Ml9nalM3WVI3S20td1VSSDNCelQwMEkzaHM4NERDc182QW8xVk05RDlINnRMbHB2Y2xfdy1sY1o4Yw&amp;q=https://www.facebook.com/quynhchigdth/"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7798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352770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2457860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108842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x-none" dirty="0"/>
          </a:p>
        </p:txBody>
      </p:sp>
    </p:spTree>
    <p:extLst>
      <p:ext uri="{BB962C8B-B14F-4D97-AF65-F5344CB8AC3E}">
        <p14:creationId xmlns:p14="http://schemas.microsoft.com/office/powerpoint/2010/main" val="4238395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gb706226281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0" name="Google Shape;1310;gb706226281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5619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3"/>
        <p:cNvGrpSpPr/>
        <p:nvPr/>
      </p:nvGrpSpPr>
      <p:grpSpPr>
        <a:xfrm>
          <a:off x="0" y="0"/>
          <a:ext cx="0" cy="0"/>
          <a:chOff x="0" y="0"/>
          <a:chExt cx="0" cy="0"/>
        </a:xfrm>
      </p:grpSpPr>
      <p:sp>
        <p:nvSpPr>
          <p:cNvPr id="1714" name="Google Shape;1714;gb71737ba3b_0_2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5" name="Google Shape;1715;gb71737ba3b_0_2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8261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số trên bông hoa → Hiện câu hỏi.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cánh hoa → Bông hoa biến mất.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vô cô bé sau khi đã thu hoạch hết bông hoa → hiện trang cuối.</a:t>
            </a:r>
          </a:p>
          <a:p>
            <a:endParaRPr lang="en-US"/>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ED79DF-6FC7-4DB0-9611-799F7BC123C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1328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511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Có một lâu đài chứa rất nhiều căn phòng bí mật. Chúng ta hãy cũng khám phá lâu đài này và vượt qua các thử thách ở mỗi căn phòng bí mật nhé.</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1435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3"/>
        <p:cNvGrpSpPr/>
        <p:nvPr/>
      </p:nvGrpSpPr>
      <p:grpSpPr>
        <a:xfrm>
          <a:off x="0" y="0"/>
          <a:ext cx="0" cy="0"/>
          <a:chOff x="0" y="0"/>
          <a:chExt cx="0" cy="0"/>
        </a:xfrm>
      </p:grpSpPr>
      <p:sp>
        <p:nvSpPr>
          <p:cNvPr id="2214" name="Google Shape;2214;gb71737ba3b_0_24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5" name="Google Shape;2215;gb71737ba3b_0_2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872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VN" dirty="0"/>
              <a:t>Click vào đáp án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9122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59779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effectLst/>
                <a:latin typeface="+mn-lt"/>
                <a:ea typeface="+mn-ea"/>
                <a:cs typeface="+mn-cs"/>
              </a:rPr>
              <a:t>Đây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là</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sản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phẩm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miễn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phí</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phục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vụ</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cho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mục</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đích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giáo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dục</a:t>
            </a:r>
            <a:r>
              <a:rPr lang="en-US"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VN" dirty="0"/>
              <a:t>Mình chia sẻ trò chơi nhằm hỗ trợ các thầy cô tạo hứng thú cho HS trong tiết học nên các bạn vui lòng không sử dụng file với mục đích trục lợi cá nhân nhé. </a:t>
            </a:r>
            <a:endParaRPr lang="en-US" sz="1200" b="0" i="0" kern="1200" dirty="0">
              <a:solidFill>
                <a:schemeClr val="tx1"/>
              </a:solidFill>
              <a:effectLst/>
              <a:latin typeface="+mn-lt"/>
              <a:ea typeface="+mn-ea"/>
              <a:cs typeface="+mn-cs"/>
            </a:endParaRPr>
          </a:p>
          <a:p>
            <a:r>
              <a:rPr lang="en-US" sz="1200" b="0" i="0" kern="1200" dirty="0" err="1">
                <a:solidFill>
                  <a:schemeClr val="tx1"/>
                </a:solidFill>
                <a:effectLst/>
                <a:latin typeface="+mn-lt"/>
                <a:ea typeface="+mn-ea"/>
                <a:cs typeface="+mn-cs"/>
              </a:rPr>
              <a:t>Nếu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thầy</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cô</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cần</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hỗ</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trợ</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có</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thể</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hệ</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Zalo</a:t>
            </a:r>
            <a:r>
              <a:rPr lang="en-US" sz="1200" b="0" i="0" kern="1200" dirty="0">
                <a:solidFill>
                  <a:schemeClr val="tx1"/>
                </a:solidFill>
                <a:effectLst/>
                <a:latin typeface="+mn-lt"/>
                <a:ea typeface="+mn-ea"/>
                <a:cs typeface="+mn-cs"/>
              </a:rPr>
              <a:t> 0762673733 </a:t>
            </a:r>
            <a:r>
              <a:rPr lang="en-US" sz="1200" b="0" i="0" kern="1200" dirty="0" err="1">
                <a:solidFill>
                  <a:schemeClr val="tx1"/>
                </a:solidFill>
                <a:effectLst/>
                <a:latin typeface="+mn-lt"/>
                <a:ea typeface="+mn-ea"/>
                <a:cs typeface="+mn-cs"/>
              </a:rPr>
              <a:t>hoặc</a:t>
            </a:r>
            <a:r>
              <a:rPr lang="en-US" sz="1200" b="0" i="0" kern="1200" dirty="0">
                <a:solidFill>
                  <a:schemeClr val="tx1"/>
                </a:solidFill>
                <a:effectLst/>
                <a:latin typeface="+mn-lt"/>
                <a:ea typeface="+mn-ea"/>
                <a:cs typeface="+mn-cs"/>
              </a:rPr>
              <a:t> Facebook: </a:t>
            </a:r>
            <a:r>
              <a:rPr lang="en-US" sz="1200" b="0" i="0" kern="1200" dirty="0">
                <a:solidFill>
                  <a:schemeClr val="tx1"/>
                </a:solidFill>
                <a:effectLst/>
                <a:latin typeface="+mn-lt"/>
                <a:ea typeface="+mn-ea"/>
                <a:cs typeface="+mn-cs"/>
                <a:hlinkClick r:id="rId3"/>
              </a:rPr>
              <a:t>https://www.facebook.com/quynhchigdth/</a:t>
            </a:r>
            <a:endParaRPr lang="en-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8100FA-0059-C849-A1A8-399EA1A72E49}" type="slidenum">
              <a:rPr kumimoji="0" lang="en-V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V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44564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b6f96fd3f7_0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b6f96fd3f7_0_7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5435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b706226281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9" name="Google Shape;1169;gb7062262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3511675" y="320140"/>
            <a:ext cx="12667249" cy="4832986"/>
            <a:chOff x="-3511675" y="320140"/>
            <a:chExt cx="12667249" cy="4832986"/>
          </a:xfrm>
        </p:grpSpPr>
        <p:sp>
          <p:nvSpPr>
            <p:cNvPr id="10" name="Google Shape;10;p2"/>
            <p:cNvSpPr/>
            <p:nvPr/>
          </p:nvSpPr>
          <p:spPr>
            <a:xfrm>
              <a:off x="-47625" y="2587375"/>
              <a:ext cx="9203199"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926075" y="2580588"/>
              <a:ext cx="8524947" cy="840689"/>
            </a:xfrm>
            <a:custGeom>
              <a:avLst/>
              <a:gdLst/>
              <a:ahLst/>
              <a:cxnLst/>
              <a:rect l="l" t="t" r="r" b="b"/>
              <a:pathLst>
                <a:path w="135780" h="17043" extrusionOk="0">
                  <a:moveTo>
                    <a:pt x="97443" y="76"/>
                  </a:moveTo>
                  <a:lnTo>
                    <a:pt x="23158" y="101"/>
                  </a:lnTo>
                  <a:cubicBezTo>
                    <a:pt x="23158" y="101"/>
                    <a:pt x="17402" y="1"/>
                    <a:pt x="17285" y="2757"/>
                  </a:cubicBezTo>
                  <a:cubicBezTo>
                    <a:pt x="17169" y="5523"/>
                    <a:pt x="27469" y="5397"/>
                    <a:pt x="27469" y="5397"/>
                  </a:cubicBezTo>
                  <a:lnTo>
                    <a:pt x="70559" y="5280"/>
                  </a:lnTo>
                  <a:cubicBezTo>
                    <a:pt x="70559" y="5280"/>
                    <a:pt x="76415" y="5197"/>
                    <a:pt x="76248" y="7670"/>
                  </a:cubicBezTo>
                  <a:cubicBezTo>
                    <a:pt x="76073" y="10134"/>
                    <a:pt x="65706" y="9123"/>
                    <a:pt x="56758" y="9132"/>
                  </a:cubicBezTo>
                  <a:lnTo>
                    <a:pt x="8246" y="9040"/>
                  </a:lnTo>
                  <a:cubicBezTo>
                    <a:pt x="8246" y="9040"/>
                    <a:pt x="1" y="8998"/>
                    <a:pt x="1020" y="13016"/>
                  </a:cubicBezTo>
                  <a:cubicBezTo>
                    <a:pt x="2048" y="17043"/>
                    <a:pt x="12958" y="15999"/>
                    <a:pt x="17979" y="16232"/>
                  </a:cubicBezTo>
                  <a:lnTo>
                    <a:pt x="81353" y="16416"/>
                  </a:lnTo>
                  <a:lnTo>
                    <a:pt x="116999" y="16416"/>
                  </a:lnTo>
                  <a:cubicBezTo>
                    <a:pt x="116999" y="16416"/>
                    <a:pt x="122630" y="16065"/>
                    <a:pt x="122112" y="13676"/>
                  </a:cubicBezTo>
                  <a:cubicBezTo>
                    <a:pt x="121602" y="11287"/>
                    <a:pt x="113842" y="11897"/>
                    <a:pt x="107250" y="11930"/>
                  </a:cubicBezTo>
                  <a:cubicBezTo>
                    <a:pt x="100667" y="11964"/>
                    <a:pt x="90442" y="9725"/>
                    <a:pt x="102096" y="8864"/>
                  </a:cubicBezTo>
                  <a:lnTo>
                    <a:pt x="125069" y="9232"/>
                  </a:lnTo>
                  <a:cubicBezTo>
                    <a:pt x="125069" y="9232"/>
                    <a:pt x="135779" y="9850"/>
                    <a:pt x="135094" y="7561"/>
                  </a:cubicBezTo>
                  <a:cubicBezTo>
                    <a:pt x="134401" y="5272"/>
                    <a:pt x="131009" y="5439"/>
                    <a:pt x="125069" y="5330"/>
                  </a:cubicBezTo>
                  <a:cubicBezTo>
                    <a:pt x="119121" y="5222"/>
                    <a:pt x="88028" y="4737"/>
                    <a:pt x="88028" y="4737"/>
                  </a:cubicBezTo>
                  <a:cubicBezTo>
                    <a:pt x="88028" y="4737"/>
                    <a:pt x="82004" y="4019"/>
                    <a:pt x="86290" y="2432"/>
                  </a:cubicBezTo>
                  <a:lnTo>
                    <a:pt x="113842" y="2523"/>
                  </a:lnTo>
                  <a:cubicBezTo>
                    <a:pt x="113842" y="2523"/>
                    <a:pt x="125287" y="143"/>
                    <a:pt x="97443" y="76"/>
                  </a:cubicBezTo>
                  <a:close/>
                </a:path>
              </a:pathLst>
            </a:custGeom>
            <a:solidFill>
              <a:srgbClr val="008D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802324" y="5501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rot="-248774">
            <a:off x="446447" y="1301215"/>
            <a:ext cx="4344270" cy="1170362"/>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8590">
                <a:latin typeface="Satisfy"/>
                <a:ea typeface="Satisfy"/>
                <a:cs typeface="Satisfy"/>
                <a:sym typeface="Satisfy"/>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6" name="Google Shape;16;p2"/>
          <p:cNvSpPr txBox="1">
            <a:spLocks noGrp="1"/>
          </p:cNvSpPr>
          <p:nvPr>
            <p:ph type="subTitle" idx="1"/>
          </p:nvPr>
        </p:nvSpPr>
        <p:spPr>
          <a:xfrm>
            <a:off x="941825" y="3422104"/>
            <a:ext cx="2906400" cy="5757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2800"/>
              <a:buNone/>
              <a:defRPr sz="1600">
                <a:solidFill>
                  <a:srgbClr val="FFFFFF"/>
                </a:solidFill>
                <a:latin typeface="Public Sans"/>
                <a:ea typeface="Public Sans"/>
                <a:cs typeface="Public Sans"/>
                <a:sym typeface="Public Sans"/>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2"/>
          <p:cNvSpPr txBox="1">
            <a:spLocks noGrp="1"/>
          </p:cNvSpPr>
          <p:nvPr>
            <p:ph type="ctrTitle" idx="2"/>
          </p:nvPr>
        </p:nvSpPr>
        <p:spPr>
          <a:xfrm>
            <a:off x="941825" y="2774601"/>
            <a:ext cx="4144500" cy="575700"/>
          </a:xfrm>
          <a:prstGeom prst="rect">
            <a:avLst/>
          </a:prstGeom>
        </p:spPr>
        <p:txBody>
          <a:bodyPr spcFirstLastPara="1" wrap="square" lIns="91425" tIns="91425" rIns="91425" bIns="91425" anchor="b" anchorCtr="0">
            <a:normAutofit/>
          </a:bodyPr>
          <a:lstStyle>
            <a:lvl1pPr lvl="0" rtl="0">
              <a:spcBef>
                <a:spcPts val="0"/>
              </a:spcBef>
              <a:spcAft>
                <a:spcPts val="0"/>
              </a:spcAft>
              <a:buSzPts val="5200"/>
              <a:buNone/>
              <a:defRPr sz="3000" b="1">
                <a:solidFill>
                  <a:schemeClr val="lt1"/>
                </a:solidFill>
                <a:latin typeface="Public Sans"/>
                <a:ea typeface="Public Sans"/>
                <a:cs typeface="Public Sans"/>
                <a:sym typeface="Public Sans"/>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3">
  <p:cSld name="CUSTOM_15">
    <p:bg>
      <p:bgPr>
        <a:solidFill>
          <a:schemeClr val="dk1"/>
        </a:solidFill>
        <a:effectLst/>
      </p:bgPr>
    </p:bg>
    <p:spTree>
      <p:nvGrpSpPr>
        <p:cNvPr id="1" name="Shape 795"/>
        <p:cNvGrpSpPr/>
        <p:nvPr/>
      </p:nvGrpSpPr>
      <p:grpSpPr>
        <a:xfrm>
          <a:off x="0" y="0"/>
          <a:ext cx="0" cy="0"/>
          <a:chOff x="0" y="0"/>
          <a:chExt cx="0" cy="0"/>
        </a:xfrm>
      </p:grpSpPr>
      <p:grpSp>
        <p:nvGrpSpPr>
          <p:cNvPr id="796" name="Google Shape;796;p31"/>
          <p:cNvGrpSpPr/>
          <p:nvPr/>
        </p:nvGrpSpPr>
        <p:grpSpPr>
          <a:xfrm rot="-502947" flipH="1">
            <a:off x="7046276" y="265131"/>
            <a:ext cx="2758822" cy="4921896"/>
            <a:chOff x="3734270" y="74249"/>
            <a:chExt cx="3046829" cy="5435717"/>
          </a:xfrm>
        </p:grpSpPr>
        <p:grpSp>
          <p:nvGrpSpPr>
            <p:cNvPr id="797" name="Google Shape;797;p31"/>
            <p:cNvGrpSpPr/>
            <p:nvPr/>
          </p:nvGrpSpPr>
          <p:grpSpPr>
            <a:xfrm rot="312499">
              <a:off x="4269747" y="179454"/>
              <a:ext cx="2417210" cy="2184088"/>
              <a:chOff x="3949525" y="-38550"/>
              <a:chExt cx="2695666" cy="2435690"/>
            </a:xfrm>
          </p:grpSpPr>
          <p:sp>
            <p:nvSpPr>
              <p:cNvPr id="798" name="Google Shape;798;p31"/>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1"/>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1"/>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1"/>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1"/>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1"/>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1"/>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6" name="Google Shape;806;p31"/>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7" name="Google Shape;807;p31"/>
          <p:cNvGrpSpPr/>
          <p:nvPr/>
        </p:nvGrpSpPr>
        <p:grpSpPr>
          <a:xfrm rot="-240851" flipH="1">
            <a:off x="-1097400" y="3610367"/>
            <a:ext cx="4506349" cy="2582470"/>
            <a:chOff x="1736990" y="7982527"/>
            <a:chExt cx="4506560" cy="2582591"/>
          </a:xfrm>
        </p:grpSpPr>
        <p:sp>
          <p:nvSpPr>
            <p:cNvPr id="808" name="Google Shape;808;p31"/>
            <p:cNvSpPr/>
            <p:nvPr/>
          </p:nvSpPr>
          <p:spPr>
            <a:xfrm>
              <a:off x="4720021" y="88203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1"/>
            <p:cNvSpPr/>
            <p:nvPr/>
          </p:nvSpPr>
          <p:spPr>
            <a:xfrm>
              <a:off x="2892437" y="80299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1"/>
            <p:cNvSpPr/>
            <p:nvPr/>
          </p:nvSpPr>
          <p:spPr>
            <a:xfrm>
              <a:off x="4014539" y="81836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1"/>
            <p:cNvSpPr/>
            <p:nvPr/>
          </p:nvSpPr>
          <p:spPr>
            <a:xfrm>
              <a:off x="3764843" y="82718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1"/>
            <p:cNvSpPr/>
            <p:nvPr/>
          </p:nvSpPr>
          <p:spPr>
            <a:xfrm>
              <a:off x="4001763" y="86431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1"/>
            <p:cNvSpPr/>
            <p:nvPr/>
          </p:nvSpPr>
          <p:spPr>
            <a:xfrm>
              <a:off x="4797909" y="86414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1"/>
            <p:cNvSpPr/>
            <p:nvPr/>
          </p:nvSpPr>
          <p:spPr>
            <a:xfrm>
              <a:off x="3551354" y="90959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1"/>
            <p:cNvSpPr/>
            <p:nvPr/>
          </p:nvSpPr>
          <p:spPr>
            <a:xfrm>
              <a:off x="4050795" y="90807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1"/>
            <p:cNvSpPr/>
            <p:nvPr/>
          </p:nvSpPr>
          <p:spPr>
            <a:xfrm>
              <a:off x="4324020" y="93955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1"/>
            <p:cNvSpPr/>
            <p:nvPr/>
          </p:nvSpPr>
          <p:spPr>
            <a:xfrm>
              <a:off x="4582397" y="90118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1"/>
            <p:cNvSpPr/>
            <p:nvPr/>
          </p:nvSpPr>
          <p:spPr>
            <a:xfrm>
              <a:off x="5108623" y="89509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1"/>
            <p:cNvSpPr/>
            <p:nvPr/>
          </p:nvSpPr>
          <p:spPr>
            <a:xfrm>
              <a:off x="5289112" y="92121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1"/>
            <p:cNvSpPr/>
            <p:nvPr/>
          </p:nvSpPr>
          <p:spPr>
            <a:xfrm>
              <a:off x="5720975" y="92550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1"/>
            <p:cNvSpPr/>
            <p:nvPr/>
          </p:nvSpPr>
          <p:spPr>
            <a:xfrm>
              <a:off x="3378708" y="91825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1"/>
            <p:cNvSpPr/>
            <p:nvPr/>
          </p:nvSpPr>
          <p:spPr>
            <a:xfrm>
              <a:off x="3480470" y="88862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1"/>
            <p:cNvSpPr/>
            <p:nvPr/>
          </p:nvSpPr>
          <p:spPr>
            <a:xfrm>
              <a:off x="3447914" y="8617569"/>
              <a:ext cx="332615" cy="325562"/>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1"/>
            <p:cNvSpPr/>
            <p:nvPr/>
          </p:nvSpPr>
          <p:spPr>
            <a:xfrm>
              <a:off x="4435303" y="79825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1"/>
            <p:cNvSpPr/>
            <p:nvPr/>
          </p:nvSpPr>
          <p:spPr>
            <a:xfrm>
              <a:off x="4750111" y="83674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1"/>
            <p:cNvSpPr/>
            <p:nvPr/>
          </p:nvSpPr>
          <p:spPr>
            <a:xfrm>
              <a:off x="5031968" y="91033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a:off x="3310290" y="92929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a:off x="3799422" y="93106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a:off x="3467300" y="92657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3590076" y="93848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rgbClr val="0037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3709596" y="95175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4603805" y="90234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a:off x="4705617" y="91759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rgbClr val="FEC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1"/>
            <p:cNvSpPr/>
            <p:nvPr/>
          </p:nvSpPr>
          <p:spPr>
            <a:xfrm>
              <a:off x="4850936" y="92929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1"/>
            <p:cNvSpPr/>
            <p:nvPr/>
          </p:nvSpPr>
          <p:spPr>
            <a:xfrm>
              <a:off x="3493246" y="84704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3627614" y="85804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rgbClr val="FFCC5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3716601" y="86946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1"/>
            <p:cNvSpPr/>
            <p:nvPr/>
          </p:nvSpPr>
          <p:spPr>
            <a:xfrm>
              <a:off x="4202033" y="81700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1"/>
            <p:cNvSpPr/>
            <p:nvPr/>
          </p:nvSpPr>
          <p:spPr>
            <a:xfrm>
              <a:off x="4299701" y="82600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1"/>
            <p:cNvSpPr/>
            <p:nvPr/>
          </p:nvSpPr>
          <p:spPr>
            <a:xfrm>
              <a:off x="4518518" y="84609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2065412" y="84494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2209596" y="90102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1"/>
            <p:cNvSpPr/>
            <p:nvPr/>
          </p:nvSpPr>
          <p:spPr>
            <a:xfrm>
              <a:off x="1736990" y="8812166"/>
              <a:ext cx="719935" cy="1371896"/>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rgbClr val="2C7B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1"/>
            <p:cNvSpPr/>
            <p:nvPr/>
          </p:nvSpPr>
          <p:spPr>
            <a:xfrm>
              <a:off x="2192726" y="82277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2606880" y="84292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FF6A-B2CA-0D41-B4AB-DBDD448FDA8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VN"/>
          </a:p>
        </p:txBody>
      </p:sp>
      <p:sp>
        <p:nvSpPr>
          <p:cNvPr id="3" name="Subtitle 2">
            <a:extLst>
              <a:ext uri="{FF2B5EF4-FFF2-40B4-BE49-F238E27FC236}">
                <a16:creationId xmlns:a16="http://schemas.microsoft.com/office/drawing/2014/main" id="{E9B25D21-07B7-6246-9D16-CEE572D957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B32BE913-05E1-EB4F-BB2F-5E0B6056BACB}"/>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B4CD89B8-A621-9E41-BF3B-660B875E7C3D}"/>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58D6CDE4-6A5F-EE4D-9398-FA5ACD5E8B72}"/>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431529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99B7B-D7DE-094F-8372-FF20A1DD3E47}"/>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906A2D06-48DE-E14D-BE27-60322C3CD2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5DC9E7C3-CE63-5E48-A0DD-ACB6250A69E0}"/>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F853A87A-8399-8C45-85BB-34C706DF6667}"/>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16DE3E44-D7F0-1042-8589-27DB0EEDCC6A}"/>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3015499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C393B-41F0-0844-85C5-6094D56AEA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3F74F559-16C2-5448-8B53-D5172B13C17D}"/>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AA18A4-88BA-6F4D-8A52-55CC40D65B14}"/>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43E042EF-9A9B-274F-AE43-4321AA2FD00C}"/>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0C971593-473E-D14B-A2B0-C8F3B321047D}"/>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6135603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C998A-86C1-E844-879A-DEBA21D43DDA}"/>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27486AC-EDFD-8549-8429-8C322296850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386B7D51-2E59-434C-89C8-506E296B778D}"/>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D1951AA7-9232-1E43-AAD4-EDC21ED580AA}"/>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6" name="Footer Placeholder 5">
            <a:extLst>
              <a:ext uri="{FF2B5EF4-FFF2-40B4-BE49-F238E27FC236}">
                <a16:creationId xmlns:a16="http://schemas.microsoft.com/office/drawing/2014/main" id="{0A1D70CE-D43A-774B-A5E7-EE33EADE8320}"/>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68B35C6-8E1A-1C46-A6EE-FA0BF8AAD8F3}"/>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2702307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D5545-E338-0B4C-91D4-F432F8CCC4B5}"/>
              </a:ext>
            </a:extLst>
          </p:cNvPr>
          <p:cNvSpPr>
            <a:spLocks noGrp="1"/>
          </p:cNvSpPr>
          <p:nvPr>
            <p:ph type="title"/>
          </p:nvPr>
        </p:nvSpPr>
        <p:spPr>
          <a:xfrm>
            <a:off x="629841" y="273844"/>
            <a:ext cx="7886700" cy="994172"/>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D56C5DE7-BD92-0E44-8DE1-8A282E1C8D8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3DFCFDD-7F63-0C48-ADD1-B4A670E7777E}"/>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22932AF3-0A0B-F240-B732-FB7CE82FFB03}"/>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91940E6-F583-C745-9379-A759AD961DD4}"/>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547672D7-DEBF-F346-9999-EEA55369C233}"/>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8" name="Footer Placeholder 7">
            <a:extLst>
              <a:ext uri="{FF2B5EF4-FFF2-40B4-BE49-F238E27FC236}">
                <a16:creationId xmlns:a16="http://schemas.microsoft.com/office/drawing/2014/main" id="{3809E083-5674-4943-98FD-EFF509D57EFD}"/>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3B562643-7EDF-5841-A4EE-8C666675E784}"/>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548404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27761-1DDD-2F41-A4C9-2D9B687BB0D0}"/>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0019F4A3-B4C3-A24A-BC51-0D045F1A8A24}"/>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4" name="Footer Placeholder 3">
            <a:extLst>
              <a:ext uri="{FF2B5EF4-FFF2-40B4-BE49-F238E27FC236}">
                <a16:creationId xmlns:a16="http://schemas.microsoft.com/office/drawing/2014/main" id="{45B6AA1A-4A94-C649-9CCD-1DDB39976A80}"/>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20695F9B-1019-EF4B-AC43-02EEB739E5EE}"/>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36461773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FCB91B-3180-7340-831E-92244F06E4F2}"/>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3" name="Footer Placeholder 2">
            <a:extLst>
              <a:ext uri="{FF2B5EF4-FFF2-40B4-BE49-F238E27FC236}">
                <a16:creationId xmlns:a16="http://schemas.microsoft.com/office/drawing/2014/main" id="{C87319E6-8CCB-D44E-BBB8-265EE87D1D5B}"/>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5DFF173E-FB89-C64B-9BFE-9F47D2AE3E8A}"/>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258437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1711-3B83-2746-8491-FBDA30A5797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BCFC5D2E-4434-7149-B11D-9732B9EB70F5}"/>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943AE5A3-DC1C-C045-AF13-99A8AA1730B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2184DCB6-DC3A-FD4F-8591-52EAFF186263}"/>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6" name="Footer Placeholder 5">
            <a:extLst>
              <a:ext uri="{FF2B5EF4-FFF2-40B4-BE49-F238E27FC236}">
                <a16:creationId xmlns:a16="http://schemas.microsoft.com/office/drawing/2014/main" id="{4494908C-E40B-AF40-86C0-CA6D34D81BF8}"/>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672A8B0A-61E5-1D4B-9F4F-1FC6E2377CA3}"/>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609624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0A0FE-2330-CE40-82DE-BA760F58CFF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E6B3CBA9-9196-A747-9989-FDE5042159E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VN"/>
          </a:p>
        </p:txBody>
      </p:sp>
      <p:sp>
        <p:nvSpPr>
          <p:cNvPr id="4" name="Text Placeholder 3">
            <a:extLst>
              <a:ext uri="{FF2B5EF4-FFF2-40B4-BE49-F238E27FC236}">
                <a16:creationId xmlns:a16="http://schemas.microsoft.com/office/drawing/2014/main" id="{D24E9E70-94B7-D64C-A8FD-6C4A5F96D3F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B116DF9-FAE5-A44B-A3CD-C894E181A75D}"/>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6" name="Footer Placeholder 5">
            <a:extLst>
              <a:ext uri="{FF2B5EF4-FFF2-40B4-BE49-F238E27FC236}">
                <a16:creationId xmlns:a16="http://schemas.microsoft.com/office/drawing/2014/main" id="{DB584780-AED7-BD40-A3E3-4DE4FE387A5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0F3E913-2AA4-6B49-9AF1-07C3D522AB5B}"/>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50353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38"/>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8" name="Google Shape;78;p6"/>
          <p:cNvSpPr/>
          <p:nvPr/>
        </p:nvSpPr>
        <p:spPr>
          <a:xfrm>
            <a:off x="49236" y="1231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flipH="1">
            <a:off x="8152685" y="434902"/>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6"/>
          <p:cNvGrpSpPr/>
          <p:nvPr/>
        </p:nvGrpSpPr>
        <p:grpSpPr>
          <a:xfrm rot="-1325081" flipH="1">
            <a:off x="7445488" y="411132"/>
            <a:ext cx="729403" cy="386556"/>
            <a:chOff x="2468025" y="734125"/>
            <a:chExt cx="980825" cy="519800"/>
          </a:xfrm>
        </p:grpSpPr>
        <p:sp>
          <p:nvSpPr>
            <p:cNvPr id="81" name="Google Shape;81;p6"/>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25F61-1571-044B-BAEA-762A52CDC8B4}"/>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A8FC55BB-413E-5D47-BB55-FB2C7CE49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835289F-DA12-D34C-B76A-231317038A1D}"/>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8B2293D5-0D56-4045-A626-BD6D928B634A}"/>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74E9A832-066E-6449-8F07-967927007CBF}"/>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4801479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344F6A-A0CD-1C4B-AA9B-D6D93853F9C8}"/>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1E4DCA2E-1F60-A641-AFB4-81A7556A8E9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E5B9B15-D137-BD49-9B30-94049BF10205}"/>
              </a:ext>
            </a:extLst>
          </p:cNvPr>
          <p:cNvSpPr>
            <a:spLocks noGrp="1"/>
          </p:cNvSpPr>
          <p:nvPr>
            <p:ph type="dt" sz="half" idx="10"/>
          </p:nvPr>
        </p:nvSpPr>
        <p:spPr/>
        <p:txBody>
          <a:body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044B6AFC-6EE8-1B40-84D2-FA601AD78511}"/>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F63A391-2F42-2243-A145-175FFDFCBC3B}"/>
              </a:ext>
            </a:extLst>
          </p:cNvPr>
          <p:cNvSpPr>
            <a:spLocks noGrp="1"/>
          </p:cNvSpPr>
          <p:nvPr>
            <p:ph type="sldNum" sz="quarter" idx="12"/>
          </p:nvPr>
        </p:nvSpPr>
        <p:spPr/>
        <p:txBody>
          <a:bodyPr/>
          <a:lstStyle/>
          <a:p>
            <a:fld id="{BA12E2C7-5496-6C4A-B60F-9E3A8B0BCFBF}" type="slidenum">
              <a:rPr lang="en-VN" smtClean="0"/>
              <a:t>‹#›</a:t>
            </a:fld>
            <a:endParaRPr lang="en-VN"/>
          </a:p>
        </p:txBody>
      </p:sp>
    </p:spTree>
    <p:extLst>
      <p:ext uri="{BB962C8B-B14F-4D97-AF65-F5344CB8AC3E}">
        <p14:creationId xmlns:p14="http://schemas.microsoft.com/office/powerpoint/2010/main" val="14133244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bg>
      <p:bgPr>
        <a:solidFill>
          <a:srgbClr val="94E9FB"/>
        </a:solidFill>
        <a:effectLst/>
      </p:bgPr>
    </p:bg>
    <p:spTree>
      <p:nvGrpSpPr>
        <p:cNvPr id="1" name="Shape 18"/>
        <p:cNvGrpSpPr/>
        <p:nvPr/>
      </p:nvGrpSpPr>
      <p:grpSpPr>
        <a:xfrm>
          <a:off x="0" y="0"/>
          <a:ext cx="0" cy="0"/>
          <a:chOff x="0" y="0"/>
          <a:chExt cx="0" cy="0"/>
        </a:xfrm>
      </p:grpSpPr>
      <p:sp>
        <p:nvSpPr>
          <p:cNvPr id="20" name="Google Shape;20;p3"/>
          <p:cNvSpPr/>
          <p:nvPr/>
        </p:nvSpPr>
        <p:spPr>
          <a:xfrm flipH="1">
            <a:off x="727638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1;p3"/>
          <p:cNvGrpSpPr/>
          <p:nvPr/>
        </p:nvGrpSpPr>
        <p:grpSpPr>
          <a:xfrm>
            <a:off x="-588939" y="219093"/>
            <a:ext cx="6565344" cy="1002516"/>
            <a:chOff x="1068461" y="156718"/>
            <a:chExt cx="6565344" cy="1002516"/>
          </a:xfrm>
        </p:grpSpPr>
        <p:sp>
          <p:nvSpPr>
            <p:cNvPr id="22" name="Google Shape;22;p3"/>
            <p:cNvSpPr/>
            <p:nvPr/>
          </p:nvSpPr>
          <p:spPr>
            <a:xfrm>
              <a:off x="4824999" y="156718"/>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3"/>
            <p:cNvSpPr/>
            <p:nvPr/>
          </p:nvSpPr>
          <p:spPr>
            <a:xfrm>
              <a:off x="1068461" y="718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403094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07C8A29-D9F7-43BA-B805-82DBD65A3D1D}"/>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8F440A1-E937-4852-BC58-B36EF7711EB8}"/>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EA2C92C2-280A-44D7-8200-E5F65C7FF85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B62B9FF4-3A59-4FF7-849B-F17821D6F9A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CE5A53FB-C7E0-4571-935D-904A13189DCA}"/>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2676845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995E64-2C53-4B30-93C1-4A36299C06BE}"/>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C1BFC979-5C2B-41E8-9156-7746822776BD}"/>
              </a:ext>
            </a:extLst>
          </p:cNvPr>
          <p:cNvSpPr>
            <a:spLocks noGrp="1"/>
          </p:cNvSpPr>
          <p:nvPr>
            <p:ph idx="1"/>
          </p:nvPr>
        </p:nvSpPr>
        <p:spPr>
          <a:xfrm>
            <a:off x="628650" y="1369219"/>
            <a:ext cx="78867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FCF75BD-E6EA-4D7C-9597-997C0E21AA2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9824FCE9-7451-45A4-89E0-B0593DFE4DC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86F06C3B-DC59-483F-884B-6C77997C9F2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795896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18CE586-78F8-4B4A-AB10-A5A9B395EF9D}"/>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2789E1C0-1BD3-43EB-867B-8BE1FF7F9812}"/>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4C31446-6C8E-4046-8C69-B5DD9C760E6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58B5093B-49E2-4081-A185-246B272428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458D9810-4D72-4E22-9268-8953A9608F4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8435323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509D55-1300-4B91-966C-EDCA4670317D}"/>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CA90AC1-F952-4CA0-AAF4-249AEF3007CA}"/>
              </a:ext>
            </a:extLst>
          </p:cNvPr>
          <p:cNvSpPr>
            <a:spLocks noGrp="1"/>
          </p:cNvSpPr>
          <p:nvPr>
            <p:ph sz="half" idx="1"/>
          </p:nvPr>
        </p:nvSpPr>
        <p:spPr>
          <a:xfrm>
            <a:off x="6286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10C93BF4-353A-405C-8E26-BB304610709D}"/>
              </a:ext>
            </a:extLst>
          </p:cNvPr>
          <p:cNvSpPr>
            <a:spLocks noGrp="1"/>
          </p:cNvSpPr>
          <p:nvPr>
            <p:ph sz="half" idx="2"/>
          </p:nvPr>
        </p:nvSpPr>
        <p:spPr>
          <a:xfrm>
            <a:off x="4629150" y="1369219"/>
            <a:ext cx="3886200" cy="3263504"/>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84907574-4BB8-4E3D-863C-974FB2A156B8}"/>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6" name="Chỗ dành sẵn cho Chân trang 5">
            <a:extLst>
              <a:ext uri="{FF2B5EF4-FFF2-40B4-BE49-F238E27FC236}">
                <a16:creationId xmlns:a16="http://schemas.microsoft.com/office/drawing/2014/main" id="{2D1FAC7B-C063-4591-A7F4-4FB8869AA38E}"/>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23EE57FB-C396-4415-A9E6-ACBAF32189B7}"/>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3271368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EF9C3-FAB2-428B-AD09-3DA3191D174D}"/>
              </a:ext>
            </a:extLst>
          </p:cNvPr>
          <p:cNvSpPr>
            <a:spLocks noGrp="1"/>
          </p:cNvSpPr>
          <p:nvPr>
            <p:ph type="title"/>
          </p:nvPr>
        </p:nvSpPr>
        <p:spPr>
          <a:xfrm>
            <a:off x="629841" y="273844"/>
            <a:ext cx="7886700" cy="994172"/>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E06BE25-4C93-4DB4-944A-C7CA2301BBB2}"/>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FE0CBC32-72C7-48EB-849A-D34BC6365EBD}"/>
              </a:ext>
            </a:extLst>
          </p:cNvPr>
          <p:cNvSpPr>
            <a:spLocks noGrp="1"/>
          </p:cNvSpPr>
          <p:nvPr>
            <p:ph sz="half" idx="2"/>
          </p:nvPr>
        </p:nvSpPr>
        <p:spPr>
          <a:xfrm>
            <a:off x="629842" y="1878806"/>
            <a:ext cx="3868340"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21814BD3-3BD7-4B48-980E-2CE3325CF91F}"/>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F1CC4FD-1F7E-4B00-9167-45CA531D766E}"/>
              </a:ext>
            </a:extLst>
          </p:cNvPr>
          <p:cNvSpPr>
            <a:spLocks noGrp="1"/>
          </p:cNvSpPr>
          <p:nvPr>
            <p:ph sz="quarter" idx="4"/>
          </p:nvPr>
        </p:nvSpPr>
        <p:spPr>
          <a:xfrm>
            <a:off x="4629150" y="1878806"/>
            <a:ext cx="3887391" cy="2763441"/>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4CEC1B31-5432-43EA-84F6-5A024A391FB4}"/>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8" name="Chỗ dành sẵn cho Chân trang 7">
            <a:extLst>
              <a:ext uri="{FF2B5EF4-FFF2-40B4-BE49-F238E27FC236}">
                <a16:creationId xmlns:a16="http://schemas.microsoft.com/office/drawing/2014/main" id="{7DE80540-904E-4E00-9C1D-BF195564F20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id="{4A9DDBB2-BC33-4357-AB45-71C538283CDC}"/>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4107401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92E076-BE4E-48C5-925C-19FCB37B9C5F}"/>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FEDDA515-0774-4698-8546-1C324933FA0F}"/>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4" name="Chỗ dành sẵn cho Chân trang 3">
            <a:extLst>
              <a:ext uri="{FF2B5EF4-FFF2-40B4-BE49-F238E27FC236}">
                <a16:creationId xmlns:a16="http://schemas.microsoft.com/office/drawing/2014/main" id="{EF009D43-BA48-41CA-BDFF-C083A879A96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id="{EA03AA3A-254D-49E6-976C-560CDE340574}"/>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294233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C244E929-7CA2-4545-A4BE-8D6BED19A41A}"/>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3" name="Chỗ dành sẵn cho Chân trang 2">
            <a:extLst>
              <a:ext uri="{FF2B5EF4-FFF2-40B4-BE49-F238E27FC236}">
                <a16:creationId xmlns:a16="http://schemas.microsoft.com/office/drawing/2014/main" id="{75362E36-82F1-401B-9336-275C9D95236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id="{420F6D72-738A-4851-9FD8-EA7B139BFFA8}"/>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1543071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0"/>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948F3DE-A604-4476-998D-4205F53923F3}"/>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8B65C16F-86E7-4C44-9E95-179E1283A32B}"/>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B83A46DA-7BAB-4E70-8BA1-258444BE410B}"/>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AC83EE-DC63-4B76-995A-6DEFFB2E5E36}"/>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6" name="Chỗ dành sẵn cho Chân trang 5">
            <a:extLst>
              <a:ext uri="{FF2B5EF4-FFF2-40B4-BE49-F238E27FC236}">
                <a16:creationId xmlns:a16="http://schemas.microsoft.com/office/drawing/2014/main" id="{288B248B-2459-4BD7-9F20-767F5A7CDBA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C3CF20C0-2636-48D2-A00E-2CBE2E5C74E1}"/>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0886017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4EB9B75-412C-43B5-9166-B2346CA4CF26}"/>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4660EBD-C90B-4448-8FB1-B6AE25CC2883}"/>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Chỗ dành sẵn cho Văn bản 3">
            <a:extLst>
              <a:ext uri="{FF2B5EF4-FFF2-40B4-BE49-F238E27FC236}">
                <a16:creationId xmlns:a16="http://schemas.microsoft.com/office/drawing/2014/main" id="{592F53BF-38C5-4EDA-9D4B-3C4191113F9C}"/>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F55AE30B-24B5-4CC0-8976-7A54CFE191CC}"/>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6" name="Chỗ dành sẵn cho Chân trang 5">
            <a:extLst>
              <a:ext uri="{FF2B5EF4-FFF2-40B4-BE49-F238E27FC236}">
                <a16:creationId xmlns:a16="http://schemas.microsoft.com/office/drawing/2014/main" id="{67FEA938-6F8A-4F22-9F6B-521F45C3A281}"/>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id="{89CAE2B0-A538-4F83-A112-EBC0B46F7556}"/>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2978457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147AFE9-12BC-4913-8837-756787452A63}"/>
              </a:ext>
            </a:extLst>
          </p:cNvPr>
          <p:cNvSpPr>
            <a:spLocks noGrp="1"/>
          </p:cNvSpPr>
          <p:nvPr>
            <p:ph type="title"/>
          </p:nvPr>
        </p:nvSpPr>
        <p:spPr>
          <a:xfrm>
            <a:off x="628650" y="273844"/>
            <a:ext cx="7886700" cy="994172"/>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1AE0EDF-45C7-42CF-BE02-AF477DCE55B8}"/>
              </a:ext>
            </a:extLst>
          </p:cNvPr>
          <p:cNvSpPr>
            <a:spLocks noGrp="1"/>
          </p:cNvSpPr>
          <p:nvPr>
            <p:ph type="body" orient="vert" idx="1"/>
          </p:nvPr>
        </p:nvSpPr>
        <p:spPr>
          <a:xfrm>
            <a:off x="628650" y="1369219"/>
            <a:ext cx="7886700" cy="3263504"/>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6723472-48CC-4A68-A2E9-5EB9C989A31D}"/>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CF232DC1-6A43-41F8-879A-ADA33E31838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1F0FF1F3-A431-40A7-812D-723F2D72D4B3}"/>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38577512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ABA7A6C0-B410-48FC-8241-85D9645A58DB}"/>
              </a:ext>
            </a:extLst>
          </p:cNvPr>
          <p:cNvSpPr>
            <a:spLocks noGrp="1"/>
          </p:cNvSpPr>
          <p:nvPr>
            <p:ph type="title" orient="vert"/>
          </p:nvPr>
        </p:nvSpPr>
        <p:spPr>
          <a:xfrm>
            <a:off x="6543675" y="273844"/>
            <a:ext cx="1971675" cy="4358879"/>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A819CA13-E3A1-4B5F-8186-8B8A0BBED867}"/>
              </a:ext>
            </a:extLst>
          </p:cNvPr>
          <p:cNvSpPr>
            <a:spLocks noGrp="1"/>
          </p:cNvSpPr>
          <p:nvPr>
            <p:ph type="body" orient="vert" idx="1"/>
          </p:nvPr>
        </p:nvSpPr>
        <p:spPr>
          <a:xfrm>
            <a:off x="628650" y="273844"/>
            <a:ext cx="5800725" cy="4358879"/>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85219-4D2F-4194-BBD1-5CF350A86E0E}"/>
              </a:ext>
            </a:extLst>
          </p:cNvPr>
          <p:cNvSpPr>
            <a:spLocks noGrp="1"/>
          </p:cNvSpPr>
          <p:nvPr>
            <p:ph type="dt" sz="half" idx="10"/>
          </p:nvPr>
        </p:nvSpPr>
        <p:spPr>
          <a:xfrm>
            <a:off x="628650" y="4767263"/>
            <a:ext cx="2057400" cy="273844"/>
          </a:xfrm>
          <a:prstGeom prst="rect">
            <a:avLst/>
          </a:prstGeom>
        </p:spPr>
        <p:txBody>
          <a:bodyPr/>
          <a:lstStyle/>
          <a:p>
            <a:fld id="{232AA6FD-C31D-4B79-9945-180E4AA05245}" type="datetimeFigureOut">
              <a:rPr lang="en-US" smtClean="0"/>
              <a:t>2/15/2025</a:t>
            </a:fld>
            <a:endParaRPr lang="en-US"/>
          </a:p>
        </p:txBody>
      </p:sp>
      <p:sp>
        <p:nvSpPr>
          <p:cNvPr id="5" name="Chỗ dành sẵn cho Chân trang 4">
            <a:extLst>
              <a:ext uri="{FF2B5EF4-FFF2-40B4-BE49-F238E27FC236}">
                <a16:creationId xmlns:a16="http://schemas.microsoft.com/office/drawing/2014/main" id="{B5CED954-0E06-4535-8D09-80CA4D99F81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id="{9E5DF3B6-77CB-4FBC-9AA9-671C23E0CEDB}"/>
              </a:ext>
            </a:extLst>
          </p:cNvPr>
          <p:cNvSpPr>
            <a:spLocks noGrp="1"/>
          </p:cNvSpPr>
          <p:nvPr>
            <p:ph type="sldNum" sz="quarter" idx="12"/>
          </p:nvPr>
        </p:nvSpPr>
        <p:spPr>
          <a:xfrm>
            <a:off x="6457950" y="4767263"/>
            <a:ext cx="2057400" cy="273844"/>
          </a:xfrm>
          <a:prstGeom prst="rect">
            <a:avLst/>
          </a:prstGeom>
        </p:spPr>
        <p:txBody>
          <a:bodyPr/>
          <a:lstStyle/>
          <a:p>
            <a:fld id="{69967AF3-16F3-4BF7-B983-B9688E4583A5}" type="slidenum">
              <a:rPr lang="en-US" smtClean="0"/>
              <a:t>‹#›</a:t>
            </a:fld>
            <a:endParaRPr lang="en-US"/>
          </a:p>
        </p:txBody>
      </p:sp>
    </p:spTree>
    <p:extLst>
      <p:ext uri="{BB962C8B-B14F-4D97-AF65-F5344CB8AC3E}">
        <p14:creationId xmlns:p14="http://schemas.microsoft.com/office/powerpoint/2010/main" val="4139653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99"/>
        <p:cNvGrpSpPr/>
        <p:nvPr/>
      </p:nvGrpSpPr>
      <p:grpSpPr>
        <a:xfrm>
          <a:off x="0" y="0"/>
          <a:ext cx="0" cy="0"/>
          <a:chOff x="0" y="0"/>
          <a:chExt cx="0" cy="0"/>
        </a:xfrm>
      </p:grpSpPr>
      <p:sp>
        <p:nvSpPr>
          <p:cNvPr id="200" name="Google Shape;200;p14"/>
          <p:cNvSpPr/>
          <p:nvPr/>
        </p:nvSpPr>
        <p:spPr>
          <a:xfrm flipH="1">
            <a:off x="279889" y="6476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1" name="Google Shape;201;p14"/>
          <p:cNvGrpSpPr/>
          <p:nvPr/>
        </p:nvGrpSpPr>
        <p:grpSpPr>
          <a:xfrm flipH="1">
            <a:off x="-463843" y="415390"/>
            <a:ext cx="12667417" cy="4832986"/>
            <a:chOff x="-3511675" y="320140"/>
            <a:chExt cx="12667417" cy="4832986"/>
          </a:xfrm>
        </p:grpSpPr>
        <p:sp>
          <p:nvSpPr>
            <p:cNvPr id="202" name="Google Shape;202;p14"/>
            <p:cNvSpPr/>
            <p:nvPr/>
          </p:nvSpPr>
          <p:spPr>
            <a:xfrm>
              <a:off x="-528301" y="2587375"/>
              <a:ext cx="9684043" cy="2565750"/>
            </a:xfrm>
            <a:custGeom>
              <a:avLst/>
              <a:gdLst/>
              <a:ahLst/>
              <a:cxnLst/>
              <a:rect l="l" t="t" r="r" b="b"/>
              <a:pathLst>
                <a:path w="202035" h="69223" extrusionOk="0">
                  <a:moveTo>
                    <a:pt x="0" y="1"/>
                  </a:moveTo>
                  <a:lnTo>
                    <a:pt x="0" y="69222"/>
                  </a:lnTo>
                  <a:lnTo>
                    <a:pt x="202034" y="69222"/>
                  </a:lnTo>
                  <a:lnTo>
                    <a:pt x="202034" y="1"/>
                  </a:ln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4"/>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4"/>
            <p:cNvSpPr/>
            <p:nvPr/>
          </p:nvSpPr>
          <p:spPr>
            <a:xfrm>
              <a:off x="-3511675" y="4214537"/>
              <a:ext cx="7528218" cy="730294"/>
            </a:xfrm>
            <a:custGeom>
              <a:avLst/>
              <a:gdLst/>
              <a:ahLst/>
              <a:cxnLst/>
              <a:rect l="l" t="t" r="r" b="b"/>
              <a:pathLst>
                <a:path w="143265" h="14805" extrusionOk="0">
                  <a:moveTo>
                    <a:pt x="102822" y="68"/>
                  </a:moveTo>
                  <a:lnTo>
                    <a:pt x="24445" y="93"/>
                  </a:lnTo>
                  <a:cubicBezTo>
                    <a:pt x="24445" y="93"/>
                    <a:pt x="18371" y="1"/>
                    <a:pt x="18246" y="2399"/>
                  </a:cubicBezTo>
                  <a:cubicBezTo>
                    <a:pt x="18121" y="4796"/>
                    <a:pt x="28989" y="4696"/>
                    <a:pt x="28989" y="4696"/>
                  </a:cubicBezTo>
                  <a:lnTo>
                    <a:pt x="74452" y="4587"/>
                  </a:lnTo>
                  <a:cubicBezTo>
                    <a:pt x="74452" y="4587"/>
                    <a:pt x="80634" y="4521"/>
                    <a:pt x="80450" y="6667"/>
                  </a:cubicBezTo>
                  <a:cubicBezTo>
                    <a:pt x="80267" y="8806"/>
                    <a:pt x="69339" y="7929"/>
                    <a:pt x="59891" y="7937"/>
                  </a:cubicBezTo>
                  <a:lnTo>
                    <a:pt x="8706" y="7854"/>
                  </a:lnTo>
                  <a:cubicBezTo>
                    <a:pt x="8706" y="7854"/>
                    <a:pt x="1" y="7820"/>
                    <a:pt x="1087" y="11312"/>
                  </a:cubicBezTo>
                  <a:cubicBezTo>
                    <a:pt x="2173" y="14804"/>
                    <a:pt x="13676" y="13902"/>
                    <a:pt x="18981" y="14103"/>
                  </a:cubicBezTo>
                  <a:lnTo>
                    <a:pt x="85839" y="14261"/>
                  </a:lnTo>
                  <a:lnTo>
                    <a:pt x="123449" y="14261"/>
                  </a:lnTo>
                  <a:cubicBezTo>
                    <a:pt x="123449" y="14261"/>
                    <a:pt x="129397" y="13961"/>
                    <a:pt x="128845" y="11880"/>
                  </a:cubicBezTo>
                  <a:cubicBezTo>
                    <a:pt x="128294" y="9809"/>
                    <a:pt x="120115" y="10335"/>
                    <a:pt x="113173" y="10368"/>
                  </a:cubicBezTo>
                  <a:cubicBezTo>
                    <a:pt x="106223" y="10393"/>
                    <a:pt x="95437" y="8447"/>
                    <a:pt x="107726" y="7703"/>
                  </a:cubicBezTo>
                  <a:lnTo>
                    <a:pt x="131961" y="8021"/>
                  </a:lnTo>
                  <a:cubicBezTo>
                    <a:pt x="131961" y="8021"/>
                    <a:pt x="143264" y="8556"/>
                    <a:pt x="142538" y="6567"/>
                  </a:cubicBezTo>
                  <a:cubicBezTo>
                    <a:pt x="141811" y="4587"/>
                    <a:pt x="138227" y="4729"/>
                    <a:pt x="131961" y="4637"/>
                  </a:cubicBezTo>
                  <a:cubicBezTo>
                    <a:pt x="125704" y="4537"/>
                    <a:pt x="92881" y="4111"/>
                    <a:pt x="92881" y="4111"/>
                  </a:cubicBezTo>
                  <a:cubicBezTo>
                    <a:pt x="92881" y="4111"/>
                    <a:pt x="86532" y="3485"/>
                    <a:pt x="91052" y="2106"/>
                  </a:cubicBezTo>
                  <a:lnTo>
                    <a:pt x="120124" y="2190"/>
                  </a:lnTo>
                  <a:cubicBezTo>
                    <a:pt x="120124" y="2190"/>
                    <a:pt x="132195" y="126"/>
                    <a:pt x="102822" y="6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05;p14"/>
          <p:cNvGrpSpPr/>
          <p:nvPr/>
        </p:nvGrpSpPr>
        <p:grpSpPr>
          <a:xfrm flipH="1">
            <a:off x="-1994799" y="647707"/>
            <a:ext cx="8414538" cy="5322139"/>
            <a:chOff x="1948749" y="467618"/>
            <a:chExt cx="8796297" cy="5563599"/>
          </a:xfrm>
        </p:grpSpPr>
        <p:sp>
          <p:nvSpPr>
            <p:cNvPr id="206" name="Google Shape;206;p14"/>
            <p:cNvSpPr/>
            <p:nvPr/>
          </p:nvSpPr>
          <p:spPr>
            <a:xfrm>
              <a:off x="1948749" y="1699758"/>
              <a:ext cx="7918642" cy="3494508"/>
            </a:xfrm>
            <a:custGeom>
              <a:avLst/>
              <a:gdLst/>
              <a:ahLst/>
              <a:cxnLst/>
              <a:rect l="l" t="t" r="r" b="b"/>
              <a:pathLst>
                <a:path w="160532" h="70843" extrusionOk="0">
                  <a:moveTo>
                    <a:pt x="133905" y="0"/>
                  </a:moveTo>
                  <a:cubicBezTo>
                    <a:pt x="127481" y="0"/>
                    <a:pt x="120943" y="2792"/>
                    <a:pt x="112079" y="10568"/>
                  </a:cubicBezTo>
                  <a:cubicBezTo>
                    <a:pt x="109523" y="12809"/>
                    <a:pt x="106946" y="13588"/>
                    <a:pt x="104298" y="13588"/>
                  </a:cubicBezTo>
                  <a:cubicBezTo>
                    <a:pt x="98247" y="13588"/>
                    <a:pt x="91829" y="9518"/>
                    <a:pt x="84475" y="9518"/>
                  </a:cubicBezTo>
                  <a:cubicBezTo>
                    <a:pt x="82989" y="9518"/>
                    <a:pt x="81466" y="9684"/>
                    <a:pt x="79899" y="10084"/>
                  </a:cubicBezTo>
                  <a:cubicBezTo>
                    <a:pt x="68529" y="12991"/>
                    <a:pt x="56959" y="18204"/>
                    <a:pt x="56959" y="18204"/>
                  </a:cubicBezTo>
                  <a:cubicBezTo>
                    <a:pt x="82221" y="19148"/>
                    <a:pt x="103031" y="21520"/>
                    <a:pt x="92246" y="30977"/>
                  </a:cubicBezTo>
                  <a:cubicBezTo>
                    <a:pt x="86223" y="36257"/>
                    <a:pt x="105679" y="37518"/>
                    <a:pt x="119280" y="39440"/>
                  </a:cubicBezTo>
                  <a:cubicBezTo>
                    <a:pt x="131602" y="41178"/>
                    <a:pt x="130708" y="49456"/>
                    <a:pt x="123415" y="52197"/>
                  </a:cubicBezTo>
                  <a:cubicBezTo>
                    <a:pt x="90617" y="64527"/>
                    <a:pt x="1" y="70801"/>
                    <a:pt x="1" y="70801"/>
                  </a:cubicBezTo>
                  <a:lnTo>
                    <a:pt x="160532" y="70843"/>
                  </a:lnTo>
                  <a:lnTo>
                    <a:pt x="159379" y="7895"/>
                  </a:lnTo>
                  <a:cubicBezTo>
                    <a:pt x="148713" y="3787"/>
                    <a:pt x="141387" y="0"/>
                    <a:pt x="133905" y="0"/>
                  </a:cubicBezTo>
                  <a:close/>
                </a:path>
              </a:pathLst>
            </a:cu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a:off x="6735855" y="11974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6083942" y="6770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5925256" y="11523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6733783" y="10998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6688846" y="4676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6241346" y="12233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p:nvPr/>
          </p:nvSpPr>
          <p:spPr>
            <a:xfrm>
              <a:off x="5925256" y="11448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4"/>
            <p:cNvSpPr/>
            <p:nvPr/>
          </p:nvSpPr>
          <p:spPr>
            <a:xfrm>
              <a:off x="6083942" y="6773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4"/>
            <p:cNvSpPr/>
            <p:nvPr/>
          </p:nvSpPr>
          <p:spPr>
            <a:xfrm>
              <a:off x="6615939" y="4680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4"/>
            <p:cNvSpPr/>
            <p:nvPr/>
          </p:nvSpPr>
          <p:spPr>
            <a:xfrm>
              <a:off x="9121382" y="13568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4"/>
            <p:cNvSpPr/>
            <p:nvPr/>
          </p:nvSpPr>
          <p:spPr>
            <a:xfrm>
              <a:off x="8340084" y="6015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4"/>
            <p:cNvSpPr/>
            <p:nvPr/>
          </p:nvSpPr>
          <p:spPr>
            <a:xfrm>
              <a:off x="8040074" y="12580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4"/>
            <p:cNvSpPr/>
            <p:nvPr/>
          </p:nvSpPr>
          <p:spPr>
            <a:xfrm>
              <a:off x="9116054" y="12739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4"/>
            <p:cNvSpPr/>
            <p:nvPr/>
          </p:nvSpPr>
          <p:spPr>
            <a:xfrm>
              <a:off x="9116054" y="4725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4"/>
            <p:cNvSpPr/>
            <p:nvPr/>
          </p:nvSpPr>
          <p:spPr>
            <a:xfrm>
              <a:off x="8440218" y="13894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4"/>
            <p:cNvSpPr/>
            <p:nvPr/>
          </p:nvSpPr>
          <p:spPr>
            <a:xfrm>
              <a:off x="8040074" y="12471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4"/>
            <p:cNvSpPr/>
            <p:nvPr/>
          </p:nvSpPr>
          <p:spPr>
            <a:xfrm>
              <a:off x="8340084" y="6015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4"/>
            <p:cNvSpPr/>
            <p:nvPr/>
          </p:nvSpPr>
          <p:spPr>
            <a:xfrm>
              <a:off x="9031162" y="4725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4"/>
            <p:cNvSpPr/>
            <p:nvPr/>
          </p:nvSpPr>
          <p:spPr>
            <a:xfrm>
              <a:off x="5858516" y="17986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4"/>
            <p:cNvSpPr/>
            <p:nvPr/>
          </p:nvSpPr>
          <p:spPr>
            <a:xfrm>
              <a:off x="5978036" y="26302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4"/>
            <p:cNvSpPr/>
            <p:nvPr/>
          </p:nvSpPr>
          <p:spPr>
            <a:xfrm>
              <a:off x="7155780" y="6950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4"/>
            <p:cNvSpPr/>
            <p:nvPr/>
          </p:nvSpPr>
          <p:spPr>
            <a:xfrm>
              <a:off x="5978036" y="26246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4"/>
            <p:cNvSpPr/>
            <p:nvPr/>
          </p:nvSpPr>
          <p:spPr>
            <a:xfrm>
              <a:off x="5858516" y="17892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a:off x="7018107" y="6950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a:off x="7125246" y="4286405"/>
              <a:ext cx="262965" cy="380414"/>
            </a:xfrm>
            <a:custGeom>
              <a:avLst/>
              <a:gdLst/>
              <a:ahLst/>
              <a:cxnLst/>
              <a:rect l="l" t="t" r="r" b="b"/>
              <a:pathLst>
                <a:path w="5331" h="7712" extrusionOk="0">
                  <a:moveTo>
                    <a:pt x="1045" y="2156"/>
                  </a:moveTo>
                  <a:cubicBezTo>
                    <a:pt x="1" y="6642"/>
                    <a:pt x="3844" y="7711"/>
                    <a:pt x="3994" y="7536"/>
                  </a:cubicBezTo>
                  <a:cubicBezTo>
                    <a:pt x="4487" y="6942"/>
                    <a:pt x="4829" y="6341"/>
                    <a:pt x="4963" y="5581"/>
                  </a:cubicBezTo>
                  <a:cubicBezTo>
                    <a:pt x="5331" y="3542"/>
                    <a:pt x="3777" y="1095"/>
                    <a:pt x="2073" y="59"/>
                  </a:cubicBezTo>
                  <a:cubicBezTo>
                    <a:pt x="1964" y="0"/>
                    <a:pt x="1822" y="401"/>
                    <a:pt x="1797" y="451"/>
                  </a:cubicBezTo>
                  <a:cubicBezTo>
                    <a:pt x="1555" y="1011"/>
                    <a:pt x="1179" y="1562"/>
                    <a:pt x="1045" y="2156"/>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a:off x="7600850" y="26469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4"/>
            <p:cNvSpPr/>
            <p:nvPr/>
          </p:nvSpPr>
          <p:spPr>
            <a:xfrm>
              <a:off x="7484597" y="2889006"/>
              <a:ext cx="1889885" cy="440149"/>
            </a:xfrm>
            <a:custGeom>
              <a:avLst/>
              <a:gdLst/>
              <a:ahLst/>
              <a:cxnLst/>
              <a:rect l="l" t="t" r="r" b="b"/>
              <a:pathLst>
                <a:path w="38313" h="8923" extrusionOk="0">
                  <a:moveTo>
                    <a:pt x="18881" y="1"/>
                  </a:moveTo>
                  <a:cubicBezTo>
                    <a:pt x="15631" y="1"/>
                    <a:pt x="12749" y="1638"/>
                    <a:pt x="10978" y="4161"/>
                  </a:cubicBezTo>
                  <a:cubicBezTo>
                    <a:pt x="10208" y="5249"/>
                    <a:pt x="9001" y="5867"/>
                    <a:pt x="7746" y="5867"/>
                  </a:cubicBezTo>
                  <a:cubicBezTo>
                    <a:pt x="7354" y="5867"/>
                    <a:pt x="6957" y="5807"/>
                    <a:pt x="6567" y="5681"/>
                  </a:cubicBezTo>
                  <a:cubicBezTo>
                    <a:pt x="5781" y="5431"/>
                    <a:pt x="4971" y="5305"/>
                    <a:pt x="4152" y="5305"/>
                  </a:cubicBezTo>
                  <a:cubicBezTo>
                    <a:pt x="3969" y="5305"/>
                    <a:pt x="3785" y="5314"/>
                    <a:pt x="3609" y="5322"/>
                  </a:cubicBezTo>
                  <a:cubicBezTo>
                    <a:pt x="1337" y="5481"/>
                    <a:pt x="151" y="7143"/>
                    <a:pt x="0" y="8923"/>
                  </a:cubicBezTo>
                  <a:lnTo>
                    <a:pt x="38312" y="8923"/>
                  </a:lnTo>
                  <a:cubicBezTo>
                    <a:pt x="38162" y="7143"/>
                    <a:pt x="36975" y="5481"/>
                    <a:pt x="34703" y="5322"/>
                  </a:cubicBezTo>
                  <a:lnTo>
                    <a:pt x="34712" y="5322"/>
                  </a:lnTo>
                  <a:cubicBezTo>
                    <a:pt x="34528" y="5314"/>
                    <a:pt x="34344" y="5305"/>
                    <a:pt x="34169" y="5305"/>
                  </a:cubicBezTo>
                  <a:cubicBezTo>
                    <a:pt x="33250" y="5305"/>
                    <a:pt x="32339" y="5464"/>
                    <a:pt x="31479" y="5773"/>
                  </a:cubicBezTo>
                  <a:cubicBezTo>
                    <a:pt x="31034" y="5938"/>
                    <a:pt x="30575" y="6018"/>
                    <a:pt x="30121" y="6018"/>
                  </a:cubicBezTo>
                  <a:cubicBezTo>
                    <a:pt x="28853" y="6018"/>
                    <a:pt x="27628" y="5398"/>
                    <a:pt x="26884" y="4303"/>
                  </a:cubicBezTo>
                  <a:cubicBezTo>
                    <a:pt x="25121" y="1705"/>
                    <a:pt x="22197" y="1"/>
                    <a:pt x="18881" y="1"/>
                  </a:cubicBezTo>
                  <a:close/>
                </a:path>
              </a:pathLst>
            </a:custGeom>
            <a:solidFill>
              <a:srgbClr val="EEB3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4"/>
            <p:cNvSpPr/>
            <p:nvPr/>
          </p:nvSpPr>
          <p:spPr>
            <a:xfrm>
              <a:off x="7162340" y="2211937"/>
              <a:ext cx="3582706" cy="3582755"/>
            </a:xfrm>
            <a:custGeom>
              <a:avLst/>
              <a:gdLst/>
              <a:ahLst/>
              <a:cxnLst/>
              <a:rect l="l" t="t" r="r" b="b"/>
              <a:pathLst>
                <a:path w="72631" h="72632" extrusionOk="0">
                  <a:moveTo>
                    <a:pt x="36316" y="1"/>
                  </a:moveTo>
                  <a:cubicBezTo>
                    <a:pt x="16266" y="1"/>
                    <a:pt x="1" y="16258"/>
                    <a:pt x="1" y="36316"/>
                  </a:cubicBezTo>
                  <a:cubicBezTo>
                    <a:pt x="1" y="56374"/>
                    <a:pt x="16266" y="72631"/>
                    <a:pt x="36316" y="72631"/>
                  </a:cubicBezTo>
                  <a:cubicBezTo>
                    <a:pt x="56374" y="72631"/>
                    <a:pt x="72631" y="56374"/>
                    <a:pt x="72631" y="36316"/>
                  </a:cubicBezTo>
                  <a:cubicBezTo>
                    <a:pt x="72631" y="16258"/>
                    <a:pt x="56374" y="1"/>
                    <a:pt x="36316" y="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a:off x="5297662" y="3496031"/>
              <a:ext cx="3351113" cy="2317159"/>
            </a:xfrm>
            <a:custGeom>
              <a:avLst/>
              <a:gdLst/>
              <a:ahLst/>
              <a:cxnLst/>
              <a:rect l="l" t="t" r="r" b="b"/>
              <a:pathLst>
                <a:path w="67936" h="46975" extrusionOk="0">
                  <a:moveTo>
                    <a:pt x="10794" y="20743"/>
                  </a:moveTo>
                  <a:cubicBezTo>
                    <a:pt x="8948" y="5556"/>
                    <a:pt x="22874" y="0"/>
                    <a:pt x="30301" y="1111"/>
                  </a:cubicBezTo>
                  <a:cubicBezTo>
                    <a:pt x="40501" y="2632"/>
                    <a:pt x="48220" y="14336"/>
                    <a:pt x="48780" y="16190"/>
                  </a:cubicBezTo>
                  <a:cubicBezTo>
                    <a:pt x="49699" y="19281"/>
                    <a:pt x="54427" y="16800"/>
                    <a:pt x="59824" y="20618"/>
                  </a:cubicBezTo>
                  <a:cubicBezTo>
                    <a:pt x="67936" y="26366"/>
                    <a:pt x="64068" y="38178"/>
                    <a:pt x="59582" y="38070"/>
                  </a:cubicBezTo>
                  <a:cubicBezTo>
                    <a:pt x="50242" y="37844"/>
                    <a:pt x="7118" y="46975"/>
                    <a:pt x="4236" y="38746"/>
                  </a:cubicBezTo>
                  <a:cubicBezTo>
                    <a:pt x="1" y="26625"/>
                    <a:pt x="11370" y="25463"/>
                    <a:pt x="10794" y="20743"/>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a:off x="6419764" y="3649735"/>
              <a:ext cx="389885" cy="276530"/>
            </a:xfrm>
            <a:custGeom>
              <a:avLst/>
              <a:gdLst/>
              <a:ahLst/>
              <a:cxnLst/>
              <a:rect l="l" t="t" r="r" b="b"/>
              <a:pathLst>
                <a:path w="7904" h="5606" extrusionOk="0">
                  <a:moveTo>
                    <a:pt x="2315" y="351"/>
                  </a:moveTo>
                  <a:lnTo>
                    <a:pt x="2198" y="351"/>
                  </a:lnTo>
                  <a:lnTo>
                    <a:pt x="2181" y="351"/>
                  </a:lnTo>
                  <a:lnTo>
                    <a:pt x="2173" y="351"/>
                  </a:lnTo>
                  <a:lnTo>
                    <a:pt x="2156" y="351"/>
                  </a:lnTo>
                  <a:lnTo>
                    <a:pt x="2148" y="351"/>
                  </a:lnTo>
                  <a:lnTo>
                    <a:pt x="2139" y="351"/>
                  </a:lnTo>
                  <a:lnTo>
                    <a:pt x="2123" y="351"/>
                  </a:lnTo>
                  <a:lnTo>
                    <a:pt x="2114" y="351"/>
                  </a:lnTo>
                  <a:lnTo>
                    <a:pt x="2106" y="351"/>
                  </a:lnTo>
                  <a:lnTo>
                    <a:pt x="2097" y="351"/>
                  </a:lnTo>
                  <a:lnTo>
                    <a:pt x="2089" y="351"/>
                  </a:lnTo>
                  <a:lnTo>
                    <a:pt x="2081" y="351"/>
                  </a:lnTo>
                  <a:lnTo>
                    <a:pt x="2072" y="351"/>
                  </a:lnTo>
                  <a:lnTo>
                    <a:pt x="2064" y="351"/>
                  </a:lnTo>
                  <a:lnTo>
                    <a:pt x="2056" y="351"/>
                  </a:lnTo>
                  <a:lnTo>
                    <a:pt x="2056" y="359"/>
                  </a:lnTo>
                  <a:lnTo>
                    <a:pt x="2047" y="368"/>
                  </a:lnTo>
                  <a:lnTo>
                    <a:pt x="2039" y="368"/>
                  </a:lnTo>
                  <a:lnTo>
                    <a:pt x="2031" y="376"/>
                  </a:lnTo>
                  <a:lnTo>
                    <a:pt x="2031" y="385"/>
                  </a:lnTo>
                  <a:lnTo>
                    <a:pt x="2022" y="393"/>
                  </a:lnTo>
                  <a:lnTo>
                    <a:pt x="2014" y="401"/>
                  </a:lnTo>
                  <a:lnTo>
                    <a:pt x="2014" y="410"/>
                  </a:lnTo>
                  <a:lnTo>
                    <a:pt x="2006" y="418"/>
                  </a:lnTo>
                  <a:lnTo>
                    <a:pt x="1997" y="426"/>
                  </a:lnTo>
                  <a:lnTo>
                    <a:pt x="1997" y="443"/>
                  </a:lnTo>
                  <a:lnTo>
                    <a:pt x="1989" y="451"/>
                  </a:lnTo>
                  <a:lnTo>
                    <a:pt x="1989" y="468"/>
                  </a:lnTo>
                  <a:lnTo>
                    <a:pt x="1981" y="485"/>
                  </a:lnTo>
                  <a:lnTo>
                    <a:pt x="1981" y="501"/>
                  </a:lnTo>
                  <a:lnTo>
                    <a:pt x="1981" y="518"/>
                  </a:lnTo>
                  <a:lnTo>
                    <a:pt x="1981" y="527"/>
                  </a:lnTo>
                  <a:lnTo>
                    <a:pt x="1981" y="543"/>
                  </a:lnTo>
                  <a:lnTo>
                    <a:pt x="1981" y="560"/>
                  </a:lnTo>
                  <a:lnTo>
                    <a:pt x="1981" y="577"/>
                  </a:lnTo>
                  <a:lnTo>
                    <a:pt x="1981" y="593"/>
                  </a:lnTo>
                  <a:lnTo>
                    <a:pt x="1981" y="610"/>
                  </a:lnTo>
                  <a:lnTo>
                    <a:pt x="1981" y="719"/>
                  </a:lnTo>
                  <a:lnTo>
                    <a:pt x="1981" y="735"/>
                  </a:lnTo>
                  <a:lnTo>
                    <a:pt x="1981" y="735"/>
                  </a:lnTo>
                  <a:lnTo>
                    <a:pt x="1981" y="760"/>
                  </a:lnTo>
                  <a:lnTo>
                    <a:pt x="1981" y="777"/>
                  </a:lnTo>
                  <a:lnTo>
                    <a:pt x="1981" y="777"/>
                  </a:lnTo>
                  <a:lnTo>
                    <a:pt x="1981" y="794"/>
                  </a:lnTo>
                  <a:lnTo>
                    <a:pt x="1981" y="811"/>
                  </a:lnTo>
                  <a:lnTo>
                    <a:pt x="1981" y="811"/>
                  </a:lnTo>
                  <a:lnTo>
                    <a:pt x="1981" y="836"/>
                  </a:lnTo>
                  <a:lnTo>
                    <a:pt x="1981" y="852"/>
                  </a:lnTo>
                  <a:lnTo>
                    <a:pt x="1981" y="852"/>
                  </a:lnTo>
                  <a:lnTo>
                    <a:pt x="1981" y="869"/>
                  </a:lnTo>
                  <a:lnTo>
                    <a:pt x="1989" y="886"/>
                  </a:lnTo>
                  <a:lnTo>
                    <a:pt x="1989" y="886"/>
                  </a:lnTo>
                  <a:lnTo>
                    <a:pt x="1997" y="911"/>
                  </a:lnTo>
                  <a:lnTo>
                    <a:pt x="2006" y="928"/>
                  </a:lnTo>
                  <a:lnTo>
                    <a:pt x="2006" y="928"/>
                  </a:lnTo>
                  <a:lnTo>
                    <a:pt x="2006" y="944"/>
                  </a:lnTo>
                  <a:lnTo>
                    <a:pt x="2014" y="961"/>
                  </a:lnTo>
                  <a:lnTo>
                    <a:pt x="2014" y="961"/>
                  </a:lnTo>
                  <a:lnTo>
                    <a:pt x="2022" y="986"/>
                  </a:lnTo>
                  <a:lnTo>
                    <a:pt x="2031" y="1003"/>
                  </a:lnTo>
                  <a:lnTo>
                    <a:pt x="2031" y="1003"/>
                  </a:lnTo>
                  <a:lnTo>
                    <a:pt x="2039" y="1019"/>
                  </a:lnTo>
                  <a:lnTo>
                    <a:pt x="2047" y="1045"/>
                  </a:lnTo>
                  <a:lnTo>
                    <a:pt x="2056" y="1061"/>
                  </a:lnTo>
                  <a:lnTo>
                    <a:pt x="2064" y="1078"/>
                  </a:lnTo>
                  <a:lnTo>
                    <a:pt x="2072" y="1095"/>
                  </a:lnTo>
                  <a:lnTo>
                    <a:pt x="2081" y="1111"/>
                  </a:lnTo>
                  <a:lnTo>
                    <a:pt x="2097" y="1128"/>
                  </a:lnTo>
                  <a:lnTo>
                    <a:pt x="2106" y="1145"/>
                  </a:lnTo>
                  <a:lnTo>
                    <a:pt x="2114" y="1161"/>
                  </a:lnTo>
                  <a:lnTo>
                    <a:pt x="2123" y="1187"/>
                  </a:lnTo>
                  <a:lnTo>
                    <a:pt x="2139" y="1203"/>
                  </a:lnTo>
                  <a:lnTo>
                    <a:pt x="2148" y="1220"/>
                  </a:lnTo>
                  <a:lnTo>
                    <a:pt x="2164" y="1237"/>
                  </a:lnTo>
                  <a:lnTo>
                    <a:pt x="2173" y="1253"/>
                  </a:lnTo>
                  <a:lnTo>
                    <a:pt x="2198" y="1295"/>
                  </a:lnTo>
                  <a:lnTo>
                    <a:pt x="2223" y="1329"/>
                  </a:lnTo>
                  <a:lnTo>
                    <a:pt x="2256" y="1370"/>
                  </a:lnTo>
                  <a:lnTo>
                    <a:pt x="2281" y="1404"/>
                  </a:lnTo>
                  <a:lnTo>
                    <a:pt x="2306" y="1437"/>
                  </a:lnTo>
                  <a:lnTo>
                    <a:pt x="2306" y="1437"/>
                  </a:lnTo>
                  <a:lnTo>
                    <a:pt x="2340" y="1471"/>
                  </a:lnTo>
                  <a:lnTo>
                    <a:pt x="2373" y="1504"/>
                  </a:lnTo>
                  <a:lnTo>
                    <a:pt x="2407" y="1546"/>
                  </a:lnTo>
                  <a:lnTo>
                    <a:pt x="2440" y="1579"/>
                  </a:lnTo>
                  <a:lnTo>
                    <a:pt x="2473" y="1613"/>
                  </a:lnTo>
                  <a:lnTo>
                    <a:pt x="2507" y="1646"/>
                  </a:lnTo>
                  <a:lnTo>
                    <a:pt x="2540" y="1679"/>
                  </a:lnTo>
                  <a:lnTo>
                    <a:pt x="2574" y="1721"/>
                  </a:lnTo>
                  <a:lnTo>
                    <a:pt x="2615" y="1755"/>
                  </a:lnTo>
                  <a:lnTo>
                    <a:pt x="2649" y="1788"/>
                  </a:lnTo>
                  <a:lnTo>
                    <a:pt x="2682" y="1821"/>
                  </a:lnTo>
                  <a:lnTo>
                    <a:pt x="2724" y="1855"/>
                  </a:lnTo>
                  <a:lnTo>
                    <a:pt x="2757" y="1880"/>
                  </a:lnTo>
                  <a:lnTo>
                    <a:pt x="2799" y="1913"/>
                  </a:lnTo>
                  <a:lnTo>
                    <a:pt x="2833" y="1947"/>
                  </a:lnTo>
                  <a:lnTo>
                    <a:pt x="2874" y="1980"/>
                  </a:lnTo>
                  <a:lnTo>
                    <a:pt x="2908" y="2005"/>
                  </a:lnTo>
                  <a:lnTo>
                    <a:pt x="2950" y="2039"/>
                  </a:lnTo>
                  <a:lnTo>
                    <a:pt x="2983" y="2064"/>
                  </a:lnTo>
                  <a:lnTo>
                    <a:pt x="3025" y="2097"/>
                  </a:lnTo>
                  <a:lnTo>
                    <a:pt x="3058" y="2122"/>
                  </a:lnTo>
                  <a:lnTo>
                    <a:pt x="3100" y="2147"/>
                  </a:lnTo>
                  <a:lnTo>
                    <a:pt x="3133" y="2181"/>
                  </a:lnTo>
                  <a:lnTo>
                    <a:pt x="3175" y="2206"/>
                  </a:lnTo>
                  <a:lnTo>
                    <a:pt x="3209" y="2231"/>
                  </a:lnTo>
                  <a:lnTo>
                    <a:pt x="3242" y="2256"/>
                  </a:lnTo>
                  <a:lnTo>
                    <a:pt x="3309" y="2298"/>
                  </a:lnTo>
                  <a:lnTo>
                    <a:pt x="3376" y="2348"/>
                  </a:lnTo>
                  <a:lnTo>
                    <a:pt x="3442" y="2381"/>
                  </a:lnTo>
                  <a:lnTo>
                    <a:pt x="3501" y="2423"/>
                  </a:lnTo>
                  <a:lnTo>
                    <a:pt x="3551" y="2456"/>
                  </a:lnTo>
                  <a:lnTo>
                    <a:pt x="3660" y="2515"/>
                  </a:lnTo>
                  <a:lnTo>
                    <a:pt x="3760" y="2582"/>
                  </a:lnTo>
                  <a:lnTo>
                    <a:pt x="3869" y="2640"/>
                  </a:lnTo>
                  <a:lnTo>
                    <a:pt x="3969" y="2699"/>
                  </a:lnTo>
                  <a:lnTo>
                    <a:pt x="3977" y="2699"/>
                  </a:lnTo>
                  <a:lnTo>
                    <a:pt x="4178" y="2824"/>
                  </a:lnTo>
                  <a:lnTo>
                    <a:pt x="4278" y="2882"/>
                  </a:lnTo>
                  <a:lnTo>
                    <a:pt x="4387" y="2949"/>
                  </a:lnTo>
                  <a:lnTo>
                    <a:pt x="4387" y="2949"/>
                  </a:lnTo>
                  <a:lnTo>
                    <a:pt x="4395" y="2958"/>
                  </a:lnTo>
                  <a:lnTo>
                    <a:pt x="4395" y="2958"/>
                  </a:lnTo>
                  <a:lnTo>
                    <a:pt x="4412" y="2966"/>
                  </a:lnTo>
                  <a:lnTo>
                    <a:pt x="4412" y="2966"/>
                  </a:lnTo>
                  <a:lnTo>
                    <a:pt x="4420" y="2974"/>
                  </a:lnTo>
                  <a:lnTo>
                    <a:pt x="4420" y="2974"/>
                  </a:lnTo>
                  <a:lnTo>
                    <a:pt x="4437" y="2983"/>
                  </a:lnTo>
                  <a:lnTo>
                    <a:pt x="4453" y="2983"/>
                  </a:lnTo>
                  <a:lnTo>
                    <a:pt x="4453" y="2983"/>
                  </a:lnTo>
                  <a:lnTo>
                    <a:pt x="4470" y="2991"/>
                  </a:lnTo>
                  <a:lnTo>
                    <a:pt x="4503" y="3008"/>
                  </a:lnTo>
                  <a:lnTo>
                    <a:pt x="4570" y="3033"/>
                  </a:lnTo>
                  <a:lnTo>
                    <a:pt x="4604" y="3041"/>
                  </a:lnTo>
                  <a:lnTo>
                    <a:pt x="4645" y="3058"/>
                  </a:lnTo>
                  <a:lnTo>
                    <a:pt x="4645" y="3058"/>
                  </a:lnTo>
                  <a:lnTo>
                    <a:pt x="4662" y="3066"/>
                  </a:lnTo>
                  <a:lnTo>
                    <a:pt x="4679" y="3075"/>
                  </a:lnTo>
                  <a:lnTo>
                    <a:pt x="4696" y="3083"/>
                  </a:lnTo>
                  <a:lnTo>
                    <a:pt x="4712" y="3091"/>
                  </a:lnTo>
                  <a:lnTo>
                    <a:pt x="4729" y="3100"/>
                  </a:lnTo>
                  <a:lnTo>
                    <a:pt x="4746" y="3108"/>
                  </a:lnTo>
                  <a:lnTo>
                    <a:pt x="4762" y="3125"/>
                  </a:lnTo>
                  <a:lnTo>
                    <a:pt x="4771" y="3133"/>
                  </a:lnTo>
                  <a:lnTo>
                    <a:pt x="4779" y="3141"/>
                  </a:lnTo>
                  <a:lnTo>
                    <a:pt x="4788" y="3150"/>
                  </a:lnTo>
                  <a:lnTo>
                    <a:pt x="4788" y="3158"/>
                  </a:lnTo>
                  <a:lnTo>
                    <a:pt x="4796" y="3166"/>
                  </a:lnTo>
                  <a:lnTo>
                    <a:pt x="4804" y="3183"/>
                  </a:lnTo>
                  <a:lnTo>
                    <a:pt x="4813" y="3191"/>
                  </a:lnTo>
                  <a:lnTo>
                    <a:pt x="4813" y="3208"/>
                  </a:lnTo>
                  <a:lnTo>
                    <a:pt x="4813" y="3225"/>
                  </a:lnTo>
                  <a:lnTo>
                    <a:pt x="4813" y="3258"/>
                  </a:lnTo>
                  <a:lnTo>
                    <a:pt x="4813" y="3275"/>
                  </a:lnTo>
                  <a:lnTo>
                    <a:pt x="4813" y="3283"/>
                  </a:lnTo>
                  <a:lnTo>
                    <a:pt x="4804" y="3300"/>
                  </a:lnTo>
                  <a:lnTo>
                    <a:pt x="4796" y="3308"/>
                  </a:lnTo>
                  <a:lnTo>
                    <a:pt x="4788" y="3325"/>
                  </a:lnTo>
                  <a:lnTo>
                    <a:pt x="4779" y="3334"/>
                  </a:lnTo>
                  <a:lnTo>
                    <a:pt x="4771" y="3342"/>
                  </a:lnTo>
                  <a:lnTo>
                    <a:pt x="4762" y="3359"/>
                  </a:lnTo>
                  <a:lnTo>
                    <a:pt x="4762" y="3359"/>
                  </a:lnTo>
                  <a:lnTo>
                    <a:pt x="4746" y="3367"/>
                  </a:lnTo>
                  <a:lnTo>
                    <a:pt x="4737" y="3375"/>
                  </a:lnTo>
                  <a:lnTo>
                    <a:pt x="4721" y="3384"/>
                  </a:lnTo>
                  <a:lnTo>
                    <a:pt x="4704" y="3400"/>
                  </a:lnTo>
                  <a:lnTo>
                    <a:pt x="4696" y="3409"/>
                  </a:lnTo>
                  <a:lnTo>
                    <a:pt x="4679" y="3417"/>
                  </a:lnTo>
                  <a:lnTo>
                    <a:pt x="4637" y="3459"/>
                  </a:lnTo>
                  <a:lnTo>
                    <a:pt x="4620" y="3467"/>
                  </a:lnTo>
                  <a:lnTo>
                    <a:pt x="4604" y="3476"/>
                  </a:lnTo>
                  <a:lnTo>
                    <a:pt x="4587" y="3484"/>
                  </a:lnTo>
                  <a:lnTo>
                    <a:pt x="4570" y="3484"/>
                  </a:lnTo>
                  <a:lnTo>
                    <a:pt x="4554" y="3492"/>
                  </a:lnTo>
                  <a:lnTo>
                    <a:pt x="4537" y="3501"/>
                  </a:lnTo>
                  <a:lnTo>
                    <a:pt x="4520" y="3509"/>
                  </a:lnTo>
                  <a:lnTo>
                    <a:pt x="4503" y="3509"/>
                  </a:lnTo>
                  <a:lnTo>
                    <a:pt x="4462" y="3517"/>
                  </a:lnTo>
                  <a:lnTo>
                    <a:pt x="4428" y="3534"/>
                  </a:lnTo>
                  <a:lnTo>
                    <a:pt x="4387" y="3542"/>
                  </a:lnTo>
                  <a:lnTo>
                    <a:pt x="4345" y="3551"/>
                  </a:lnTo>
                  <a:lnTo>
                    <a:pt x="4303" y="3551"/>
                  </a:lnTo>
                  <a:lnTo>
                    <a:pt x="4261" y="3559"/>
                  </a:lnTo>
                  <a:lnTo>
                    <a:pt x="4219" y="3567"/>
                  </a:lnTo>
                  <a:lnTo>
                    <a:pt x="4178" y="3576"/>
                  </a:lnTo>
                  <a:lnTo>
                    <a:pt x="4136" y="3576"/>
                  </a:lnTo>
                  <a:lnTo>
                    <a:pt x="4086" y="3584"/>
                  </a:lnTo>
                  <a:lnTo>
                    <a:pt x="4052" y="3584"/>
                  </a:lnTo>
                  <a:lnTo>
                    <a:pt x="4002" y="3584"/>
                  </a:lnTo>
                  <a:lnTo>
                    <a:pt x="3927" y="3592"/>
                  </a:lnTo>
                  <a:lnTo>
                    <a:pt x="3843" y="3601"/>
                  </a:lnTo>
                  <a:lnTo>
                    <a:pt x="3710" y="3609"/>
                  </a:lnTo>
                  <a:lnTo>
                    <a:pt x="3660" y="3609"/>
                  </a:lnTo>
                  <a:lnTo>
                    <a:pt x="3635" y="3609"/>
                  </a:lnTo>
                  <a:lnTo>
                    <a:pt x="3610" y="3609"/>
                  </a:lnTo>
                  <a:lnTo>
                    <a:pt x="3568" y="3609"/>
                  </a:lnTo>
                  <a:lnTo>
                    <a:pt x="3526" y="3609"/>
                  </a:lnTo>
                  <a:lnTo>
                    <a:pt x="3484" y="3609"/>
                  </a:lnTo>
                  <a:lnTo>
                    <a:pt x="3434" y="3609"/>
                  </a:lnTo>
                  <a:lnTo>
                    <a:pt x="3342" y="3618"/>
                  </a:lnTo>
                  <a:lnTo>
                    <a:pt x="3234" y="3626"/>
                  </a:lnTo>
                  <a:lnTo>
                    <a:pt x="3167" y="3634"/>
                  </a:lnTo>
                  <a:lnTo>
                    <a:pt x="3125" y="3634"/>
                  </a:lnTo>
                  <a:lnTo>
                    <a:pt x="3025" y="3643"/>
                  </a:lnTo>
                  <a:lnTo>
                    <a:pt x="2799" y="3659"/>
                  </a:lnTo>
                  <a:lnTo>
                    <a:pt x="2682" y="3668"/>
                  </a:lnTo>
                  <a:lnTo>
                    <a:pt x="2557" y="3676"/>
                  </a:lnTo>
                  <a:lnTo>
                    <a:pt x="2440" y="3693"/>
                  </a:lnTo>
                  <a:lnTo>
                    <a:pt x="2382" y="3693"/>
                  </a:lnTo>
                  <a:lnTo>
                    <a:pt x="2315" y="3701"/>
                  </a:lnTo>
                  <a:lnTo>
                    <a:pt x="2256" y="3709"/>
                  </a:lnTo>
                  <a:lnTo>
                    <a:pt x="2198" y="3718"/>
                  </a:lnTo>
                  <a:lnTo>
                    <a:pt x="2131" y="3726"/>
                  </a:lnTo>
                  <a:lnTo>
                    <a:pt x="2072" y="3735"/>
                  </a:lnTo>
                  <a:lnTo>
                    <a:pt x="2014" y="3743"/>
                  </a:lnTo>
                  <a:lnTo>
                    <a:pt x="1947" y="3751"/>
                  </a:lnTo>
                  <a:lnTo>
                    <a:pt x="1889" y="3760"/>
                  </a:lnTo>
                  <a:lnTo>
                    <a:pt x="1830" y="3768"/>
                  </a:lnTo>
                  <a:lnTo>
                    <a:pt x="1772" y="3785"/>
                  </a:lnTo>
                  <a:lnTo>
                    <a:pt x="1705" y="3793"/>
                  </a:lnTo>
                  <a:lnTo>
                    <a:pt x="1646" y="3801"/>
                  </a:lnTo>
                  <a:lnTo>
                    <a:pt x="1588" y="3818"/>
                  </a:lnTo>
                  <a:lnTo>
                    <a:pt x="1529" y="3826"/>
                  </a:lnTo>
                  <a:lnTo>
                    <a:pt x="1471" y="3843"/>
                  </a:lnTo>
                  <a:lnTo>
                    <a:pt x="1412" y="3860"/>
                  </a:lnTo>
                  <a:lnTo>
                    <a:pt x="1362" y="3868"/>
                  </a:lnTo>
                  <a:lnTo>
                    <a:pt x="1304" y="3885"/>
                  </a:lnTo>
                  <a:lnTo>
                    <a:pt x="1245" y="3902"/>
                  </a:lnTo>
                  <a:lnTo>
                    <a:pt x="1195" y="3918"/>
                  </a:lnTo>
                  <a:lnTo>
                    <a:pt x="1137" y="3935"/>
                  </a:lnTo>
                  <a:lnTo>
                    <a:pt x="1095" y="3952"/>
                  </a:lnTo>
                  <a:lnTo>
                    <a:pt x="1087" y="3952"/>
                  </a:lnTo>
                  <a:lnTo>
                    <a:pt x="1062" y="3960"/>
                  </a:lnTo>
                  <a:lnTo>
                    <a:pt x="1037" y="3968"/>
                  </a:lnTo>
                  <a:lnTo>
                    <a:pt x="1011" y="3977"/>
                  </a:lnTo>
                  <a:lnTo>
                    <a:pt x="986" y="3993"/>
                  </a:lnTo>
                  <a:lnTo>
                    <a:pt x="961" y="4002"/>
                  </a:lnTo>
                  <a:lnTo>
                    <a:pt x="936" y="4010"/>
                  </a:lnTo>
                  <a:lnTo>
                    <a:pt x="911" y="4019"/>
                  </a:lnTo>
                  <a:lnTo>
                    <a:pt x="895" y="4035"/>
                  </a:lnTo>
                  <a:lnTo>
                    <a:pt x="869" y="4044"/>
                  </a:lnTo>
                  <a:lnTo>
                    <a:pt x="844" y="4052"/>
                  </a:lnTo>
                  <a:lnTo>
                    <a:pt x="819" y="4069"/>
                  </a:lnTo>
                  <a:lnTo>
                    <a:pt x="803" y="4077"/>
                  </a:lnTo>
                  <a:lnTo>
                    <a:pt x="778" y="4085"/>
                  </a:lnTo>
                  <a:lnTo>
                    <a:pt x="761" y="4102"/>
                  </a:lnTo>
                  <a:lnTo>
                    <a:pt x="736" y="4110"/>
                  </a:lnTo>
                  <a:lnTo>
                    <a:pt x="719" y="4127"/>
                  </a:lnTo>
                  <a:lnTo>
                    <a:pt x="694" y="4135"/>
                  </a:lnTo>
                  <a:lnTo>
                    <a:pt x="669" y="4194"/>
                  </a:lnTo>
                  <a:lnTo>
                    <a:pt x="652" y="4202"/>
                  </a:lnTo>
                  <a:lnTo>
                    <a:pt x="636" y="4219"/>
                  </a:lnTo>
                  <a:lnTo>
                    <a:pt x="610" y="4227"/>
                  </a:lnTo>
                  <a:lnTo>
                    <a:pt x="594" y="4244"/>
                  </a:lnTo>
                  <a:lnTo>
                    <a:pt x="577" y="4252"/>
                  </a:lnTo>
                  <a:lnTo>
                    <a:pt x="560" y="4269"/>
                  </a:lnTo>
                  <a:lnTo>
                    <a:pt x="544" y="4286"/>
                  </a:lnTo>
                  <a:lnTo>
                    <a:pt x="544" y="4286"/>
                  </a:lnTo>
                  <a:lnTo>
                    <a:pt x="527" y="4303"/>
                  </a:lnTo>
                  <a:lnTo>
                    <a:pt x="510" y="4319"/>
                  </a:lnTo>
                  <a:lnTo>
                    <a:pt x="510" y="4319"/>
                  </a:lnTo>
                  <a:lnTo>
                    <a:pt x="494" y="4328"/>
                  </a:lnTo>
                  <a:lnTo>
                    <a:pt x="477" y="4344"/>
                  </a:lnTo>
                  <a:lnTo>
                    <a:pt x="477" y="4344"/>
                  </a:lnTo>
                  <a:lnTo>
                    <a:pt x="460" y="4361"/>
                  </a:lnTo>
                  <a:lnTo>
                    <a:pt x="443" y="4378"/>
                  </a:lnTo>
                  <a:lnTo>
                    <a:pt x="443" y="4378"/>
                  </a:lnTo>
                  <a:lnTo>
                    <a:pt x="427" y="4394"/>
                  </a:lnTo>
                  <a:lnTo>
                    <a:pt x="418" y="4411"/>
                  </a:lnTo>
                  <a:lnTo>
                    <a:pt x="418" y="4411"/>
                  </a:lnTo>
                  <a:lnTo>
                    <a:pt x="402" y="4428"/>
                  </a:lnTo>
                  <a:lnTo>
                    <a:pt x="385" y="4445"/>
                  </a:lnTo>
                  <a:lnTo>
                    <a:pt x="385" y="4445"/>
                  </a:lnTo>
                  <a:lnTo>
                    <a:pt x="368" y="4470"/>
                  </a:lnTo>
                  <a:lnTo>
                    <a:pt x="360" y="4486"/>
                  </a:lnTo>
                  <a:lnTo>
                    <a:pt x="360" y="4486"/>
                  </a:lnTo>
                  <a:lnTo>
                    <a:pt x="343" y="4503"/>
                  </a:lnTo>
                  <a:lnTo>
                    <a:pt x="343" y="4503"/>
                  </a:lnTo>
                  <a:lnTo>
                    <a:pt x="343" y="4511"/>
                  </a:lnTo>
                  <a:lnTo>
                    <a:pt x="360" y="4503"/>
                  </a:lnTo>
                  <a:lnTo>
                    <a:pt x="352" y="4511"/>
                  </a:lnTo>
                  <a:lnTo>
                    <a:pt x="352" y="4520"/>
                  </a:lnTo>
                  <a:lnTo>
                    <a:pt x="352" y="4528"/>
                  </a:lnTo>
                  <a:lnTo>
                    <a:pt x="352" y="4536"/>
                  </a:lnTo>
                  <a:lnTo>
                    <a:pt x="352" y="4545"/>
                  </a:lnTo>
                  <a:lnTo>
                    <a:pt x="352" y="4553"/>
                  </a:lnTo>
                  <a:lnTo>
                    <a:pt x="352" y="4612"/>
                  </a:lnTo>
                  <a:lnTo>
                    <a:pt x="352" y="4612"/>
                  </a:lnTo>
                  <a:lnTo>
                    <a:pt x="352" y="4620"/>
                  </a:lnTo>
                  <a:lnTo>
                    <a:pt x="352" y="4620"/>
                  </a:lnTo>
                  <a:lnTo>
                    <a:pt x="352" y="4628"/>
                  </a:lnTo>
                  <a:lnTo>
                    <a:pt x="352" y="4637"/>
                  </a:lnTo>
                  <a:lnTo>
                    <a:pt x="352" y="4645"/>
                  </a:lnTo>
                  <a:lnTo>
                    <a:pt x="352" y="4653"/>
                  </a:lnTo>
                  <a:lnTo>
                    <a:pt x="360" y="4662"/>
                  </a:lnTo>
                  <a:lnTo>
                    <a:pt x="360" y="4662"/>
                  </a:lnTo>
                  <a:lnTo>
                    <a:pt x="368" y="4679"/>
                  </a:lnTo>
                  <a:lnTo>
                    <a:pt x="368" y="4679"/>
                  </a:lnTo>
                  <a:lnTo>
                    <a:pt x="385" y="4687"/>
                  </a:lnTo>
                  <a:lnTo>
                    <a:pt x="385" y="4687"/>
                  </a:lnTo>
                  <a:lnTo>
                    <a:pt x="393" y="4704"/>
                  </a:lnTo>
                  <a:lnTo>
                    <a:pt x="393" y="4704"/>
                  </a:lnTo>
                  <a:lnTo>
                    <a:pt x="410" y="4712"/>
                  </a:lnTo>
                  <a:lnTo>
                    <a:pt x="410" y="4712"/>
                  </a:lnTo>
                  <a:lnTo>
                    <a:pt x="418" y="4729"/>
                  </a:lnTo>
                  <a:lnTo>
                    <a:pt x="418" y="4729"/>
                  </a:lnTo>
                  <a:lnTo>
                    <a:pt x="435" y="4737"/>
                  </a:lnTo>
                  <a:lnTo>
                    <a:pt x="443" y="4745"/>
                  </a:lnTo>
                  <a:lnTo>
                    <a:pt x="443" y="4745"/>
                  </a:lnTo>
                  <a:lnTo>
                    <a:pt x="460" y="4762"/>
                  </a:lnTo>
                  <a:lnTo>
                    <a:pt x="468" y="4770"/>
                  </a:lnTo>
                  <a:lnTo>
                    <a:pt x="468" y="4770"/>
                  </a:lnTo>
                  <a:lnTo>
                    <a:pt x="485" y="4779"/>
                  </a:lnTo>
                  <a:lnTo>
                    <a:pt x="502" y="4787"/>
                  </a:lnTo>
                  <a:lnTo>
                    <a:pt x="502" y="4787"/>
                  </a:lnTo>
                  <a:lnTo>
                    <a:pt x="510" y="4795"/>
                  </a:lnTo>
                  <a:lnTo>
                    <a:pt x="527" y="4812"/>
                  </a:lnTo>
                  <a:lnTo>
                    <a:pt x="527" y="4812"/>
                  </a:lnTo>
                  <a:lnTo>
                    <a:pt x="544" y="4821"/>
                  </a:lnTo>
                  <a:lnTo>
                    <a:pt x="560" y="4829"/>
                  </a:lnTo>
                  <a:lnTo>
                    <a:pt x="560" y="4829"/>
                  </a:lnTo>
                  <a:lnTo>
                    <a:pt x="577" y="4837"/>
                  </a:lnTo>
                  <a:lnTo>
                    <a:pt x="594" y="4846"/>
                  </a:lnTo>
                  <a:lnTo>
                    <a:pt x="610" y="4854"/>
                  </a:lnTo>
                  <a:lnTo>
                    <a:pt x="627" y="4862"/>
                  </a:lnTo>
                  <a:lnTo>
                    <a:pt x="644" y="4871"/>
                  </a:lnTo>
                  <a:lnTo>
                    <a:pt x="686" y="4887"/>
                  </a:lnTo>
                  <a:lnTo>
                    <a:pt x="727" y="4904"/>
                  </a:lnTo>
                  <a:lnTo>
                    <a:pt x="761" y="4921"/>
                  </a:lnTo>
                  <a:lnTo>
                    <a:pt x="803" y="4937"/>
                  </a:lnTo>
                  <a:lnTo>
                    <a:pt x="844" y="4954"/>
                  </a:lnTo>
                  <a:lnTo>
                    <a:pt x="895" y="4971"/>
                  </a:lnTo>
                  <a:lnTo>
                    <a:pt x="936" y="4988"/>
                  </a:lnTo>
                  <a:lnTo>
                    <a:pt x="986" y="4996"/>
                  </a:lnTo>
                  <a:lnTo>
                    <a:pt x="1028" y="5013"/>
                  </a:lnTo>
                  <a:lnTo>
                    <a:pt x="1028" y="5013"/>
                  </a:lnTo>
                  <a:lnTo>
                    <a:pt x="1070" y="5029"/>
                  </a:lnTo>
                  <a:lnTo>
                    <a:pt x="1120" y="5038"/>
                  </a:lnTo>
                  <a:lnTo>
                    <a:pt x="1170" y="5054"/>
                  </a:lnTo>
                  <a:lnTo>
                    <a:pt x="1220" y="5063"/>
                  </a:lnTo>
                  <a:lnTo>
                    <a:pt x="1262" y="5080"/>
                  </a:lnTo>
                  <a:lnTo>
                    <a:pt x="1312" y="5088"/>
                  </a:lnTo>
                  <a:lnTo>
                    <a:pt x="1362" y="5096"/>
                  </a:lnTo>
                  <a:lnTo>
                    <a:pt x="1412" y="5113"/>
                  </a:lnTo>
                  <a:lnTo>
                    <a:pt x="1463" y="5121"/>
                  </a:lnTo>
                  <a:lnTo>
                    <a:pt x="1504" y="5130"/>
                  </a:lnTo>
                  <a:lnTo>
                    <a:pt x="1554" y="5138"/>
                  </a:lnTo>
                  <a:lnTo>
                    <a:pt x="1605" y="5146"/>
                  </a:lnTo>
                  <a:lnTo>
                    <a:pt x="1646" y="5155"/>
                  </a:lnTo>
                  <a:lnTo>
                    <a:pt x="1697" y="5163"/>
                  </a:lnTo>
                  <a:lnTo>
                    <a:pt x="1738" y="5171"/>
                  </a:lnTo>
                  <a:lnTo>
                    <a:pt x="1780" y="5180"/>
                  </a:lnTo>
                  <a:lnTo>
                    <a:pt x="1864" y="5188"/>
                  </a:lnTo>
                  <a:lnTo>
                    <a:pt x="1947" y="5205"/>
                  </a:lnTo>
                  <a:lnTo>
                    <a:pt x="2014" y="5213"/>
                  </a:lnTo>
                  <a:lnTo>
                    <a:pt x="2081" y="5222"/>
                  </a:lnTo>
                  <a:lnTo>
                    <a:pt x="2131" y="5222"/>
                  </a:lnTo>
                  <a:lnTo>
                    <a:pt x="2181" y="5222"/>
                  </a:lnTo>
                  <a:lnTo>
                    <a:pt x="2214" y="5222"/>
                  </a:lnTo>
                  <a:lnTo>
                    <a:pt x="2398" y="5222"/>
                  </a:lnTo>
                  <a:lnTo>
                    <a:pt x="2457" y="5222"/>
                  </a:lnTo>
                  <a:lnTo>
                    <a:pt x="2515" y="5222"/>
                  </a:lnTo>
                  <a:lnTo>
                    <a:pt x="2565" y="5222"/>
                  </a:lnTo>
                  <a:lnTo>
                    <a:pt x="2624" y="5222"/>
                  </a:lnTo>
                  <a:lnTo>
                    <a:pt x="2682" y="5222"/>
                  </a:lnTo>
                  <a:lnTo>
                    <a:pt x="2732" y="5222"/>
                  </a:lnTo>
                  <a:lnTo>
                    <a:pt x="2732" y="5222"/>
                  </a:lnTo>
                  <a:lnTo>
                    <a:pt x="2791" y="5222"/>
                  </a:lnTo>
                  <a:lnTo>
                    <a:pt x="2841" y="5222"/>
                  </a:lnTo>
                  <a:lnTo>
                    <a:pt x="2899" y="5222"/>
                  </a:lnTo>
                  <a:lnTo>
                    <a:pt x="3016" y="5213"/>
                  </a:lnTo>
                  <a:lnTo>
                    <a:pt x="3125" y="5205"/>
                  </a:lnTo>
                  <a:lnTo>
                    <a:pt x="3242" y="5196"/>
                  </a:lnTo>
                  <a:lnTo>
                    <a:pt x="3351" y="5188"/>
                  </a:lnTo>
                  <a:lnTo>
                    <a:pt x="3468" y="5171"/>
                  </a:lnTo>
                  <a:lnTo>
                    <a:pt x="3585" y="5163"/>
                  </a:lnTo>
                  <a:lnTo>
                    <a:pt x="3810" y="5138"/>
                  </a:lnTo>
                  <a:lnTo>
                    <a:pt x="3927" y="5130"/>
                  </a:lnTo>
                  <a:lnTo>
                    <a:pt x="4044" y="5113"/>
                  </a:lnTo>
                  <a:lnTo>
                    <a:pt x="4194" y="5096"/>
                  </a:lnTo>
                  <a:lnTo>
                    <a:pt x="4328" y="5029"/>
                  </a:lnTo>
                  <a:lnTo>
                    <a:pt x="4478" y="5013"/>
                  </a:lnTo>
                  <a:lnTo>
                    <a:pt x="4637" y="5004"/>
                  </a:lnTo>
                  <a:lnTo>
                    <a:pt x="4788" y="4988"/>
                  </a:lnTo>
                  <a:lnTo>
                    <a:pt x="4813" y="4988"/>
                  </a:lnTo>
                  <a:lnTo>
                    <a:pt x="4938" y="4979"/>
                  </a:lnTo>
                  <a:lnTo>
                    <a:pt x="5097" y="4971"/>
                  </a:lnTo>
                  <a:lnTo>
                    <a:pt x="5247" y="4954"/>
                  </a:lnTo>
                  <a:lnTo>
                    <a:pt x="5556" y="4937"/>
                  </a:lnTo>
                  <a:lnTo>
                    <a:pt x="5857" y="4912"/>
                  </a:lnTo>
                  <a:lnTo>
                    <a:pt x="6166" y="4896"/>
                  </a:lnTo>
                  <a:lnTo>
                    <a:pt x="6467" y="4879"/>
                  </a:lnTo>
                  <a:lnTo>
                    <a:pt x="6676" y="5054"/>
                  </a:lnTo>
                  <a:lnTo>
                    <a:pt x="6492" y="5263"/>
                  </a:lnTo>
                  <a:lnTo>
                    <a:pt x="6191" y="5288"/>
                  </a:lnTo>
                  <a:lnTo>
                    <a:pt x="5882" y="5313"/>
                  </a:lnTo>
                  <a:lnTo>
                    <a:pt x="5581" y="5338"/>
                  </a:lnTo>
                  <a:lnTo>
                    <a:pt x="5272" y="5364"/>
                  </a:lnTo>
                  <a:lnTo>
                    <a:pt x="5122" y="5380"/>
                  </a:lnTo>
                  <a:lnTo>
                    <a:pt x="4971" y="5389"/>
                  </a:lnTo>
                  <a:lnTo>
                    <a:pt x="4838" y="5405"/>
                  </a:lnTo>
                  <a:lnTo>
                    <a:pt x="4821" y="5405"/>
                  </a:lnTo>
                  <a:lnTo>
                    <a:pt x="4662" y="5414"/>
                  </a:lnTo>
                  <a:lnTo>
                    <a:pt x="4512" y="5430"/>
                  </a:lnTo>
                  <a:lnTo>
                    <a:pt x="4361" y="5447"/>
                  </a:lnTo>
                  <a:lnTo>
                    <a:pt x="4211" y="5464"/>
                  </a:lnTo>
                  <a:lnTo>
                    <a:pt x="4061" y="5472"/>
                  </a:lnTo>
                  <a:lnTo>
                    <a:pt x="3944" y="5489"/>
                  </a:lnTo>
                  <a:lnTo>
                    <a:pt x="3835" y="5497"/>
                  </a:lnTo>
                  <a:lnTo>
                    <a:pt x="3601" y="5531"/>
                  </a:lnTo>
                  <a:lnTo>
                    <a:pt x="3493" y="5547"/>
                  </a:lnTo>
                  <a:lnTo>
                    <a:pt x="3376" y="5564"/>
                  </a:lnTo>
                  <a:lnTo>
                    <a:pt x="3259" y="5572"/>
                  </a:lnTo>
                  <a:lnTo>
                    <a:pt x="3142" y="5581"/>
                  </a:lnTo>
                  <a:lnTo>
                    <a:pt x="3025" y="5597"/>
                  </a:lnTo>
                  <a:lnTo>
                    <a:pt x="2916" y="5606"/>
                  </a:lnTo>
                  <a:lnTo>
                    <a:pt x="2849" y="5606"/>
                  </a:lnTo>
                  <a:lnTo>
                    <a:pt x="2791" y="5606"/>
                  </a:lnTo>
                  <a:lnTo>
                    <a:pt x="2732" y="5606"/>
                  </a:lnTo>
                  <a:lnTo>
                    <a:pt x="2732" y="5606"/>
                  </a:lnTo>
                  <a:lnTo>
                    <a:pt x="2682" y="5606"/>
                  </a:lnTo>
                  <a:lnTo>
                    <a:pt x="2624" y="5606"/>
                  </a:lnTo>
                  <a:lnTo>
                    <a:pt x="2164" y="5606"/>
                  </a:lnTo>
                  <a:lnTo>
                    <a:pt x="2123" y="5606"/>
                  </a:lnTo>
                  <a:lnTo>
                    <a:pt x="2064" y="5597"/>
                  </a:lnTo>
                  <a:lnTo>
                    <a:pt x="2006" y="5589"/>
                  </a:lnTo>
                  <a:lnTo>
                    <a:pt x="1939" y="5581"/>
                  </a:lnTo>
                  <a:lnTo>
                    <a:pt x="1855" y="5572"/>
                  </a:lnTo>
                  <a:lnTo>
                    <a:pt x="1780" y="5556"/>
                  </a:lnTo>
                  <a:lnTo>
                    <a:pt x="1688" y="5539"/>
                  </a:lnTo>
                  <a:lnTo>
                    <a:pt x="1646" y="5531"/>
                  </a:lnTo>
                  <a:lnTo>
                    <a:pt x="1596" y="5522"/>
                  </a:lnTo>
                  <a:lnTo>
                    <a:pt x="1546" y="5514"/>
                  </a:lnTo>
                  <a:lnTo>
                    <a:pt x="1504" y="5497"/>
                  </a:lnTo>
                  <a:lnTo>
                    <a:pt x="1454" y="5489"/>
                  </a:lnTo>
                  <a:lnTo>
                    <a:pt x="1404" y="5480"/>
                  </a:lnTo>
                  <a:lnTo>
                    <a:pt x="1346" y="5464"/>
                  </a:lnTo>
                  <a:lnTo>
                    <a:pt x="1296" y="5455"/>
                  </a:lnTo>
                  <a:lnTo>
                    <a:pt x="1245" y="5439"/>
                  </a:lnTo>
                  <a:lnTo>
                    <a:pt x="1195" y="5430"/>
                  </a:lnTo>
                  <a:lnTo>
                    <a:pt x="1145" y="5414"/>
                  </a:lnTo>
                  <a:lnTo>
                    <a:pt x="1087" y="5397"/>
                  </a:lnTo>
                  <a:lnTo>
                    <a:pt x="1037" y="5380"/>
                  </a:lnTo>
                  <a:lnTo>
                    <a:pt x="986" y="5372"/>
                  </a:lnTo>
                  <a:lnTo>
                    <a:pt x="936" y="5355"/>
                  </a:lnTo>
                  <a:lnTo>
                    <a:pt x="878" y="5338"/>
                  </a:lnTo>
                  <a:lnTo>
                    <a:pt x="878" y="5338"/>
                  </a:lnTo>
                  <a:lnTo>
                    <a:pt x="836" y="5322"/>
                  </a:lnTo>
                  <a:lnTo>
                    <a:pt x="786" y="5305"/>
                  </a:lnTo>
                  <a:lnTo>
                    <a:pt x="736" y="5288"/>
                  </a:lnTo>
                  <a:lnTo>
                    <a:pt x="686" y="5263"/>
                  </a:lnTo>
                  <a:lnTo>
                    <a:pt x="636" y="5247"/>
                  </a:lnTo>
                  <a:lnTo>
                    <a:pt x="594" y="5230"/>
                  </a:lnTo>
                  <a:lnTo>
                    <a:pt x="544" y="5205"/>
                  </a:lnTo>
                  <a:lnTo>
                    <a:pt x="502" y="5180"/>
                  </a:lnTo>
                  <a:lnTo>
                    <a:pt x="452" y="5163"/>
                  </a:lnTo>
                  <a:lnTo>
                    <a:pt x="435" y="5146"/>
                  </a:lnTo>
                  <a:lnTo>
                    <a:pt x="410" y="5138"/>
                  </a:lnTo>
                  <a:lnTo>
                    <a:pt x="393" y="5121"/>
                  </a:lnTo>
                  <a:lnTo>
                    <a:pt x="368" y="5113"/>
                  </a:lnTo>
                  <a:lnTo>
                    <a:pt x="352" y="5096"/>
                  </a:lnTo>
                  <a:lnTo>
                    <a:pt x="326" y="5088"/>
                  </a:lnTo>
                  <a:lnTo>
                    <a:pt x="310" y="5071"/>
                  </a:lnTo>
                  <a:lnTo>
                    <a:pt x="293" y="5054"/>
                  </a:lnTo>
                  <a:lnTo>
                    <a:pt x="268" y="5046"/>
                  </a:lnTo>
                  <a:lnTo>
                    <a:pt x="251" y="5029"/>
                  </a:lnTo>
                  <a:lnTo>
                    <a:pt x="235" y="5013"/>
                  </a:lnTo>
                  <a:lnTo>
                    <a:pt x="218" y="5004"/>
                  </a:lnTo>
                  <a:lnTo>
                    <a:pt x="201" y="4988"/>
                  </a:lnTo>
                  <a:lnTo>
                    <a:pt x="184" y="4971"/>
                  </a:lnTo>
                  <a:lnTo>
                    <a:pt x="168" y="4954"/>
                  </a:lnTo>
                  <a:lnTo>
                    <a:pt x="151" y="4937"/>
                  </a:lnTo>
                  <a:lnTo>
                    <a:pt x="134" y="4921"/>
                  </a:lnTo>
                  <a:lnTo>
                    <a:pt x="118" y="4904"/>
                  </a:lnTo>
                  <a:lnTo>
                    <a:pt x="101" y="4887"/>
                  </a:lnTo>
                  <a:lnTo>
                    <a:pt x="93" y="4871"/>
                  </a:lnTo>
                  <a:lnTo>
                    <a:pt x="76" y="4854"/>
                  </a:lnTo>
                  <a:lnTo>
                    <a:pt x="67" y="4837"/>
                  </a:lnTo>
                  <a:lnTo>
                    <a:pt x="51" y="4812"/>
                  </a:lnTo>
                  <a:lnTo>
                    <a:pt x="42" y="4795"/>
                  </a:lnTo>
                  <a:lnTo>
                    <a:pt x="34" y="4770"/>
                  </a:lnTo>
                  <a:lnTo>
                    <a:pt x="26" y="4754"/>
                  </a:lnTo>
                  <a:lnTo>
                    <a:pt x="17" y="4729"/>
                  </a:lnTo>
                  <a:lnTo>
                    <a:pt x="9" y="4712"/>
                  </a:lnTo>
                  <a:lnTo>
                    <a:pt x="1" y="4687"/>
                  </a:lnTo>
                  <a:lnTo>
                    <a:pt x="1" y="4662"/>
                  </a:lnTo>
                  <a:lnTo>
                    <a:pt x="1" y="4637"/>
                  </a:lnTo>
                  <a:lnTo>
                    <a:pt x="1" y="4612"/>
                  </a:lnTo>
                  <a:lnTo>
                    <a:pt x="1" y="4545"/>
                  </a:lnTo>
                  <a:lnTo>
                    <a:pt x="1" y="4520"/>
                  </a:lnTo>
                  <a:lnTo>
                    <a:pt x="1" y="4495"/>
                  </a:lnTo>
                  <a:lnTo>
                    <a:pt x="9" y="4470"/>
                  </a:lnTo>
                  <a:lnTo>
                    <a:pt x="17" y="4445"/>
                  </a:lnTo>
                  <a:lnTo>
                    <a:pt x="26" y="4420"/>
                  </a:lnTo>
                  <a:lnTo>
                    <a:pt x="34" y="4403"/>
                  </a:lnTo>
                  <a:lnTo>
                    <a:pt x="42" y="4378"/>
                  </a:lnTo>
                  <a:lnTo>
                    <a:pt x="51" y="4353"/>
                  </a:lnTo>
                  <a:lnTo>
                    <a:pt x="67" y="4336"/>
                  </a:lnTo>
                  <a:lnTo>
                    <a:pt x="76" y="4311"/>
                  </a:lnTo>
                  <a:lnTo>
                    <a:pt x="93" y="4286"/>
                  </a:lnTo>
                  <a:lnTo>
                    <a:pt x="109" y="4269"/>
                  </a:lnTo>
                  <a:lnTo>
                    <a:pt x="126" y="4244"/>
                  </a:lnTo>
                  <a:lnTo>
                    <a:pt x="143" y="4219"/>
                  </a:lnTo>
                  <a:lnTo>
                    <a:pt x="159" y="4202"/>
                  </a:lnTo>
                  <a:lnTo>
                    <a:pt x="184" y="4177"/>
                  </a:lnTo>
                  <a:lnTo>
                    <a:pt x="201" y="4161"/>
                  </a:lnTo>
                  <a:lnTo>
                    <a:pt x="218" y="4144"/>
                  </a:lnTo>
                  <a:lnTo>
                    <a:pt x="243" y="4119"/>
                  </a:lnTo>
                  <a:lnTo>
                    <a:pt x="260" y="4102"/>
                  </a:lnTo>
                  <a:lnTo>
                    <a:pt x="285" y="4085"/>
                  </a:lnTo>
                  <a:lnTo>
                    <a:pt x="301" y="4060"/>
                  </a:lnTo>
                  <a:lnTo>
                    <a:pt x="326" y="4044"/>
                  </a:lnTo>
                  <a:lnTo>
                    <a:pt x="343" y="4027"/>
                  </a:lnTo>
                  <a:lnTo>
                    <a:pt x="368" y="4010"/>
                  </a:lnTo>
                  <a:lnTo>
                    <a:pt x="393" y="3993"/>
                  </a:lnTo>
                  <a:lnTo>
                    <a:pt x="410" y="3977"/>
                  </a:lnTo>
                  <a:lnTo>
                    <a:pt x="435" y="3960"/>
                  </a:lnTo>
                  <a:lnTo>
                    <a:pt x="460" y="3943"/>
                  </a:lnTo>
                  <a:lnTo>
                    <a:pt x="485" y="3935"/>
                  </a:lnTo>
                  <a:lnTo>
                    <a:pt x="510" y="3918"/>
                  </a:lnTo>
                  <a:lnTo>
                    <a:pt x="535" y="3902"/>
                  </a:lnTo>
                  <a:lnTo>
                    <a:pt x="560" y="3885"/>
                  </a:lnTo>
                  <a:lnTo>
                    <a:pt x="585" y="3877"/>
                  </a:lnTo>
                  <a:lnTo>
                    <a:pt x="610" y="3860"/>
                  </a:lnTo>
                  <a:lnTo>
                    <a:pt x="636" y="3851"/>
                  </a:lnTo>
                  <a:lnTo>
                    <a:pt x="661" y="3835"/>
                  </a:lnTo>
                  <a:lnTo>
                    <a:pt x="686" y="3826"/>
                  </a:lnTo>
                  <a:lnTo>
                    <a:pt x="711" y="3810"/>
                  </a:lnTo>
                  <a:lnTo>
                    <a:pt x="744" y="3801"/>
                  </a:lnTo>
                  <a:lnTo>
                    <a:pt x="769" y="3785"/>
                  </a:lnTo>
                  <a:lnTo>
                    <a:pt x="794" y="3776"/>
                  </a:lnTo>
                  <a:lnTo>
                    <a:pt x="819" y="3768"/>
                  </a:lnTo>
                  <a:lnTo>
                    <a:pt x="853" y="3751"/>
                  </a:lnTo>
                  <a:lnTo>
                    <a:pt x="878" y="3743"/>
                  </a:lnTo>
                  <a:lnTo>
                    <a:pt x="903" y="3735"/>
                  </a:lnTo>
                  <a:lnTo>
                    <a:pt x="936" y="3726"/>
                  </a:lnTo>
                  <a:lnTo>
                    <a:pt x="961" y="3718"/>
                  </a:lnTo>
                  <a:lnTo>
                    <a:pt x="995" y="3701"/>
                  </a:lnTo>
                  <a:lnTo>
                    <a:pt x="1003" y="3701"/>
                  </a:lnTo>
                  <a:lnTo>
                    <a:pt x="1045" y="3693"/>
                  </a:lnTo>
                  <a:lnTo>
                    <a:pt x="1112" y="3676"/>
                  </a:lnTo>
                  <a:lnTo>
                    <a:pt x="1170" y="3659"/>
                  </a:lnTo>
                  <a:lnTo>
                    <a:pt x="1229" y="3643"/>
                  </a:lnTo>
                  <a:lnTo>
                    <a:pt x="1287" y="3626"/>
                  </a:lnTo>
                  <a:lnTo>
                    <a:pt x="1346" y="3609"/>
                  </a:lnTo>
                  <a:lnTo>
                    <a:pt x="1412" y="3601"/>
                  </a:lnTo>
                  <a:lnTo>
                    <a:pt x="1471" y="3584"/>
                  </a:lnTo>
                  <a:lnTo>
                    <a:pt x="1538" y="3576"/>
                  </a:lnTo>
                  <a:lnTo>
                    <a:pt x="1596" y="3567"/>
                  </a:lnTo>
                  <a:lnTo>
                    <a:pt x="1663" y="3559"/>
                  </a:lnTo>
                  <a:lnTo>
                    <a:pt x="1722" y="3542"/>
                  </a:lnTo>
                  <a:lnTo>
                    <a:pt x="1788" y="3534"/>
                  </a:lnTo>
                  <a:lnTo>
                    <a:pt x="1847" y="3526"/>
                  </a:lnTo>
                  <a:lnTo>
                    <a:pt x="1914" y="3526"/>
                  </a:lnTo>
                  <a:lnTo>
                    <a:pt x="1981" y="3517"/>
                  </a:lnTo>
                  <a:lnTo>
                    <a:pt x="2039" y="3509"/>
                  </a:lnTo>
                  <a:lnTo>
                    <a:pt x="2106" y="3501"/>
                  </a:lnTo>
                  <a:lnTo>
                    <a:pt x="2164" y="3492"/>
                  </a:lnTo>
                  <a:lnTo>
                    <a:pt x="2231" y="3492"/>
                  </a:lnTo>
                  <a:lnTo>
                    <a:pt x="2290" y="3484"/>
                  </a:lnTo>
                  <a:lnTo>
                    <a:pt x="2356" y="3484"/>
                  </a:lnTo>
                  <a:lnTo>
                    <a:pt x="2415" y="3484"/>
                  </a:lnTo>
                  <a:lnTo>
                    <a:pt x="2540" y="3476"/>
                  </a:lnTo>
                  <a:lnTo>
                    <a:pt x="2657" y="3459"/>
                  </a:lnTo>
                  <a:lnTo>
                    <a:pt x="2774" y="3450"/>
                  </a:lnTo>
                  <a:lnTo>
                    <a:pt x="3000" y="3442"/>
                  </a:lnTo>
                  <a:lnTo>
                    <a:pt x="3108" y="3434"/>
                  </a:lnTo>
                  <a:lnTo>
                    <a:pt x="3142" y="3434"/>
                  </a:lnTo>
                  <a:lnTo>
                    <a:pt x="3209" y="3434"/>
                  </a:lnTo>
                  <a:lnTo>
                    <a:pt x="3317" y="3434"/>
                  </a:lnTo>
                  <a:lnTo>
                    <a:pt x="3409" y="3425"/>
                  </a:lnTo>
                  <a:lnTo>
                    <a:pt x="3459" y="3425"/>
                  </a:lnTo>
                  <a:lnTo>
                    <a:pt x="3501" y="3425"/>
                  </a:lnTo>
                  <a:lnTo>
                    <a:pt x="3543" y="3425"/>
                  </a:lnTo>
                  <a:lnTo>
                    <a:pt x="3585" y="3425"/>
                  </a:lnTo>
                  <a:lnTo>
                    <a:pt x="3610" y="3425"/>
                  </a:lnTo>
                  <a:lnTo>
                    <a:pt x="3635" y="3425"/>
                  </a:lnTo>
                  <a:lnTo>
                    <a:pt x="3693" y="3425"/>
                  </a:lnTo>
                  <a:lnTo>
                    <a:pt x="3827" y="3417"/>
                  </a:lnTo>
                  <a:lnTo>
                    <a:pt x="3902" y="3417"/>
                  </a:lnTo>
                  <a:lnTo>
                    <a:pt x="3986" y="3409"/>
                  </a:lnTo>
                  <a:lnTo>
                    <a:pt x="4019" y="3409"/>
                  </a:lnTo>
                  <a:lnTo>
                    <a:pt x="4061" y="3409"/>
                  </a:lnTo>
                  <a:lnTo>
                    <a:pt x="4102" y="3409"/>
                  </a:lnTo>
                  <a:lnTo>
                    <a:pt x="4144" y="3409"/>
                  </a:lnTo>
                  <a:lnTo>
                    <a:pt x="4186" y="3409"/>
                  </a:lnTo>
                  <a:lnTo>
                    <a:pt x="4228" y="3409"/>
                  </a:lnTo>
                  <a:lnTo>
                    <a:pt x="4270" y="3409"/>
                  </a:lnTo>
                  <a:lnTo>
                    <a:pt x="4303" y="3400"/>
                  </a:lnTo>
                  <a:lnTo>
                    <a:pt x="4345" y="3392"/>
                  </a:lnTo>
                  <a:lnTo>
                    <a:pt x="4378" y="3384"/>
                  </a:lnTo>
                  <a:lnTo>
                    <a:pt x="4412" y="3384"/>
                  </a:lnTo>
                  <a:lnTo>
                    <a:pt x="4445" y="3375"/>
                  </a:lnTo>
                  <a:lnTo>
                    <a:pt x="4445" y="3375"/>
                  </a:lnTo>
                  <a:lnTo>
                    <a:pt x="4462" y="3375"/>
                  </a:lnTo>
                  <a:lnTo>
                    <a:pt x="4478" y="3375"/>
                  </a:lnTo>
                  <a:lnTo>
                    <a:pt x="4478" y="3375"/>
                  </a:lnTo>
                  <a:lnTo>
                    <a:pt x="4495" y="3375"/>
                  </a:lnTo>
                  <a:lnTo>
                    <a:pt x="4512" y="3375"/>
                  </a:lnTo>
                  <a:lnTo>
                    <a:pt x="4512" y="3375"/>
                  </a:lnTo>
                  <a:lnTo>
                    <a:pt x="4529" y="3375"/>
                  </a:lnTo>
                  <a:lnTo>
                    <a:pt x="4537" y="3367"/>
                  </a:lnTo>
                  <a:lnTo>
                    <a:pt x="4545" y="3367"/>
                  </a:lnTo>
                  <a:lnTo>
                    <a:pt x="4520" y="3359"/>
                  </a:lnTo>
                  <a:lnTo>
                    <a:pt x="4487" y="3350"/>
                  </a:lnTo>
                  <a:lnTo>
                    <a:pt x="4412" y="3325"/>
                  </a:lnTo>
                  <a:lnTo>
                    <a:pt x="4378" y="3317"/>
                  </a:lnTo>
                  <a:lnTo>
                    <a:pt x="4361" y="3308"/>
                  </a:lnTo>
                  <a:lnTo>
                    <a:pt x="4336" y="3300"/>
                  </a:lnTo>
                  <a:lnTo>
                    <a:pt x="4320" y="3292"/>
                  </a:lnTo>
                  <a:lnTo>
                    <a:pt x="4303" y="3292"/>
                  </a:lnTo>
                  <a:lnTo>
                    <a:pt x="4286" y="3283"/>
                  </a:lnTo>
                  <a:lnTo>
                    <a:pt x="4270" y="3275"/>
                  </a:lnTo>
                  <a:lnTo>
                    <a:pt x="4169" y="3217"/>
                  </a:lnTo>
                  <a:lnTo>
                    <a:pt x="4061" y="3166"/>
                  </a:lnTo>
                  <a:lnTo>
                    <a:pt x="3852" y="3058"/>
                  </a:lnTo>
                  <a:lnTo>
                    <a:pt x="3843" y="3058"/>
                  </a:lnTo>
                  <a:lnTo>
                    <a:pt x="3743" y="2999"/>
                  </a:lnTo>
                  <a:lnTo>
                    <a:pt x="3635" y="2941"/>
                  </a:lnTo>
                  <a:lnTo>
                    <a:pt x="3534" y="2882"/>
                  </a:lnTo>
                  <a:lnTo>
                    <a:pt x="3426" y="2824"/>
                  </a:lnTo>
                  <a:lnTo>
                    <a:pt x="3367" y="2790"/>
                  </a:lnTo>
                  <a:lnTo>
                    <a:pt x="3309" y="2749"/>
                  </a:lnTo>
                  <a:lnTo>
                    <a:pt x="3242" y="2707"/>
                  </a:lnTo>
                  <a:lnTo>
                    <a:pt x="3167" y="2665"/>
                  </a:lnTo>
                  <a:lnTo>
                    <a:pt x="3100" y="2623"/>
                  </a:lnTo>
                  <a:lnTo>
                    <a:pt x="3058" y="2598"/>
                  </a:lnTo>
                  <a:lnTo>
                    <a:pt x="3025" y="2573"/>
                  </a:lnTo>
                  <a:lnTo>
                    <a:pt x="2983" y="2540"/>
                  </a:lnTo>
                  <a:lnTo>
                    <a:pt x="2941" y="2515"/>
                  </a:lnTo>
                  <a:lnTo>
                    <a:pt x="2899" y="2490"/>
                  </a:lnTo>
                  <a:lnTo>
                    <a:pt x="2866" y="2465"/>
                  </a:lnTo>
                  <a:lnTo>
                    <a:pt x="2824" y="2431"/>
                  </a:lnTo>
                  <a:lnTo>
                    <a:pt x="2783" y="2406"/>
                  </a:lnTo>
                  <a:lnTo>
                    <a:pt x="2741" y="2373"/>
                  </a:lnTo>
                  <a:lnTo>
                    <a:pt x="2699" y="2339"/>
                  </a:lnTo>
                  <a:lnTo>
                    <a:pt x="2657" y="2314"/>
                  </a:lnTo>
                  <a:lnTo>
                    <a:pt x="2624" y="2281"/>
                  </a:lnTo>
                  <a:lnTo>
                    <a:pt x="2582" y="2247"/>
                  </a:lnTo>
                  <a:lnTo>
                    <a:pt x="2540" y="2214"/>
                  </a:lnTo>
                  <a:lnTo>
                    <a:pt x="2498" y="2181"/>
                  </a:lnTo>
                  <a:lnTo>
                    <a:pt x="2457" y="2147"/>
                  </a:lnTo>
                  <a:lnTo>
                    <a:pt x="2415" y="2105"/>
                  </a:lnTo>
                  <a:lnTo>
                    <a:pt x="2373" y="2072"/>
                  </a:lnTo>
                  <a:lnTo>
                    <a:pt x="2340" y="2039"/>
                  </a:lnTo>
                  <a:lnTo>
                    <a:pt x="2298" y="2005"/>
                  </a:lnTo>
                  <a:lnTo>
                    <a:pt x="2256" y="1963"/>
                  </a:lnTo>
                  <a:lnTo>
                    <a:pt x="2223" y="1930"/>
                  </a:lnTo>
                  <a:lnTo>
                    <a:pt x="2181" y="1888"/>
                  </a:lnTo>
                  <a:lnTo>
                    <a:pt x="2148" y="1846"/>
                  </a:lnTo>
                  <a:lnTo>
                    <a:pt x="2106" y="1813"/>
                  </a:lnTo>
                  <a:lnTo>
                    <a:pt x="2072" y="1771"/>
                  </a:lnTo>
                  <a:lnTo>
                    <a:pt x="2072" y="1771"/>
                  </a:lnTo>
                  <a:lnTo>
                    <a:pt x="2039" y="1738"/>
                  </a:lnTo>
                  <a:lnTo>
                    <a:pt x="2006" y="1696"/>
                  </a:lnTo>
                  <a:lnTo>
                    <a:pt x="1981" y="1654"/>
                  </a:lnTo>
                  <a:lnTo>
                    <a:pt x="1947" y="1613"/>
                  </a:lnTo>
                  <a:lnTo>
                    <a:pt x="1914" y="1571"/>
                  </a:lnTo>
                  <a:lnTo>
                    <a:pt x="1897" y="1546"/>
                  </a:lnTo>
                  <a:lnTo>
                    <a:pt x="1889" y="1521"/>
                  </a:lnTo>
                  <a:lnTo>
                    <a:pt x="1872" y="1504"/>
                  </a:lnTo>
                  <a:lnTo>
                    <a:pt x="1855" y="1479"/>
                  </a:lnTo>
                  <a:lnTo>
                    <a:pt x="1847" y="1462"/>
                  </a:lnTo>
                  <a:lnTo>
                    <a:pt x="1830" y="1437"/>
                  </a:lnTo>
                  <a:lnTo>
                    <a:pt x="1813" y="1412"/>
                  </a:lnTo>
                  <a:lnTo>
                    <a:pt x="1805" y="1395"/>
                  </a:lnTo>
                  <a:lnTo>
                    <a:pt x="1788" y="1370"/>
                  </a:lnTo>
                  <a:lnTo>
                    <a:pt x="1780" y="1345"/>
                  </a:lnTo>
                  <a:lnTo>
                    <a:pt x="1772" y="1329"/>
                  </a:lnTo>
                  <a:lnTo>
                    <a:pt x="1755" y="1303"/>
                  </a:lnTo>
                  <a:lnTo>
                    <a:pt x="1747" y="1278"/>
                  </a:lnTo>
                  <a:lnTo>
                    <a:pt x="1738" y="1253"/>
                  </a:lnTo>
                  <a:lnTo>
                    <a:pt x="1722" y="1237"/>
                  </a:lnTo>
                  <a:lnTo>
                    <a:pt x="1713" y="1212"/>
                  </a:lnTo>
                  <a:lnTo>
                    <a:pt x="1705" y="1187"/>
                  </a:lnTo>
                  <a:lnTo>
                    <a:pt x="1697" y="1161"/>
                  </a:lnTo>
                  <a:lnTo>
                    <a:pt x="1688" y="1136"/>
                  </a:lnTo>
                  <a:lnTo>
                    <a:pt x="1680" y="1120"/>
                  </a:lnTo>
                  <a:lnTo>
                    <a:pt x="1671" y="1095"/>
                  </a:lnTo>
                  <a:lnTo>
                    <a:pt x="1663" y="1070"/>
                  </a:lnTo>
                  <a:lnTo>
                    <a:pt x="1663" y="1045"/>
                  </a:lnTo>
                  <a:lnTo>
                    <a:pt x="1655" y="1019"/>
                  </a:lnTo>
                  <a:lnTo>
                    <a:pt x="1646" y="994"/>
                  </a:lnTo>
                  <a:lnTo>
                    <a:pt x="1646" y="969"/>
                  </a:lnTo>
                  <a:lnTo>
                    <a:pt x="1646" y="944"/>
                  </a:lnTo>
                  <a:lnTo>
                    <a:pt x="1646" y="919"/>
                  </a:lnTo>
                  <a:lnTo>
                    <a:pt x="1646" y="894"/>
                  </a:lnTo>
                  <a:lnTo>
                    <a:pt x="1646" y="869"/>
                  </a:lnTo>
                  <a:lnTo>
                    <a:pt x="1646" y="844"/>
                  </a:lnTo>
                  <a:lnTo>
                    <a:pt x="1646" y="719"/>
                  </a:lnTo>
                  <a:lnTo>
                    <a:pt x="1646" y="694"/>
                  </a:lnTo>
                  <a:lnTo>
                    <a:pt x="1646" y="669"/>
                  </a:lnTo>
                  <a:lnTo>
                    <a:pt x="1646" y="644"/>
                  </a:lnTo>
                  <a:lnTo>
                    <a:pt x="1646" y="618"/>
                  </a:lnTo>
                  <a:lnTo>
                    <a:pt x="1646" y="593"/>
                  </a:lnTo>
                  <a:lnTo>
                    <a:pt x="1655" y="568"/>
                  </a:lnTo>
                  <a:lnTo>
                    <a:pt x="1663" y="543"/>
                  </a:lnTo>
                  <a:lnTo>
                    <a:pt x="1671" y="518"/>
                  </a:lnTo>
                  <a:lnTo>
                    <a:pt x="1680" y="493"/>
                  </a:lnTo>
                  <a:lnTo>
                    <a:pt x="1688" y="468"/>
                  </a:lnTo>
                  <a:lnTo>
                    <a:pt x="1697" y="435"/>
                  </a:lnTo>
                  <a:lnTo>
                    <a:pt x="1705" y="410"/>
                  </a:lnTo>
                  <a:lnTo>
                    <a:pt x="1722" y="385"/>
                  </a:lnTo>
                  <a:lnTo>
                    <a:pt x="1730" y="368"/>
                  </a:lnTo>
                  <a:lnTo>
                    <a:pt x="1747" y="343"/>
                  </a:lnTo>
                  <a:lnTo>
                    <a:pt x="1763" y="318"/>
                  </a:lnTo>
                  <a:lnTo>
                    <a:pt x="1780" y="301"/>
                  </a:lnTo>
                  <a:lnTo>
                    <a:pt x="1797" y="276"/>
                  </a:lnTo>
                  <a:lnTo>
                    <a:pt x="1813" y="259"/>
                  </a:lnTo>
                  <a:lnTo>
                    <a:pt x="1830" y="234"/>
                  </a:lnTo>
                  <a:lnTo>
                    <a:pt x="1847" y="217"/>
                  </a:lnTo>
                  <a:lnTo>
                    <a:pt x="1872" y="201"/>
                  </a:lnTo>
                  <a:lnTo>
                    <a:pt x="1889" y="184"/>
                  </a:lnTo>
                  <a:lnTo>
                    <a:pt x="1905" y="176"/>
                  </a:lnTo>
                  <a:lnTo>
                    <a:pt x="1930" y="159"/>
                  </a:lnTo>
                  <a:lnTo>
                    <a:pt x="1947" y="151"/>
                  </a:lnTo>
                  <a:lnTo>
                    <a:pt x="1972" y="134"/>
                  </a:lnTo>
                  <a:lnTo>
                    <a:pt x="1997" y="126"/>
                  </a:lnTo>
                  <a:lnTo>
                    <a:pt x="2014" y="117"/>
                  </a:lnTo>
                  <a:lnTo>
                    <a:pt x="2039" y="109"/>
                  </a:lnTo>
                  <a:lnTo>
                    <a:pt x="2031" y="17"/>
                  </a:lnTo>
                  <a:lnTo>
                    <a:pt x="2056" y="9"/>
                  </a:lnTo>
                  <a:lnTo>
                    <a:pt x="2072" y="0"/>
                  </a:lnTo>
                  <a:lnTo>
                    <a:pt x="2097" y="0"/>
                  </a:lnTo>
                  <a:lnTo>
                    <a:pt x="2123" y="0"/>
                  </a:lnTo>
                  <a:lnTo>
                    <a:pt x="2139" y="0"/>
                  </a:lnTo>
                  <a:lnTo>
                    <a:pt x="2164" y="0"/>
                  </a:lnTo>
                  <a:lnTo>
                    <a:pt x="2189" y="0"/>
                  </a:lnTo>
                  <a:lnTo>
                    <a:pt x="2206" y="0"/>
                  </a:lnTo>
                  <a:lnTo>
                    <a:pt x="2365" y="0"/>
                  </a:lnTo>
                  <a:lnTo>
                    <a:pt x="2407" y="0"/>
                  </a:lnTo>
                  <a:lnTo>
                    <a:pt x="2448" y="0"/>
                  </a:lnTo>
                  <a:lnTo>
                    <a:pt x="2490" y="0"/>
                  </a:lnTo>
                  <a:lnTo>
                    <a:pt x="2532" y="9"/>
                  </a:lnTo>
                  <a:lnTo>
                    <a:pt x="2574" y="17"/>
                  </a:lnTo>
                  <a:lnTo>
                    <a:pt x="2615" y="17"/>
                  </a:lnTo>
                  <a:lnTo>
                    <a:pt x="2657" y="25"/>
                  </a:lnTo>
                  <a:lnTo>
                    <a:pt x="2691" y="34"/>
                  </a:lnTo>
                  <a:lnTo>
                    <a:pt x="2766" y="50"/>
                  </a:lnTo>
                  <a:lnTo>
                    <a:pt x="2833" y="67"/>
                  </a:lnTo>
                  <a:lnTo>
                    <a:pt x="2841" y="67"/>
                  </a:lnTo>
                  <a:lnTo>
                    <a:pt x="2891" y="75"/>
                  </a:lnTo>
                  <a:lnTo>
                    <a:pt x="2950" y="92"/>
                  </a:lnTo>
                  <a:lnTo>
                    <a:pt x="3000" y="109"/>
                  </a:lnTo>
                  <a:lnTo>
                    <a:pt x="3058" y="117"/>
                  </a:lnTo>
                  <a:lnTo>
                    <a:pt x="3108" y="134"/>
                  </a:lnTo>
                  <a:lnTo>
                    <a:pt x="3167" y="151"/>
                  </a:lnTo>
                  <a:lnTo>
                    <a:pt x="3217" y="159"/>
                  </a:lnTo>
                  <a:lnTo>
                    <a:pt x="3267" y="176"/>
                  </a:lnTo>
                  <a:lnTo>
                    <a:pt x="3326" y="192"/>
                  </a:lnTo>
                  <a:lnTo>
                    <a:pt x="3376" y="209"/>
                  </a:lnTo>
                  <a:lnTo>
                    <a:pt x="3426" y="226"/>
                  </a:lnTo>
                  <a:lnTo>
                    <a:pt x="3476" y="243"/>
                  </a:lnTo>
                  <a:lnTo>
                    <a:pt x="3526" y="259"/>
                  </a:lnTo>
                  <a:lnTo>
                    <a:pt x="3576" y="276"/>
                  </a:lnTo>
                  <a:lnTo>
                    <a:pt x="3626" y="293"/>
                  </a:lnTo>
                  <a:lnTo>
                    <a:pt x="3676" y="318"/>
                  </a:lnTo>
                  <a:lnTo>
                    <a:pt x="3727" y="334"/>
                  </a:lnTo>
                  <a:lnTo>
                    <a:pt x="3777" y="351"/>
                  </a:lnTo>
                  <a:lnTo>
                    <a:pt x="3827" y="368"/>
                  </a:lnTo>
                  <a:lnTo>
                    <a:pt x="3877" y="393"/>
                  </a:lnTo>
                  <a:lnTo>
                    <a:pt x="3927" y="410"/>
                  </a:lnTo>
                  <a:lnTo>
                    <a:pt x="3977" y="435"/>
                  </a:lnTo>
                  <a:lnTo>
                    <a:pt x="4019" y="451"/>
                  </a:lnTo>
                  <a:lnTo>
                    <a:pt x="4069" y="476"/>
                  </a:lnTo>
                  <a:lnTo>
                    <a:pt x="4119" y="493"/>
                  </a:lnTo>
                  <a:lnTo>
                    <a:pt x="4169" y="518"/>
                  </a:lnTo>
                  <a:lnTo>
                    <a:pt x="4211" y="543"/>
                  </a:lnTo>
                  <a:lnTo>
                    <a:pt x="4261" y="560"/>
                  </a:lnTo>
                  <a:lnTo>
                    <a:pt x="4303" y="585"/>
                  </a:lnTo>
                  <a:lnTo>
                    <a:pt x="4353" y="610"/>
                  </a:lnTo>
                  <a:lnTo>
                    <a:pt x="4395" y="635"/>
                  </a:lnTo>
                  <a:lnTo>
                    <a:pt x="4445" y="660"/>
                  </a:lnTo>
                  <a:lnTo>
                    <a:pt x="4478" y="677"/>
                  </a:lnTo>
                  <a:lnTo>
                    <a:pt x="4495" y="685"/>
                  </a:lnTo>
                  <a:lnTo>
                    <a:pt x="4537" y="710"/>
                  </a:lnTo>
                  <a:lnTo>
                    <a:pt x="4587" y="735"/>
                  </a:lnTo>
                  <a:lnTo>
                    <a:pt x="4629" y="760"/>
                  </a:lnTo>
                  <a:lnTo>
                    <a:pt x="4671" y="786"/>
                  </a:lnTo>
                  <a:lnTo>
                    <a:pt x="4721" y="811"/>
                  </a:lnTo>
                  <a:lnTo>
                    <a:pt x="4762" y="836"/>
                  </a:lnTo>
                  <a:lnTo>
                    <a:pt x="4804" y="861"/>
                  </a:lnTo>
                  <a:lnTo>
                    <a:pt x="4854" y="886"/>
                  </a:lnTo>
                  <a:lnTo>
                    <a:pt x="4896" y="919"/>
                  </a:lnTo>
                  <a:lnTo>
                    <a:pt x="4938" y="944"/>
                  </a:lnTo>
                  <a:lnTo>
                    <a:pt x="4988" y="969"/>
                  </a:lnTo>
                  <a:lnTo>
                    <a:pt x="5030" y="1003"/>
                  </a:lnTo>
                  <a:lnTo>
                    <a:pt x="5072" y="1028"/>
                  </a:lnTo>
                  <a:lnTo>
                    <a:pt x="5113" y="1053"/>
                  </a:lnTo>
                  <a:lnTo>
                    <a:pt x="5205" y="1111"/>
                  </a:lnTo>
                  <a:lnTo>
                    <a:pt x="5289" y="1178"/>
                  </a:lnTo>
                  <a:lnTo>
                    <a:pt x="5372" y="1237"/>
                  </a:lnTo>
                  <a:lnTo>
                    <a:pt x="5464" y="1295"/>
                  </a:lnTo>
                  <a:lnTo>
                    <a:pt x="5548" y="1362"/>
                  </a:lnTo>
                  <a:lnTo>
                    <a:pt x="5631" y="1420"/>
                  </a:lnTo>
                  <a:lnTo>
                    <a:pt x="5723" y="1487"/>
                  </a:lnTo>
                  <a:lnTo>
                    <a:pt x="5807" y="1554"/>
                  </a:lnTo>
                  <a:lnTo>
                    <a:pt x="5874" y="1604"/>
                  </a:lnTo>
                  <a:lnTo>
                    <a:pt x="5890" y="1621"/>
                  </a:lnTo>
                  <a:lnTo>
                    <a:pt x="5932" y="1646"/>
                  </a:lnTo>
                  <a:lnTo>
                    <a:pt x="5957" y="1679"/>
                  </a:lnTo>
                  <a:lnTo>
                    <a:pt x="5999" y="1704"/>
                  </a:lnTo>
                  <a:lnTo>
                    <a:pt x="6032" y="1738"/>
                  </a:lnTo>
                  <a:lnTo>
                    <a:pt x="6091" y="1796"/>
                  </a:lnTo>
                  <a:lnTo>
                    <a:pt x="6158" y="1855"/>
                  </a:lnTo>
                  <a:lnTo>
                    <a:pt x="6224" y="1913"/>
                  </a:lnTo>
                  <a:lnTo>
                    <a:pt x="6291" y="1972"/>
                  </a:lnTo>
                  <a:lnTo>
                    <a:pt x="6350" y="2030"/>
                  </a:lnTo>
                  <a:lnTo>
                    <a:pt x="6417" y="2089"/>
                  </a:lnTo>
                  <a:lnTo>
                    <a:pt x="6475" y="2156"/>
                  </a:lnTo>
                  <a:lnTo>
                    <a:pt x="6542" y="2214"/>
                  </a:lnTo>
                  <a:lnTo>
                    <a:pt x="6600" y="2273"/>
                  </a:lnTo>
                  <a:lnTo>
                    <a:pt x="6659" y="2339"/>
                  </a:lnTo>
                  <a:lnTo>
                    <a:pt x="6784" y="2456"/>
                  </a:lnTo>
                  <a:lnTo>
                    <a:pt x="6901" y="2582"/>
                  </a:lnTo>
                  <a:lnTo>
                    <a:pt x="7018" y="2707"/>
                  </a:lnTo>
                  <a:lnTo>
                    <a:pt x="7085" y="2765"/>
                  </a:lnTo>
                  <a:lnTo>
                    <a:pt x="7143" y="2824"/>
                  </a:lnTo>
                  <a:lnTo>
                    <a:pt x="7202" y="2891"/>
                  </a:lnTo>
                  <a:lnTo>
                    <a:pt x="7260" y="2949"/>
                  </a:lnTo>
                  <a:lnTo>
                    <a:pt x="7319" y="3008"/>
                  </a:lnTo>
                  <a:lnTo>
                    <a:pt x="7386" y="3066"/>
                  </a:lnTo>
                  <a:lnTo>
                    <a:pt x="7444" y="3125"/>
                  </a:lnTo>
                  <a:lnTo>
                    <a:pt x="7511" y="3183"/>
                  </a:lnTo>
                  <a:lnTo>
                    <a:pt x="7569" y="3242"/>
                  </a:lnTo>
                  <a:lnTo>
                    <a:pt x="7636" y="3300"/>
                  </a:lnTo>
                  <a:lnTo>
                    <a:pt x="7695" y="3350"/>
                  </a:lnTo>
                  <a:lnTo>
                    <a:pt x="7762" y="3409"/>
                  </a:lnTo>
                  <a:lnTo>
                    <a:pt x="7795" y="3434"/>
                  </a:lnTo>
                  <a:lnTo>
                    <a:pt x="7828" y="3459"/>
                  </a:lnTo>
                  <a:lnTo>
                    <a:pt x="7862" y="3484"/>
                  </a:lnTo>
                  <a:lnTo>
                    <a:pt x="7895" y="3517"/>
                  </a:lnTo>
                  <a:lnTo>
                    <a:pt x="7904" y="3609"/>
                  </a:lnTo>
                  <a:lnTo>
                    <a:pt x="7812" y="3618"/>
                  </a:lnTo>
                  <a:lnTo>
                    <a:pt x="7778" y="3592"/>
                  </a:lnTo>
                  <a:lnTo>
                    <a:pt x="7745" y="3567"/>
                  </a:lnTo>
                  <a:lnTo>
                    <a:pt x="7711" y="3542"/>
                  </a:lnTo>
                  <a:lnTo>
                    <a:pt x="7678" y="3517"/>
                  </a:lnTo>
                  <a:lnTo>
                    <a:pt x="7603" y="3467"/>
                  </a:lnTo>
                  <a:lnTo>
                    <a:pt x="7536" y="3417"/>
                  </a:lnTo>
                  <a:lnTo>
                    <a:pt x="7469" y="3359"/>
                  </a:lnTo>
                  <a:lnTo>
                    <a:pt x="7402" y="3308"/>
                  </a:lnTo>
                  <a:lnTo>
                    <a:pt x="7335" y="3250"/>
                  </a:lnTo>
                  <a:lnTo>
                    <a:pt x="7269" y="3200"/>
                  </a:lnTo>
                  <a:lnTo>
                    <a:pt x="7202" y="3141"/>
                  </a:lnTo>
                  <a:lnTo>
                    <a:pt x="7143" y="3083"/>
                  </a:lnTo>
                  <a:lnTo>
                    <a:pt x="7077" y="3024"/>
                  </a:lnTo>
                  <a:lnTo>
                    <a:pt x="7010" y="2966"/>
                  </a:lnTo>
                  <a:lnTo>
                    <a:pt x="6943" y="2916"/>
                  </a:lnTo>
                  <a:lnTo>
                    <a:pt x="6884" y="2857"/>
                  </a:lnTo>
                  <a:lnTo>
                    <a:pt x="6759" y="2740"/>
                  </a:lnTo>
                  <a:lnTo>
                    <a:pt x="6625" y="2615"/>
                  </a:lnTo>
                  <a:lnTo>
                    <a:pt x="6492" y="2498"/>
                  </a:lnTo>
                  <a:lnTo>
                    <a:pt x="6433" y="2440"/>
                  </a:lnTo>
                  <a:lnTo>
                    <a:pt x="6366" y="2390"/>
                  </a:lnTo>
                  <a:lnTo>
                    <a:pt x="6300" y="2331"/>
                  </a:lnTo>
                  <a:lnTo>
                    <a:pt x="6241" y="2273"/>
                  </a:lnTo>
                  <a:lnTo>
                    <a:pt x="6174" y="2222"/>
                  </a:lnTo>
                  <a:lnTo>
                    <a:pt x="6107" y="2164"/>
                  </a:lnTo>
                  <a:lnTo>
                    <a:pt x="6041" y="2114"/>
                  </a:lnTo>
                  <a:lnTo>
                    <a:pt x="5974" y="2064"/>
                  </a:lnTo>
                  <a:lnTo>
                    <a:pt x="5907" y="2014"/>
                  </a:lnTo>
                  <a:lnTo>
                    <a:pt x="5840" y="1963"/>
                  </a:lnTo>
                  <a:lnTo>
                    <a:pt x="5807" y="1938"/>
                  </a:lnTo>
                  <a:lnTo>
                    <a:pt x="5773" y="1913"/>
                  </a:lnTo>
                  <a:lnTo>
                    <a:pt x="5740" y="1888"/>
                  </a:lnTo>
                  <a:lnTo>
                    <a:pt x="5706" y="1863"/>
                  </a:lnTo>
                  <a:lnTo>
                    <a:pt x="5690" y="1846"/>
                  </a:lnTo>
                  <a:lnTo>
                    <a:pt x="5615" y="1796"/>
                  </a:lnTo>
                  <a:lnTo>
                    <a:pt x="5531" y="1738"/>
                  </a:lnTo>
                  <a:lnTo>
                    <a:pt x="5447" y="1671"/>
                  </a:lnTo>
                  <a:lnTo>
                    <a:pt x="5356" y="1613"/>
                  </a:lnTo>
                  <a:lnTo>
                    <a:pt x="5272" y="1554"/>
                  </a:lnTo>
                  <a:lnTo>
                    <a:pt x="5188" y="1496"/>
                  </a:lnTo>
                  <a:lnTo>
                    <a:pt x="5105" y="1445"/>
                  </a:lnTo>
                  <a:lnTo>
                    <a:pt x="5013" y="1387"/>
                  </a:lnTo>
                  <a:lnTo>
                    <a:pt x="4930" y="1329"/>
                  </a:lnTo>
                  <a:lnTo>
                    <a:pt x="4888" y="1303"/>
                  </a:lnTo>
                  <a:lnTo>
                    <a:pt x="4846" y="1278"/>
                  </a:lnTo>
                  <a:lnTo>
                    <a:pt x="4804" y="1253"/>
                  </a:lnTo>
                  <a:lnTo>
                    <a:pt x="4762" y="1228"/>
                  </a:lnTo>
                  <a:lnTo>
                    <a:pt x="4712" y="1203"/>
                  </a:lnTo>
                  <a:lnTo>
                    <a:pt x="4671" y="1178"/>
                  </a:lnTo>
                  <a:lnTo>
                    <a:pt x="4629" y="1153"/>
                  </a:lnTo>
                  <a:lnTo>
                    <a:pt x="4587" y="1128"/>
                  </a:lnTo>
                  <a:lnTo>
                    <a:pt x="4545" y="1103"/>
                  </a:lnTo>
                  <a:lnTo>
                    <a:pt x="4495" y="1078"/>
                  </a:lnTo>
                  <a:lnTo>
                    <a:pt x="4453" y="1053"/>
                  </a:lnTo>
                  <a:lnTo>
                    <a:pt x="4412" y="1036"/>
                  </a:lnTo>
                  <a:lnTo>
                    <a:pt x="4370" y="1011"/>
                  </a:lnTo>
                  <a:lnTo>
                    <a:pt x="4320" y="986"/>
                  </a:lnTo>
                  <a:lnTo>
                    <a:pt x="4311" y="986"/>
                  </a:lnTo>
                  <a:lnTo>
                    <a:pt x="4278" y="969"/>
                  </a:lnTo>
                  <a:lnTo>
                    <a:pt x="4236" y="944"/>
                  </a:lnTo>
                  <a:lnTo>
                    <a:pt x="4194" y="928"/>
                  </a:lnTo>
                  <a:lnTo>
                    <a:pt x="4144" y="902"/>
                  </a:lnTo>
                  <a:lnTo>
                    <a:pt x="4102" y="886"/>
                  </a:lnTo>
                  <a:lnTo>
                    <a:pt x="4061" y="861"/>
                  </a:lnTo>
                  <a:lnTo>
                    <a:pt x="4011" y="844"/>
                  </a:lnTo>
                  <a:lnTo>
                    <a:pt x="3969" y="819"/>
                  </a:lnTo>
                  <a:lnTo>
                    <a:pt x="3919" y="802"/>
                  </a:lnTo>
                  <a:lnTo>
                    <a:pt x="3877" y="786"/>
                  </a:lnTo>
                  <a:lnTo>
                    <a:pt x="3827" y="760"/>
                  </a:lnTo>
                  <a:lnTo>
                    <a:pt x="3785" y="744"/>
                  </a:lnTo>
                  <a:lnTo>
                    <a:pt x="3735" y="727"/>
                  </a:lnTo>
                  <a:lnTo>
                    <a:pt x="3693" y="710"/>
                  </a:lnTo>
                  <a:lnTo>
                    <a:pt x="3643" y="694"/>
                  </a:lnTo>
                  <a:lnTo>
                    <a:pt x="3601" y="677"/>
                  </a:lnTo>
                  <a:lnTo>
                    <a:pt x="3551" y="660"/>
                  </a:lnTo>
                  <a:lnTo>
                    <a:pt x="3501" y="644"/>
                  </a:lnTo>
                  <a:lnTo>
                    <a:pt x="3459" y="627"/>
                  </a:lnTo>
                  <a:lnTo>
                    <a:pt x="3409" y="610"/>
                  </a:lnTo>
                  <a:lnTo>
                    <a:pt x="3359" y="593"/>
                  </a:lnTo>
                  <a:lnTo>
                    <a:pt x="3309" y="577"/>
                  </a:lnTo>
                  <a:lnTo>
                    <a:pt x="3267" y="568"/>
                  </a:lnTo>
                  <a:lnTo>
                    <a:pt x="3217" y="552"/>
                  </a:lnTo>
                  <a:lnTo>
                    <a:pt x="3167" y="535"/>
                  </a:lnTo>
                  <a:lnTo>
                    <a:pt x="3117" y="527"/>
                  </a:lnTo>
                  <a:lnTo>
                    <a:pt x="3067" y="510"/>
                  </a:lnTo>
                  <a:lnTo>
                    <a:pt x="3016" y="501"/>
                  </a:lnTo>
                  <a:lnTo>
                    <a:pt x="2966" y="485"/>
                  </a:lnTo>
                  <a:lnTo>
                    <a:pt x="2916" y="476"/>
                  </a:lnTo>
                  <a:lnTo>
                    <a:pt x="2858" y="460"/>
                  </a:lnTo>
                  <a:lnTo>
                    <a:pt x="2808" y="451"/>
                  </a:lnTo>
                  <a:lnTo>
                    <a:pt x="2757" y="443"/>
                  </a:lnTo>
                  <a:lnTo>
                    <a:pt x="2749" y="443"/>
                  </a:lnTo>
                  <a:lnTo>
                    <a:pt x="2682" y="426"/>
                  </a:lnTo>
                  <a:lnTo>
                    <a:pt x="2615" y="410"/>
                  </a:lnTo>
                  <a:lnTo>
                    <a:pt x="2582" y="401"/>
                  </a:lnTo>
                  <a:lnTo>
                    <a:pt x="2540" y="393"/>
                  </a:lnTo>
                  <a:lnTo>
                    <a:pt x="2507" y="385"/>
                  </a:lnTo>
                  <a:lnTo>
                    <a:pt x="2473" y="376"/>
                  </a:lnTo>
                  <a:lnTo>
                    <a:pt x="2440" y="376"/>
                  </a:lnTo>
                  <a:lnTo>
                    <a:pt x="2407" y="376"/>
                  </a:lnTo>
                  <a:lnTo>
                    <a:pt x="2373" y="376"/>
                  </a:lnTo>
                  <a:lnTo>
                    <a:pt x="2340" y="376"/>
                  </a:lnTo>
                  <a:lnTo>
                    <a:pt x="2306" y="376"/>
                  </a:lnTo>
                  <a:close/>
                  <a:moveTo>
                    <a:pt x="4612" y="3250"/>
                  </a:moveTo>
                  <a:close/>
                  <a:moveTo>
                    <a:pt x="4612" y="3250"/>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a:off x="6170068" y="3737933"/>
              <a:ext cx="263360" cy="145072"/>
            </a:xfrm>
            <a:custGeom>
              <a:avLst/>
              <a:gdLst/>
              <a:ahLst/>
              <a:cxnLst/>
              <a:rect l="l" t="t" r="r" b="b"/>
              <a:pathLst>
                <a:path w="5339" h="2941" extrusionOk="0">
                  <a:moveTo>
                    <a:pt x="3099" y="0"/>
                  </a:moveTo>
                  <a:lnTo>
                    <a:pt x="3158" y="0"/>
                  </a:lnTo>
                  <a:lnTo>
                    <a:pt x="3225" y="0"/>
                  </a:lnTo>
                  <a:lnTo>
                    <a:pt x="3292" y="0"/>
                  </a:lnTo>
                  <a:lnTo>
                    <a:pt x="3350" y="0"/>
                  </a:lnTo>
                  <a:lnTo>
                    <a:pt x="3409" y="0"/>
                  </a:lnTo>
                  <a:lnTo>
                    <a:pt x="3417" y="0"/>
                  </a:lnTo>
                  <a:lnTo>
                    <a:pt x="3475" y="8"/>
                  </a:lnTo>
                  <a:lnTo>
                    <a:pt x="3542" y="8"/>
                  </a:lnTo>
                  <a:lnTo>
                    <a:pt x="3609" y="17"/>
                  </a:lnTo>
                  <a:lnTo>
                    <a:pt x="3668" y="25"/>
                  </a:lnTo>
                  <a:lnTo>
                    <a:pt x="3734" y="33"/>
                  </a:lnTo>
                  <a:lnTo>
                    <a:pt x="3793" y="42"/>
                  </a:lnTo>
                  <a:lnTo>
                    <a:pt x="3860" y="58"/>
                  </a:lnTo>
                  <a:lnTo>
                    <a:pt x="3918" y="67"/>
                  </a:lnTo>
                  <a:lnTo>
                    <a:pt x="3985" y="75"/>
                  </a:lnTo>
                  <a:lnTo>
                    <a:pt x="4043" y="92"/>
                  </a:lnTo>
                  <a:lnTo>
                    <a:pt x="4110" y="100"/>
                  </a:lnTo>
                  <a:lnTo>
                    <a:pt x="4152" y="109"/>
                  </a:lnTo>
                  <a:lnTo>
                    <a:pt x="4169" y="109"/>
                  </a:lnTo>
                  <a:lnTo>
                    <a:pt x="4227" y="125"/>
                  </a:lnTo>
                  <a:lnTo>
                    <a:pt x="4294" y="142"/>
                  </a:lnTo>
                  <a:lnTo>
                    <a:pt x="4353" y="159"/>
                  </a:lnTo>
                  <a:lnTo>
                    <a:pt x="4411" y="175"/>
                  </a:lnTo>
                  <a:lnTo>
                    <a:pt x="4469" y="192"/>
                  </a:lnTo>
                  <a:lnTo>
                    <a:pt x="4528" y="209"/>
                  </a:lnTo>
                  <a:lnTo>
                    <a:pt x="4586" y="226"/>
                  </a:lnTo>
                  <a:lnTo>
                    <a:pt x="4653" y="242"/>
                  </a:lnTo>
                  <a:lnTo>
                    <a:pt x="4712" y="267"/>
                  </a:lnTo>
                  <a:lnTo>
                    <a:pt x="4770" y="284"/>
                  </a:lnTo>
                  <a:lnTo>
                    <a:pt x="4820" y="309"/>
                  </a:lnTo>
                  <a:lnTo>
                    <a:pt x="4879" y="326"/>
                  </a:lnTo>
                  <a:lnTo>
                    <a:pt x="4937" y="351"/>
                  </a:lnTo>
                  <a:lnTo>
                    <a:pt x="4996" y="376"/>
                  </a:lnTo>
                  <a:lnTo>
                    <a:pt x="5054" y="401"/>
                  </a:lnTo>
                  <a:lnTo>
                    <a:pt x="5104" y="418"/>
                  </a:lnTo>
                  <a:lnTo>
                    <a:pt x="5163" y="443"/>
                  </a:lnTo>
                  <a:lnTo>
                    <a:pt x="5221" y="468"/>
                  </a:lnTo>
                  <a:lnTo>
                    <a:pt x="5230" y="476"/>
                  </a:lnTo>
                  <a:lnTo>
                    <a:pt x="5263" y="518"/>
                  </a:lnTo>
                  <a:lnTo>
                    <a:pt x="5305" y="560"/>
                  </a:lnTo>
                  <a:lnTo>
                    <a:pt x="5338" y="652"/>
                  </a:lnTo>
                  <a:lnTo>
                    <a:pt x="5255" y="685"/>
                  </a:lnTo>
                  <a:lnTo>
                    <a:pt x="5188" y="685"/>
                  </a:lnTo>
                  <a:lnTo>
                    <a:pt x="5138" y="693"/>
                  </a:lnTo>
                  <a:lnTo>
                    <a:pt x="5129" y="693"/>
                  </a:lnTo>
                  <a:lnTo>
                    <a:pt x="5071" y="668"/>
                  </a:lnTo>
                  <a:lnTo>
                    <a:pt x="5021" y="652"/>
                  </a:lnTo>
                  <a:lnTo>
                    <a:pt x="4962" y="635"/>
                  </a:lnTo>
                  <a:lnTo>
                    <a:pt x="4904" y="618"/>
                  </a:lnTo>
                  <a:lnTo>
                    <a:pt x="4854" y="602"/>
                  </a:lnTo>
                  <a:lnTo>
                    <a:pt x="4795" y="585"/>
                  </a:lnTo>
                  <a:lnTo>
                    <a:pt x="4737" y="568"/>
                  </a:lnTo>
                  <a:lnTo>
                    <a:pt x="4687" y="560"/>
                  </a:lnTo>
                  <a:lnTo>
                    <a:pt x="4628" y="543"/>
                  </a:lnTo>
                  <a:lnTo>
                    <a:pt x="4570" y="535"/>
                  </a:lnTo>
                  <a:lnTo>
                    <a:pt x="4511" y="518"/>
                  </a:lnTo>
                  <a:lnTo>
                    <a:pt x="4453" y="510"/>
                  </a:lnTo>
                  <a:lnTo>
                    <a:pt x="4394" y="493"/>
                  </a:lnTo>
                  <a:lnTo>
                    <a:pt x="4336" y="485"/>
                  </a:lnTo>
                  <a:lnTo>
                    <a:pt x="4277" y="476"/>
                  </a:lnTo>
                  <a:lnTo>
                    <a:pt x="4219" y="468"/>
                  </a:lnTo>
                  <a:lnTo>
                    <a:pt x="4160" y="459"/>
                  </a:lnTo>
                  <a:lnTo>
                    <a:pt x="4102" y="451"/>
                  </a:lnTo>
                  <a:lnTo>
                    <a:pt x="4094" y="451"/>
                  </a:lnTo>
                  <a:lnTo>
                    <a:pt x="4043" y="443"/>
                  </a:lnTo>
                  <a:lnTo>
                    <a:pt x="3985" y="434"/>
                  </a:lnTo>
                  <a:lnTo>
                    <a:pt x="3926" y="434"/>
                  </a:lnTo>
                  <a:lnTo>
                    <a:pt x="3868" y="426"/>
                  </a:lnTo>
                  <a:lnTo>
                    <a:pt x="3810" y="426"/>
                  </a:lnTo>
                  <a:lnTo>
                    <a:pt x="3751" y="426"/>
                  </a:lnTo>
                  <a:lnTo>
                    <a:pt x="3693" y="426"/>
                  </a:lnTo>
                  <a:lnTo>
                    <a:pt x="3634" y="426"/>
                  </a:lnTo>
                  <a:lnTo>
                    <a:pt x="3576" y="426"/>
                  </a:lnTo>
                  <a:lnTo>
                    <a:pt x="3225" y="426"/>
                  </a:lnTo>
                  <a:lnTo>
                    <a:pt x="3166" y="426"/>
                  </a:lnTo>
                  <a:lnTo>
                    <a:pt x="3108" y="426"/>
                  </a:lnTo>
                  <a:lnTo>
                    <a:pt x="3049" y="426"/>
                  </a:lnTo>
                  <a:lnTo>
                    <a:pt x="2991" y="426"/>
                  </a:lnTo>
                  <a:lnTo>
                    <a:pt x="2932" y="426"/>
                  </a:lnTo>
                  <a:lnTo>
                    <a:pt x="2874" y="434"/>
                  </a:lnTo>
                  <a:lnTo>
                    <a:pt x="2824" y="443"/>
                  </a:lnTo>
                  <a:lnTo>
                    <a:pt x="2765" y="443"/>
                  </a:lnTo>
                  <a:lnTo>
                    <a:pt x="2732" y="443"/>
                  </a:lnTo>
                  <a:lnTo>
                    <a:pt x="2707" y="443"/>
                  </a:lnTo>
                  <a:lnTo>
                    <a:pt x="2648" y="451"/>
                  </a:lnTo>
                  <a:lnTo>
                    <a:pt x="2598" y="459"/>
                  </a:lnTo>
                  <a:lnTo>
                    <a:pt x="2540" y="476"/>
                  </a:lnTo>
                  <a:lnTo>
                    <a:pt x="2481" y="485"/>
                  </a:lnTo>
                  <a:lnTo>
                    <a:pt x="2431" y="493"/>
                  </a:lnTo>
                  <a:lnTo>
                    <a:pt x="2373" y="510"/>
                  </a:lnTo>
                  <a:lnTo>
                    <a:pt x="2314" y="518"/>
                  </a:lnTo>
                  <a:lnTo>
                    <a:pt x="2264" y="535"/>
                  </a:lnTo>
                  <a:lnTo>
                    <a:pt x="2206" y="543"/>
                  </a:lnTo>
                  <a:lnTo>
                    <a:pt x="2155" y="560"/>
                  </a:lnTo>
                  <a:lnTo>
                    <a:pt x="2114" y="576"/>
                  </a:lnTo>
                  <a:lnTo>
                    <a:pt x="2105" y="576"/>
                  </a:lnTo>
                  <a:lnTo>
                    <a:pt x="2047" y="585"/>
                  </a:lnTo>
                  <a:lnTo>
                    <a:pt x="1997" y="602"/>
                  </a:lnTo>
                  <a:lnTo>
                    <a:pt x="1947" y="627"/>
                  </a:lnTo>
                  <a:lnTo>
                    <a:pt x="1888" y="643"/>
                  </a:lnTo>
                  <a:lnTo>
                    <a:pt x="1838" y="660"/>
                  </a:lnTo>
                  <a:lnTo>
                    <a:pt x="1788" y="685"/>
                  </a:lnTo>
                  <a:lnTo>
                    <a:pt x="1738" y="702"/>
                  </a:lnTo>
                  <a:lnTo>
                    <a:pt x="1688" y="727"/>
                  </a:lnTo>
                  <a:lnTo>
                    <a:pt x="1637" y="744"/>
                  </a:lnTo>
                  <a:lnTo>
                    <a:pt x="1596" y="760"/>
                  </a:lnTo>
                  <a:lnTo>
                    <a:pt x="1562" y="785"/>
                  </a:lnTo>
                  <a:lnTo>
                    <a:pt x="1521" y="802"/>
                  </a:lnTo>
                  <a:lnTo>
                    <a:pt x="1521" y="802"/>
                  </a:lnTo>
                  <a:lnTo>
                    <a:pt x="1487" y="819"/>
                  </a:lnTo>
                  <a:lnTo>
                    <a:pt x="1445" y="844"/>
                  </a:lnTo>
                  <a:lnTo>
                    <a:pt x="1404" y="860"/>
                  </a:lnTo>
                  <a:lnTo>
                    <a:pt x="1362" y="886"/>
                  </a:lnTo>
                  <a:lnTo>
                    <a:pt x="1320" y="911"/>
                  </a:lnTo>
                  <a:lnTo>
                    <a:pt x="1278" y="936"/>
                  </a:lnTo>
                  <a:lnTo>
                    <a:pt x="1245" y="961"/>
                  </a:lnTo>
                  <a:lnTo>
                    <a:pt x="1203" y="986"/>
                  </a:lnTo>
                  <a:lnTo>
                    <a:pt x="1161" y="1011"/>
                  </a:lnTo>
                  <a:lnTo>
                    <a:pt x="1120" y="1036"/>
                  </a:lnTo>
                  <a:lnTo>
                    <a:pt x="1078" y="1061"/>
                  </a:lnTo>
                  <a:lnTo>
                    <a:pt x="1044" y="1086"/>
                  </a:lnTo>
                  <a:lnTo>
                    <a:pt x="1003" y="1111"/>
                  </a:lnTo>
                  <a:lnTo>
                    <a:pt x="969" y="1145"/>
                  </a:lnTo>
                  <a:lnTo>
                    <a:pt x="927" y="1170"/>
                  </a:lnTo>
                  <a:lnTo>
                    <a:pt x="894" y="1195"/>
                  </a:lnTo>
                  <a:lnTo>
                    <a:pt x="852" y="1228"/>
                  </a:lnTo>
                  <a:lnTo>
                    <a:pt x="819" y="1253"/>
                  </a:lnTo>
                  <a:lnTo>
                    <a:pt x="785" y="1287"/>
                  </a:lnTo>
                  <a:lnTo>
                    <a:pt x="752" y="1312"/>
                  </a:lnTo>
                  <a:lnTo>
                    <a:pt x="727" y="1345"/>
                  </a:lnTo>
                  <a:lnTo>
                    <a:pt x="693" y="1370"/>
                  </a:lnTo>
                  <a:lnTo>
                    <a:pt x="668" y="1403"/>
                  </a:lnTo>
                  <a:lnTo>
                    <a:pt x="652" y="1420"/>
                  </a:lnTo>
                  <a:lnTo>
                    <a:pt x="635" y="1429"/>
                  </a:lnTo>
                  <a:lnTo>
                    <a:pt x="627" y="1445"/>
                  </a:lnTo>
                  <a:lnTo>
                    <a:pt x="610" y="1462"/>
                  </a:lnTo>
                  <a:lnTo>
                    <a:pt x="602" y="1479"/>
                  </a:lnTo>
                  <a:lnTo>
                    <a:pt x="585" y="1495"/>
                  </a:lnTo>
                  <a:lnTo>
                    <a:pt x="577" y="1504"/>
                  </a:lnTo>
                  <a:lnTo>
                    <a:pt x="568" y="1520"/>
                  </a:lnTo>
                  <a:lnTo>
                    <a:pt x="560" y="1529"/>
                  </a:lnTo>
                  <a:lnTo>
                    <a:pt x="560" y="1529"/>
                  </a:lnTo>
                  <a:lnTo>
                    <a:pt x="560" y="1529"/>
                  </a:lnTo>
                  <a:lnTo>
                    <a:pt x="543" y="1546"/>
                  </a:lnTo>
                  <a:lnTo>
                    <a:pt x="535" y="1562"/>
                  </a:lnTo>
                  <a:lnTo>
                    <a:pt x="535" y="1562"/>
                  </a:lnTo>
                  <a:lnTo>
                    <a:pt x="518" y="1579"/>
                  </a:lnTo>
                  <a:lnTo>
                    <a:pt x="510" y="1596"/>
                  </a:lnTo>
                  <a:lnTo>
                    <a:pt x="510" y="1596"/>
                  </a:lnTo>
                  <a:lnTo>
                    <a:pt x="501" y="1612"/>
                  </a:lnTo>
                  <a:lnTo>
                    <a:pt x="493" y="1629"/>
                  </a:lnTo>
                  <a:lnTo>
                    <a:pt x="493" y="1629"/>
                  </a:lnTo>
                  <a:lnTo>
                    <a:pt x="485" y="1646"/>
                  </a:lnTo>
                  <a:lnTo>
                    <a:pt x="476" y="1654"/>
                  </a:lnTo>
                  <a:lnTo>
                    <a:pt x="476" y="1654"/>
                  </a:lnTo>
                  <a:lnTo>
                    <a:pt x="468" y="1671"/>
                  </a:lnTo>
                  <a:lnTo>
                    <a:pt x="460" y="1688"/>
                  </a:lnTo>
                  <a:lnTo>
                    <a:pt x="460" y="1688"/>
                  </a:lnTo>
                  <a:lnTo>
                    <a:pt x="451" y="1704"/>
                  </a:lnTo>
                  <a:lnTo>
                    <a:pt x="443" y="1721"/>
                  </a:lnTo>
                  <a:lnTo>
                    <a:pt x="443" y="1721"/>
                  </a:lnTo>
                  <a:lnTo>
                    <a:pt x="434" y="1738"/>
                  </a:lnTo>
                  <a:lnTo>
                    <a:pt x="434" y="1754"/>
                  </a:lnTo>
                  <a:lnTo>
                    <a:pt x="434" y="1746"/>
                  </a:lnTo>
                  <a:lnTo>
                    <a:pt x="426" y="1763"/>
                  </a:lnTo>
                  <a:lnTo>
                    <a:pt x="426" y="1779"/>
                  </a:lnTo>
                  <a:lnTo>
                    <a:pt x="426" y="1771"/>
                  </a:lnTo>
                  <a:lnTo>
                    <a:pt x="418" y="1788"/>
                  </a:lnTo>
                  <a:lnTo>
                    <a:pt x="418" y="1779"/>
                  </a:lnTo>
                  <a:lnTo>
                    <a:pt x="418" y="1796"/>
                  </a:lnTo>
                  <a:lnTo>
                    <a:pt x="418" y="1788"/>
                  </a:lnTo>
                  <a:lnTo>
                    <a:pt x="418" y="1804"/>
                  </a:lnTo>
                  <a:lnTo>
                    <a:pt x="418" y="1796"/>
                  </a:lnTo>
                  <a:lnTo>
                    <a:pt x="418" y="1813"/>
                  </a:lnTo>
                  <a:lnTo>
                    <a:pt x="418" y="1813"/>
                  </a:lnTo>
                  <a:lnTo>
                    <a:pt x="418" y="1830"/>
                  </a:lnTo>
                  <a:lnTo>
                    <a:pt x="418" y="1821"/>
                  </a:lnTo>
                  <a:lnTo>
                    <a:pt x="418" y="1838"/>
                  </a:lnTo>
                  <a:lnTo>
                    <a:pt x="418" y="1830"/>
                  </a:lnTo>
                  <a:lnTo>
                    <a:pt x="418" y="1846"/>
                  </a:lnTo>
                  <a:lnTo>
                    <a:pt x="418" y="1896"/>
                  </a:lnTo>
                  <a:lnTo>
                    <a:pt x="418" y="1913"/>
                  </a:lnTo>
                  <a:lnTo>
                    <a:pt x="418" y="1905"/>
                  </a:lnTo>
                  <a:lnTo>
                    <a:pt x="418" y="1921"/>
                  </a:lnTo>
                  <a:lnTo>
                    <a:pt x="418" y="1913"/>
                  </a:lnTo>
                  <a:lnTo>
                    <a:pt x="418" y="1930"/>
                  </a:lnTo>
                  <a:lnTo>
                    <a:pt x="418" y="1921"/>
                  </a:lnTo>
                  <a:lnTo>
                    <a:pt x="418" y="1947"/>
                  </a:lnTo>
                  <a:lnTo>
                    <a:pt x="418" y="1938"/>
                  </a:lnTo>
                  <a:lnTo>
                    <a:pt x="418" y="1955"/>
                  </a:lnTo>
                  <a:lnTo>
                    <a:pt x="418" y="1947"/>
                  </a:lnTo>
                  <a:lnTo>
                    <a:pt x="426" y="1963"/>
                  </a:lnTo>
                  <a:lnTo>
                    <a:pt x="426" y="1955"/>
                  </a:lnTo>
                  <a:lnTo>
                    <a:pt x="434" y="1972"/>
                  </a:lnTo>
                  <a:lnTo>
                    <a:pt x="434" y="1963"/>
                  </a:lnTo>
                  <a:lnTo>
                    <a:pt x="443" y="1988"/>
                  </a:lnTo>
                  <a:lnTo>
                    <a:pt x="443" y="1980"/>
                  </a:lnTo>
                  <a:lnTo>
                    <a:pt x="443" y="1997"/>
                  </a:lnTo>
                  <a:lnTo>
                    <a:pt x="443" y="1988"/>
                  </a:lnTo>
                  <a:lnTo>
                    <a:pt x="451" y="2005"/>
                  </a:lnTo>
                  <a:lnTo>
                    <a:pt x="451" y="2005"/>
                  </a:lnTo>
                  <a:lnTo>
                    <a:pt x="468" y="2022"/>
                  </a:lnTo>
                  <a:lnTo>
                    <a:pt x="468" y="2013"/>
                  </a:lnTo>
                  <a:lnTo>
                    <a:pt x="476" y="2030"/>
                  </a:lnTo>
                  <a:lnTo>
                    <a:pt x="476" y="2030"/>
                  </a:lnTo>
                  <a:lnTo>
                    <a:pt x="485" y="2047"/>
                  </a:lnTo>
                  <a:lnTo>
                    <a:pt x="485" y="2038"/>
                  </a:lnTo>
                  <a:lnTo>
                    <a:pt x="493" y="2055"/>
                  </a:lnTo>
                  <a:lnTo>
                    <a:pt x="501" y="2072"/>
                  </a:lnTo>
                  <a:lnTo>
                    <a:pt x="501" y="2072"/>
                  </a:lnTo>
                  <a:lnTo>
                    <a:pt x="518" y="2089"/>
                  </a:lnTo>
                  <a:lnTo>
                    <a:pt x="526" y="2105"/>
                  </a:lnTo>
                  <a:lnTo>
                    <a:pt x="526" y="2105"/>
                  </a:lnTo>
                  <a:lnTo>
                    <a:pt x="543" y="2114"/>
                  </a:lnTo>
                  <a:lnTo>
                    <a:pt x="551" y="2130"/>
                  </a:lnTo>
                  <a:lnTo>
                    <a:pt x="551" y="2130"/>
                  </a:lnTo>
                  <a:lnTo>
                    <a:pt x="568" y="2147"/>
                  </a:lnTo>
                  <a:lnTo>
                    <a:pt x="585" y="2164"/>
                  </a:lnTo>
                  <a:lnTo>
                    <a:pt x="585" y="2164"/>
                  </a:lnTo>
                  <a:lnTo>
                    <a:pt x="602" y="2180"/>
                  </a:lnTo>
                  <a:lnTo>
                    <a:pt x="618" y="2197"/>
                  </a:lnTo>
                  <a:lnTo>
                    <a:pt x="618" y="2197"/>
                  </a:lnTo>
                  <a:lnTo>
                    <a:pt x="635" y="2214"/>
                  </a:lnTo>
                  <a:lnTo>
                    <a:pt x="652" y="2231"/>
                  </a:lnTo>
                  <a:lnTo>
                    <a:pt x="652" y="2231"/>
                  </a:lnTo>
                  <a:lnTo>
                    <a:pt x="668" y="2247"/>
                  </a:lnTo>
                  <a:lnTo>
                    <a:pt x="693" y="2264"/>
                  </a:lnTo>
                  <a:lnTo>
                    <a:pt x="693" y="2264"/>
                  </a:lnTo>
                  <a:lnTo>
                    <a:pt x="719" y="2281"/>
                  </a:lnTo>
                  <a:lnTo>
                    <a:pt x="735" y="2297"/>
                  </a:lnTo>
                  <a:lnTo>
                    <a:pt x="760" y="2314"/>
                  </a:lnTo>
                  <a:lnTo>
                    <a:pt x="777" y="2322"/>
                  </a:lnTo>
                  <a:lnTo>
                    <a:pt x="802" y="2339"/>
                  </a:lnTo>
                  <a:lnTo>
                    <a:pt x="827" y="2356"/>
                  </a:lnTo>
                  <a:lnTo>
                    <a:pt x="852" y="2373"/>
                  </a:lnTo>
                  <a:lnTo>
                    <a:pt x="886" y="2389"/>
                  </a:lnTo>
                  <a:lnTo>
                    <a:pt x="911" y="2406"/>
                  </a:lnTo>
                  <a:lnTo>
                    <a:pt x="944" y="2423"/>
                  </a:lnTo>
                  <a:lnTo>
                    <a:pt x="961" y="2431"/>
                  </a:lnTo>
                  <a:lnTo>
                    <a:pt x="969" y="2431"/>
                  </a:lnTo>
                  <a:lnTo>
                    <a:pt x="1003" y="2448"/>
                  </a:lnTo>
                  <a:lnTo>
                    <a:pt x="1028" y="2456"/>
                  </a:lnTo>
                  <a:lnTo>
                    <a:pt x="1044" y="2464"/>
                  </a:lnTo>
                  <a:lnTo>
                    <a:pt x="1069" y="2481"/>
                  </a:lnTo>
                  <a:lnTo>
                    <a:pt x="1094" y="2490"/>
                  </a:lnTo>
                  <a:lnTo>
                    <a:pt x="1120" y="2498"/>
                  </a:lnTo>
                  <a:lnTo>
                    <a:pt x="1136" y="2506"/>
                  </a:lnTo>
                  <a:lnTo>
                    <a:pt x="1161" y="2515"/>
                  </a:lnTo>
                  <a:lnTo>
                    <a:pt x="1186" y="2523"/>
                  </a:lnTo>
                  <a:lnTo>
                    <a:pt x="1211" y="2531"/>
                  </a:lnTo>
                  <a:lnTo>
                    <a:pt x="1236" y="2540"/>
                  </a:lnTo>
                  <a:lnTo>
                    <a:pt x="1278" y="2556"/>
                  </a:lnTo>
                  <a:lnTo>
                    <a:pt x="1328" y="2573"/>
                  </a:lnTo>
                  <a:lnTo>
                    <a:pt x="1379" y="2581"/>
                  </a:lnTo>
                  <a:lnTo>
                    <a:pt x="1429" y="2598"/>
                  </a:lnTo>
                  <a:lnTo>
                    <a:pt x="1479" y="2615"/>
                  </a:lnTo>
                  <a:lnTo>
                    <a:pt x="1529" y="2623"/>
                  </a:lnTo>
                  <a:lnTo>
                    <a:pt x="1579" y="2640"/>
                  </a:lnTo>
                  <a:lnTo>
                    <a:pt x="1629" y="2648"/>
                  </a:lnTo>
                  <a:lnTo>
                    <a:pt x="1688" y="2657"/>
                  </a:lnTo>
                  <a:lnTo>
                    <a:pt x="1788" y="2682"/>
                  </a:lnTo>
                  <a:lnTo>
                    <a:pt x="1905" y="2840"/>
                  </a:lnTo>
                  <a:lnTo>
                    <a:pt x="1746" y="2941"/>
                  </a:lnTo>
                  <a:lnTo>
                    <a:pt x="1637" y="2932"/>
                  </a:lnTo>
                  <a:lnTo>
                    <a:pt x="1587" y="2924"/>
                  </a:lnTo>
                  <a:lnTo>
                    <a:pt x="1529" y="2916"/>
                  </a:lnTo>
                  <a:lnTo>
                    <a:pt x="1479" y="2907"/>
                  </a:lnTo>
                  <a:lnTo>
                    <a:pt x="1420" y="2899"/>
                  </a:lnTo>
                  <a:lnTo>
                    <a:pt x="1370" y="2891"/>
                  </a:lnTo>
                  <a:lnTo>
                    <a:pt x="1312" y="2874"/>
                  </a:lnTo>
                  <a:lnTo>
                    <a:pt x="1253" y="2865"/>
                  </a:lnTo>
                  <a:lnTo>
                    <a:pt x="1203" y="2857"/>
                  </a:lnTo>
                  <a:lnTo>
                    <a:pt x="1145" y="2840"/>
                  </a:lnTo>
                  <a:lnTo>
                    <a:pt x="1120" y="2832"/>
                  </a:lnTo>
                  <a:lnTo>
                    <a:pt x="1036" y="2824"/>
                  </a:lnTo>
                  <a:lnTo>
                    <a:pt x="1011" y="2815"/>
                  </a:lnTo>
                  <a:lnTo>
                    <a:pt x="978" y="2807"/>
                  </a:lnTo>
                  <a:lnTo>
                    <a:pt x="952" y="2799"/>
                  </a:lnTo>
                  <a:lnTo>
                    <a:pt x="927" y="2790"/>
                  </a:lnTo>
                  <a:lnTo>
                    <a:pt x="894" y="2774"/>
                  </a:lnTo>
                  <a:lnTo>
                    <a:pt x="869" y="2765"/>
                  </a:lnTo>
                  <a:lnTo>
                    <a:pt x="844" y="2757"/>
                  </a:lnTo>
                  <a:lnTo>
                    <a:pt x="810" y="2748"/>
                  </a:lnTo>
                  <a:lnTo>
                    <a:pt x="777" y="2732"/>
                  </a:lnTo>
                  <a:lnTo>
                    <a:pt x="760" y="2732"/>
                  </a:lnTo>
                  <a:lnTo>
                    <a:pt x="735" y="2723"/>
                  </a:lnTo>
                  <a:lnTo>
                    <a:pt x="702" y="2707"/>
                  </a:lnTo>
                  <a:lnTo>
                    <a:pt x="668" y="2690"/>
                  </a:lnTo>
                  <a:lnTo>
                    <a:pt x="635" y="2673"/>
                  </a:lnTo>
                  <a:lnTo>
                    <a:pt x="602" y="2657"/>
                  </a:lnTo>
                  <a:lnTo>
                    <a:pt x="568" y="2640"/>
                  </a:lnTo>
                  <a:lnTo>
                    <a:pt x="543" y="2623"/>
                  </a:lnTo>
                  <a:lnTo>
                    <a:pt x="510" y="2615"/>
                  </a:lnTo>
                  <a:lnTo>
                    <a:pt x="485" y="2598"/>
                  </a:lnTo>
                  <a:lnTo>
                    <a:pt x="451" y="2573"/>
                  </a:lnTo>
                  <a:lnTo>
                    <a:pt x="426" y="2556"/>
                  </a:lnTo>
                  <a:lnTo>
                    <a:pt x="401" y="2540"/>
                  </a:lnTo>
                  <a:lnTo>
                    <a:pt x="376" y="2523"/>
                  </a:lnTo>
                  <a:lnTo>
                    <a:pt x="351" y="2506"/>
                  </a:lnTo>
                  <a:lnTo>
                    <a:pt x="326" y="2490"/>
                  </a:lnTo>
                  <a:lnTo>
                    <a:pt x="301" y="2464"/>
                  </a:lnTo>
                  <a:lnTo>
                    <a:pt x="276" y="2448"/>
                  </a:lnTo>
                  <a:lnTo>
                    <a:pt x="259" y="2431"/>
                  </a:lnTo>
                  <a:lnTo>
                    <a:pt x="234" y="2406"/>
                  </a:lnTo>
                  <a:lnTo>
                    <a:pt x="217" y="2389"/>
                  </a:lnTo>
                  <a:lnTo>
                    <a:pt x="192" y="2364"/>
                  </a:lnTo>
                  <a:lnTo>
                    <a:pt x="176" y="2347"/>
                  </a:lnTo>
                  <a:lnTo>
                    <a:pt x="159" y="2322"/>
                  </a:lnTo>
                  <a:lnTo>
                    <a:pt x="142" y="2297"/>
                  </a:lnTo>
                  <a:lnTo>
                    <a:pt x="125" y="2281"/>
                  </a:lnTo>
                  <a:lnTo>
                    <a:pt x="109" y="2256"/>
                  </a:lnTo>
                  <a:lnTo>
                    <a:pt x="92" y="2231"/>
                  </a:lnTo>
                  <a:lnTo>
                    <a:pt x="84" y="2205"/>
                  </a:lnTo>
                  <a:lnTo>
                    <a:pt x="67" y="2189"/>
                  </a:lnTo>
                  <a:lnTo>
                    <a:pt x="59" y="2164"/>
                  </a:lnTo>
                  <a:lnTo>
                    <a:pt x="59" y="2164"/>
                  </a:lnTo>
                  <a:lnTo>
                    <a:pt x="50" y="2139"/>
                  </a:lnTo>
                  <a:lnTo>
                    <a:pt x="34" y="2114"/>
                  </a:lnTo>
                  <a:lnTo>
                    <a:pt x="25" y="2089"/>
                  </a:lnTo>
                  <a:lnTo>
                    <a:pt x="17" y="2063"/>
                  </a:lnTo>
                  <a:lnTo>
                    <a:pt x="17" y="2038"/>
                  </a:lnTo>
                  <a:lnTo>
                    <a:pt x="8" y="2013"/>
                  </a:lnTo>
                  <a:lnTo>
                    <a:pt x="0" y="1988"/>
                  </a:lnTo>
                  <a:lnTo>
                    <a:pt x="0" y="1963"/>
                  </a:lnTo>
                  <a:lnTo>
                    <a:pt x="0" y="1938"/>
                  </a:lnTo>
                  <a:lnTo>
                    <a:pt x="0" y="1913"/>
                  </a:lnTo>
                  <a:lnTo>
                    <a:pt x="0" y="1813"/>
                  </a:lnTo>
                  <a:lnTo>
                    <a:pt x="0" y="1788"/>
                  </a:lnTo>
                  <a:lnTo>
                    <a:pt x="0" y="1763"/>
                  </a:lnTo>
                  <a:lnTo>
                    <a:pt x="0" y="1738"/>
                  </a:lnTo>
                  <a:lnTo>
                    <a:pt x="0" y="1713"/>
                  </a:lnTo>
                  <a:lnTo>
                    <a:pt x="0" y="1688"/>
                  </a:lnTo>
                  <a:lnTo>
                    <a:pt x="8" y="1662"/>
                  </a:lnTo>
                  <a:lnTo>
                    <a:pt x="17" y="1637"/>
                  </a:lnTo>
                  <a:lnTo>
                    <a:pt x="17" y="1612"/>
                  </a:lnTo>
                  <a:lnTo>
                    <a:pt x="25" y="1587"/>
                  </a:lnTo>
                  <a:lnTo>
                    <a:pt x="34" y="1562"/>
                  </a:lnTo>
                  <a:lnTo>
                    <a:pt x="42" y="1546"/>
                  </a:lnTo>
                  <a:lnTo>
                    <a:pt x="50" y="1520"/>
                  </a:lnTo>
                  <a:lnTo>
                    <a:pt x="59" y="1495"/>
                  </a:lnTo>
                  <a:lnTo>
                    <a:pt x="75" y="1470"/>
                  </a:lnTo>
                  <a:lnTo>
                    <a:pt x="84" y="1454"/>
                  </a:lnTo>
                  <a:lnTo>
                    <a:pt x="92" y="1429"/>
                  </a:lnTo>
                  <a:lnTo>
                    <a:pt x="109" y="1403"/>
                  </a:lnTo>
                  <a:lnTo>
                    <a:pt x="117" y="1387"/>
                  </a:lnTo>
                  <a:lnTo>
                    <a:pt x="134" y="1362"/>
                  </a:lnTo>
                  <a:lnTo>
                    <a:pt x="142" y="1345"/>
                  </a:lnTo>
                  <a:lnTo>
                    <a:pt x="159" y="1320"/>
                  </a:lnTo>
                  <a:lnTo>
                    <a:pt x="176" y="1303"/>
                  </a:lnTo>
                  <a:lnTo>
                    <a:pt x="176" y="1295"/>
                  </a:lnTo>
                  <a:lnTo>
                    <a:pt x="184" y="1278"/>
                  </a:lnTo>
                  <a:lnTo>
                    <a:pt x="201" y="1261"/>
                  </a:lnTo>
                  <a:lnTo>
                    <a:pt x="209" y="1236"/>
                  </a:lnTo>
                  <a:lnTo>
                    <a:pt x="226" y="1220"/>
                  </a:lnTo>
                  <a:lnTo>
                    <a:pt x="242" y="1195"/>
                  </a:lnTo>
                  <a:lnTo>
                    <a:pt x="259" y="1178"/>
                  </a:lnTo>
                  <a:lnTo>
                    <a:pt x="276" y="1153"/>
                  </a:lnTo>
                  <a:lnTo>
                    <a:pt x="292" y="1136"/>
                  </a:lnTo>
                  <a:lnTo>
                    <a:pt x="309" y="1119"/>
                  </a:lnTo>
                  <a:lnTo>
                    <a:pt x="351" y="1078"/>
                  </a:lnTo>
                  <a:lnTo>
                    <a:pt x="384" y="1044"/>
                  </a:lnTo>
                  <a:lnTo>
                    <a:pt x="426" y="1002"/>
                  </a:lnTo>
                  <a:lnTo>
                    <a:pt x="460" y="969"/>
                  </a:lnTo>
                  <a:lnTo>
                    <a:pt x="501" y="936"/>
                  </a:lnTo>
                  <a:lnTo>
                    <a:pt x="543" y="894"/>
                  </a:lnTo>
                  <a:lnTo>
                    <a:pt x="585" y="860"/>
                  </a:lnTo>
                  <a:lnTo>
                    <a:pt x="627" y="827"/>
                  </a:lnTo>
                  <a:lnTo>
                    <a:pt x="668" y="794"/>
                  </a:lnTo>
                  <a:lnTo>
                    <a:pt x="710" y="760"/>
                  </a:lnTo>
                  <a:lnTo>
                    <a:pt x="752" y="727"/>
                  </a:lnTo>
                  <a:lnTo>
                    <a:pt x="794" y="693"/>
                  </a:lnTo>
                  <a:lnTo>
                    <a:pt x="844" y="668"/>
                  </a:lnTo>
                  <a:lnTo>
                    <a:pt x="886" y="635"/>
                  </a:lnTo>
                  <a:lnTo>
                    <a:pt x="927" y="610"/>
                  </a:lnTo>
                  <a:lnTo>
                    <a:pt x="978" y="576"/>
                  </a:lnTo>
                  <a:lnTo>
                    <a:pt x="1019" y="551"/>
                  </a:lnTo>
                  <a:lnTo>
                    <a:pt x="1069" y="518"/>
                  </a:lnTo>
                  <a:lnTo>
                    <a:pt x="1111" y="493"/>
                  </a:lnTo>
                  <a:lnTo>
                    <a:pt x="1153" y="468"/>
                  </a:lnTo>
                  <a:lnTo>
                    <a:pt x="1203" y="443"/>
                  </a:lnTo>
                  <a:lnTo>
                    <a:pt x="1245" y="418"/>
                  </a:lnTo>
                  <a:lnTo>
                    <a:pt x="1287" y="393"/>
                  </a:lnTo>
                  <a:lnTo>
                    <a:pt x="1287" y="393"/>
                  </a:lnTo>
                  <a:lnTo>
                    <a:pt x="1337" y="376"/>
                  </a:lnTo>
                  <a:lnTo>
                    <a:pt x="1379" y="351"/>
                  </a:lnTo>
                  <a:lnTo>
                    <a:pt x="1420" y="334"/>
                  </a:lnTo>
                  <a:lnTo>
                    <a:pt x="1479" y="309"/>
                  </a:lnTo>
                  <a:lnTo>
                    <a:pt x="1537" y="284"/>
                  </a:lnTo>
                  <a:lnTo>
                    <a:pt x="1596" y="259"/>
                  </a:lnTo>
                  <a:lnTo>
                    <a:pt x="1654" y="234"/>
                  </a:lnTo>
                  <a:lnTo>
                    <a:pt x="1713" y="217"/>
                  </a:lnTo>
                  <a:lnTo>
                    <a:pt x="1771" y="192"/>
                  </a:lnTo>
                  <a:lnTo>
                    <a:pt x="1830" y="175"/>
                  </a:lnTo>
                  <a:lnTo>
                    <a:pt x="1896" y="159"/>
                  </a:lnTo>
                  <a:lnTo>
                    <a:pt x="1955" y="142"/>
                  </a:lnTo>
                  <a:lnTo>
                    <a:pt x="1972" y="142"/>
                  </a:lnTo>
                  <a:lnTo>
                    <a:pt x="2013" y="125"/>
                  </a:lnTo>
                  <a:lnTo>
                    <a:pt x="2080" y="109"/>
                  </a:lnTo>
                  <a:lnTo>
                    <a:pt x="2139" y="100"/>
                  </a:lnTo>
                  <a:lnTo>
                    <a:pt x="2206" y="84"/>
                  </a:lnTo>
                  <a:lnTo>
                    <a:pt x="2264" y="75"/>
                  </a:lnTo>
                  <a:lnTo>
                    <a:pt x="2331" y="58"/>
                  </a:lnTo>
                  <a:lnTo>
                    <a:pt x="2389" y="50"/>
                  </a:lnTo>
                  <a:lnTo>
                    <a:pt x="2456" y="42"/>
                  </a:lnTo>
                  <a:lnTo>
                    <a:pt x="2515" y="33"/>
                  </a:lnTo>
                  <a:lnTo>
                    <a:pt x="2581" y="25"/>
                  </a:lnTo>
                  <a:lnTo>
                    <a:pt x="2640" y="17"/>
                  </a:lnTo>
                  <a:lnTo>
                    <a:pt x="2665" y="17"/>
                  </a:lnTo>
                  <a:lnTo>
                    <a:pt x="2707" y="17"/>
                  </a:lnTo>
                  <a:lnTo>
                    <a:pt x="2765" y="17"/>
                  </a:lnTo>
                  <a:lnTo>
                    <a:pt x="2832" y="17"/>
                  </a:lnTo>
                  <a:lnTo>
                    <a:pt x="2899" y="17"/>
                  </a:lnTo>
                  <a:lnTo>
                    <a:pt x="3083" y="1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4"/>
            <p:cNvSpPr/>
            <p:nvPr/>
          </p:nvSpPr>
          <p:spPr>
            <a:xfrm>
              <a:off x="6406988" y="4109221"/>
              <a:ext cx="573679" cy="405916"/>
            </a:xfrm>
            <a:custGeom>
              <a:avLst/>
              <a:gdLst/>
              <a:ahLst/>
              <a:cxnLst/>
              <a:rect l="l" t="t" r="r" b="b"/>
              <a:pathLst>
                <a:path w="11630" h="8229" extrusionOk="0">
                  <a:moveTo>
                    <a:pt x="961" y="5255"/>
                  </a:moveTo>
                  <a:lnTo>
                    <a:pt x="1003" y="5255"/>
                  </a:lnTo>
                  <a:lnTo>
                    <a:pt x="1028" y="5255"/>
                  </a:lnTo>
                  <a:lnTo>
                    <a:pt x="1053" y="5255"/>
                  </a:lnTo>
                  <a:lnTo>
                    <a:pt x="1070" y="5255"/>
                  </a:lnTo>
                  <a:lnTo>
                    <a:pt x="1095" y="5255"/>
                  </a:lnTo>
                  <a:lnTo>
                    <a:pt x="1120" y="5255"/>
                  </a:lnTo>
                  <a:lnTo>
                    <a:pt x="1137" y="5255"/>
                  </a:lnTo>
                  <a:lnTo>
                    <a:pt x="1162" y="5255"/>
                  </a:lnTo>
                  <a:lnTo>
                    <a:pt x="1179" y="5255"/>
                  </a:lnTo>
                  <a:lnTo>
                    <a:pt x="1204" y="5255"/>
                  </a:lnTo>
                  <a:lnTo>
                    <a:pt x="1229" y="5255"/>
                  </a:lnTo>
                  <a:lnTo>
                    <a:pt x="1245" y="5255"/>
                  </a:lnTo>
                  <a:lnTo>
                    <a:pt x="1270" y="5246"/>
                  </a:lnTo>
                  <a:lnTo>
                    <a:pt x="1312" y="5230"/>
                  </a:lnTo>
                  <a:lnTo>
                    <a:pt x="1354" y="5221"/>
                  </a:lnTo>
                  <a:lnTo>
                    <a:pt x="1396" y="5205"/>
                  </a:lnTo>
                  <a:lnTo>
                    <a:pt x="1438" y="5196"/>
                  </a:lnTo>
                  <a:lnTo>
                    <a:pt x="1479" y="5180"/>
                  </a:lnTo>
                  <a:lnTo>
                    <a:pt x="1521" y="5163"/>
                  </a:lnTo>
                  <a:lnTo>
                    <a:pt x="1563" y="5146"/>
                  </a:lnTo>
                  <a:lnTo>
                    <a:pt x="1596" y="5129"/>
                  </a:lnTo>
                  <a:lnTo>
                    <a:pt x="1638" y="5113"/>
                  </a:lnTo>
                  <a:lnTo>
                    <a:pt x="1680" y="5096"/>
                  </a:lnTo>
                  <a:lnTo>
                    <a:pt x="1722" y="5071"/>
                  </a:lnTo>
                  <a:lnTo>
                    <a:pt x="1772" y="5054"/>
                  </a:lnTo>
                  <a:lnTo>
                    <a:pt x="1813" y="5029"/>
                  </a:lnTo>
                  <a:lnTo>
                    <a:pt x="1855" y="5012"/>
                  </a:lnTo>
                  <a:lnTo>
                    <a:pt x="1905" y="4987"/>
                  </a:lnTo>
                  <a:lnTo>
                    <a:pt x="1947" y="4962"/>
                  </a:lnTo>
                  <a:lnTo>
                    <a:pt x="1989" y="4946"/>
                  </a:lnTo>
                  <a:lnTo>
                    <a:pt x="2031" y="4921"/>
                  </a:lnTo>
                  <a:lnTo>
                    <a:pt x="2081" y="4895"/>
                  </a:lnTo>
                  <a:lnTo>
                    <a:pt x="2164" y="4854"/>
                  </a:lnTo>
                  <a:lnTo>
                    <a:pt x="2248" y="4804"/>
                  </a:lnTo>
                  <a:lnTo>
                    <a:pt x="2340" y="4753"/>
                  </a:lnTo>
                  <a:lnTo>
                    <a:pt x="2423" y="4712"/>
                  </a:lnTo>
                  <a:lnTo>
                    <a:pt x="2507" y="4662"/>
                  </a:lnTo>
                  <a:lnTo>
                    <a:pt x="2590" y="4603"/>
                  </a:lnTo>
                  <a:lnTo>
                    <a:pt x="2599" y="4603"/>
                  </a:lnTo>
                  <a:lnTo>
                    <a:pt x="2674" y="4561"/>
                  </a:lnTo>
                  <a:lnTo>
                    <a:pt x="2757" y="4511"/>
                  </a:lnTo>
                  <a:lnTo>
                    <a:pt x="2841" y="4453"/>
                  </a:lnTo>
                  <a:lnTo>
                    <a:pt x="2925" y="4403"/>
                  </a:lnTo>
                  <a:lnTo>
                    <a:pt x="3008" y="4344"/>
                  </a:lnTo>
                  <a:lnTo>
                    <a:pt x="3092" y="4294"/>
                  </a:lnTo>
                  <a:lnTo>
                    <a:pt x="3175" y="4235"/>
                  </a:lnTo>
                  <a:lnTo>
                    <a:pt x="3259" y="4177"/>
                  </a:lnTo>
                  <a:lnTo>
                    <a:pt x="3342" y="4127"/>
                  </a:lnTo>
                  <a:lnTo>
                    <a:pt x="3417" y="4068"/>
                  </a:lnTo>
                  <a:lnTo>
                    <a:pt x="3501" y="4010"/>
                  </a:lnTo>
                  <a:lnTo>
                    <a:pt x="3585" y="3951"/>
                  </a:lnTo>
                  <a:lnTo>
                    <a:pt x="3660" y="3893"/>
                  </a:lnTo>
                  <a:lnTo>
                    <a:pt x="3743" y="3835"/>
                  </a:lnTo>
                  <a:lnTo>
                    <a:pt x="3827" y="3776"/>
                  </a:lnTo>
                  <a:lnTo>
                    <a:pt x="3902" y="3718"/>
                  </a:lnTo>
                  <a:lnTo>
                    <a:pt x="3986" y="3651"/>
                  </a:lnTo>
                  <a:lnTo>
                    <a:pt x="4102" y="3567"/>
                  </a:lnTo>
                  <a:lnTo>
                    <a:pt x="4144" y="3534"/>
                  </a:lnTo>
                  <a:lnTo>
                    <a:pt x="4303" y="3417"/>
                  </a:lnTo>
                  <a:lnTo>
                    <a:pt x="4353" y="3375"/>
                  </a:lnTo>
                  <a:lnTo>
                    <a:pt x="4395" y="3342"/>
                  </a:lnTo>
                  <a:lnTo>
                    <a:pt x="4445" y="3300"/>
                  </a:lnTo>
                  <a:lnTo>
                    <a:pt x="4495" y="3266"/>
                  </a:lnTo>
                  <a:lnTo>
                    <a:pt x="4537" y="3233"/>
                  </a:lnTo>
                  <a:lnTo>
                    <a:pt x="4579" y="3191"/>
                  </a:lnTo>
                  <a:lnTo>
                    <a:pt x="4629" y="3158"/>
                  </a:lnTo>
                  <a:lnTo>
                    <a:pt x="4671" y="3116"/>
                  </a:lnTo>
                  <a:lnTo>
                    <a:pt x="4712" y="3074"/>
                  </a:lnTo>
                  <a:lnTo>
                    <a:pt x="4762" y="3041"/>
                  </a:lnTo>
                  <a:lnTo>
                    <a:pt x="4804" y="2999"/>
                  </a:lnTo>
                  <a:lnTo>
                    <a:pt x="4846" y="2957"/>
                  </a:lnTo>
                  <a:lnTo>
                    <a:pt x="4888" y="2924"/>
                  </a:lnTo>
                  <a:lnTo>
                    <a:pt x="4930" y="2882"/>
                  </a:lnTo>
                  <a:lnTo>
                    <a:pt x="4971" y="2840"/>
                  </a:lnTo>
                  <a:lnTo>
                    <a:pt x="5013" y="2799"/>
                  </a:lnTo>
                  <a:lnTo>
                    <a:pt x="5063" y="2757"/>
                  </a:lnTo>
                  <a:lnTo>
                    <a:pt x="5063" y="2748"/>
                  </a:lnTo>
                  <a:lnTo>
                    <a:pt x="5105" y="2707"/>
                  </a:lnTo>
                  <a:lnTo>
                    <a:pt x="5122" y="2690"/>
                  </a:lnTo>
                  <a:lnTo>
                    <a:pt x="5138" y="2673"/>
                  </a:lnTo>
                  <a:lnTo>
                    <a:pt x="5147" y="2665"/>
                  </a:lnTo>
                  <a:lnTo>
                    <a:pt x="5163" y="2648"/>
                  </a:lnTo>
                  <a:lnTo>
                    <a:pt x="5172" y="2632"/>
                  </a:lnTo>
                  <a:lnTo>
                    <a:pt x="5180" y="2623"/>
                  </a:lnTo>
                  <a:lnTo>
                    <a:pt x="5197" y="2606"/>
                  </a:lnTo>
                  <a:lnTo>
                    <a:pt x="5205" y="2590"/>
                  </a:lnTo>
                  <a:lnTo>
                    <a:pt x="5239" y="2540"/>
                  </a:lnTo>
                  <a:lnTo>
                    <a:pt x="5272" y="2490"/>
                  </a:lnTo>
                  <a:lnTo>
                    <a:pt x="5289" y="2464"/>
                  </a:lnTo>
                  <a:lnTo>
                    <a:pt x="5314" y="2423"/>
                  </a:lnTo>
                  <a:lnTo>
                    <a:pt x="5364" y="2356"/>
                  </a:lnTo>
                  <a:lnTo>
                    <a:pt x="5381" y="2322"/>
                  </a:lnTo>
                  <a:lnTo>
                    <a:pt x="5397" y="2297"/>
                  </a:lnTo>
                  <a:lnTo>
                    <a:pt x="5406" y="2281"/>
                  </a:lnTo>
                  <a:lnTo>
                    <a:pt x="5406" y="2281"/>
                  </a:lnTo>
                  <a:lnTo>
                    <a:pt x="5422" y="2264"/>
                  </a:lnTo>
                  <a:lnTo>
                    <a:pt x="5431" y="2256"/>
                  </a:lnTo>
                  <a:lnTo>
                    <a:pt x="5447" y="2247"/>
                  </a:lnTo>
                  <a:lnTo>
                    <a:pt x="5447" y="2247"/>
                  </a:lnTo>
                  <a:lnTo>
                    <a:pt x="5464" y="2239"/>
                  </a:lnTo>
                  <a:lnTo>
                    <a:pt x="5489" y="2239"/>
                  </a:lnTo>
                  <a:lnTo>
                    <a:pt x="5523" y="2239"/>
                  </a:lnTo>
                  <a:lnTo>
                    <a:pt x="5548" y="2239"/>
                  </a:lnTo>
                  <a:lnTo>
                    <a:pt x="5573" y="2247"/>
                  </a:lnTo>
                  <a:lnTo>
                    <a:pt x="5590" y="2256"/>
                  </a:lnTo>
                  <a:lnTo>
                    <a:pt x="5606" y="2272"/>
                  </a:lnTo>
                  <a:lnTo>
                    <a:pt x="5623" y="2289"/>
                  </a:lnTo>
                  <a:lnTo>
                    <a:pt x="5631" y="2306"/>
                  </a:lnTo>
                  <a:lnTo>
                    <a:pt x="5640" y="2331"/>
                  </a:lnTo>
                  <a:lnTo>
                    <a:pt x="5640" y="2347"/>
                  </a:lnTo>
                  <a:lnTo>
                    <a:pt x="5640" y="2389"/>
                  </a:lnTo>
                  <a:lnTo>
                    <a:pt x="5640" y="2406"/>
                  </a:lnTo>
                  <a:lnTo>
                    <a:pt x="5640" y="2423"/>
                  </a:lnTo>
                  <a:lnTo>
                    <a:pt x="5640" y="2431"/>
                  </a:lnTo>
                  <a:lnTo>
                    <a:pt x="5631" y="2448"/>
                  </a:lnTo>
                  <a:lnTo>
                    <a:pt x="5564" y="2565"/>
                  </a:lnTo>
                  <a:lnTo>
                    <a:pt x="5498" y="2682"/>
                  </a:lnTo>
                  <a:lnTo>
                    <a:pt x="5431" y="2807"/>
                  </a:lnTo>
                  <a:lnTo>
                    <a:pt x="5372" y="2924"/>
                  </a:lnTo>
                  <a:lnTo>
                    <a:pt x="5305" y="3049"/>
                  </a:lnTo>
                  <a:lnTo>
                    <a:pt x="5247" y="3175"/>
                  </a:lnTo>
                  <a:lnTo>
                    <a:pt x="5180" y="3291"/>
                  </a:lnTo>
                  <a:lnTo>
                    <a:pt x="5155" y="3358"/>
                  </a:lnTo>
                  <a:lnTo>
                    <a:pt x="5122" y="3417"/>
                  </a:lnTo>
                  <a:lnTo>
                    <a:pt x="5097" y="3475"/>
                  </a:lnTo>
                  <a:lnTo>
                    <a:pt x="5063" y="3542"/>
                  </a:lnTo>
                  <a:lnTo>
                    <a:pt x="5038" y="3601"/>
                  </a:lnTo>
                  <a:lnTo>
                    <a:pt x="5005" y="3667"/>
                  </a:lnTo>
                  <a:lnTo>
                    <a:pt x="4980" y="3726"/>
                  </a:lnTo>
                  <a:lnTo>
                    <a:pt x="4946" y="3793"/>
                  </a:lnTo>
                  <a:lnTo>
                    <a:pt x="4921" y="3851"/>
                  </a:lnTo>
                  <a:lnTo>
                    <a:pt x="4896" y="3918"/>
                  </a:lnTo>
                  <a:lnTo>
                    <a:pt x="4871" y="3977"/>
                  </a:lnTo>
                  <a:lnTo>
                    <a:pt x="4838" y="4043"/>
                  </a:lnTo>
                  <a:lnTo>
                    <a:pt x="4813" y="4102"/>
                  </a:lnTo>
                  <a:lnTo>
                    <a:pt x="4788" y="4169"/>
                  </a:lnTo>
                  <a:lnTo>
                    <a:pt x="4762" y="4227"/>
                  </a:lnTo>
                  <a:lnTo>
                    <a:pt x="4737" y="4294"/>
                  </a:lnTo>
                  <a:lnTo>
                    <a:pt x="4712" y="4352"/>
                  </a:lnTo>
                  <a:lnTo>
                    <a:pt x="4687" y="4419"/>
                  </a:lnTo>
                  <a:lnTo>
                    <a:pt x="4662" y="4486"/>
                  </a:lnTo>
                  <a:lnTo>
                    <a:pt x="4637" y="4545"/>
                  </a:lnTo>
                  <a:lnTo>
                    <a:pt x="4612" y="4611"/>
                  </a:lnTo>
                  <a:lnTo>
                    <a:pt x="4595" y="4670"/>
                  </a:lnTo>
                  <a:lnTo>
                    <a:pt x="4570" y="4737"/>
                  </a:lnTo>
                  <a:lnTo>
                    <a:pt x="4545" y="4804"/>
                  </a:lnTo>
                  <a:lnTo>
                    <a:pt x="4529" y="4862"/>
                  </a:lnTo>
                  <a:lnTo>
                    <a:pt x="4503" y="4929"/>
                  </a:lnTo>
                  <a:lnTo>
                    <a:pt x="4487" y="4996"/>
                  </a:lnTo>
                  <a:lnTo>
                    <a:pt x="4487" y="5012"/>
                  </a:lnTo>
                  <a:lnTo>
                    <a:pt x="4470" y="5063"/>
                  </a:lnTo>
                  <a:lnTo>
                    <a:pt x="4445" y="5121"/>
                  </a:lnTo>
                  <a:lnTo>
                    <a:pt x="4428" y="5188"/>
                  </a:lnTo>
                  <a:lnTo>
                    <a:pt x="4412" y="5255"/>
                  </a:lnTo>
                  <a:lnTo>
                    <a:pt x="4395" y="5322"/>
                  </a:lnTo>
                  <a:lnTo>
                    <a:pt x="4378" y="5380"/>
                  </a:lnTo>
                  <a:lnTo>
                    <a:pt x="4353" y="5447"/>
                  </a:lnTo>
                  <a:lnTo>
                    <a:pt x="4336" y="5514"/>
                  </a:lnTo>
                  <a:lnTo>
                    <a:pt x="4320" y="5581"/>
                  </a:lnTo>
                  <a:lnTo>
                    <a:pt x="4311" y="5647"/>
                  </a:lnTo>
                  <a:lnTo>
                    <a:pt x="4295" y="5714"/>
                  </a:lnTo>
                  <a:lnTo>
                    <a:pt x="4278" y="5781"/>
                  </a:lnTo>
                  <a:lnTo>
                    <a:pt x="4261" y="5848"/>
                  </a:lnTo>
                  <a:lnTo>
                    <a:pt x="4253" y="5915"/>
                  </a:lnTo>
                  <a:lnTo>
                    <a:pt x="4236" y="5981"/>
                  </a:lnTo>
                  <a:lnTo>
                    <a:pt x="4228" y="6048"/>
                  </a:lnTo>
                  <a:lnTo>
                    <a:pt x="4211" y="6115"/>
                  </a:lnTo>
                  <a:lnTo>
                    <a:pt x="4203" y="6182"/>
                  </a:lnTo>
                  <a:lnTo>
                    <a:pt x="4194" y="6249"/>
                  </a:lnTo>
                  <a:lnTo>
                    <a:pt x="4178" y="6316"/>
                  </a:lnTo>
                  <a:lnTo>
                    <a:pt x="4169" y="6382"/>
                  </a:lnTo>
                  <a:lnTo>
                    <a:pt x="4161" y="6449"/>
                  </a:lnTo>
                  <a:lnTo>
                    <a:pt x="4153" y="6516"/>
                  </a:lnTo>
                  <a:lnTo>
                    <a:pt x="4153" y="6550"/>
                  </a:lnTo>
                  <a:lnTo>
                    <a:pt x="4153" y="6583"/>
                  </a:lnTo>
                  <a:lnTo>
                    <a:pt x="4153" y="6625"/>
                  </a:lnTo>
                  <a:lnTo>
                    <a:pt x="4153" y="6675"/>
                  </a:lnTo>
                  <a:lnTo>
                    <a:pt x="4153" y="6725"/>
                  </a:lnTo>
                  <a:lnTo>
                    <a:pt x="4153" y="6775"/>
                  </a:lnTo>
                  <a:lnTo>
                    <a:pt x="4153" y="6825"/>
                  </a:lnTo>
                  <a:lnTo>
                    <a:pt x="4153" y="6875"/>
                  </a:lnTo>
                  <a:lnTo>
                    <a:pt x="4153" y="6934"/>
                  </a:lnTo>
                  <a:lnTo>
                    <a:pt x="4153" y="7201"/>
                  </a:lnTo>
                  <a:lnTo>
                    <a:pt x="4153" y="7235"/>
                  </a:lnTo>
                  <a:lnTo>
                    <a:pt x="4153" y="7260"/>
                  </a:lnTo>
                  <a:lnTo>
                    <a:pt x="4153" y="7293"/>
                  </a:lnTo>
                  <a:lnTo>
                    <a:pt x="4153" y="7326"/>
                  </a:lnTo>
                  <a:lnTo>
                    <a:pt x="4153" y="7352"/>
                  </a:lnTo>
                  <a:lnTo>
                    <a:pt x="4153" y="7385"/>
                  </a:lnTo>
                  <a:lnTo>
                    <a:pt x="4153" y="7410"/>
                  </a:lnTo>
                  <a:lnTo>
                    <a:pt x="4153" y="7443"/>
                  </a:lnTo>
                  <a:lnTo>
                    <a:pt x="4153" y="7469"/>
                  </a:lnTo>
                  <a:lnTo>
                    <a:pt x="4153" y="7502"/>
                  </a:lnTo>
                  <a:lnTo>
                    <a:pt x="4161" y="7527"/>
                  </a:lnTo>
                  <a:lnTo>
                    <a:pt x="4169" y="7552"/>
                  </a:lnTo>
                  <a:lnTo>
                    <a:pt x="4169" y="7577"/>
                  </a:lnTo>
                  <a:lnTo>
                    <a:pt x="4178" y="7602"/>
                  </a:lnTo>
                  <a:lnTo>
                    <a:pt x="4186" y="7627"/>
                  </a:lnTo>
                  <a:lnTo>
                    <a:pt x="4194" y="7652"/>
                  </a:lnTo>
                  <a:lnTo>
                    <a:pt x="4203" y="7677"/>
                  </a:lnTo>
                  <a:lnTo>
                    <a:pt x="4211" y="7702"/>
                  </a:lnTo>
                  <a:lnTo>
                    <a:pt x="4219" y="7727"/>
                  </a:lnTo>
                  <a:lnTo>
                    <a:pt x="4228" y="7744"/>
                  </a:lnTo>
                  <a:lnTo>
                    <a:pt x="4236" y="7769"/>
                  </a:lnTo>
                  <a:lnTo>
                    <a:pt x="4245" y="7786"/>
                  </a:lnTo>
                  <a:lnTo>
                    <a:pt x="4253" y="7803"/>
                  </a:lnTo>
                  <a:lnTo>
                    <a:pt x="4270" y="7828"/>
                  </a:lnTo>
                  <a:lnTo>
                    <a:pt x="4278" y="7844"/>
                  </a:lnTo>
                  <a:lnTo>
                    <a:pt x="4286" y="7861"/>
                  </a:lnTo>
                  <a:lnTo>
                    <a:pt x="4295" y="7861"/>
                  </a:lnTo>
                  <a:lnTo>
                    <a:pt x="4303" y="7870"/>
                  </a:lnTo>
                  <a:lnTo>
                    <a:pt x="4303" y="7878"/>
                  </a:lnTo>
                  <a:lnTo>
                    <a:pt x="4311" y="7886"/>
                  </a:lnTo>
                  <a:lnTo>
                    <a:pt x="4320" y="7895"/>
                  </a:lnTo>
                  <a:lnTo>
                    <a:pt x="4320" y="7895"/>
                  </a:lnTo>
                  <a:lnTo>
                    <a:pt x="4328" y="7903"/>
                  </a:lnTo>
                  <a:lnTo>
                    <a:pt x="4336" y="7911"/>
                  </a:lnTo>
                  <a:lnTo>
                    <a:pt x="4336" y="7911"/>
                  </a:lnTo>
                  <a:lnTo>
                    <a:pt x="4345" y="7911"/>
                  </a:lnTo>
                  <a:lnTo>
                    <a:pt x="4353" y="7911"/>
                  </a:lnTo>
                  <a:lnTo>
                    <a:pt x="4361" y="7911"/>
                  </a:lnTo>
                  <a:lnTo>
                    <a:pt x="4361" y="7911"/>
                  </a:lnTo>
                  <a:lnTo>
                    <a:pt x="4370" y="7911"/>
                  </a:lnTo>
                  <a:lnTo>
                    <a:pt x="4378" y="7911"/>
                  </a:lnTo>
                  <a:lnTo>
                    <a:pt x="4387" y="7911"/>
                  </a:lnTo>
                  <a:lnTo>
                    <a:pt x="4387" y="7911"/>
                  </a:lnTo>
                  <a:lnTo>
                    <a:pt x="4395" y="7911"/>
                  </a:lnTo>
                  <a:lnTo>
                    <a:pt x="4403" y="7911"/>
                  </a:lnTo>
                  <a:lnTo>
                    <a:pt x="4412" y="7911"/>
                  </a:lnTo>
                  <a:lnTo>
                    <a:pt x="4420" y="7911"/>
                  </a:lnTo>
                  <a:lnTo>
                    <a:pt x="4428" y="7911"/>
                  </a:lnTo>
                  <a:lnTo>
                    <a:pt x="4453" y="7920"/>
                  </a:lnTo>
                  <a:lnTo>
                    <a:pt x="4478" y="7928"/>
                  </a:lnTo>
                  <a:lnTo>
                    <a:pt x="4495" y="7936"/>
                  </a:lnTo>
                  <a:lnTo>
                    <a:pt x="4520" y="7936"/>
                  </a:lnTo>
                  <a:lnTo>
                    <a:pt x="4545" y="7936"/>
                  </a:lnTo>
                  <a:lnTo>
                    <a:pt x="4570" y="7936"/>
                  </a:lnTo>
                  <a:lnTo>
                    <a:pt x="4595" y="7936"/>
                  </a:lnTo>
                  <a:lnTo>
                    <a:pt x="4687" y="7936"/>
                  </a:lnTo>
                  <a:lnTo>
                    <a:pt x="4712" y="7936"/>
                  </a:lnTo>
                  <a:lnTo>
                    <a:pt x="4729" y="7936"/>
                  </a:lnTo>
                  <a:lnTo>
                    <a:pt x="4754" y="7936"/>
                  </a:lnTo>
                  <a:lnTo>
                    <a:pt x="4779" y="7936"/>
                  </a:lnTo>
                  <a:lnTo>
                    <a:pt x="4804" y="7936"/>
                  </a:lnTo>
                  <a:lnTo>
                    <a:pt x="4829" y="7928"/>
                  </a:lnTo>
                  <a:lnTo>
                    <a:pt x="4846" y="7920"/>
                  </a:lnTo>
                  <a:lnTo>
                    <a:pt x="4871" y="7911"/>
                  </a:lnTo>
                  <a:lnTo>
                    <a:pt x="4896" y="7903"/>
                  </a:lnTo>
                  <a:lnTo>
                    <a:pt x="4921" y="7895"/>
                  </a:lnTo>
                  <a:lnTo>
                    <a:pt x="4938" y="7886"/>
                  </a:lnTo>
                  <a:lnTo>
                    <a:pt x="4963" y="7878"/>
                  </a:lnTo>
                  <a:lnTo>
                    <a:pt x="4988" y="7870"/>
                  </a:lnTo>
                  <a:lnTo>
                    <a:pt x="5013" y="7853"/>
                  </a:lnTo>
                  <a:lnTo>
                    <a:pt x="5038" y="7844"/>
                  </a:lnTo>
                  <a:lnTo>
                    <a:pt x="5063" y="7828"/>
                  </a:lnTo>
                  <a:lnTo>
                    <a:pt x="5080" y="7819"/>
                  </a:lnTo>
                  <a:lnTo>
                    <a:pt x="5105" y="7803"/>
                  </a:lnTo>
                  <a:lnTo>
                    <a:pt x="5130" y="7786"/>
                  </a:lnTo>
                  <a:lnTo>
                    <a:pt x="5155" y="7769"/>
                  </a:lnTo>
                  <a:lnTo>
                    <a:pt x="5180" y="7753"/>
                  </a:lnTo>
                  <a:lnTo>
                    <a:pt x="5205" y="7736"/>
                  </a:lnTo>
                  <a:lnTo>
                    <a:pt x="5222" y="7719"/>
                  </a:lnTo>
                  <a:lnTo>
                    <a:pt x="5247" y="7702"/>
                  </a:lnTo>
                  <a:lnTo>
                    <a:pt x="5247" y="7702"/>
                  </a:lnTo>
                  <a:lnTo>
                    <a:pt x="5272" y="7686"/>
                  </a:lnTo>
                  <a:lnTo>
                    <a:pt x="5297" y="7661"/>
                  </a:lnTo>
                  <a:lnTo>
                    <a:pt x="5314" y="7644"/>
                  </a:lnTo>
                  <a:lnTo>
                    <a:pt x="5339" y="7619"/>
                  </a:lnTo>
                  <a:lnTo>
                    <a:pt x="5364" y="7602"/>
                  </a:lnTo>
                  <a:lnTo>
                    <a:pt x="5389" y="7577"/>
                  </a:lnTo>
                  <a:lnTo>
                    <a:pt x="5414" y="7552"/>
                  </a:lnTo>
                  <a:lnTo>
                    <a:pt x="5431" y="7535"/>
                  </a:lnTo>
                  <a:lnTo>
                    <a:pt x="5456" y="7510"/>
                  </a:lnTo>
                  <a:lnTo>
                    <a:pt x="5481" y="7485"/>
                  </a:lnTo>
                  <a:lnTo>
                    <a:pt x="5506" y="7460"/>
                  </a:lnTo>
                  <a:lnTo>
                    <a:pt x="5523" y="7435"/>
                  </a:lnTo>
                  <a:lnTo>
                    <a:pt x="5548" y="7410"/>
                  </a:lnTo>
                  <a:lnTo>
                    <a:pt x="5573" y="7385"/>
                  </a:lnTo>
                  <a:lnTo>
                    <a:pt x="5590" y="7360"/>
                  </a:lnTo>
                  <a:lnTo>
                    <a:pt x="5615" y="7326"/>
                  </a:lnTo>
                  <a:lnTo>
                    <a:pt x="5631" y="7301"/>
                  </a:lnTo>
                  <a:lnTo>
                    <a:pt x="5648" y="7276"/>
                  </a:lnTo>
                  <a:lnTo>
                    <a:pt x="5673" y="7243"/>
                  </a:lnTo>
                  <a:lnTo>
                    <a:pt x="5698" y="7218"/>
                  </a:lnTo>
                  <a:lnTo>
                    <a:pt x="5715" y="7193"/>
                  </a:lnTo>
                  <a:lnTo>
                    <a:pt x="5740" y="7159"/>
                  </a:lnTo>
                  <a:lnTo>
                    <a:pt x="5757" y="7134"/>
                  </a:lnTo>
                  <a:lnTo>
                    <a:pt x="5782" y="7101"/>
                  </a:lnTo>
                  <a:lnTo>
                    <a:pt x="5798" y="7068"/>
                  </a:lnTo>
                  <a:lnTo>
                    <a:pt x="5823" y="7042"/>
                  </a:lnTo>
                  <a:lnTo>
                    <a:pt x="5848" y="7009"/>
                  </a:lnTo>
                  <a:lnTo>
                    <a:pt x="5882" y="6951"/>
                  </a:lnTo>
                  <a:lnTo>
                    <a:pt x="5924" y="6884"/>
                  </a:lnTo>
                  <a:lnTo>
                    <a:pt x="5965" y="6817"/>
                  </a:lnTo>
                  <a:lnTo>
                    <a:pt x="6007" y="6758"/>
                  </a:lnTo>
                  <a:lnTo>
                    <a:pt x="6041" y="6692"/>
                  </a:lnTo>
                  <a:lnTo>
                    <a:pt x="6082" y="6625"/>
                  </a:lnTo>
                  <a:lnTo>
                    <a:pt x="6116" y="6558"/>
                  </a:lnTo>
                  <a:lnTo>
                    <a:pt x="6158" y="6491"/>
                  </a:lnTo>
                  <a:lnTo>
                    <a:pt x="6191" y="6424"/>
                  </a:lnTo>
                  <a:lnTo>
                    <a:pt x="6224" y="6357"/>
                  </a:lnTo>
                  <a:lnTo>
                    <a:pt x="6258" y="6291"/>
                  </a:lnTo>
                  <a:lnTo>
                    <a:pt x="6291" y="6224"/>
                  </a:lnTo>
                  <a:lnTo>
                    <a:pt x="6325" y="6157"/>
                  </a:lnTo>
                  <a:lnTo>
                    <a:pt x="6358" y="6090"/>
                  </a:lnTo>
                  <a:lnTo>
                    <a:pt x="6392" y="6023"/>
                  </a:lnTo>
                  <a:lnTo>
                    <a:pt x="6425" y="5956"/>
                  </a:lnTo>
                  <a:lnTo>
                    <a:pt x="6450" y="5898"/>
                  </a:lnTo>
                  <a:lnTo>
                    <a:pt x="6475" y="5831"/>
                  </a:lnTo>
                  <a:lnTo>
                    <a:pt x="6508" y="5764"/>
                  </a:lnTo>
                  <a:lnTo>
                    <a:pt x="6534" y="5706"/>
                  </a:lnTo>
                  <a:lnTo>
                    <a:pt x="6559" y="5647"/>
                  </a:lnTo>
                  <a:lnTo>
                    <a:pt x="6584" y="5589"/>
                  </a:lnTo>
                  <a:lnTo>
                    <a:pt x="6609" y="5530"/>
                  </a:lnTo>
                  <a:lnTo>
                    <a:pt x="6634" y="5472"/>
                  </a:lnTo>
                  <a:lnTo>
                    <a:pt x="6650" y="5422"/>
                  </a:lnTo>
                  <a:lnTo>
                    <a:pt x="6676" y="5363"/>
                  </a:lnTo>
                  <a:lnTo>
                    <a:pt x="6692" y="5313"/>
                  </a:lnTo>
                  <a:lnTo>
                    <a:pt x="6726" y="5213"/>
                  </a:lnTo>
                  <a:lnTo>
                    <a:pt x="6759" y="5129"/>
                  </a:lnTo>
                  <a:lnTo>
                    <a:pt x="6792" y="5054"/>
                  </a:lnTo>
                  <a:lnTo>
                    <a:pt x="6893" y="4762"/>
                  </a:lnTo>
                  <a:lnTo>
                    <a:pt x="7001" y="4478"/>
                  </a:lnTo>
                  <a:lnTo>
                    <a:pt x="7168" y="3993"/>
                  </a:lnTo>
                  <a:lnTo>
                    <a:pt x="7202" y="3901"/>
                  </a:lnTo>
                  <a:lnTo>
                    <a:pt x="7210" y="3868"/>
                  </a:lnTo>
                  <a:lnTo>
                    <a:pt x="7219" y="3826"/>
                  </a:lnTo>
                  <a:lnTo>
                    <a:pt x="7235" y="3776"/>
                  </a:lnTo>
                  <a:lnTo>
                    <a:pt x="7252" y="3726"/>
                  </a:lnTo>
                  <a:lnTo>
                    <a:pt x="7277" y="3626"/>
                  </a:lnTo>
                  <a:lnTo>
                    <a:pt x="7310" y="3517"/>
                  </a:lnTo>
                  <a:lnTo>
                    <a:pt x="7327" y="3475"/>
                  </a:lnTo>
                  <a:lnTo>
                    <a:pt x="7336" y="3425"/>
                  </a:lnTo>
                  <a:lnTo>
                    <a:pt x="7352" y="3392"/>
                  </a:lnTo>
                  <a:lnTo>
                    <a:pt x="7352" y="3375"/>
                  </a:lnTo>
                  <a:lnTo>
                    <a:pt x="7361" y="3358"/>
                  </a:lnTo>
                  <a:lnTo>
                    <a:pt x="7369" y="3333"/>
                  </a:lnTo>
                  <a:lnTo>
                    <a:pt x="7386" y="3308"/>
                  </a:lnTo>
                  <a:lnTo>
                    <a:pt x="7402" y="3283"/>
                  </a:lnTo>
                  <a:lnTo>
                    <a:pt x="7419" y="3275"/>
                  </a:lnTo>
                  <a:lnTo>
                    <a:pt x="7444" y="3258"/>
                  </a:lnTo>
                  <a:lnTo>
                    <a:pt x="7461" y="3250"/>
                  </a:lnTo>
                  <a:lnTo>
                    <a:pt x="7486" y="3241"/>
                  </a:lnTo>
                  <a:lnTo>
                    <a:pt x="7486" y="3241"/>
                  </a:lnTo>
                  <a:lnTo>
                    <a:pt x="7511" y="3241"/>
                  </a:lnTo>
                  <a:lnTo>
                    <a:pt x="7528" y="3241"/>
                  </a:lnTo>
                  <a:lnTo>
                    <a:pt x="7553" y="3241"/>
                  </a:lnTo>
                  <a:lnTo>
                    <a:pt x="7578" y="3250"/>
                  </a:lnTo>
                  <a:lnTo>
                    <a:pt x="7594" y="3258"/>
                  </a:lnTo>
                  <a:lnTo>
                    <a:pt x="7594" y="3258"/>
                  </a:lnTo>
                  <a:lnTo>
                    <a:pt x="7620" y="3275"/>
                  </a:lnTo>
                  <a:lnTo>
                    <a:pt x="7645" y="3300"/>
                  </a:lnTo>
                  <a:lnTo>
                    <a:pt x="7661" y="3317"/>
                  </a:lnTo>
                  <a:lnTo>
                    <a:pt x="7661" y="3317"/>
                  </a:lnTo>
                  <a:lnTo>
                    <a:pt x="7670" y="3333"/>
                  </a:lnTo>
                  <a:lnTo>
                    <a:pt x="7670" y="3358"/>
                  </a:lnTo>
                  <a:lnTo>
                    <a:pt x="7670" y="3367"/>
                  </a:lnTo>
                  <a:lnTo>
                    <a:pt x="7670" y="3400"/>
                  </a:lnTo>
                  <a:lnTo>
                    <a:pt x="7670" y="3442"/>
                  </a:lnTo>
                  <a:lnTo>
                    <a:pt x="7670" y="3500"/>
                  </a:lnTo>
                  <a:lnTo>
                    <a:pt x="7670" y="3559"/>
                  </a:lnTo>
                  <a:lnTo>
                    <a:pt x="7661" y="3617"/>
                  </a:lnTo>
                  <a:lnTo>
                    <a:pt x="7653" y="3676"/>
                  </a:lnTo>
                  <a:lnTo>
                    <a:pt x="7645" y="3743"/>
                  </a:lnTo>
                  <a:lnTo>
                    <a:pt x="7636" y="3809"/>
                  </a:lnTo>
                  <a:lnTo>
                    <a:pt x="7628" y="3876"/>
                  </a:lnTo>
                  <a:lnTo>
                    <a:pt x="7620" y="3943"/>
                  </a:lnTo>
                  <a:lnTo>
                    <a:pt x="7603" y="4018"/>
                  </a:lnTo>
                  <a:lnTo>
                    <a:pt x="7594" y="4085"/>
                  </a:lnTo>
                  <a:lnTo>
                    <a:pt x="7569" y="4227"/>
                  </a:lnTo>
                  <a:lnTo>
                    <a:pt x="7511" y="4528"/>
                  </a:lnTo>
                  <a:lnTo>
                    <a:pt x="7486" y="4687"/>
                  </a:lnTo>
                  <a:lnTo>
                    <a:pt x="7469" y="4762"/>
                  </a:lnTo>
                  <a:lnTo>
                    <a:pt x="7461" y="4845"/>
                  </a:lnTo>
                  <a:lnTo>
                    <a:pt x="7444" y="4921"/>
                  </a:lnTo>
                  <a:lnTo>
                    <a:pt x="7436" y="5004"/>
                  </a:lnTo>
                  <a:lnTo>
                    <a:pt x="7419" y="5088"/>
                  </a:lnTo>
                  <a:lnTo>
                    <a:pt x="7411" y="5163"/>
                  </a:lnTo>
                  <a:lnTo>
                    <a:pt x="7402" y="5246"/>
                  </a:lnTo>
                  <a:lnTo>
                    <a:pt x="7386" y="5322"/>
                  </a:lnTo>
                  <a:lnTo>
                    <a:pt x="7377" y="5405"/>
                  </a:lnTo>
                  <a:lnTo>
                    <a:pt x="7369" y="5489"/>
                  </a:lnTo>
                  <a:lnTo>
                    <a:pt x="7361" y="5564"/>
                  </a:lnTo>
                  <a:lnTo>
                    <a:pt x="7352" y="5647"/>
                  </a:lnTo>
                  <a:lnTo>
                    <a:pt x="7352" y="5731"/>
                  </a:lnTo>
                  <a:lnTo>
                    <a:pt x="7344" y="5806"/>
                  </a:lnTo>
                  <a:lnTo>
                    <a:pt x="7344" y="5848"/>
                  </a:lnTo>
                  <a:lnTo>
                    <a:pt x="7344" y="5881"/>
                  </a:lnTo>
                  <a:lnTo>
                    <a:pt x="7344" y="6299"/>
                  </a:lnTo>
                  <a:lnTo>
                    <a:pt x="7344" y="6341"/>
                  </a:lnTo>
                  <a:lnTo>
                    <a:pt x="7344" y="6374"/>
                  </a:lnTo>
                  <a:lnTo>
                    <a:pt x="7344" y="6416"/>
                  </a:lnTo>
                  <a:lnTo>
                    <a:pt x="7344" y="6449"/>
                  </a:lnTo>
                  <a:lnTo>
                    <a:pt x="7344" y="6483"/>
                  </a:lnTo>
                  <a:lnTo>
                    <a:pt x="7344" y="6516"/>
                  </a:lnTo>
                  <a:lnTo>
                    <a:pt x="7344" y="6558"/>
                  </a:lnTo>
                  <a:lnTo>
                    <a:pt x="7344" y="6591"/>
                  </a:lnTo>
                  <a:lnTo>
                    <a:pt x="7344" y="6625"/>
                  </a:lnTo>
                  <a:lnTo>
                    <a:pt x="7352" y="6658"/>
                  </a:lnTo>
                  <a:lnTo>
                    <a:pt x="7352" y="6692"/>
                  </a:lnTo>
                  <a:lnTo>
                    <a:pt x="7361" y="6725"/>
                  </a:lnTo>
                  <a:lnTo>
                    <a:pt x="7369" y="6758"/>
                  </a:lnTo>
                  <a:lnTo>
                    <a:pt x="7377" y="6792"/>
                  </a:lnTo>
                  <a:lnTo>
                    <a:pt x="7386" y="6825"/>
                  </a:lnTo>
                  <a:lnTo>
                    <a:pt x="7394" y="6859"/>
                  </a:lnTo>
                  <a:lnTo>
                    <a:pt x="7402" y="6892"/>
                  </a:lnTo>
                  <a:lnTo>
                    <a:pt x="7411" y="6926"/>
                  </a:lnTo>
                  <a:lnTo>
                    <a:pt x="7419" y="6951"/>
                  </a:lnTo>
                  <a:lnTo>
                    <a:pt x="7436" y="6984"/>
                  </a:lnTo>
                  <a:lnTo>
                    <a:pt x="7444" y="7017"/>
                  </a:lnTo>
                  <a:lnTo>
                    <a:pt x="7452" y="7042"/>
                  </a:lnTo>
                  <a:lnTo>
                    <a:pt x="7469" y="7076"/>
                  </a:lnTo>
                  <a:lnTo>
                    <a:pt x="7478" y="7101"/>
                  </a:lnTo>
                  <a:lnTo>
                    <a:pt x="7494" y="7134"/>
                  </a:lnTo>
                  <a:lnTo>
                    <a:pt x="7511" y="7159"/>
                  </a:lnTo>
                  <a:lnTo>
                    <a:pt x="7519" y="7184"/>
                  </a:lnTo>
                  <a:lnTo>
                    <a:pt x="7536" y="7210"/>
                  </a:lnTo>
                  <a:lnTo>
                    <a:pt x="7553" y="7243"/>
                  </a:lnTo>
                  <a:lnTo>
                    <a:pt x="7569" y="7268"/>
                  </a:lnTo>
                  <a:lnTo>
                    <a:pt x="7586" y="7293"/>
                  </a:lnTo>
                  <a:lnTo>
                    <a:pt x="7603" y="7318"/>
                  </a:lnTo>
                  <a:lnTo>
                    <a:pt x="7620" y="7343"/>
                  </a:lnTo>
                  <a:lnTo>
                    <a:pt x="7645" y="7368"/>
                  </a:lnTo>
                  <a:lnTo>
                    <a:pt x="7645" y="7368"/>
                  </a:lnTo>
                  <a:lnTo>
                    <a:pt x="7661" y="7393"/>
                  </a:lnTo>
                  <a:lnTo>
                    <a:pt x="7686" y="7418"/>
                  </a:lnTo>
                  <a:lnTo>
                    <a:pt x="7686" y="7418"/>
                  </a:lnTo>
                  <a:lnTo>
                    <a:pt x="7703" y="7443"/>
                  </a:lnTo>
                  <a:lnTo>
                    <a:pt x="7728" y="7469"/>
                  </a:lnTo>
                  <a:lnTo>
                    <a:pt x="7728" y="7469"/>
                  </a:lnTo>
                  <a:lnTo>
                    <a:pt x="7753" y="7494"/>
                  </a:lnTo>
                  <a:lnTo>
                    <a:pt x="7778" y="7519"/>
                  </a:lnTo>
                  <a:lnTo>
                    <a:pt x="7778" y="7519"/>
                  </a:lnTo>
                  <a:lnTo>
                    <a:pt x="7803" y="7535"/>
                  </a:lnTo>
                  <a:lnTo>
                    <a:pt x="7828" y="7560"/>
                  </a:lnTo>
                  <a:lnTo>
                    <a:pt x="7828" y="7560"/>
                  </a:lnTo>
                  <a:lnTo>
                    <a:pt x="7853" y="7577"/>
                  </a:lnTo>
                  <a:lnTo>
                    <a:pt x="7879" y="7602"/>
                  </a:lnTo>
                  <a:lnTo>
                    <a:pt x="7904" y="7619"/>
                  </a:lnTo>
                  <a:lnTo>
                    <a:pt x="7937" y="7636"/>
                  </a:lnTo>
                  <a:lnTo>
                    <a:pt x="7962" y="7652"/>
                  </a:lnTo>
                  <a:lnTo>
                    <a:pt x="7987" y="7669"/>
                  </a:lnTo>
                  <a:lnTo>
                    <a:pt x="8021" y="7686"/>
                  </a:lnTo>
                  <a:lnTo>
                    <a:pt x="8054" y="7702"/>
                  </a:lnTo>
                  <a:lnTo>
                    <a:pt x="8087" y="7719"/>
                  </a:lnTo>
                  <a:lnTo>
                    <a:pt x="8096" y="7719"/>
                  </a:lnTo>
                  <a:lnTo>
                    <a:pt x="8104" y="7719"/>
                  </a:lnTo>
                  <a:lnTo>
                    <a:pt x="8112" y="7719"/>
                  </a:lnTo>
                  <a:lnTo>
                    <a:pt x="8121" y="7719"/>
                  </a:lnTo>
                  <a:lnTo>
                    <a:pt x="8129" y="7719"/>
                  </a:lnTo>
                  <a:lnTo>
                    <a:pt x="8137" y="7719"/>
                  </a:lnTo>
                  <a:lnTo>
                    <a:pt x="8238" y="7719"/>
                  </a:lnTo>
                  <a:lnTo>
                    <a:pt x="8254" y="7719"/>
                  </a:lnTo>
                  <a:lnTo>
                    <a:pt x="8263" y="7719"/>
                  </a:lnTo>
                  <a:lnTo>
                    <a:pt x="8271" y="7719"/>
                  </a:lnTo>
                  <a:lnTo>
                    <a:pt x="8280" y="7719"/>
                  </a:lnTo>
                  <a:lnTo>
                    <a:pt x="8288" y="7719"/>
                  </a:lnTo>
                  <a:lnTo>
                    <a:pt x="8288" y="7719"/>
                  </a:lnTo>
                  <a:lnTo>
                    <a:pt x="8305" y="7719"/>
                  </a:lnTo>
                  <a:lnTo>
                    <a:pt x="8305" y="7719"/>
                  </a:lnTo>
                  <a:lnTo>
                    <a:pt x="8313" y="7719"/>
                  </a:lnTo>
                  <a:lnTo>
                    <a:pt x="8313" y="7719"/>
                  </a:lnTo>
                  <a:lnTo>
                    <a:pt x="8330" y="7719"/>
                  </a:lnTo>
                  <a:lnTo>
                    <a:pt x="8330" y="7719"/>
                  </a:lnTo>
                  <a:lnTo>
                    <a:pt x="8338" y="7711"/>
                  </a:lnTo>
                  <a:lnTo>
                    <a:pt x="8338" y="7711"/>
                  </a:lnTo>
                  <a:lnTo>
                    <a:pt x="8355" y="7702"/>
                  </a:lnTo>
                  <a:lnTo>
                    <a:pt x="8355" y="7702"/>
                  </a:lnTo>
                  <a:lnTo>
                    <a:pt x="8363" y="7702"/>
                  </a:lnTo>
                  <a:lnTo>
                    <a:pt x="8371" y="7694"/>
                  </a:lnTo>
                  <a:lnTo>
                    <a:pt x="8396" y="7677"/>
                  </a:lnTo>
                  <a:lnTo>
                    <a:pt x="8413" y="7669"/>
                  </a:lnTo>
                  <a:lnTo>
                    <a:pt x="8438" y="7652"/>
                  </a:lnTo>
                  <a:lnTo>
                    <a:pt x="8455" y="7644"/>
                  </a:lnTo>
                  <a:lnTo>
                    <a:pt x="8455" y="7644"/>
                  </a:lnTo>
                  <a:lnTo>
                    <a:pt x="8472" y="7627"/>
                  </a:lnTo>
                  <a:lnTo>
                    <a:pt x="8488" y="7611"/>
                  </a:lnTo>
                  <a:lnTo>
                    <a:pt x="8488" y="7611"/>
                  </a:lnTo>
                  <a:lnTo>
                    <a:pt x="8513" y="7594"/>
                  </a:lnTo>
                  <a:lnTo>
                    <a:pt x="8530" y="7577"/>
                  </a:lnTo>
                  <a:lnTo>
                    <a:pt x="8530" y="7577"/>
                  </a:lnTo>
                  <a:lnTo>
                    <a:pt x="8555" y="7560"/>
                  </a:lnTo>
                  <a:lnTo>
                    <a:pt x="8572" y="7544"/>
                  </a:lnTo>
                  <a:lnTo>
                    <a:pt x="8589" y="7527"/>
                  </a:lnTo>
                  <a:lnTo>
                    <a:pt x="8614" y="7502"/>
                  </a:lnTo>
                  <a:lnTo>
                    <a:pt x="8630" y="7485"/>
                  </a:lnTo>
                  <a:lnTo>
                    <a:pt x="8647" y="7469"/>
                  </a:lnTo>
                  <a:lnTo>
                    <a:pt x="8664" y="7452"/>
                  </a:lnTo>
                  <a:lnTo>
                    <a:pt x="8681" y="7427"/>
                  </a:lnTo>
                  <a:lnTo>
                    <a:pt x="8689" y="7410"/>
                  </a:lnTo>
                  <a:lnTo>
                    <a:pt x="8714" y="7385"/>
                  </a:lnTo>
                  <a:lnTo>
                    <a:pt x="8739" y="7360"/>
                  </a:lnTo>
                  <a:lnTo>
                    <a:pt x="8756" y="7326"/>
                  </a:lnTo>
                  <a:lnTo>
                    <a:pt x="8781" y="7301"/>
                  </a:lnTo>
                  <a:lnTo>
                    <a:pt x="8806" y="7268"/>
                  </a:lnTo>
                  <a:lnTo>
                    <a:pt x="8823" y="7243"/>
                  </a:lnTo>
                  <a:lnTo>
                    <a:pt x="8839" y="7210"/>
                  </a:lnTo>
                  <a:lnTo>
                    <a:pt x="8864" y="7184"/>
                  </a:lnTo>
                  <a:lnTo>
                    <a:pt x="8881" y="7151"/>
                  </a:lnTo>
                  <a:lnTo>
                    <a:pt x="8906" y="7118"/>
                  </a:lnTo>
                  <a:lnTo>
                    <a:pt x="8923" y="7093"/>
                  </a:lnTo>
                  <a:lnTo>
                    <a:pt x="8939" y="7059"/>
                  </a:lnTo>
                  <a:lnTo>
                    <a:pt x="8956" y="7026"/>
                  </a:lnTo>
                  <a:lnTo>
                    <a:pt x="8973" y="6992"/>
                  </a:lnTo>
                  <a:lnTo>
                    <a:pt x="8990" y="6959"/>
                  </a:lnTo>
                  <a:lnTo>
                    <a:pt x="9006" y="6934"/>
                  </a:lnTo>
                  <a:lnTo>
                    <a:pt x="9023" y="6900"/>
                  </a:lnTo>
                  <a:lnTo>
                    <a:pt x="9040" y="6867"/>
                  </a:lnTo>
                  <a:lnTo>
                    <a:pt x="9056" y="6834"/>
                  </a:lnTo>
                  <a:lnTo>
                    <a:pt x="9073" y="6800"/>
                  </a:lnTo>
                  <a:lnTo>
                    <a:pt x="9090" y="6767"/>
                  </a:lnTo>
                  <a:lnTo>
                    <a:pt x="9107" y="6733"/>
                  </a:lnTo>
                  <a:lnTo>
                    <a:pt x="9123" y="6692"/>
                  </a:lnTo>
                  <a:lnTo>
                    <a:pt x="9132" y="6658"/>
                  </a:lnTo>
                  <a:lnTo>
                    <a:pt x="9148" y="6625"/>
                  </a:lnTo>
                  <a:lnTo>
                    <a:pt x="9157" y="6591"/>
                  </a:lnTo>
                  <a:lnTo>
                    <a:pt x="9173" y="6558"/>
                  </a:lnTo>
                  <a:lnTo>
                    <a:pt x="9190" y="6525"/>
                  </a:lnTo>
                  <a:lnTo>
                    <a:pt x="9198" y="6483"/>
                  </a:lnTo>
                  <a:lnTo>
                    <a:pt x="9215" y="6449"/>
                  </a:lnTo>
                  <a:lnTo>
                    <a:pt x="9224" y="6416"/>
                  </a:lnTo>
                  <a:lnTo>
                    <a:pt x="9232" y="6382"/>
                  </a:lnTo>
                  <a:lnTo>
                    <a:pt x="9249" y="6341"/>
                  </a:lnTo>
                  <a:lnTo>
                    <a:pt x="9257" y="6307"/>
                  </a:lnTo>
                  <a:lnTo>
                    <a:pt x="9265" y="6274"/>
                  </a:lnTo>
                  <a:lnTo>
                    <a:pt x="9282" y="6240"/>
                  </a:lnTo>
                  <a:lnTo>
                    <a:pt x="9290" y="6199"/>
                  </a:lnTo>
                  <a:lnTo>
                    <a:pt x="9299" y="6165"/>
                  </a:lnTo>
                  <a:lnTo>
                    <a:pt x="9307" y="6124"/>
                  </a:lnTo>
                  <a:lnTo>
                    <a:pt x="9315" y="6090"/>
                  </a:lnTo>
                  <a:lnTo>
                    <a:pt x="9324" y="6057"/>
                  </a:lnTo>
                  <a:lnTo>
                    <a:pt x="9332" y="6015"/>
                  </a:lnTo>
                  <a:lnTo>
                    <a:pt x="9340" y="5981"/>
                  </a:lnTo>
                  <a:lnTo>
                    <a:pt x="9349" y="5940"/>
                  </a:lnTo>
                  <a:lnTo>
                    <a:pt x="9366" y="5873"/>
                  </a:lnTo>
                  <a:lnTo>
                    <a:pt x="9382" y="5798"/>
                  </a:lnTo>
                  <a:lnTo>
                    <a:pt x="9391" y="5723"/>
                  </a:lnTo>
                  <a:lnTo>
                    <a:pt x="9407" y="5647"/>
                  </a:lnTo>
                  <a:lnTo>
                    <a:pt x="9416" y="5572"/>
                  </a:lnTo>
                  <a:lnTo>
                    <a:pt x="9432" y="5497"/>
                  </a:lnTo>
                  <a:lnTo>
                    <a:pt x="9432" y="5464"/>
                  </a:lnTo>
                  <a:lnTo>
                    <a:pt x="9432" y="5422"/>
                  </a:lnTo>
                  <a:lnTo>
                    <a:pt x="9432" y="5347"/>
                  </a:lnTo>
                  <a:lnTo>
                    <a:pt x="9441" y="5280"/>
                  </a:lnTo>
                  <a:lnTo>
                    <a:pt x="9441" y="5205"/>
                  </a:lnTo>
                  <a:lnTo>
                    <a:pt x="9441" y="5138"/>
                  </a:lnTo>
                  <a:lnTo>
                    <a:pt x="9441" y="5029"/>
                  </a:lnTo>
                  <a:lnTo>
                    <a:pt x="9441" y="4904"/>
                  </a:lnTo>
                  <a:lnTo>
                    <a:pt x="9441" y="4904"/>
                  </a:lnTo>
                  <a:lnTo>
                    <a:pt x="9432" y="4870"/>
                  </a:lnTo>
                  <a:lnTo>
                    <a:pt x="9432" y="4837"/>
                  </a:lnTo>
                  <a:lnTo>
                    <a:pt x="9424" y="4812"/>
                  </a:lnTo>
                  <a:lnTo>
                    <a:pt x="9416" y="4779"/>
                  </a:lnTo>
                  <a:lnTo>
                    <a:pt x="9416" y="4753"/>
                  </a:lnTo>
                  <a:lnTo>
                    <a:pt x="9416" y="4720"/>
                  </a:lnTo>
                  <a:lnTo>
                    <a:pt x="9407" y="4662"/>
                  </a:lnTo>
                  <a:lnTo>
                    <a:pt x="9399" y="4595"/>
                  </a:lnTo>
                  <a:lnTo>
                    <a:pt x="9399" y="4536"/>
                  </a:lnTo>
                  <a:lnTo>
                    <a:pt x="9399" y="4478"/>
                  </a:lnTo>
                  <a:lnTo>
                    <a:pt x="9399" y="4428"/>
                  </a:lnTo>
                  <a:lnTo>
                    <a:pt x="9399" y="4411"/>
                  </a:lnTo>
                  <a:lnTo>
                    <a:pt x="9399" y="4352"/>
                  </a:lnTo>
                  <a:lnTo>
                    <a:pt x="9399" y="4110"/>
                  </a:lnTo>
                  <a:lnTo>
                    <a:pt x="9399" y="4043"/>
                  </a:lnTo>
                  <a:lnTo>
                    <a:pt x="9399" y="3985"/>
                  </a:lnTo>
                  <a:lnTo>
                    <a:pt x="9399" y="3960"/>
                  </a:lnTo>
                  <a:lnTo>
                    <a:pt x="9399" y="3926"/>
                  </a:lnTo>
                  <a:lnTo>
                    <a:pt x="9399" y="3901"/>
                  </a:lnTo>
                  <a:lnTo>
                    <a:pt x="9399" y="3868"/>
                  </a:lnTo>
                  <a:lnTo>
                    <a:pt x="9399" y="3843"/>
                  </a:lnTo>
                  <a:lnTo>
                    <a:pt x="9399" y="3809"/>
                  </a:lnTo>
                  <a:lnTo>
                    <a:pt x="9399" y="3784"/>
                  </a:lnTo>
                  <a:lnTo>
                    <a:pt x="9399" y="3751"/>
                  </a:lnTo>
                  <a:lnTo>
                    <a:pt x="9399" y="3734"/>
                  </a:lnTo>
                  <a:lnTo>
                    <a:pt x="9399" y="3718"/>
                  </a:lnTo>
                  <a:lnTo>
                    <a:pt x="9399" y="3692"/>
                  </a:lnTo>
                  <a:lnTo>
                    <a:pt x="9407" y="3684"/>
                  </a:lnTo>
                  <a:lnTo>
                    <a:pt x="9416" y="3667"/>
                  </a:lnTo>
                  <a:lnTo>
                    <a:pt x="9424" y="3659"/>
                  </a:lnTo>
                  <a:lnTo>
                    <a:pt x="9424" y="3659"/>
                  </a:lnTo>
                  <a:lnTo>
                    <a:pt x="9432" y="3651"/>
                  </a:lnTo>
                  <a:lnTo>
                    <a:pt x="9449" y="3634"/>
                  </a:lnTo>
                  <a:lnTo>
                    <a:pt x="9457" y="3626"/>
                  </a:lnTo>
                  <a:lnTo>
                    <a:pt x="9457" y="3626"/>
                  </a:lnTo>
                  <a:lnTo>
                    <a:pt x="9474" y="3626"/>
                  </a:lnTo>
                  <a:lnTo>
                    <a:pt x="9474" y="3626"/>
                  </a:lnTo>
                  <a:lnTo>
                    <a:pt x="9499" y="3626"/>
                  </a:lnTo>
                  <a:lnTo>
                    <a:pt x="9533" y="3626"/>
                  </a:lnTo>
                  <a:lnTo>
                    <a:pt x="9549" y="3626"/>
                  </a:lnTo>
                  <a:lnTo>
                    <a:pt x="9574" y="3634"/>
                  </a:lnTo>
                  <a:lnTo>
                    <a:pt x="9574" y="3634"/>
                  </a:lnTo>
                  <a:lnTo>
                    <a:pt x="9583" y="3642"/>
                  </a:lnTo>
                  <a:lnTo>
                    <a:pt x="9599" y="3651"/>
                  </a:lnTo>
                  <a:lnTo>
                    <a:pt x="9616" y="3667"/>
                  </a:lnTo>
                  <a:lnTo>
                    <a:pt x="9625" y="3676"/>
                  </a:lnTo>
                  <a:lnTo>
                    <a:pt x="9633" y="3701"/>
                  </a:lnTo>
                  <a:lnTo>
                    <a:pt x="9633" y="3718"/>
                  </a:lnTo>
                  <a:lnTo>
                    <a:pt x="9633" y="3734"/>
                  </a:lnTo>
                  <a:lnTo>
                    <a:pt x="9633" y="3751"/>
                  </a:lnTo>
                  <a:lnTo>
                    <a:pt x="9633" y="3751"/>
                  </a:lnTo>
                  <a:lnTo>
                    <a:pt x="9633" y="3784"/>
                  </a:lnTo>
                  <a:lnTo>
                    <a:pt x="9633" y="3826"/>
                  </a:lnTo>
                  <a:lnTo>
                    <a:pt x="9633" y="4352"/>
                  </a:lnTo>
                  <a:lnTo>
                    <a:pt x="9633" y="4403"/>
                  </a:lnTo>
                  <a:lnTo>
                    <a:pt x="9633" y="4469"/>
                  </a:lnTo>
                  <a:lnTo>
                    <a:pt x="9633" y="4561"/>
                  </a:lnTo>
                  <a:lnTo>
                    <a:pt x="9641" y="4603"/>
                  </a:lnTo>
                  <a:lnTo>
                    <a:pt x="9650" y="4662"/>
                  </a:lnTo>
                  <a:lnTo>
                    <a:pt x="9658" y="4687"/>
                  </a:lnTo>
                  <a:lnTo>
                    <a:pt x="9658" y="4712"/>
                  </a:lnTo>
                  <a:lnTo>
                    <a:pt x="9666" y="4737"/>
                  </a:lnTo>
                  <a:lnTo>
                    <a:pt x="9675" y="4770"/>
                  </a:lnTo>
                  <a:lnTo>
                    <a:pt x="9683" y="4795"/>
                  </a:lnTo>
                  <a:lnTo>
                    <a:pt x="9683" y="4820"/>
                  </a:lnTo>
                  <a:lnTo>
                    <a:pt x="9691" y="4845"/>
                  </a:lnTo>
                  <a:lnTo>
                    <a:pt x="9700" y="4879"/>
                  </a:lnTo>
                  <a:lnTo>
                    <a:pt x="9708" y="4904"/>
                  </a:lnTo>
                  <a:lnTo>
                    <a:pt x="9716" y="4929"/>
                  </a:lnTo>
                  <a:lnTo>
                    <a:pt x="9725" y="4954"/>
                  </a:lnTo>
                  <a:lnTo>
                    <a:pt x="9733" y="4987"/>
                  </a:lnTo>
                  <a:lnTo>
                    <a:pt x="9741" y="5012"/>
                  </a:lnTo>
                  <a:lnTo>
                    <a:pt x="9750" y="5037"/>
                  </a:lnTo>
                  <a:lnTo>
                    <a:pt x="9758" y="5063"/>
                  </a:lnTo>
                  <a:lnTo>
                    <a:pt x="9767" y="5088"/>
                  </a:lnTo>
                  <a:lnTo>
                    <a:pt x="9775" y="5113"/>
                  </a:lnTo>
                  <a:lnTo>
                    <a:pt x="9792" y="5138"/>
                  </a:lnTo>
                  <a:lnTo>
                    <a:pt x="9800" y="5163"/>
                  </a:lnTo>
                  <a:lnTo>
                    <a:pt x="9808" y="5188"/>
                  </a:lnTo>
                  <a:lnTo>
                    <a:pt x="9817" y="5213"/>
                  </a:lnTo>
                  <a:lnTo>
                    <a:pt x="9833" y="5238"/>
                  </a:lnTo>
                  <a:lnTo>
                    <a:pt x="9842" y="5263"/>
                  </a:lnTo>
                  <a:lnTo>
                    <a:pt x="9850" y="5288"/>
                  </a:lnTo>
                  <a:lnTo>
                    <a:pt x="9867" y="5313"/>
                  </a:lnTo>
                  <a:lnTo>
                    <a:pt x="9875" y="5338"/>
                  </a:lnTo>
                  <a:lnTo>
                    <a:pt x="9892" y="5363"/>
                  </a:lnTo>
                  <a:lnTo>
                    <a:pt x="9900" y="5388"/>
                  </a:lnTo>
                  <a:lnTo>
                    <a:pt x="9917" y="5413"/>
                  </a:lnTo>
                  <a:lnTo>
                    <a:pt x="9925" y="5438"/>
                  </a:lnTo>
                  <a:lnTo>
                    <a:pt x="9942" y="5464"/>
                  </a:lnTo>
                  <a:lnTo>
                    <a:pt x="9950" y="5480"/>
                  </a:lnTo>
                  <a:lnTo>
                    <a:pt x="9975" y="5514"/>
                  </a:lnTo>
                  <a:lnTo>
                    <a:pt x="9992" y="5547"/>
                  </a:lnTo>
                  <a:lnTo>
                    <a:pt x="10017" y="5581"/>
                  </a:lnTo>
                  <a:lnTo>
                    <a:pt x="10026" y="5589"/>
                  </a:lnTo>
                  <a:lnTo>
                    <a:pt x="10026" y="5589"/>
                  </a:lnTo>
                  <a:lnTo>
                    <a:pt x="10034" y="5606"/>
                  </a:lnTo>
                  <a:lnTo>
                    <a:pt x="10051" y="5622"/>
                  </a:lnTo>
                  <a:lnTo>
                    <a:pt x="10051" y="5622"/>
                  </a:lnTo>
                  <a:lnTo>
                    <a:pt x="10059" y="5639"/>
                  </a:lnTo>
                  <a:lnTo>
                    <a:pt x="10067" y="5647"/>
                  </a:lnTo>
                  <a:lnTo>
                    <a:pt x="10067" y="5647"/>
                  </a:lnTo>
                  <a:lnTo>
                    <a:pt x="10084" y="5664"/>
                  </a:lnTo>
                  <a:lnTo>
                    <a:pt x="10092" y="5672"/>
                  </a:lnTo>
                  <a:lnTo>
                    <a:pt x="10092" y="5672"/>
                  </a:lnTo>
                  <a:lnTo>
                    <a:pt x="10109" y="5689"/>
                  </a:lnTo>
                  <a:lnTo>
                    <a:pt x="10117" y="5697"/>
                  </a:lnTo>
                  <a:lnTo>
                    <a:pt x="10117" y="5697"/>
                  </a:lnTo>
                  <a:lnTo>
                    <a:pt x="10126" y="5714"/>
                  </a:lnTo>
                  <a:lnTo>
                    <a:pt x="10142" y="5723"/>
                  </a:lnTo>
                  <a:lnTo>
                    <a:pt x="10142" y="5723"/>
                  </a:lnTo>
                  <a:lnTo>
                    <a:pt x="10151" y="5739"/>
                  </a:lnTo>
                  <a:lnTo>
                    <a:pt x="10159" y="5748"/>
                  </a:lnTo>
                  <a:lnTo>
                    <a:pt x="10159" y="5748"/>
                  </a:lnTo>
                  <a:lnTo>
                    <a:pt x="10176" y="5756"/>
                  </a:lnTo>
                  <a:lnTo>
                    <a:pt x="10184" y="5773"/>
                  </a:lnTo>
                  <a:lnTo>
                    <a:pt x="10184" y="5773"/>
                  </a:lnTo>
                  <a:lnTo>
                    <a:pt x="10201" y="5781"/>
                  </a:lnTo>
                  <a:lnTo>
                    <a:pt x="10209" y="5789"/>
                  </a:lnTo>
                  <a:lnTo>
                    <a:pt x="10209" y="5789"/>
                  </a:lnTo>
                  <a:lnTo>
                    <a:pt x="10218" y="5798"/>
                  </a:lnTo>
                  <a:lnTo>
                    <a:pt x="10234" y="5806"/>
                  </a:lnTo>
                  <a:lnTo>
                    <a:pt x="10234" y="5806"/>
                  </a:lnTo>
                  <a:lnTo>
                    <a:pt x="10243" y="5814"/>
                  </a:lnTo>
                  <a:lnTo>
                    <a:pt x="10259" y="5823"/>
                  </a:lnTo>
                  <a:lnTo>
                    <a:pt x="10259" y="5823"/>
                  </a:lnTo>
                  <a:lnTo>
                    <a:pt x="10268" y="5831"/>
                  </a:lnTo>
                  <a:lnTo>
                    <a:pt x="10284" y="5839"/>
                  </a:lnTo>
                  <a:lnTo>
                    <a:pt x="10284" y="5839"/>
                  </a:lnTo>
                  <a:lnTo>
                    <a:pt x="10293" y="5848"/>
                  </a:lnTo>
                  <a:lnTo>
                    <a:pt x="10310" y="5856"/>
                  </a:lnTo>
                  <a:lnTo>
                    <a:pt x="10310" y="5856"/>
                  </a:lnTo>
                  <a:lnTo>
                    <a:pt x="10318" y="5865"/>
                  </a:lnTo>
                  <a:lnTo>
                    <a:pt x="10335" y="5873"/>
                  </a:lnTo>
                  <a:lnTo>
                    <a:pt x="10335" y="5873"/>
                  </a:lnTo>
                  <a:lnTo>
                    <a:pt x="10343" y="5881"/>
                  </a:lnTo>
                  <a:lnTo>
                    <a:pt x="10360" y="5890"/>
                  </a:lnTo>
                  <a:lnTo>
                    <a:pt x="10360" y="5890"/>
                  </a:lnTo>
                  <a:lnTo>
                    <a:pt x="10368" y="5890"/>
                  </a:lnTo>
                  <a:lnTo>
                    <a:pt x="10385" y="5898"/>
                  </a:lnTo>
                  <a:lnTo>
                    <a:pt x="10385" y="5898"/>
                  </a:lnTo>
                  <a:lnTo>
                    <a:pt x="10393" y="5906"/>
                  </a:lnTo>
                  <a:lnTo>
                    <a:pt x="10410" y="5906"/>
                  </a:lnTo>
                  <a:lnTo>
                    <a:pt x="10410" y="5906"/>
                  </a:lnTo>
                  <a:lnTo>
                    <a:pt x="10418" y="5906"/>
                  </a:lnTo>
                  <a:lnTo>
                    <a:pt x="10435" y="5906"/>
                  </a:lnTo>
                  <a:lnTo>
                    <a:pt x="10435" y="5906"/>
                  </a:lnTo>
                  <a:lnTo>
                    <a:pt x="10443" y="5906"/>
                  </a:lnTo>
                  <a:lnTo>
                    <a:pt x="10460" y="5906"/>
                  </a:lnTo>
                  <a:lnTo>
                    <a:pt x="10460" y="5906"/>
                  </a:lnTo>
                  <a:lnTo>
                    <a:pt x="10468" y="5906"/>
                  </a:lnTo>
                  <a:lnTo>
                    <a:pt x="10485" y="5906"/>
                  </a:lnTo>
                  <a:lnTo>
                    <a:pt x="10485" y="5906"/>
                  </a:lnTo>
                  <a:lnTo>
                    <a:pt x="10493" y="5906"/>
                  </a:lnTo>
                  <a:lnTo>
                    <a:pt x="10510" y="5906"/>
                  </a:lnTo>
                  <a:lnTo>
                    <a:pt x="10510" y="5906"/>
                  </a:lnTo>
                  <a:lnTo>
                    <a:pt x="10518" y="5906"/>
                  </a:lnTo>
                  <a:lnTo>
                    <a:pt x="10535" y="5906"/>
                  </a:lnTo>
                  <a:lnTo>
                    <a:pt x="10535" y="5906"/>
                  </a:lnTo>
                  <a:lnTo>
                    <a:pt x="10543" y="5906"/>
                  </a:lnTo>
                  <a:lnTo>
                    <a:pt x="10560" y="5906"/>
                  </a:lnTo>
                  <a:lnTo>
                    <a:pt x="10669" y="5906"/>
                  </a:lnTo>
                  <a:lnTo>
                    <a:pt x="10685" y="5906"/>
                  </a:lnTo>
                  <a:lnTo>
                    <a:pt x="10694" y="5906"/>
                  </a:lnTo>
                  <a:lnTo>
                    <a:pt x="10719" y="5906"/>
                  </a:lnTo>
                  <a:lnTo>
                    <a:pt x="10711" y="5906"/>
                  </a:lnTo>
                  <a:lnTo>
                    <a:pt x="10736" y="5906"/>
                  </a:lnTo>
                  <a:lnTo>
                    <a:pt x="10761" y="5906"/>
                  </a:lnTo>
                  <a:lnTo>
                    <a:pt x="10752" y="5906"/>
                  </a:lnTo>
                  <a:lnTo>
                    <a:pt x="10777" y="5906"/>
                  </a:lnTo>
                  <a:lnTo>
                    <a:pt x="10802" y="5898"/>
                  </a:lnTo>
                  <a:lnTo>
                    <a:pt x="10802" y="5898"/>
                  </a:lnTo>
                  <a:lnTo>
                    <a:pt x="10827" y="5890"/>
                  </a:lnTo>
                  <a:lnTo>
                    <a:pt x="10853" y="5881"/>
                  </a:lnTo>
                  <a:lnTo>
                    <a:pt x="10844" y="5881"/>
                  </a:lnTo>
                  <a:lnTo>
                    <a:pt x="10869" y="5873"/>
                  </a:lnTo>
                  <a:lnTo>
                    <a:pt x="10894" y="5865"/>
                  </a:lnTo>
                  <a:lnTo>
                    <a:pt x="10886" y="5865"/>
                  </a:lnTo>
                  <a:lnTo>
                    <a:pt x="10911" y="5856"/>
                  </a:lnTo>
                  <a:lnTo>
                    <a:pt x="10936" y="5839"/>
                  </a:lnTo>
                  <a:lnTo>
                    <a:pt x="10936" y="5839"/>
                  </a:lnTo>
                  <a:lnTo>
                    <a:pt x="10961" y="5831"/>
                  </a:lnTo>
                  <a:lnTo>
                    <a:pt x="10986" y="5814"/>
                  </a:lnTo>
                  <a:lnTo>
                    <a:pt x="10986" y="5814"/>
                  </a:lnTo>
                  <a:lnTo>
                    <a:pt x="11011" y="5806"/>
                  </a:lnTo>
                  <a:lnTo>
                    <a:pt x="11036" y="5789"/>
                  </a:lnTo>
                  <a:lnTo>
                    <a:pt x="11036" y="5789"/>
                  </a:lnTo>
                  <a:lnTo>
                    <a:pt x="11061" y="5773"/>
                  </a:lnTo>
                  <a:lnTo>
                    <a:pt x="11086" y="5756"/>
                  </a:lnTo>
                  <a:lnTo>
                    <a:pt x="11086" y="5756"/>
                  </a:lnTo>
                  <a:lnTo>
                    <a:pt x="11103" y="5731"/>
                  </a:lnTo>
                  <a:lnTo>
                    <a:pt x="11128" y="5714"/>
                  </a:lnTo>
                  <a:lnTo>
                    <a:pt x="11128" y="5714"/>
                  </a:lnTo>
                  <a:lnTo>
                    <a:pt x="11153" y="5697"/>
                  </a:lnTo>
                  <a:lnTo>
                    <a:pt x="11178" y="5672"/>
                  </a:lnTo>
                  <a:lnTo>
                    <a:pt x="11178" y="5672"/>
                  </a:lnTo>
                  <a:lnTo>
                    <a:pt x="11195" y="5647"/>
                  </a:lnTo>
                  <a:lnTo>
                    <a:pt x="11220" y="5631"/>
                  </a:lnTo>
                  <a:lnTo>
                    <a:pt x="11220" y="5631"/>
                  </a:lnTo>
                  <a:lnTo>
                    <a:pt x="11237" y="5606"/>
                  </a:lnTo>
                  <a:lnTo>
                    <a:pt x="11262" y="5581"/>
                  </a:lnTo>
                  <a:lnTo>
                    <a:pt x="11262" y="5581"/>
                  </a:lnTo>
                  <a:lnTo>
                    <a:pt x="11279" y="5555"/>
                  </a:lnTo>
                  <a:lnTo>
                    <a:pt x="11304" y="5530"/>
                  </a:lnTo>
                  <a:lnTo>
                    <a:pt x="11320" y="5505"/>
                  </a:lnTo>
                  <a:lnTo>
                    <a:pt x="11337" y="5472"/>
                  </a:lnTo>
                  <a:lnTo>
                    <a:pt x="11354" y="5447"/>
                  </a:lnTo>
                  <a:lnTo>
                    <a:pt x="11371" y="5413"/>
                  </a:lnTo>
                  <a:lnTo>
                    <a:pt x="11387" y="5388"/>
                  </a:lnTo>
                  <a:lnTo>
                    <a:pt x="11571" y="5322"/>
                  </a:lnTo>
                  <a:lnTo>
                    <a:pt x="11629" y="5514"/>
                  </a:lnTo>
                  <a:lnTo>
                    <a:pt x="11613" y="5547"/>
                  </a:lnTo>
                  <a:lnTo>
                    <a:pt x="11596" y="5581"/>
                  </a:lnTo>
                  <a:lnTo>
                    <a:pt x="11579" y="5622"/>
                  </a:lnTo>
                  <a:lnTo>
                    <a:pt x="11563" y="5656"/>
                  </a:lnTo>
                  <a:lnTo>
                    <a:pt x="11538" y="5689"/>
                  </a:lnTo>
                  <a:lnTo>
                    <a:pt x="11513" y="5723"/>
                  </a:lnTo>
                  <a:lnTo>
                    <a:pt x="11496" y="5756"/>
                  </a:lnTo>
                  <a:lnTo>
                    <a:pt x="11471" y="5781"/>
                  </a:lnTo>
                  <a:lnTo>
                    <a:pt x="11446" y="5814"/>
                  </a:lnTo>
                  <a:lnTo>
                    <a:pt x="11429" y="5848"/>
                  </a:lnTo>
                  <a:lnTo>
                    <a:pt x="11404" y="5873"/>
                  </a:lnTo>
                  <a:lnTo>
                    <a:pt x="11379" y="5898"/>
                  </a:lnTo>
                  <a:lnTo>
                    <a:pt x="11345" y="5931"/>
                  </a:lnTo>
                  <a:lnTo>
                    <a:pt x="11320" y="5956"/>
                  </a:lnTo>
                  <a:lnTo>
                    <a:pt x="11295" y="5981"/>
                  </a:lnTo>
                  <a:lnTo>
                    <a:pt x="11270" y="6007"/>
                  </a:lnTo>
                  <a:lnTo>
                    <a:pt x="11237" y="6023"/>
                  </a:lnTo>
                  <a:lnTo>
                    <a:pt x="11212" y="6048"/>
                  </a:lnTo>
                  <a:lnTo>
                    <a:pt x="11178" y="6065"/>
                  </a:lnTo>
                  <a:lnTo>
                    <a:pt x="11153" y="6090"/>
                  </a:lnTo>
                  <a:lnTo>
                    <a:pt x="11120" y="6107"/>
                  </a:lnTo>
                  <a:lnTo>
                    <a:pt x="11095" y="6124"/>
                  </a:lnTo>
                  <a:lnTo>
                    <a:pt x="11061" y="6140"/>
                  </a:lnTo>
                  <a:lnTo>
                    <a:pt x="11028" y="6157"/>
                  </a:lnTo>
                  <a:lnTo>
                    <a:pt x="10995" y="6174"/>
                  </a:lnTo>
                  <a:lnTo>
                    <a:pt x="10961" y="6182"/>
                  </a:lnTo>
                  <a:lnTo>
                    <a:pt x="10928" y="6199"/>
                  </a:lnTo>
                  <a:lnTo>
                    <a:pt x="10894" y="6207"/>
                  </a:lnTo>
                  <a:lnTo>
                    <a:pt x="10861" y="6215"/>
                  </a:lnTo>
                  <a:lnTo>
                    <a:pt x="10827" y="6224"/>
                  </a:lnTo>
                  <a:lnTo>
                    <a:pt x="10794" y="6232"/>
                  </a:lnTo>
                  <a:lnTo>
                    <a:pt x="10761" y="6232"/>
                  </a:lnTo>
                  <a:lnTo>
                    <a:pt x="10619" y="6232"/>
                  </a:lnTo>
                  <a:lnTo>
                    <a:pt x="10602" y="6232"/>
                  </a:lnTo>
                  <a:lnTo>
                    <a:pt x="10585" y="6232"/>
                  </a:lnTo>
                  <a:lnTo>
                    <a:pt x="10560" y="6232"/>
                  </a:lnTo>
                  <a:lnTo>
                    <a:pt x="10543" y="6232"/>
                  </a:lnTo>
                  <a:lnTo>
                    <a:pt x="10527" y="6232"/>
                  </a:lnTo>
                  <a:lnTo>
                    <a:pt x="10510" y="6232"/>
                  </a:lnTo>
                  <a:lnTo>
                    <a:pt x="10493" y="6232"/>
                  </a:lnTo>
                  <a:lnTo>
                    <a:pt x="10477" y="6232"/>
                  </a:lnTo>
                  <a:lnTo>
                    <a:pt x="10460" y="6232"/>
                  </a:lnTo>
                  <a:lnTo>
                    <a:pt x="10443" y="6232"/>
                  </a:lnTo>
                  <a:lnTo>
                    <a:pt x="10427" y="6224"/>
                  </a:lnTo>
                  <a:lnTo>
                    <a:pt x="10410" y="6215"/>
                  </a:lnTo>
                  <a:lnTo>
                    <a:pt x="10393" y="6215"/>
                  </a:lnTo>
                  <a:lnTo>
                    <a:pt x="10376" y="6207"/>
                  </a:lnTo>
                  <a:lnTo>
                    <a:pt x="10360" y="6199"/>
                  </a:lnTo>
                  <a:lnTo>
                    <a:pt x="10343" y="6190"/>
                  </a:lnTo>
                  <a:lnTo>
                    <a:pt x="10326" y="6182"/>
                  </a:lnTo>
                  <a:lnTo>
                    <a:pt x="10310" y="6174"/>
                  </a:lnTo>
                  <a:lnTo>
                    <a:pt x="10293" y="6165"/>
                  </a:lnTo>
                  <a:lnTo>
                    <a:pt x="10276" y="6157"/>
                  </a:lnTo>
                  <a:lnTo>
                    <a:pt x="10259" y="6149"/>
                  </a:lnTo>
                  <a:lnTo>
                    <a:pt x="10243" y="6140"/>
                  </a:lnTo>
                  <a:lnTo>
                    <a:pt x="10226" y="6132"/>
                  </a:lnTo>
                  <a:lnTo>
                    <a:pt x="10209" y="6124"/>
                  </a:lnTo>
                  <a:lnTo>
                    <a:pt x="10193" y="6115"/>
                  </a:lnTo>
                  <a:lnTo>
                    <a:pt x="10176" y="6098"/>
                  </a:lnTo>
                  <a:lnTo>
                    <a:pt x="10159" y="6090"/>
                  </a:lnTo>
                  <a:lnTo>
                    <a:pt x="10151" y="6082"/>
                  </a:lnTo>
                  <a:lnTo>
                    <a:pt x="10134" y="6065"/>
                  </a:lnTo>
                  <a:lnTo>
                    <a:pt x="10117" y="6057"/>
                  </a:lnTo>
                  <a:lnTo>
                    <a:pt x="10101" y="6040"/>
                  </a:lnTo>
                  <a:lnTo>
                    <a:pt x="10084" y="6032"/>
                  </a:lnTo>
                  <a:lnTo>
                    <a:pt x="10067" y="6015"/>
                  </a:lnTo>
                  <a:lnTo>
                    <a:pt x="10059" y="6007"/>
                  </a:lnTo>
                  <a:lnTo>
                    <a:pt x="10042" y="5990"/>
                  </a:lnTo>
                  <a:lnTo>
                    <a:pt x="10026" y="5981"/>
                  </a:lnTo>
                  <a:lnTo>
                    <a:pt x="10017" y="5965"/>
                  </a:lnTo>
                  <a:lnTo>
                    <a:pt x="10000" y="5948"/>
                  </a:lnTo>
                  <a:lnTo>
                    <a:pt x="9984" y="5931"/>
                  </a:lnTo>
                  <a:lnTo>
                    <a:pt x="9975" y="5923"/>
                  </a:lnTo>
                  <a:lnTo>
                    <a:pt x="9959" y="5906"/>
                  </a:lnTo>
                  <a:lnTo>
                    <a:pt x="9942" y="5890"/>
                  </a:lnTo>
                  <a:lnTo>
                    <a:pt x="9934" y="5873"/>
                  </a:lnTo>
                  <a:lnTo>
                    <a:pt x="9917" y="5856"/>
                  </a:lnTo>
                  <a:lnTo>
                    <a:pt x="9909" y="5839"/>
                  </a:lnTo>
                  <a:lnTo>
                    <a:pt x="9892" y="5823"/>
                  </a:lnTo>
                  <a:lnTo>
                    <a:pt x="9883" y="5806"/>
                  </a:lnTo>
                  <a:lnTo>
                    <a:pt x="9867" y="5789"/>
                  </a:lnTo>
                  <a:lnTo>
                    <a:pt x="9858" y="5764"/>
                  </a:lnTo>
                  <a:lnTo>
                    <a:pt x="9842" y="5748"/>
                  </a:lnTo>
                  <a:lnTo>
                    <a:pt x="9817" y="5714"/>
                  </a:lnTo>
                  <a:lnTo>
                    <a:pt x="9800" y="5672"/>
                  </a:lnTo>
                  <a:lnTo>
                    <a:pt x="9775" y="5631"/>
                  </a:lnTo>
                  <a:lnTo>
                    <a:pt x="9758" y="5606"/>
                  </a:lnTo>
                  <a:lnTo>
                    <a:pt x="9750" y="5581"/>
                  </a:lnTo>
                  <a:lnTo>
                    <a:pt x="9733" y="5547"/>
                  </a:lnTo>
                  <a:lnTo>
                    <a:pt x="9716" y="5522"/>
                  </a:lnTo>
                  <a:lnTo>
                    <a:pt x="9708" y="5497"/>
                  </a:lnTo>
                  <a:lnTo>
                    <a:pt x="9691" y="5472"/>
                  </a:lnTo>
                  <a:lnTo>
                    <a:pt x="9683" y="5438"/>
                  </a:lnTo>
                  <a:lnTo>
                    <a:pt x="9666" y="5413"/>
                  </a:lnTo>
                  <a:lnTo>
                    <a:pt x="9666" y="5405"/>
                  </a:lnTo>
                  <a:lnTo>
                    <a:pt x="9666" y="5438"/>
                  </a:lnTo>
                  <a:lnTo>
                    <a:pt x="9666" y="5472"/>
                  </a:lnTo>
                  <a:lnTo>
                    <a:pt x="9666" y="5514"/>
                  </a:lnTo>
                  <a:lnTo>
                    <a:pt x="9658" y="5589"/>
                  </a:lnTo>
                  <a:lnTo>
                    <a:pt x="9650" y="5664"/>
                  </a:lnTo>
                  <a:lnTo>
                    <a:pt x="9641" y="5739"/>
                  </a:lnTo>
                  <a:lnTo>
                    <a:pt x="9633" y="5814"/>
                  </a:lnTo>
                  <a:lnTo>
                    <a:pt x="9616" y="5898"/>
                  </a:lnTo>
                  <a:lnTo>
                    <a:pt x="9599" y="5973"/>
                  </a:lnTo>
                  <a:lnTo>
                    <a:pt x="9591" y="6007"/>
                  </a:lnTo>
                  <a:lnTo>
                    <a:pt x="9583" y="6048"/>
                  </a:lnTo>
                  <a:lnTo>
                    <a:pt x="9574" y="6090"/>
                  </a:lnTo>
                  <a:lnTo>
                    <a:pt x="9566" y="6124"/>
                  </a:lnTo>
                  <a:lnTo>
                    <a:pt x="9558" y="6165"/>
                  </a:lnTo>
                  <a:lnTo>
                    <a:pt x="9549" y="6207"/>
                  </a:lnTo>
                  <a:lnTo>
                    <a:pt x="9541" y="6240"/>
                  </a:lnTo>
                  <a:lnTo>
                    <a:pt x="9533" y="6282"/>
                  </a:lnTo>
                  <a:lnTo>
                    <a:pt x="9524" y="6316"/>
                  </a:lnTo>
                  <a:lnTo>
                    <a:pt x="9516" y="6357"/>
                  </a:lnTo>
                  <a:lnTo>
                    <a:pt x="9508" y="6399"/>
                  </a:lnTo>
                  <a:lnTo>
                    <a:pt x="9491" y="6433"/>
                  </a:lnTo>
                  <a:lnTo>
                    <a:pt x="9482" y="6474"/>
                  </a:lnTo>
                  <a:lnTo>
                    <a:pt x="9466" y="6508"/>
                  </a:lnTo>
                  <a:lnTo>
                    <a:pt x="9457" y="6550"/>
                  </a:lnTo>
                  <a:lnTo>
                    <a:pt x="9449" y="6583"/>
                  </a:lnTo>
                  <a:lnTo>
                    <a:pt x="9432" y="6625"/>
                  </a:lnTo>
                  <a:lnTo>
                    <a:pt x="9416" y="6658"/>
                  </a:lnTo>
                  <a:lnTo>
                    <a:pt x="9407" y="6700"/>
                  </a:lnTo>
                  <a:lnTo>
                    <a:pt x="9391" y="6733"/>
                  </a:lnTo>
                  <a:lnTo>
                    <a:pt x="9374" y="6767"/>
                  </a:lnTo>
                  <a:lnTo>
                    <a:pt x="9366" y="6809"/>
                  </a:lnTo>
                  <a:lnTo>
                    <a:pt x="9349" y="6842"/>
                  </a:lnTo>
                  <a:lnTo>
                    <a:pt x="9332" y="6884"/>
                  </a:lnTo>
                  <a:lnTo>
                    <a:pt x="9315" y="6917"/>
                  </a:lnTo>
                  <a:lnTo>
                    <a:pt x="9299" y="6951"/>
                  </a:lnTo>
                  <a:lnTo>
                    <a:pt x="9282" y="6984"/>
                  </a:lnTo>
                  <a:lnTo>
                    <a:pt x="9265" y="7026"/>
                  </a:lnTo>
                  <a:lnTo>
                    <a:pt x="9249" y="7059"/>
                  </a:lnTo>
                  <a:lnTo>
                    <a:pt x="9232" y="7093"/>
                  </a:lnTo>
                  <a:lnTo>
                    <a:pt x="9215" y="7126"/>
                  </a:lnTo>
                  <a:lnTo>
                    <a:pt x="9198" y="7159"/>
                  </a:lnTo>
                  <a:lnTo>
                    <a:pt x="9173" y="7201"/>
                  </a:lnTo>
                  <a:lnTo>
                    <a:pt x="9157" y="7235"/>
                  </a:lnTo>
                  <a:lnTo>
                    <a:pt x="9132" y="7268"/>
                  </a:lnTo>
                  <a:lnTo>
                    <a:pt x="9115" y="7301"/>
                  </a:lnTo>
                  <a:lnTo>
                    <a:pt x="9090" y="7335"/>
                  </a:lnTo>
                  <a:lnTo>
                    <a:pt x="9073" y="7368"/>
                  </a:lnTo>
                  <a:lnTo>
                    <a:pt x="9048" y="7402"/>
                  </a:lnTo>
                  <a:lnTo>
                    <a:pt x="9031" y="7435"/>
                  </a:lnTo>
                  <a:lnTo>
                    <a:pt x="9006" y="7460"/>
                  </a:lnTo>
                  <a:lnTo>
                    <a:pt x="8981" y="7494"/>
                  </a:lnTo>
                  <a:lnTo>
                    <a:pt x="8956" y="7527"/>
                  </a:lnTo>
                  <a:lnTo>
                    <a:pt x="8931" y="7560"/>
                  </a:lnTo>
                  <a:lnTo>
                    <a:pt x="8914" y="7577"/>
                  </a:lnTo>
                  <a:lnTo>
                    <a:pt x="8898" y="7602"/>
                  </a:lnTo>
                  <a:lnTo>
                    <a:pt x="8881" y="7619"/>
                  </a:lnTo>
                  <a:lnTo>
                    <a:pt x="8864" y="7644"/>
                  </a:lnTo>
                  <a:lnTo>
                    <a:pt x="8839" y="7661"/>
                  </a:lnTo>
                  <a:lnTo>
                    <a:pt x="8823" y="7686"/>
                  </a:lnTo>
                  <a:lnTo>
                    <a:pt x="8797" y="7711"/>
                  </a:lnTo>
                  <a:lnTo>
                    <a:pt x="8781" y="7727"/>
                  </a:lnTo>
                  <a:lnTo>
                    <a:pt x="8756" y="7753"/>
                  </a:lnTo>
                  <a:lnTo>
                    <a:pt x="8731" y="7778"/>
                  </a:lnTo>
                  <a:lnTo>
                    <a:pt x="8706" y="7794"/>
                  </a:lnTo>
                  <a:lnTo>
                    <a:pt x="8681" y="7819"/>
                  </a:lnTo>
                  <a:lnTo>
                    <a:pt x="8664" y="7828"/>
                  </a:lnTo>
                  <a:lnTo>
                    <a:pt x="8655" y="7836"/>
                  </a:lnTo>
                  <a:lnTo>
                    <a:pt x="8630" y="7853"/>
                  </a:lnTo>
                  <a:lnTo>
                    <a:pt x="8605" y="7878"/>
                  </a:lnTo>
                  <a:lnTo>
                    <a:pt x="8580" y="7895"/>
                  </a:lnTo>
                  <a:lnTo>
                    <a:pt x="8547" y="7911"/>
                  </a:lnTo>
                  <a:lnTo>
                    <a:pt x="8530" y="7920"/>
                  </a:lnTo>
                  <a:lnTo>
                    <a:pt x="8522" y="7928"/>
                  </a:lnTo>
                  <a:lnTo>
                    <a:pt x="8505" y="7936"/>
                  </a:lnTo>
                  <a:lnTo>
                    <a:pt x="8488" y="7945"/>
                  </a:lnTo>
                  <a:lnTo>
                    <a:pt x="8472" y="7945"/>
                  </a:lnTo>
                  <a:lnTo>
                    <a:pt x="8455" y="7953"/>
                  </a:lnTo>
                  <a:lnTo>
                    <a:pt x="8438" y="7961"/>
                  </a:lnTo>
                  <a:lnTo>
                    <a:pt x="8422" y="7970"/>
                  </a:lnTo>
                  <a:lnTo>
                    <a:pt x="8405" y="7970"/>
                  </a:lnTo>
                  <a:lnTo>
                    <a:pt x="8388" y="7970"/>
                  </a:lnTo>
                  <a:lnTo>
                    <a:pt x="8371" y="7970"/>
                  </a:lnTo>
                  <a:lnTo>
                    <a:pt x="8355" y="7970"/>
                  </a:lnTo>
                  <a:lnTo>
                    <a:pt x="8338" y="7970"/>
                  </a:lnTo>
                  <a:lnTo>
                    <a:pt x="8321" y="7970"/>
                  </a:lnTo>
                  <a:lnTo>
                    <a:pt x="8305" y="7970"/>
                  </a:lnTo>
                  <a:lnTo>
                    <a:pt x="8288" y="7970"/>
                  </a:lnTo>
                  <a:lnTo>
                    <a:pt x="8196" y="7970"/>
                  </a:lnTo>
                  <a:lnTo>
                    <a:pt x="8179" y="7970"/>
                  </a:lnTo>
                  <a:lnTo>
                    <a:pt x="8163" y="7970"/>
                  </a:lnTo>
                  <a:lnTo>
                    <a:pt x="8146" y="7970"/>
                  </a:lnTo>
                  <a:lnTo>
                    <a:pt x="8129" y="7970"/>
                  </a:lnTo>
                  <a:lnTo>
                    <a:pt x="8104" y="7970"/>
                  </a:lnTo>
                  <a:lnTo>
                    <a:pt x="8087" y="7970"/>
                  </a:lnTo>
                  <a:lnTo>
                    <a:pt x="8071" y="7961"/>
                  </a:lnTo>
                  <a:lnTo>
                    <a:pt x="8054" y="7953"/>
                  </a:lnTo>
                  <a:lnTo>
                    <a:pt x="8037" y="7945"/>
                  </a:lnTo>
                  <a:lnTo>
                    <a:pt x="7995" y="7928"/>
                  </a:lnTo>
                  <a:lnTo>
                    <a:pt x="7962" y="7911"/>
                  </a:lnTo>
                  <a:lnTo>
                    <a:pt x="7920" y="7886"/>
                  </a:lnTo>
                  <a:lnTo>
                    <a:pt x="7887" y="7870"/>
                  </a:lnTo>
                  <a:lnTo>
                    <a:pt x="7853" y="7844"/>
                  </a:lnTo>
                  <a:lnTo>
                    <a:pt x="7820" y="7828"/>
                  </a:lnTo>
                  <a:lnTo>
                    <a:pt x="7787" y="7803"/>
                  </a:lnTo>
                  <a:lnTo>
                    <a:pt x="7753" y="7778"/>
                  </a:lnTo>
                  <a:lnTo>
                    <a:pt x="7720" y="7753"/>
                  </a:lnTo>
                  <a:lnTo>
                    <a:pt x="7695" y="7727"/>
                  </a:lnTo>
                  <a:lnTo>
                    <a:pt x="7661" y="7702"/>
                  </a:lnTo>
                  <a:lnTo>
                    <a:pt x="7636" y="7677"/>
                  </a:lnTo>
                  <a:lnTo>
                    <a:pt x="7603" y="7652"/>
                  </a:lnTo>
                  <a:lnTo>
                    <a:pt x="7578" y="7627"/>
                  </a:lnTo>
                  <a:lnTo>
                    <a:pt x="7553" y="7602"/>
                  </a:lnTo>
                  <a:lnTo>
                    <a:pt x="7528" y="7569"/>
                  </a:lnTo>
                  <a:lnTo>
                    <a:pt x="7503" y="7544"/>
                  </a:lnTo>
                  <a:lnTo>
                    <a:pt x="7478" y="7510"/>
                  </a:lnTo>
                  <a:lnTo>
                    <a:pt x="7452" y="7485"/>
                  </a:lnTo>
                  <a:lnTo>
                    <a:pt x="7436" y="7452"/>
                  </a:lnTo>
                  <a:lnTo>
                    <a:pt x="7411" y="7418"/>
                  </a:lnTo>
                  <a:lnTo>
                    <a:pt x="7394" y="7385"/>
                  </a:lnTo>
                  <a:lnTo>
                    <a:pt x="7369" y="7360"/>
                  </a:lnTo>
                  <a:lnTo>
                    <a:pt x="7352" y="7326"/>
                  </a:lnTo>
                  <a:lnTo>
                    <a:pt x="7336" y="7293"/>
                  </a:lnTo>
                  <a:lnTo>
                    <a:pt x="7319" y="7260"/>
                  </a:lnTo>
                  <a:lnTo>
                    <a:pt x="7302" y="7226"/>
                  </a:lnTo>
                  <a:lnTo>
                    <a:pt x="7285" y="7193"/>
                  </a:lnTo>
                  <a:lnTo>
                    <a:pt x="7269" y="7151"/>
                  </a:lnTo>
                  <a:lnTo>
                    <a:pt x="7252" y="7118"/>
                  </a:lnTo>
                  <a:lnTo>
                    <a:pt x="7235" y="7084"/>
                  </a:lnTo>
                  <a:lnTo>
                    <a:pt x="7227" y="7051"/>
                  </a:lnTo>
                  <a:lnTo>
                    <a:pt x="7210" y="7009"/>
                  </a:lnTo>
                  <a:lnTo>
                    <a:pt x="7202" y="6976"/>
                  </a:lnTo>
                  <a:lnTo>
                    <a:pt x="7185" y="6942"/>
                  </a:lnTo>
                  <a:lnTo>
                    <a:pt x="7177" y="6900"/>
                  </a:lnTo>
                  <a:lnTo>
                    <a:pt x="7168" y="6867"/>
                  </a:lnTo>
                  <a:lnTo>
                    <a:pt x="7160" y="6825"/>
                  </a:lnTo>
                  <a:lnTo>
                    <a:pt x="7143" y="6792"/>
                  </a:lnTo>
                  <a:lnTo>
                    <a:pt x="7135" y="6750"/>
                  </a:lnTo>
                  <a:lnTo>
                    <a:pt x="7127" y="6708"/>
                  </a:lnTo>
                  <a:lnTo>
                    <a:pt x="7127" y="6675"/>
                  </a:lnTo>
                  <a:lnTo>
                    <a:pt x="7118" y="6633"/>
                  </a:lnTo>
                  <a:lnTo>
                    <a:pt x="7110" y="6600"/>
                  </a:lnTo>
                  <a:lnTo>
                    <a:pt x="7102" y="6558"/>
                  </a:lnTo>
                  <a:lnTo>
                    <a:pt x="7102" y="6516"/>
                  </a:lnTo>
                  <a:lnTo>
                    <a:pt x="7102" y="6474"/>
                  </a:lnTo>
                  <a:lnTo>
                    <a:pt x="7102" y="6441"/>
                  </a:lnTo>
                  <a:lnTo>
                    <a:pt x="7102" y="6399"/>
                  </a:lnTo>
                  <a:lnTo>
                    <a:pt x="7102" y="6357"/>
                  </a:lnTo>
                  <a:lnTo>
                    <a:pt x="7102" y="6316"/>
                  </a:lnTo>
                  <a:lnTo>
                    <a:pt x="7102" y="6274"/>
                  </a:lnTo>
                  <a:lnTo>
                    <a:pt x="7102" y="6240"/>
                  </a:lnTo>
                  <a:lnTo>
                    <a:pt x="7102" y="6199"/>
                  </a:lnTo>
                  <a:lnTo>
                    <a:pt x="7102" y="5906"/>
                  </a:lnTo>
                  <a:lnTo>
                    <a:pt x="7102" y="5865"/>
                  </a:lnTo>
                  <a:lnTo>
                    <a:pt x="7102" y="5823"/>
                  </a:lnTo>
                  <a:lnTo>
                    <a:pt x="7102" y="5781"/>
                  </a:lnTo>
                  <a:lnTo>
                    <a:pt x="7102" y="5697"/>
                  </a:lnTo>
                  <a:lnTo>
                    <a:pt x="7110" y="5614"/>
                  </a:lnTo>
                  <a:lnTo>
                    <a:pt x="7118" y="5530"/>
                  </a:lnTo>
                  <a:lnTo>
                    <a:pt x="7127" y="5447"/>
                  </a:lnTo>
                  <a:lnTo>
                    <a:pt x="7135" y="5363"/>
                  </a:lnTo>
                  <a:lnTo>
                    <a:pt x="7143" y="5280"/>
                  </a:lnTo>
                  <a:lnTo>
                    <a:pt x="7160" y="5196"/>
                  </a:lnTo>
                  <a:lnTo>
                    <a:pt x="7168" y="5129"/>
                  </a:lnTo>
                  <a:lnTo>
                    <a:pt x="7168" y="5146"/>
                  </a:lnTo>
                  <a:lnTo>
                    <a:pt x="7135" y="5221"/>
                  </a:lnTo>
                  <a:lnTo>
                    <a:pt x="7102" y="5313"/>
                  </a:lnTo>
                  <a:lnTo>
                    <a:pt x="7068" y="5413"/>
                  </a:lnTo>
                  <a:lnTo>
                    <a:pt x="7043" y="5464"/>
                  </a:lnTo>
                  <a:lnTo>
                    <a:pt x="7026" y="5522"/>
                  </a:lnTo>
                  <a:lnTo>
                    <a:pt x="7001" y="5581"/>
                  </a:lnTo>
                  <a:lnTo>
                    <a:pt x="6976" y="5639"/>
                  </a:lnTo>
                  <a:lnTo>
                    <a:pt x="6951" y="5697"/>
                  </a:lnTo>
                  <a:lnTo>
                    <a:pt x="6926" y="5756"/>
                  </a:lnTo>
                  <a:lnTo>
                    <a:pt x="6901" y="5814"/>
                  </a:lnTo>
                  <a:lnTo>
                    <a:pt x="6868" y="5881"/>
                  </a:lnTo>
                  <a:lnTo>
                    <a:pt x="6843" y="5948"/>
                  </a:lnTo>
                  <a:lnTo>
                    <a:pt x="6809" y="6007"/>
                  </a:lnTo>
                  <a:lnTo>
                    <a:pt x="6784" y="6073"/>
                  </a:lnTo>
                  <a:lnTo>
                    <a:pt x="6751" y="6140"/>
                  </a:lnTo>
                  <a:lnTo>
                    <a:pt x="6717" y="6207"/>
                  </a:lnTo>
                  <a:lnTo>
                    <a:pt x="6684" y="6274"/>
                  </a:lnTo>
                  <a:lnTo>
                    <a:pt x="6650" y="6349"/>
                  </a:lnTo>
                  <a:lnTo>
                    <a:pt x="6617" y="6416"/>
                  </a:lnTo>
                  <a:lnTo>
                    <a:pt x="6584" y="6483"/>
                  </a:lnTo>
                  <a:lnTo>
                    <a:pt x="6542" y="6550"/>
                  </a:lnTo>
                  <a:lnTo>
                    <a:pt x="6508" y="6625"/>
                  </a:lnTo>
                  <a:lnTo>
                    <a:pt x="6467" y="6692"/>
                  </a:lnTo>
                  <a:lnTo>
                    <a:pt x="6425" y="6758"/>
                  </a:lnTo>
                  <a:lnTo>
                    <a:pt x="6392" y="6825"/>
                  </a:lnTo>
                  <a:lnTo>
                    <a:pt x="6350" y="6892"/>
                  </a:lnTo>
                  <a:lnTo>
                    <a:pt x="6308" y="6967"/>
                  </a:lnTo>
                  <a:lnTo>
                    <a:pt x="6266" y="7034"/>
                  </a:lnTo>
                  <a:lnTo>
                    <a:pt x="6216" y="7101"/>
                  </a:lnTo>
                  <a:lnTo>
                    <a:pt x="6174" y="7159"/>
                  </a:lnTo>
                  <a:lnTo>
                    <a:pt x="6158" y="7193"/>
                  </a:lnTo>
                  <a:lnTo>
                    <a:pt x="6133" y="7226"/>
                  </a:lnTo>
                  <a:lnTo>
                    <a:pt x="6107" y="7260"/>
                  </a:lnTo>
                  <a:lnTo>
                    <a:pt x="6082" y="7293"/>
                  </a:lnTo>
                  <a:lnTo>
                    <a:pt x="6066" y="7318"/>
                  </a:lnTo>
                  <a:lnTo>
                    <a:pt x="6041" y="7352"/>
                  </a:lnTo>
                  <a:lnTo>
                    <a:pt x="6016" y="7385"/>
                  </a:lnTo>
                  <a:lnTo>
                    <a:pt x="5991" y="7410"/>
                  </a:lnTo>
                  <a:lnTo>
                    <a:pt x="5965" y="7443"/>
                  </a:lnTo>
                  <a:lnTo>
                    <a:pt x="5949" y="7477"/>
                  </a:lnTo>
                  <a:lnTo>
                    <a:pt x="5840" y="7510"/>
                  </a:lnTo>
                  <a:lnTo>
                    <a:pt x="5815" y="7544"/>
                  </a:lnTo>
                  <a:lnTo>
                    <a:pt x="5790" y="7569"/>
                  </a:lnTo>
                  <a:lnTo>
                    <a:pt x="5765" y="7594"/>
                  </a:lnTo>
                  <a:lnTo>
                    <a:pt x="5740" y="7627"/>
                  </a:lnTo>
                  <a:lnTo>
                    <a:pt x="5715" y="7652"/>
                  </a:lnTo>
                  <a:lnTo>
                    <a:pt x="5690" y="7677"/>
                  </a:lnTo>
                  <a:lnTo>
                    <a:pt x="5665" y="7702"/>
                  </a:lnTo>
                  <a:lnTo>
                    <a:pt x="5640" y="7727"/>
                  </a:lnTo>
                  <a:lnTo>
                    <a:pt x="5615" y="7753"/>
                  </a:lnTo>
                  <a:lnTo>
                    <a:pt x="5590" y="7778"/>
                  </a:lnTo>
                  <a:lnTo>
                    <a:pt x="5556" y="7803"/>
                  </a:lnTo>
                  <a:lnTo>
                    <a:pt x="5531" y="7828"/>
                  </a:lnTo>
                  <a:lnTo>
                    <a:pt x="5506" y="7853"/>
                  </a:lnTo>
                  <a:lnTo>
                    <a:pt x="5481" y="7878"/>
                  </a:lnTo>
                  <a:lnTo>
                    <a:pt x="5456" y="7903"/>
                  </a:lnTo>
                  <a:lnTo>
                    <a:pt x="5422" y="7928"/>
                  </a:lnTo>
                  <a:lnTo>
                    <a:pt x="5422" y="7928"/>
                  </a:lnTo>
                  <a:lnTo>
                    <a:pt x="5397" y="7953"/>
                  </a:lnTo>
                  <a:lnTo>
                    <a:pt x="5364" y="7970"/>
                  </a:lnTo>
                  <a:lnTo>
                    <a:pt x="5339" y="7986"/>
                  </a:lnTo>
                  <a:lnTo>
                    <a:pt x="5305" y="8012"/>
                  </a:lnTo>
                  <a:lnTo>
                    <a:pt x="5280" y="8028"/>
                  </a:lnTo>
                  <a:lnTo>
                    <a:pt x="5255" y="8045"/>
                  </a:lnTo>
                  <a:lnTo>
                    <a:pt x="5222" y="8062"/>
                  </a:lnTo>
                  <a:lnTo>
                    <a:pt x="5197" y="8078"/>
                  </a:lnTo>
                  <a:lnTo>
                    <a:pt x="5163" y="8095"/>
                  </a:lnTo>
                  <a:lnTo>
                    <a:pt x="5130" y="8112"/>
                  </a:lnTo>
                  <a:lnTo>
                    <a:pt x="5105" y="8128"/>
                  </a:lnTo>
                  <a:lnTo>
                    <a:pt x="5072" y="8137"/>
                  </a:lnTo>
                  <a:lnTo>
                    <a:pt x="5047" y="8154"/>
                  </a:lnTo>
                  <a:lnTo>
                    <a:pt x="5013" y="8170"/>
                  </a:lnTo>
                  <a:lnTo>
                    <a:pt x="4980" y="8179"/>
                  </a:lnTo>
                  <a:lnTo>
                    <a:pt x="4955" y="8187"/>
                  </a:lnTo>
                  <a:lnTo>
                    <a:pt x="4921" y="8195"/>
                  </a:lnTo>
                  <a:lnTo>
                    <a:pt x="4888" y="8204"/>
                  </a:lnTo>
                  <a:lnTo>
                    <a:pt x="4854" y="8212"/>
                  </a:lnTo>
                  <a:lnTo>
                    <a:pt x="4829" y="8220"/>
                  </a:lnTo>
                  <a:lnTo>
                    <a:pt x="4796" y="8229"/>
                  </a:lnTo>
                  <a:lnTo>
                    <a:pt x="4762" y="8229"/>
                  </a:lnTo>
                  <a:lnTo>
                    <a:pt x="4729" y="8229"/>
                  </a:lnTo>
                  <a:lnTo>
                    <a:pt x="4696" y="8229"/>
                  </a:lnTo>
                  <a:lnTo>
                    <a:pt x="4595" y="8229"/>
                  </a:lnTo>
                  <a:lnTo>
                    <a:pt x="4562" y="8229"/>
                  </a:lnTo>
                  <a:lnTo>
                    <a:pt x="4529" y="8229"/>
                  </a:lnTo>
                  <a:lnTo>
                    <a:pt x="4495" y="8229"/>
                  </a:lnTo>
                  <a:lnTo>
                    <a:pt x="4462" y="8220"/>
                  </a:lnTo>
                  <a:lnTo>
                    <a:pt x="4428" y="8212"/>
                  </a:lnTo>
                  <a:lnTo>
                    <a:pt x="4395" y="8204"/>
                  </a:lnTo>
                  <a:lnTo>
                    <a:pt x="4361" y="8195"/>
                  </a:lnTo>
                  <a:lnTo>
                    <a:pt x="4328" y="8187"/>
                  </a:lnTo>
                  <a:lnTo>
                    <a:pt x="4311" y="8179"/>
                  </a:lnTo>
                  <a:lnTo>
                    <a:pt x="4295" y="8179"/>
                  </a:lnTo>
                  <a:lnTo>
                    <a:pt x="4286" y="8170"/>
                  </a:lnTo>
                  <a:lnTo>
                    <a:pt x="4270" y="8162"/>
                  </a:lnTo>
                  <a:lnTo>
                    <a:pt x="4253" y="8154"/>
                  </a:lnTo>
                  <a:lnTo>
                    <a:pt x="4236" y="8145"/>
                  </a:lnTo>
                  <a:lnTo>
                    <a:pt x="4228" y="8137"/>
                  </a:lnTo>
                  <a:lnTo>
                    <a:pt x="4211" y="8128"/>
                  </a:lnTo>
                  <a:lnTo>
                    <a:pt x="4194" y="8120"/>
                  </a:lnTo>
                  <a:lnTo>
                    <a:pt x="4186" y="8112"/>
                  </a:lnTo>
                  <a:lnTo>
                    <a:pt x="4169" y="8103"/>
                  </a:lnTo>
                  <a:lnTo>
                    <a:pt x="4161" y="8095"/>
                  </a:lnTo>
                  <a:lnTo>
                    <a:pt x="4144" y="8078"/>
                  </a:lnTo>
                  <a:lnTo>
                    <a:pt x="4136" y="8070"/>
                  </a:lnTo>
                  <a:lnTo>
                    <a:pt x="4119" y="8062"/>
                  </a:lnTo>
                  <a:lnTo>
                    <a:pt x="4111" y="8045"/>
                  </a:lnTo>
                  <a:lnTo>
                    <a:pt x="4102" y="8037"/>
                  </a:lnTo>
                  <a:lnTo>
                    <a:pt x="4086" y="8028"/>
                  </a:lnTo>
                  <a:lnTo>
                    <a:pt x="4077" y="8012"/>
                  </a:lnTo>
                  <a:lnTo>
                    <a:pt x="4069" y="8003"/>
                  </a:lnTo>
                  <a:lnTo>
                    <a:pt x="4061" y="7986"/>
                  </a:lnTo>
                  <a:lnTo>
                    <a:pt x="4052" y="7978"/>
                  </a:lnTo>
                  <a:lnTo>
                    <a:pt x="4036" y="7953"/>
                  </a:lnTo>
                  <a:lnTo>
                    <a:pt x="4019" y="7920"/>
                  </a:lnTo>
                  <a:lnTo>
                    <a:pt x="4002" y="7895"/>
                  </a:lnTo>
                  <a:lnTo>
                    <a:pt x="3986" y="7870"/>
                  </a:lnTo>
                  <a:lnTo>
                    <a:pt x="3969" y="7844"/>
                  </a:lnTo>
                  <a:lnTo>
                    <a:pt x="3960" y="7811"/>
                  </a:lnTo>
                  <a:lnTo>
                    <a:pt x="3944" y="7786"/>
                  </a:lnTo>
                  <a:lnTo>
                    <a:pt x="3935" y="7753"/>
                  </a:lnTo>
                  <a:lnTo>
                    <a:pt x="3927" y="7719"/>
                  </a:lnTo>
                  <a:lnTo>
                    <a:pt x="3919" y="7694"/>
                  </a:lnTo>
                  <a:lnTo>
                    <a:pt x="3902" y="7661"/>
                  </a:lnTo>
                  <a:lnTo>
                    <a:pt x="3894" y="7627"/>
                  </a:lnTo>
                  <a:lnTo>
                    <a:pt x="3885" y="7602"/>
                  </a:lnTo>
                  <a:lnTo>
                    <a:pt x="3885" y="7569"/>
                  </a:lnTo>
                  <a:lnTo>
                    <a:pt x="3877" y="7535"/>
                  </a:lnTo>
                  <a:lnTo>
                    <a:pt x="3869" y="7502"/>
                  </a:lnTo>
                  <a:lnTo>
                    <a:pt x="3860" y="7469"/>
                  </a:lnTo>
                  <a:lnTo>
                    <a:pt x="3860" y="7435"/>
                  </a:lnTo>
                  <a:lnTo>
                    <a:pt x="3860" y="7402"/>
                  </a:lnTo>
                  <a:lnTo>
                    <a:pt x="3860" y="7368"/>
                  </a:lnTo>
                  <a:lnTo>
                    <a:pt x="3860" y="7335"/>
                  </a:lnTo>
                  <a:lnTo>
                    <a:pt x="3860" y="7301"/>
                  </a:lnTo>
                  <a:lnTo>
                    <a:pt x="3860" y="7268"/>
                  </a:lnTo>
                  <a:lnTo>
                    <a:pt x="3860" y="7235"/>
                  </a:lnTo>
                  <a:lnTo>
                    <a:pt x="3860" y="7201"/>
                  </a:lnTo>
                  <a:lnTo>
                    <a:pt x="3860" y="6875"/>
                  </a:lnTo>
                  <a:lnTo>
                    <a:pt x="3860" y="6817"/>
                  </a:lnTo>
                  <a:lnTo>
                    <a:pt x="3860" y="6758"/>
                  </a:lnTo>
                  <a:lnTo>
                    <a:pt x="3860" y="6700"/>
                  </a:lnTo>
                  <a:lnTo>
                    <a:pt x="3860" y="6650"/>
                  </a:lnTo>
                  <a:lnTo>
                    <a:pt x="3860" y="6600"/>
                  </a:lnTo>
                  <a:lnTo>
                    <a:pt x="3860" y="6550"/>
                  </a:lnTo>
                  <a:lnTo>
                    <a:pt x="3860" y="6508"/>
                  </a:lnTo>
                  <a:lnTo>
                    <a:pt x="3860" y="6466"/>
                  </a:lnTo>
                  <a:lnTo>
                    <a:pt x="3860" y="6433"/>
                  </a:lnTo>
                  <a:lnTo>
                    <a:pt x="3869" y="6366"/>
                  </a:lnTo>
                  <a:lnTo>
                    <a:pt x="3885" y="6291"/>
                  </a:lnTo>
                  <a:lnTo>
                    <a:pt x="3894" y="6224"/>
                  </a:lnTo>
                  <a:lnTo>
                    <a:pt x="3902" y="6157"/>
                  </a:lnTo>
                  <a:lnTo>
                    <a:pt x="3910" y="6090"/>
                  </a:lnTo>
                  <a:lnTo>
                    <a:pt x="3927" y="6015"/>
                  </a:lnTo>
                  <a:lnTo>
                    <a:pt x="3935" y="5948"/>
                  </a:lnTo>
                  <a:lnTo>
                    <a:pt x="3952" y="5881"/>
                  </a:lnTo>
                  <a:lnTo>
                    <a:pt x="3969" y="5814"/>
                  </a:lnTo>
                  <a:lnTo>
                    <a:pt x="3977" y="5739"/>
                  </a:lnTo>
                  <a:lnTo>
                    <a:pt x="3994" y="5672"/>
                  </a:lnTo>
                  <a:lnTo>
                    <a:pt x="4011" y="5606"/>
                  </a:lnTo>
                  <a:lnTo>
                    <a:pt x="4027" y="5539"/>
                  </a:lnTo>
                  <a:lnTo>
                    <a:pt x="4044" y="5472"/>
                  </a:lnTo>
                  <a:lnTo>
                    <a:pt x="4061" y="5405"/>
                  </a:lnTo>
                  <a:lnTo>
                    <a:pt x="4077" y="5338"/>
                  </a:lnTo>
                  <a:lnTo>
                    <a:pt x="4094" y="5263"/>
                  </a:lnTo>
                  <a:lnTo>
                    <a:pt x="4111" y="5196"/>
                  </a:lnTo>
                  <a:lnTo>
                    <a:pt x="4136" y="5129"/>
                  </a:lnTo>
                  <a:lnTo>
                    <a:pt x="4153" y="5063"/>
                  </a:lnTo>
                  <a:lnTo>
                    <a:pt x="4169" y="4996"/>
                  </a:lnTo>
                  <a:lnTo>
                    <a:pt x="4194" y="4929"/>
                  </a:lnTo>
                  <a:lnTo>
                    <a:pt x="4211" y="4879"/>
                  </a:lnTo>
                  <a:lnTo>
                    <a:pt x="4211" y="4870"/>
                  </a:lnTo>
                  <a:lnTo>
                    <a:pt x="4236" y="4804"/>
                  </a:lnTo>
                  <a:lnTo>
                    <a:pt x="4253" y="4737"/>
                  </a:lnTo>
                  <a:lnTo>
                    <a:pt x="4278" y="4670"/>
                  </a:lnTo>
                  <a:lnTo>
                    <a:pt x="4303" y="4603"/>
                  </a:lnTo>
                  <a:lnTo>
                    <a:pt x="4320" y="4536"/>
                  </a:lnTo>
                  <a:lnTo>
                    <a:pt x="4345" y="4469"/>
                  </a:lnTo>
                  <a:lnTo>
                    <a:pt x="4370" y="4411"/>
                  </a:lnTo>
                  <a:lnTo>
                    <a:pt x="4395" y="4344"/>
                  </a:lnTo>
                  <a:lnTo>
                    <a:pt x="4420" y="4277"/>
                  </a:lnTo>
                  <a:lnTo>
                    <a:pt x="4445" y="4210"/>
                  </a:lnTo>
                  <a:lnTo>
                    <a:pt x="4470" y="4152"/>
                  </a:lnTo>
                  <a:lnTo>
                    <a:pt x="4495" y="4085"/>
                  </a:lnTo>
                  <a:lnTo>
                    <a:pt x="4520" y="4018"/>
                  </a:lnTo>
                  <a:lnTo>
                    <a:pt x="4554" y="3951"/>
                  </a:lnTo>
                  <a:lnTo>
                    <a:pt x="4579" y="3893"/>
                  </a:lnTo>
                  <a:lnTo>
                    <a:pt x="4604" y="3826"/>
                  </a:lnTo>
                  <a:lnTo>
                    <a:pt x="4637" y="3759"/>
                  </a:lnTo>
                  <a:lnTo>
                    <a:pt x="4662" y="3701"/>
                  </a:lnTo>
                  <a:lnTo>
                    <a:pt x="4687" y="3634"/>
                  </a:lnTo>
                  <a:lnTo>
                    <a:pt x="4721" y="3576"/>
                  </a:lnTo>
                  <a:lnTo>
                    <a:pt x="4746" y="3509"/>
                  </a:lnTo>
                  <a:lnTo>
                    <a:pt x="4779" y="3442"/>
                  </a:lnTo>
                  <a:lnTo>
                    <a:pt x="4804" y="3383"/>
                  </a:lnTo>
                  <a:lnTo>
                    <a:pt x="4838" y="3317"/>
                  </a:lnTo>
                  <a:lnTo>
                    <a:pt x="4863" y="3266"/>
                  </a:lnTo>
                  <a:lnTo>
                    <a:pt x="4846" y="3283"/>
                  </a:lnTo>
                  <a:lnTo>
                    <a:pt x="4796" y="3325"/>
                  </a:lnTo>
                  <a:lnTo>
                    <a:pt x="4754" y="3358"/>
                  </a:lnTo>
                  <a:lnTo>
                    <a:pt x="4704" y="3400"/>
                  </a:lnTo>
                  <a:lnTo>
                    <a:pt x="4662" y="3442"/>
                  </a:lnTo>
                  <a:lnTo>
                    <a:pt x="4612" y="3475"/>
                  </a:lnTo>
                  <a:lnTo>
                    <a:pt x="4562" y="3517"/>
                  </a:lnTo>
                  <a:lnTo>
                    <a:pt x="4520" y="3559"/>
                  </a:lnTo>
                  <a:lnTo>
                    <a:pt x="4470" y="3592"/>
                  </a:lnTo>
                  <a:lnTo>
                    <a:pt x="4311" y="3718"/>
                  </a:lnTo>
                  <a:lnTo>
                    <a:pt x="4270" y="3751"/>
                  </a:lnTo>
                  <a:lnTo>
                    <a:pt x="4153" y="3843"/>
                  </a:lnTo>
                  <a:lnTo>
                    <a:pt x="4077" y="3910"/>
                  </a:lnTo>
                  <a:lnTo>
                    <a:pt x="3994" y="3968"/>
                  </a:lnTo>
                  <a:lnTo>
                    <a:pt x="3919" y="4027"/>
                  </a:lnTo>
                  <a:lnTo>
                    <a:pt x="3835" y="4093"/>
                  </a:lnTo>
                  <a:lnTo>
                    <a:pt x="3760" y="4152"/>
                  </a:lnTo>
                  <a:lnTo>
                    <a:pt x="3676" y="4210"/>
                  </a:lnTo>
                  <a:lnTo>
                    <a:pt x="3593" y="4277"/>
                  </a:lnTo>
                  <a:lnTo>
                    <a:pt x="3509" y="4336"/>
                  </a:lnTo>
                  <a:lnTo>
                    <a:pt x="3434" y="4394"/>
                  </a:lnTo>
                  <a:lnTo>
                    <a:pt x="3351" y="4453"/>
                  </a:lnTo>
                  <a:lnTo>
                    <a:pt x="3267" y="4511"/>
                  </a:lnTo>
                  <a:lnTo>
                    <a:pt x="3184" y="4570"/>
                  </a:lnTo>
                  <a:lnTo>
                    <a:pt x="3100" y="4628"/>
                  </a:lnTo>
                  <a:lnTo>
                    <a:pt x="3016" y="4687"/>
                  </a:lnTo>
                  <a:lnTo>
                    <a:pt x="2933" y="4745"/>
                  </a:lnTo>
                  <a:lnTo>
                    <a:pt x="2849" y="4795"/>
                  </a:lnTo>
                  <a:lnTo>
                    <a:pt x="2766" y="4845"/>
                  </a:lnTo>
                  <a:lnTo>
                    <a:pt x="2757" y="4854"/>
                  </a:lnTo>
                  <a:lnTo>
                    <a:pt x="2674" y="4912"/>
                  </a:lnTo>
                  <a:lnTo>
                    <a:pt x="2590" y="4962"/>
                  </a:lnTo>
                  <a:lnTo>
                    <a:pt x="2499" y="5012"/>
                  </a:lnTo>
                  <a:lnTo>
                    <a:pt x="2415" y="5071"/>
                  </a:lnTo>
                  <a:lnTo>
                    <a:pt x="2323" y="5121"/>
                  </a:lnTo>
                  <a:lnTo>
                    <a:pt x="2240" y="5171"/>
                  </a:lnTo>
                  <a:lnTo>
                    <a:pt x="2189" y="5196"/>
                  </a:lnTo>
                  <a:lnTo>
                    <a:pt x="2148" y="5221"/>
                  </a:lnTo>
                  <a:lnTo>
                    <a:pt x="2098" y="5246"/>
                  </a:lnTo>
                  <a:lnTo>
                    <a:pt x="2056" y="5263"/>
                  </a:lnTo>
                  <a:lnTo>
                    <a:pt x="2006" y="5288"/>
                  </a:lnTo>
                  <a:lnTo>
                    <a:pt x="1964" y="5313"/>
                  </a:lnTo>
                  <a:lnTo>
                    <a:pt x="1914" y="5338"/>
                  </a:lnTo>
                  <a:lnTo>
                    <a:pt x="1872" y="5363"/>
                  </a:lnTo>
                  <a:lnTo>
                    <a:pt x="1822" y="5380"/>
                  </a:lnTo>
                  <a:lnTo>
                    <a:pt x="1780" y="5405"/>
                  </a:lnTo>
                  <a:lnTo>
                    <a:pt x="1738" y="5430"/>
                  </a:lnTo>
                  <a:lnTo>
                    <a:pt x="1697" y="5447"/>
                  </a:lnTo>
                  <a:lnTo>
                    <a:pt x="1655" y="5464"/>
                  </a:lnTo>
                  <a:lnTo>
                    <a:pt x="1605" y="5480"/>
                  </a:lnTo>
                  <a:lnTo>
                    <a:pt x="1555" y="5505"/>
                  </a:lnTo>
                  <a:lnTo>
                    <a:pt x="1513" y="5522"/>
                  </a:lnTo>
                  <a:lnTo>
                    <a:pt x="1463" y="5539"/>
                  </a:lnTo>
                  <a:lnTo>
                    <a:pt x="1412" y="5555"/>
                  </a:lnTo>
                  <a:lnTo>
                    <a:pt x="1362" y="5572"/>
                  </a:lnTo>
                  <a:lnTo>
                    <a:pt x="1337" y="5572"/>
                  </a:lnTo>
                  <a:lnTo>
                    <a:pt x="1304" y="5581"/>
                  </a:lnTo>
                  <a:lnTo>
                    <a:pt x="1279" y="5589"/>
                  </a:lnTo>
                  <a:lnTo>
                    <a:pt x="1254" y="5597"/>
                  </a:lnTo>
                  <a:lnTo>
                    <a:pt x="1229" y="5606"/>
                  </a:lnTo>
                  <a:lnTo>
                    <a:pt x="1204" y="5606"/>
                  </a:lnTo>
                  <a:lnTo>
                    <a:pt x="1170" y="5614"/>
                  </a:lnTo>
                  <a:lnTo>
                    <a:pt x="1145" y="5614"/>
                  </a:lnTo>
                  <a:lnTo>
                    <a:pt x="1120" y="5614"/>
                  </a:lnTo>
                  <a:lnTo>
                    <a:pt x="1095" y="5614"/>
                  </a:lnTo>
                  <a:lnTo>
                    <a:pt x="1062" y="5614"/>
                  </a:lnTo>
                  <a:lnTo>
                    <a:pt x="1037" y="5614"/>
                  </a:lnTo>
                  <a:lnTo>
                    <a:pt x="1011" y="5614"/>
                  </a:lnTo>
                  <a:lnTo>
                    <a:pt x="978" y="5614"/>
                  </a:lnTo>
                  <a:lnTo>
                    <a:pt x="953" y="5614"/>
                  </a:lnTo>
                  <a:lnTo>
                    <a:pt x="786" y="5614"/>
                  </a:lnTo>
                  <a:lnTo>
                    <a:pt x="753" y="5614"/>
                  </a:lnTo>
                  <a:lnTo>
                    <a:pt x="727" y="5614"/>
                  </a:lnTo>
                  <a:lnTo>
                    <a:pt x="694" y="5614"/>
                  </a:lnTo>
                  <a:lnTo>
                    <a:pt x="669" y="5614"/>
                  </a:lnTo>
                  <a:lnTo>
                    <a:pt x="644" y="5606"/>
                  </a:lnTo>
                  <a:lnTo>
                    <a:pt x="611" y="5606"/>
                  </a:lnTo>
                  <a:lnTo>
                    <a:pt x="585" y="5597"/>
                  </a:lnTo>
                  <a:lnTo>
                    <a:pt x="552" y="5589"/>
                  </a:lnTo>
                  <a:lnTo>
                    <a:pt x="527" y="5581"/>
                  </a:lnTo>
                  <a:lnTo>
                    <a:pt x="502" y="5572"/>
                  </a:lnTo>
                  <a:lnTo>
                    <a:pt x="468" y="5555"/>
                  </a:lnTo>
                  <a:lnTo>
                    <a:pt x="443" y="5547"/>
                  </a:lnTo>
                  <a:lnTo>
                    <a:pt x="418" y="5530"/>
                  </a:lnTo>
                  <a:lnTo>
                    <a:pt x="418" y="5530"/>
                  </a:lnTo>
                  <a:lnTo>
                    <a:pt x="393" y="5522"/>
                  </a:lnTo>
                  <a:lnTo>
                    <a:pt x="360" y="5505"/>
                  </a:lnTo>
                  <a:lnTo>
                    <a:pt x="335" y="5489"/>
                  </a:lnTo>
                  <a:lnTo>
                    <a:pt x="310" y="5472"/>
                  </a:lnTo>
                  <a:lnTo>
                    <a:pt x="285" y="5455"/>
                  </a:lnTo>
                  <a:lnTo>
                    <a:pt x="260" y="5438"/>
                  </a:lnTo>
                  <a:lnTo>
                    <a:pt x="235" y="5413"/>
                  </a:lnTo>
                  <a:lnTo>
                    <a:pt x="210" y="5397"/>
                  </a:lnTo>
                  <a:lnTo>
                    <a:pt x="193" y="5372"/>
                  </a:lnTo>
                  <a:lnTo>
                    <a:pt x="168" y="5355"/>
                  </a:lnTo>
                  <a:lnTo>
                    <a:pt x="143" y="5330"/>
                  </a:lnTo>
                  <a:lnTo>
                    <a:pt x="126" y="5296"/>
                  </a:lnTo>
                  <a:lnTo>
                    <a:pt x="109" y="5280"/>
                  </a:lnTo>
                  <a:lnTo>
                    <a:pt x="93" y="5255"/>
                  </a:lnTo>
                  <a:lnTo>
                    <a:pt x="76" y="5230"/>
                  </a:lnTo>
                  <a:lnTo>
                    <a:pt x="59" y="5205"/>
                  </a:lnTo>
                  <a:lnTo>
                    <a:pt x="42" y="5171"/>
                  </a:lnTo>
                  <a:lnTo>
                    <a:pt x="34" y="5146"/>
                  </a:lnTo>
                  <a:lnTo>
                    <a:pt x="26" y="5121"/>
                  </a:lnTo>
                  <a:lnTo>
                    <a:pt x="17" y="5096"/>
                  </a:lnTo>
                  <a:lnTo>
                    <a:pt x="9" y="5071"/>
                  </a:lnTo>
                  <a:lnTo>
                    <a:pt x="1" y="5037"/>
                  </a:lnTo>
                  <a:lnTo>
                    <a:pt x="1" y="5012"/>
                  </a:lnTo>
                  <a:lnTo>
                    <a:pt x="1" y="4987"/>
                  </a:lnTo>
                  <a:lnTo>
                    <a:pt x="1" y="4962"/>
                  </a:lnTo>
                  <a:lnTo>
                    <a:pt x="1" y="4929"/>
                  </a:lnTo>
                  <a:lnTo>
                    <a:pt x="1" y="4829"/>
                  </a:lnTo>
                  <a:lnTo>
                    <a:pt x="1" y="4804"/>
                  </a:lnTo>
                  <a:lnTo>
                    <a:pt x="1" y="4779"/>
                  </a:lnTo>
                  <a:lnTo>
                    <a:pt x="1" y="4779"/>
                  </a:lnTo>
                  <a:lnTo>
                    <a:pt x="1" y="4753"/>
                  </a:lnTo>
                  <a:lnTo>
                    <a:pt x="1" y="4728"/>
                  </a:lnTo>
                  <a:lnTo>
                    <a:pt x="9" y="4695"/>
                  </a:lnTo>
                  <a:lnTo>
                    <a:pt x="9" y="4670"/>
                  </a:lnTo>
                  <a:lnTo>
                    <a:pt x="17" y="4645"/>
                  </a:lnTo>
                  <a:lnTo>
                    <a:pt x="26" y="4620"/>
                  </a:lnTo>
                  <a:lnTo>
                    <a:pt x="34" y="4595"/>
                  </a:lnTo>
                  <a:lnTo>
                    <a:pt x="42" y="4570"/>
                  </a:lnTo>
                  <a:lnTo>
                    <a:pt x="51" y="4545"/>
                  </a:lnTo>
                  <a:lnTo>
                    <a:pt x="59" y="4520"/>
                  </a:lnTo>
                  <a:lnTo>
                    <a:pt x="67" y="4494"/>
                  </a:lnTo>
                  <a:lnTo>
                    <a:pt x="76" y="4469"/>
                  </a:lnTo>
                  <a:lnTo>
                    <a:pt x="84" y="4453"/>
                  </a:lnTo>
                  <a:lnTo>
                    <a:pt x="93" y="4428"/>
                  </a:lnTo>
                  <a:lnTo>
                    <a:pt x="118" y="4378"/>
                  </a:lnTo>
                  <a:lnTo>
                    <a:pt x="134" y="4336"/>
                  </a:lnTo>
                  <a:lnTo>
                    <a:pt x="159" y="4286"/>
                  </a:lnTo>
                  <a:lnTo>
                    <a:pt x="176" y="4244"/>
                  </a:lnTo>
                  <a:lnTo>
                    <a:pt x="201" y="4202"/>
                  </a:lnTo>
                  <a:lnTo>
                    <a:pt x="226" y="4160"/>
                  </a:lnTo>
                  <a:lnTo>
                    <a:pt x="251" y="4119"/>
                  </a:lnTo>
                  <a:lnTo>
                    <a:pt x="276" y="4077"/>
                  </a:lnTo>
                  <a:lnTo>
                    <a:pt x="293" y="4035"/>
                  </a:lnTo>
                  <a:lnTo>
                    <a:pt x="318" y="4002"/>
                  </a:lnTo>
                  <a:lnTo>
                    <a:pt x="343" y="3968"/>
                  </a:lnTo>
                  <a:lnTo>
                    <a:pt x="377" y="3901"/>
                  </a:lnTo>
                  <a:lnTo>
                    <a:pt x="418" y="3843"/>
                  </a:lnTo>
                  <a:lnTo>
                    <a:pt x="494" y="3734"/>
                  </a:lnTo>
                  <a:lnTo>
                    <a:pt x="560" y="3617"/>
                  </a:lnTo>
                  <a:lnTo>
                    <a:pt x="636" y="3509"/>
                  </a:lnTo>
                  <a:lnTo>
                    <a:pt x="711" y="3392"/>
                  </a:lnTo>
                  <a:lnTo>
                    <a:pt x="786" y="3275"/>
                  </a:lnTo>
                  <a:lnTo>
                    <a:pt x="869" y="3166"/>
                  </a:lnTo>
                  <a:lnTo>
                    <a:pt x="945" y="3049"/>
                  </a:lnTo>
                  <a:lnTo>
                    <a:pt x="1020" y="2932"/>
                  </a:lnTo>
                  <a:lnTo>
                    <a:pt x="1103" y="2824"/>
                  </a:lnTo>
                  <a:lnTo>
                    <a:pt x="1179" y="2707"/>
                  </a:lnTo>
                  <a:lnTo>
                    <a:pt x="1262" y="2598"/>
                  </a:lnTo>
                  <a:lnTo>
                    <a:pt x="1304" y="2540"/>
                  </a:lnTo>
                  <a:lnTo>
                    <a:pt x="1346" y="2481"/>
                  </a:lnTo>
                  <a:lnTo>
                    <a:pt x="1387" y="2431"/>
                  </a:lnTo>
                  <a:lnTo>
                    <a:pt x="1429" y="2373"/>
                  </a:lnTo>
                  <a:lnTo>
                    <a:pt x="1471" y="2314"/>
                  </a:lnTo>
                  <a:lnTo>
                    <a:pt x="1513" y="2264"/>
                  </a:lnTo>
                  <a:lnTo>
                    <a:pt x="1563" y="2205"/>
                  </a:lnTo>
                  <a:lnTo>
                    <a:pt x="1605" y="2155"/>
                  </a:lnTo>
                  <a:lnTo>
                    <a:pt x="1646" y="2097"/>
                  </a:lnTo>
                  <a:lnTo>
                    <a:pt x="1688" y="2047"/>
                  </a:lnTo>
                  <a:lnTo>
                    <a:pt x="1730" y="1988"/>
                  </a:lnTo>
                  <a:lnTo>
                    <a:pt x="1780" y="1938"/>
                  </a:lnTo>
                  <a:lnTo>
                    <a:pt x="1822" y="1880"/>
                  </a:lnTo>
                  <a:lnTo>
                    <a:pt x="1830" y="1871"/>
                  </a:lnTo>
                  <a:lnTo>
                    <a:pt x="1864" y="1830"/>
                  </a:lnTo>
                  <a:lnTo>
                    <a:pt x="1914" y="1771"/>
                  </a:lnTo>
                  <a:lnTo>
                    <a:pt x="1956" y="1721"/>
                  </a:lnTo>
                  <a:lnTo>
                    <a:pt x="2006" y="1671"/>
                  </a:lnTo>
                  <a:lnTo>
                    <a:pt x="2056" y="1621"/>
                  </a:lnTo>
                  <a:lnTo>
                    <a:pt x="2098" y="1562"/>
                  </a:lnTo>
                  <a:lnTo>
                    <a:pt x="2148" y="1512"/>
                  </a:lnTo>
                  <a:lnTo>
                    <a:pt x="2198" y="1462"/>
                  </a:lnTo>
                  <a:lnTo>
                    <a:pt x="2240" y="1412"/>
                  </a:lnTo>
                  <a:lnTo>
                    <a:pt x="2290" y="1362"/>
                  </a:lnTo>
                  <a:lnTo>
                    <a:pt x="2340" y="1312"/>
                  </a:lnTo>
                  <a:lnTo>
                    <a:pt x="2390" y="1261"/>
                  </a:lnTo>
                  <a:lnTo>
                    <a:pt x="2440" y="1211"/>
                  </a:lnTo>
                  <a:lnTo>
                    <a:pt x="2490" y="1161"/>
                  </a:lnTo>
                  <a:lnTo>
                    <a:pt x="2540" y="1119"/>
                  </a:lnTo>
                  <a:lnTo>
                    <a:pt x="2590" y="1069"/>
                  </a:lnTo>
                  <a:lnTo>
                    <a:pt x="2641" y="1019"/>
                  </a:lnTo>
                  <a:lnTo>
                    <a:pt x="2691" y="977"/>
                  </a:lnTo>
                  <a:lnTo>
                    <a:pt x="2749" y="927"/>
                  </a:lnTo>
                  <a:lnTo>
                    <a:pt x="2799" y="877"/>
                  </a:lnTo>
                  <a:lnTo>
                    <a:pt x="2849" y="835"/>
                  </a:lnTo>
                  <a:lnTo>
                    <a:pt x="2908" y="794"/>
                  </a:lnTo>
                  <a:lnTo>
                    <a:pt x="2958" y="744"/>
                  </a:lnTo>
                  <a:lnTo>
                    <a:pt x="3016" y="702"/>
                  </a:lnTo>
                  <a:lnTo>
                    <a:pt x="3067" y="660"/>
                  </a:lnTo>
                  <a:lnTo>
                    <a:pt x="3125" y="618"/>
                  </a:lnTo>
                  <a:lnTo>
                    <a:pt x="3175" y="576"/>
                  </a:lnTo>
                  <a:lnTo>
                    <a:pt x="3234" y="535"/>
                  </a:lnTo>
                  <a:lnTo>
                    <a:pt x="3292" y="493"/>
                  </a:lnTo>
                  <a:lnTo>
                    <a:pt x="3326" y="468"/>
                  </a:lnTo>
                  <a:lnTo>
                    <a:pt x="3359" y="443"/>
                  </a:lnTo>
                  <a:lnTo>
                    <a:pt x="3401" y="418"/>
                  </a:lnTo>
                  <a:lnTo>
                    <a:pt x="3443" y="393"/>
                  </a:lnTo>
                  <a:lnTo>
                    <a:pt x="3484" y="359"/>
                  </a:lnTo>
                  <a:lnTo>
                    <a:pt x="3526" y="334"/>
                  </a:lnTo>
                  <a:lnTo>
                    <a:pt x="3576" y="309"/>
                  </a:lnTo>
                  <a:lnTo>
                    <a:pt x="3618" y="276"/>
                  </a:lnTo>
                  <a:lnTo>
                    <a:pt x="3668" y="251"/>
                  </a:lnTo>
                  <a:lnTo>
                    <a:pt x="3718" y="217"/>
                  </a:lnTo>
                  <a:lnTo>
                    <a:pt x="3768" y="192"/>
                  </a:lnTo>
                  <a:lnTo>
                    <a:pt x="3793" y="175"/>
                  </a:lnTo>
                  <a:lnTo>
                    <a:pt x="3827" y="167"/>
                  </a:lnTo>
                  <a:lnTo>
                    <a:pt x="3852" y="150"/>
                  </a:lnTo>
                  <a:lnTo>
                    <a:pt x="3877" y="142"/>
                  </a:lnTo>
                  <a:lnTo>
                    <a:pt x="3902" y="125"/>
                  </a:lnTo>
                  <a:lnTo>
                    <a:pt x="3927" y="117"/>
                  </a:lnTo>
                  <a:lnTo>
                    <a:pt x="3960" y="100"/>
                  </a:lnTo>
                  <a:lnTo>
                    <a:pt x="3986" y="92"/>
                  </a:lnTo>
                  <a:lnTo>
                    <a:pt x="4011" y="84"/>
                  </a:lnTo>
                  <a:lnTo>
                    <a:pt x="4036" y="67"/>
                  </a:lnTo>
                  <a:lnTo>
                    <a:pt x="4069" y="58"/>
                  </a:lnTo>
                  <a:lnTo>
                    <a:pt x="4094" y="50"/>
                  </a:lnTo>
                  <a:lnTo>
                    <a:pt x="4128" y="42"/>
                  </a:lnTo>
                  <a:lnTo>
                    <a:pt x="4153" y="25"/>
                  </a:lnTo>
                  <a:lnTo>
                    <a:pt x="4178" y="17"/>
                  </a:lnTo>
                  <a:lnTo>
                    <a:pt x="4211" y="8"/>
                  </a:lnTo>
                  <a:lnTo>
                    <a:pt x="4236" y="0"/>
                  </a:lnTo>
                  <a:lnTo>
                    <a:pt x="4270" y="0"/>
                  </a:lnTo>
                  <a:lnTo>
                    <a:pt x="4278" y="0"/>
                  </a:lnTo>
                  <a:lnTo>
                    <a:pt x="4295" y="0"/>
                  </a:lnTo>
                  <a:lnTo>
                    <a:pt x="4328" y="0"/>
                  </a:lnTo>
                  <a:lnTo>
                    <a:pt x="4353" y="0"/>
                  </a:lnTo>
                  <a:lnTo>
                    <a:pt x="4387" y="0"/>
                  </a:lnTo>
                  <a:lnTo>
                    <a:pt x="4412" y="0"/>
                  </a:lnTo>
                  <a:lnTo>
                    <a:pt x="4529" y="0"/>
                  </a:lnTo>
                  <a:lnTo>
                    <a:pt x="4562" y="0"/>
                  </a:lnTo>
                  <a:lnTo>
                    <a:pt x="4587" y="0"/>
                  </a:lnTo>
                  <a:lnTo>
                    <a:pt x="4620" y="0"/>
                  </a:lnTo>
                  <a:lnTo>
                    <a:pt x="4646" y="0"/>
                  </a:lnTo>
                  <a:lnTo>
                    <a:pt x="4679" y="8"/>
                  </a:lnTo>
                  <a:lnTo>
                    <a:pt x="4704" y="17"/>
                  </a:lnTo>
                  <a:lnTo>
                    <a:pt x="4737" y="25"/>
                  </a:lnTo>
                  <a:lnTo>
                    <a:pt x="4762" y="33"/>
                  </a:lnTo>
                  <a:lnTo>
                    <a:pt x="4796" y="50"/>
                  </a:lnTo>
                  <a:lnTo>
                    <a:pt x="4821" y="58"/>
                  </a:lnTo>
                  <a:lnTo>
                    <a:pt x="4846" y="75"/>
                  </a:lnTo>
                  <a:lnTo>
                    <a:pt x="4871" y="92"/>
                  </a:lnTo>
                  <a:lnTo>
                    <a:pt x="4879" y="109"/>
                  </a:lnTo>
                  <a:lnTo>
                    <a:pt x="4888" y="125"/>
                  </a:lnTo>
                  <a:lnTo>
                    <a:pt x="4896" y="142"/>
                  </a:lnTo>
                  <a:lnTo>
                    <a:pt x="4904" y="159"/>
                  </a:lnTo>
                  <a:lnTo>
                    <a:pt x="4904" y="175"/>
                  </a:lnTo>
                  <a:lnTo>
                    <a:pt x="4913" y="192"/>
                  </a:lnTo>
                  <a:lnTo>
                    <a:pt x="4930" y="284"/>
                  </a:lnTo>
                  <a:lnTo>
                    <a:pt x="4838" y="292"/>
                  </a:lnTo>
                  <a:lnTo>
                    <a:pt x="4796" y="292"/>
                  </a:lnTo>
                  <a:lnTo>
                    <a:pt x="4779" y="292"/>
                  </a:lnTo>
                  <a:lnTo>
                    <a:pt x="4779" y="292"/>
                  </a:lnTo>
                  <a:lnTo>
                    <a:pt x="4762" y="292"/>
                  </a:lnTo>
                  <a:lnTo>
                    <a:pt x="4762" y="292"/>
                  </a:lnTo>
                  <a:lnTo>
                    <a:pt x="4746" y="292"/>
                  </a:lnTo>
                  <a:lnTo>
                    <a:pt x="4746" y="292"/>
                  </a:lnTo>
                  <a:lnTo>
                    <a:pt x="4746" y="292"/>
                  </a:lnTo>
                  <a:lnTo>
                    <a:pt x="4721" y="284"/>
                  </a:lnTo>
                  <a:lnTo>
                    <a:pt x="4729" y="284"/>
                  </a:lnTo>
                  <a:lnTo>
                    <a:pt x="4704" y="276"/>
                  </a:lnTo>
                  <a:lnTo>
                    <a:pt x="4712" y="276"/>
                  </a:lnTo>
                  <a:lnTo>
                    <a:pt x="4687" y="267"/>
                  </a:lnTo>
                  <a:lnTo>
                    <a:pt x="4696" y="267"/>
                  </a:lnTo>
                  <a:lnTo>
                    <a:pt x="4671" y="259"/>
                  </a:lnTo>
                  <a:lnTo>
                    <a:pt x="4671" y="259"/>
                  </a:lnTo>
                  <a:lnTo>
                    <a:pt x="4654" y="251"/>
                  </a:lnTo>
                  <a:lnTo>
                    <a:pt x="4654" y="251"/>
                  </a:lnTo>
                  <a:lnTo>
                    <a:pt x="4629" y="251"/>
                  </a:lnTo>
                  <a:lnTo>
                    <a:pt x="4637" y="251"/>
                  </a:lnTo>
                  <a:lnTo>
                    <a:pt x="4612" y="251"/>
                  </a:lnTo>
                  <a:lnTo>
                    <a:pt x="4620" y="251"/>
                  </a:lnTo>
                  <a:lnTo>
                    <a:pt x="4595" y="251"/>
                  </a:lnTo>
                  <a:lnTo>
                    <a:pt x="4595" y="251"/>
                  </a:lnTo>
                  <a:lnTo>
                    <a:pt x="4579" y="251"/>
                  </a:lnTo>
                  <a:lnTo>
                    <a:pt x="4478" y="251"/>
                  </a:lnTo>
                  <a:lnTo>
                    <a:pt x="4453" y="251"/>
                  </a:lnTo>
                  <a:lnTo>
                    <a:pt x="4453" y="251"/>
                  </a:lnTo>
                  <a:lnTo>
                    <a:pt x="4428" y="251"/>
                  </a:lnTo>
                  <a:lnTo>
                    <a:pt x="4412" y="251"/>
                  </a:lnTo>
                  <a:lnTo>
                    <a:pt x="4412" y="251"/>
                  </a:lnTo>
                  <a:lnTo>
                    <a:pt x="4387" y="251"/>
                  </a:lnTo>
                  <a:lnTo>
                    <a:pt x="4361" y="251"/>
                  </a:lnTo>
                  <a:lnTo>
                    <a:pt x="4361" y="251"/>
                  </a:lnTo>
                  <a:lnTo>
                    <a:pt x="4336" y="251"/>
                  </a:lnTo>
                  <a:lnTo>
                    <a:pt x="4320" y="251"/>
                  </a:lnTo>
                  <a:lnTo>
                    <a:pt x="4320" y="251"/>
                  </a:lnTo>
                  <a:lnTo>
                    <a:pt x="4295" y="259"/>
                  </a:lnTo>
                  <a:lnTo>
                    <a:pt x="4270" y="267"/>
                  </a:lnTo>
                  <a:lnTo>
                    <a:pt x="4270" y="267"/>
                  </a:lnTo>
                  <a:lnTo>
                    <a:pt x="4270" y="309"/>
                  </a:lnTo>
                  <a:lnTo>
                    <a:pt x="4253" y="309"/>
                  </a:lnTo>
                  <a:lnTo>
                    <a:pt x="4228" y="317"/>
                  </a:lnTo>
                  <a:lnTo>
                    <a:pt x="4203" y="326"/>
                  </a:lnTo>
                  <a:lnTo>
                    <a:pt x="4178" y="334"/>
                  </a:lnTo>
                  <a:lnTo>
                    <a:pt x="4153" y="351"/>
                  </a:lnTo>
                  <a:lnTo>
                    <a:pt x="4128" y="359"/>
                  </a:lnTo>
                  <a:lnTo>
                    <a:pt x="4111" y="368"/>
                  </a:lnTo>
                  <a:lnTo>
                    <a:pt x="4086" y="376"/>
                  </a:lnTo>
                  <a:lnTo>
                    <a:pt x="4061" y="393"/>
                  </a:lnTo>
                  <a:lnTo>
                    <a:pt x="4036" y="401"/>
                  </a:lnTo>
                  <a:lnTo>
                    <a:pt x="4011" y="409"/>
                  </a:lnTo>
                  <a:lnTo>
                    <a:pt x="3994" y="426"/>
                  </a:lnTo>
                  <a:lnTo>
                    <a:pt x="3969" y="434"/>
                  </a:lnTo>
                  <a:lnTo>
                    <a:pt x="3944" y="451"/>
                  </a:lnTo>
                  <a:lnTo>
                    <a:pt x="3919" y="459"/>
                  </a:lnTo>
                  <a:lnTo>
                    <a:pt x="3877" y="485"/>
                  </a:lnTo>
                  <a:lnTo>
                    <a:pt x="3827" y="518"/>
                  </a:lnTo>
                  <a:lnTo>
                    <a:pt x="3785" y="543"/>
                  </a:lnTo>
                  <a:lnTo>
                    <a:pt x="3743" y="568"/>
                  </a:lnTo>
                  <a:lnTo>
                    <a:pt x="3701" y="593"/>
                  </a:lnTo>
                  <a:lnTo>
                    <a:pt x="3660" y="627"/>
                  </a:lnTo>
                  <a:lnTo>
                    <a:pt x="3626" y="652"/>
                  </a:lnTo>
                  <a:lnTo>
                    <a:pt x="3585" y="677"/>
                  </a:lnTo>
                  <a:lnTo>
                    <a:pt x="3551" y="702"/>
                  </a:lnTo>
                  <a:lnTo>
                    <a:pt x="3518" y="727"/>
                  </a:lnTo>
                  <a:lnTo>
                    <a:pt x="3484" y="752"/>
                  </a:lnTo>
                  <a:lnTo>
                    <a:pt x="3426" y="794"/>
                  </a:lnTo>
                  <a:lnTo>
                    <a:pt x="3376" y="835"/>
                  </a:lnTo>
                  <a:lnTo>
                    <a:pt x="3326" y="869"/>
                  </a:lnTo>
                  <a:lnTo>
                    <a:pt x="3275" y="911"/>
                  </a:lnTo>
                  <a:lnTo>
                    <a:pt x="3225" y="952"/>
                  </a:lnTo>
                  <a:lnTo>
                    <a:pt x="3175" y="1002"/>
                  </a:lnTo>
                  <a:lnTo>
                    <a:pt x="3125" y="1044"/>
                  </a:lnTo>
                  <a:lnTo>
                    <a:pt x="3075" y="1086"/>
                  </a:lnTo>
                  <a:lnTo>
                    <a:pt x="3025" y="1128"/>
                  </a:lnTo>
                  <a:lnTo>
                    <a:pt x="2975" y="1178"/>
                  </a:lnTo>
                  <a:lnTo>
                    <a:pt x="2925" y="1220"/>
                  </a:lnTo>
                  <a:lnTo>
                    <a:pt x="2874" y="1261"/>
                  </a:lnTo>
                  <a:lnTo>
                    <a:pt x="2824" y="1312"/>
                  </a:lnTo>
                  <a:lnTo>
                    <a:pt x="2783" y="1362"/>
                  </a:lnTo>
                  <a:lnTo>
                    <a:pt x="2732" y="1403"/>
                  </a:lnTo>
                  <a:lnTo>
                    <a:pt x="2682" y="1454"/>
                  </a:lnTo>
                  <a:lnTo>
                    <a:pt x="2641" y="1504"/>
                  </a:lnTo>
                  <a:lnTo>
                    <a:pt x="2590" y="1545"/>
                  </a:lnTo>
                  <a:lnTo>
                    <a:pt x="2549" y="1596"/>
                  </a:lnTo>
                  <a:lnTo>
                    <a:pt x="2499" y="1646"/>
                  </a:lnTo>
                  <a:lnTo>
                    <a:pt x="2457" y="1696"/>
                  </a:lnTo>
                  <a:lnTo>
                    <a:pt x="2407" y="1746"/>
                  </a:lnTo>
                  <a:lnTo>
                    <a:pt x="2365" y="1796"/>
                  </a:lnTo>
                  <a:lnTo>
                    <a:pt x="2323" y="1846"/>
                  </a:lnTo>
                  <a:lnTo>
                    <a:pt x="2273" y="1896"/>
                  </a:lnTo>
                  <a:lnTo>
                    <a:pt x="2231" y="1955"/>
                  </a:lnTo>
                  <a:lnTo>
                    <a:pt x="2189" y="2005"/>
                  </a:lnTo>
                  <a:lnTo>
                    <a:pt x="2148" y="2055"/>
                  </a:lnTo>
                  <a:lnTo>
                    <a:pt x="2114" y="2097"/>
                  </a:lnTo>
                  <a:lnTo>
                    <a:pt x="2106" y="2105"/>
                  </a:lnTo>
                  <a:lnTo>
                    <a:pt x="2064" y="2164"/>
                  </a:lnTo>
                  <a:lnTo>
                    <a:pt x="2014" y="2214"/>
                  </a:lnTo>
                  <a:lnTo>
                    <a:pt x="1972" y="2264"/>
                  </a:lnTo>
                  <a:lnTo>
                    <a:pt x="1930" y="2322"/>
                  </a:lnTo>
                  <a:lnTo>
                    <a:pt x="1889" y="2373"/>
                  </a:lnTo>
                  <a:lnTo>
                    <a:pt x="1855" y="2431"/>
                  </a:lnTo>
                  <a:lnTo>
                    <a:pt x="1813" y="2481"/>
                  </a:lnTo>
                  <a:lnTo>
                    <a:pt x="1772" y="2540"/>
                  </a:lnTo>
                  <a:lnTo>
                    <a:pt x="1730" y="2590"/>
                  </a:lnTo>
                  <a:lnTo>
                    <a:pt x="1688" y="2648"/>
                  </a:lnTo>
                  <a:lnTo>
                    <a:pt x="1646" y="2707"/>
                  </a:lnTo>
                  <a:lnTo>
                    <a:pt x="1613" y="2757"/>
                  </a:lnTo>
                  <a:lnTo>
                    <a:pt x="1571" y="2815"/>
                  </a:lnTo>
                  <a:lnTo>
                    <a:pt x="1496" y="2924"/>
                  </a:lnTo>
                  <a:lnTo>
                    <a:pt x="1412" y="3041"/>
                  </a:lnTo>
                  <a:lnTo>
                    <a:pt x="1337" y="3149"/>
                  </a:lnTo>
                  <a:lnTo>
                    <a:pt x="1262" y="3266"/>
                  </a:lnTo>
                  <a:lnTo>
                    <a:pt x="1187" y="3375"/>
                  </a:lnTo>
                  <a:lnTo>
                    <a:pt x="1112" y="3492"/>
                  </a:lnTo>
                  <a:lnTo>
                    <a:pt x="1045" y="3601"/>
                  </a:lnTo>
                  <a:lnTo>
                    <a:pt x="970" y="3718"/>
                  </a:lnTo>
                  <a:lnTo>
                    <a:pt x="895" y="3835"/>
                  </a:lnTo>
                  <a:lnTo>
                    <a:pt x="828" y="3943"/>
                  </a:lnTo>
                  <a:lnTo>
                    <a:pt x="753" y="4060"/>
                  </a:lnTo>
                  <a:lnTo>
                    <a:pt x="719" y="4119"/>
                  </a:lnTo>
                  <a:lnTo>
                    <a:pt x="686" y="4177"/>
                  </a:lnTo>
                  <a:lnTo>
                    <a:pt x="661" y="4210"/>
                  </a:lnTo>
                  <a:lnTo>
                    <a:pt x="644" y="4244"/>
                  </a:lnTo>
                  <a:lnTo>
                    <a:pt x="627" y="4277"/>
                  </a:lnTo>
                  <a:lnTo>
                    <a:pt x="602" y="4319"/>
                  </a:lnTo>
                  <a:lnTo>
                    <a:pt x="585" y="4352"/>
                  </a:lnTo>
                  <a:lnTo>
                    <a:pt x="560" y="4386"/>
                  </a:lnTo>
                  <a:lnTo>
                    <a:pt x="544" y="4428"/>
                  </a:lnTo>
                  <a:lnTo>
                    <a:pt x="527" y="4469"/>
                  </a:lnTo>
                  <a:lnTo>
                    <a:pt x="510" y="4503"/>
                  </a:lnTo>
                  <a:lnTo>
                    <a:pt x="494" y="4545"/>
                  </a:lnTo>
                  <a:lnTo>
                    <a:pt x="477" y="4578"/>
                  </a:lnTo>
                  <a:lnTo>
                    <a:pt x="468" y="4603"/>
                  </a:lnTo>
                  <a:lnTo>
                    <a:pt x="460" y="4620"/>
                  </a:lnTo>
                  <a:lnTo>
                    <a:pt x="452" y="4636"/>
                  </a:lnTo>
                  <a:lnTo>
                    <a:pt x="443" y="4653"/>
                  </a:lnTo>
                  <a:lnTo>
                    <a:pt x="443" y="4678"/>
                  </a:lnTo>
                  <a:lnTo>
                    <a:pt x="435" y="4695"/>
                  </a:lnTo>
                  <a:lnTo>
                    <a:pt x="435" y="4712"/>
                  </a:lnTo>
                  <a:lnTo>
                    <a:pt x="427" y="4728"/>
                  </a:lnTo>
                  <a:lnTo>
                    <a:pt x="427" y="4745"/>
                  </a:lnTo>
                  <a:lnTo>
                    <a:pt x="427" y="4770"/>
                  </a:lnTo>
                  <a:lnTo>
                    <a:pt x="427" y="4779"/>
                  </a:lnTo>
                  <a:lnTo>
                    <a:pt x="427" y="4804"/>
                  </a:lnTo>
                  <a:lnTo>
                    <a:pt x="427" y="4812"/>
                  </a:lnTo>
                  <a:lnTo>
                    <a:pt x="427" y="4837"/>
                  </a:lnTo>
                  <a:lnTo>
                    <a:pt x="427" y="4837"/>
                  </a:lnTo>
                  <a:lnTo>
                    <a:pt x="427" y="4845"/>
                  </a:lnTo>
                  <a:lnTo>
                    <a:pt x="427" y="4845"/>
                  </a:lnTo>
                  <a:lnTo>
                    <a:pt x="427" y="4862"/>
                  </a:lnTo>
                  <a:lnTo>
                    <a:pt x="427" y="4962"/>
                  </a:lnTo>
                  <a:lnTo>
                    <a:pt x="427" y="4971"/>
                  </a:lnTo>
                  <a:lnTo>
                    <a:pt x="427" y="4979"/>
                  </a:lnTo>
                  <a:lnTo>
                    <a:pt x="427" y="4996"/>
                  </a:lnTo>
                  <a:lnTo>
                    <a:pt x="427" y="5004"/>
                  </a:lnTo>
                  <a:lnTo>
                    <a:pt x="427" y="5012"/>
                  </a:lnTo>
                  <a:lnTo>
                    <a:pt x="427" y="5021"/>
                  </a:lnTo>
                  <a:lnTo>
                    <a:pt x="427" y="5029"/>
                  </a:lnTo>
                  <a:lnTo>
                    <a:pt x="427" y="5037"/>
                  </a:lnTo>
                  <a:lnTo>
                    <a:pt x="435" y="5046"/>
                  </a:lnTo>
                  <a:lnTo>
                    <a:pt x="443" y="5054"/>
                  </a:lnTo>
                  <a:lnTo>
                    <a:pt x="443" y="5063"/>
                  </a:lnTo>
                  <a:lnTo>
                    <a:pt x="460" y="5079"/>
                  </a:lnTo>
                  <a:lnTo>
                    <a:pt x="468" y="5096"/>
                  </a:lnTo>
                  <a:lnTo>
                    <a:pt x="485" y="5104"/>
                  </a:lnTo>
                  <a:lnTo>
                    <a:pt x="494" y="5121"/>
                  </a:lnTo>
                  <a:lnTo>
                    <a:pt x="510" y="5129"/>
                  </a:lnTo>
                  <a:lnTo>
                    <a:pt x="519" y="5138"/>
                  </a:lnTo>
                  <a:lnTo>
                    <a:pt x="535" y="5154"/>
                  </a:lnTo>
                  <a:lnTo>
                    <a:pt x="544" y="5163"/>
                  </a:lnTo>
                  <a:lnTo>
                    <a:pt x="560" y="5171"/>
                  </a:lnTo>
                  <a:lnTo>
                    <a:pt x="569" y="5180"/>
                  </a:lnTo>
                  <a:lnTo>
                    <a:pt x="585" y="5188"/>
                  </a:lnTo>
                  <a:lnTo>
                    <a:pt x="602" y="5196"/>
                  </a:lnTo>
                  <a:lnTo>
                    <a:pt x="619" y="5205"/>
                  </a:lnTo>
                  <a:lnTo>
                    <a:pt x="627" y="5205"/>
                  </a:lnTo>
                  <a:lnTo>
                    <a:pt x="644" y="5213"/>
                  </a:lnTo>
                  <a:lnTo>
                    <a:pt x="661" y="5213"/>
                  </a:lnTo>
                  <a:lnTo>
                    <a:pt x="677" y="5221"/>
                  </a:lnTo>
                  <a:lnTo>
                    <a:pt x="694" y="5221"/>
                  </a:lnTo>
                  <a:lnTo>
                    <a:pt x="711" y="5221"/>
                  </a:lnTo>
                  <a:lnTo>
                    <a:pt x="711" y="5221"/>
                  </a:lnTo>
                  <a:lnTo>
                    <a:pt x="727" y="5221"/>
                  </a:lnTo>
                  <a:lnTo>
                    <a:pt x="753" y="5221"/>
                  </a:lnTo>
                  <a:lnTo>
                    <a:pt x="744" y="5221"/>
                  </a:lnTo>
                  <a:lnTo>
                    <a:pt x="761" y="5221"/>
                  </a:lnTo>
                  <a:lnTo>
                    <a:pt x="786" y="5221"/>
                  </a:lnTo>
                  <a:lnTo>
                    <a:pt x="786" y="5221"/>
                  </a:lnTo>
                  <a:lnTo>
                    <a:pt x="803" y="5221"/>
                  </a:lnTo>
                  <a:lnTo>
                    <a:pt x="828" y="5221"/>
                  </a:lnTo>
                  <a:lnTo>
                    <a:pt x="970" y="5221"/>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7203134" y="4107544"/>
              <a:ext cx="208162" cy="177678"/>
            </a:xfrm>
            <a:custGeom>
              <a:avLst/>
              <a:gdLst/>
              <a:ahLst/>
              <a:cxnLst/>
              <a:rect l="l" t="t" r="r" b="b"/>
              <a:pathLst>
                <a:path w="4220" h="3602" extrusionOk="0">
                  <a:moveTo>
                    <a:pt x="235" y="1295"/>
                  </a:moveTo>
                  <a:lnTo>
                    <a:pt x="293" y="1321"/>
                  </a:lnTo>
                  <a:lnTo>
                    <a:pt x="301" y="1321"/>
                  </a:lnTo>
                  <a:lnTo>
                    <a:pt x="318" y="1362"/>
                  </a:lnTo>
                  <a:lnTo>
                    <a:pt x="343" y="1404"/>
                  </a:lnTo>
                  <a:lnTo>
                    <a:pt x="360" y="1446"/>
                  </a:lnTo>
                  <a:lnTo>
                    <a:pt x="385" y="1488"/>
                  </a:lnTo>
                  <a:lnTo>
                    <a:pt x="402" y="1529"/>
                  </a:lnTo>
                  <a:lnTo>
                    <a:pt x="427" y="1571"/>
                  </a:lnTo>
                  <a:lnTo>
                    <a:pt x="452" y="1613"/>
                  </a:lnTo>
                  <a:lnTo>
                    <a:pt x="477" y="1655"/>
                  </a:lnTo>
                  <a:lnTo>
                    <a:pt x="502" y="1696"/>
                  </a:lnTo>
                  <a:lnTo>
                    <a:pt x="527" y="1738"/>
                  </a:lnTo>
                  <a:lnTo>
                    <a:pt x="552" y="1780"/>
                  </a:lnTo>
                  <a:lnTo>
                    <a:pt x="585" y="1822"/>
                  </a:lnTo>
                  <a:lnTo>
                    <a:pt x="611" y="1864"/>
                  </a:lnTo>
                  <a:lnTo>
                    <a:pt x="644" y="1905"/>
                  </a:lnTo>
                  <a:lnTo>
                    <a:pt x="652" y="1922"/>
                  </a:lnTo>
                  <a:lnTo>
                    <a:pt x="669" y="1939"/>
                  </a:lnTo>
                  <a:lnTo>
                    <a:pt x="702" y="1980"/>
                  </a:lnTo>
                  <a:lnTo>
                    <a:pt x="736" y="2022"/>
                  </a:lnTo>
                  <a:lnTo>
                    <a:pt x="769" y="2056"/>
                  </a:lnTo>
                  <a:lnTo>
                    <a:pt x="803" y="2097"/>
                  </a:lnTo>
                  <a:lnTo>
                    <a:pt x="836" y="2131"/>
                  </a:lnTo>
                  <a:lnTo>
                    <a:pt x="869" y="2173"/>
                  </a:lnTo>
                  <a:lnTo>
                    <a:pt x="903" y="2206"/>
                  </a:lnTo>
                  <a:lnTo>
                    <a:pt x="936" y="2248"/>
                  </a:lnTo>
                  <a:lnTo>
                    <a:pt x="978" y="2281"/>
                  </a:lnTo>
                  <a:lnTo>
                    <a:pt x="1012" y="2315"/>
                  </a:lnTo>
                  <a:lnTo>
                    <a:pt x="1053" y="2348"/>
                  </a:lnTo>
                  <a:lnTo>
                    <a:pt x="1087" y="2381"/>
                  </a:lnTo>
                  <a:lnTo>
                    <a:pt x="1128" y="2415"/>
                  </a:lnTo>
                  <a:lnTo>
                    <a:pt x="1162" y="2448"/>
                  </a:lnTo>
                  <a:lnTo>
                    <a:pt x="1204" y="2482"/>
                  </a:lnTo>
                  <a:lnTo>
                    <a:pt x="1245" y="2515"/>
                  </a:lnTo>
                  <a:lnTo>
                    <a:pt x="1287" y="2540"/>
                  </a:lnTo>
                  <a:lnTo>
                    <a:pt x="1329" y="2574"/>
                  </a:lnTo>
                  <a:lnTo>
                    <a:pt x="1371" y="2607"/>
                  </a:lnTo>
                  <a:lnTo>
                    <a:pt x="1371" y="2607"/>
                  </a:lnTo>
                  <a:lnTo>
                    <a:pt x="1413" y="2632"/>
                  </a:lnTo>
                  <a:lnTo>
                    <a:pt x="1454" y="2657"/>
                  </a:lnTo>
                  <a:lnTo>
                    <a:pt x="1496" y="2691"/>
                  </a:lnTo>
                  <a:lnTo>
                    <a:pt x="1538" y="2716"/>
                  </a:lnTo>
                  <a:lnTo>
                    <a:pt x="1580" y="2741"/>
                  </a:lnTo>
                  <a:lnTo>
                    <a:pt x="1621" y="2766"/>
                  </a:lnTo>
                  <a:lnTo>
                    <a:pt x="1663" y="2791"/>
                  </a:lnTo>
                  <a:lnTo>
                    <a:pt x="1705" y="2816"/>
                  </a:lnTo>
                  <a:lnTo>
                    <a:pt x="1747" y="2833"/>
                  </a:lnTo>
                  <a:lnTo>
                    <a:pt x="1797" y="2858"/>
                  </a:lnTo>
                  <a:lnTo>
                    <a:pt x="1839" y="2883"/>
                  </a:lnTo>
                  <a:lnTo>
                    <a:pt x="1880" y="2899"/>
                  </a:lnTo>
                  <a:lnTo>
                    <a:pt x="1922" y="2916"/>
                  </a:lnTo>
                  <a:lnTo>
                    <a:pt x="1972" y="2933"/>
                  </a:lnTo>
                  <a:lnTo>
                    <a:pt x="2014" y="2950"/>
                  </a:lnTo>
                  <a:lnTo>
                    <a:pt x="2056" y="2966"/>
                  </a:lnTo>
                  <a:lnTo>
                    <a:pt x="2106" y="2983"/>
                  </a:lnTo>
                  <a:lnTo>
                    <a:pt x="2148" y="3000"/>
                  </a:lnTo>
                  <a:lnTo>
                    <a:pt x="2189" y="3016"/>
                  </a:lnTo>
                  <a:lnTo>
                    <a:pt x="2240" y="3025"/>
                  </a:lnTo>
                  <a:lnTo>
                    <a:pt x="2281" y="3041"/>
                  </a:lnTo>
                  <a:lnTo>
                    <a:pt x="2323" y="3050"/>
                  </a:lnTo>
                  <a:lnTo>
                    <a:pt x="2331" y="3050"/>
                  </a:lnTo>
                  <a:lnTo>
                    <a:pt x="2373" y="3058"/>
                  </a:lnTo>
                  <a:lnTo>
                    <a:pt x="2415" y="3067"/>
                  </a:lnTo>
                  <a:lnTo>
                    <a:pt x="2457" y="3075"/>
                  </a:lnTo>
                  <a:lnTo>
                    <a:pt x="2482" y="3075"/>
                  </a:lnTo>
                  <a:lnTo>
                    <a:pt x="2507" y="3075"/>
                  </a:lnTo>
                  <a:lnTo>
                    <a:pt x="2524" y="3075"/>
                  </a:lnTo>
                  <a:lnTo>
                    <a:pt x="2549" y="3075"/>
                  </a:lnTo>
                  <a:lnTo>
                    <a:pt x="2574" y="3075"/>
                  </a:lnTo>
                  <a:lnTo>
                    <a:pt x="2590" y="3075"/>
                  </a:lnTo>
                  <a:lnTo>
                    <a:pt x="2624" y="3075"/>
                  </a:lnTo>
                  <a:lnTo>
                    <a:pt x="2649" y="3075"/>
                  </a:lnTo>
                  <a:lnTo>
                    <a:pt x="2858" y="3075"/>
                  </a:lnTo>
                  <a:lnTo>
                    <a:pt x="2883" y="3075"/>
                  </a:lnTo>
                  <a:lnTo>
                    <a:pt x="2908" y="3075"/>
                  </a:lnTo>
                  <a:lnTo>
                    <a:pt x="2933" y="3075"/>
                  </a:lnTo>
                  <a:lnTo>
                    <a:pt x="2958" y="3075"/>
                  </a:lnTo>
                  <a:lnTo>
                    <a:pt x="2975" y="3075"/>
                  </a:lnTo>
                  <a:lnTo>
                    <a:pt x="3000" y="3075"/>
                  </a:lnTo>
                  <a:lnTo>
                    <a:pt x="3025" y="3075"/>
                  </a:lnTo>
                  <a:lnTo>
                    <a:pt x="3042" y="3075"/>
                  </a:lnTo>
                  <a:lnTo>
                    <a:pt x="3067" y="3075"/>
                  </a:lnTo>
                  <a:lnTo>
                    <a:pt x="3083" y="3067"/>
                  </a:lnTo>
                  <a:lnTo>
                    <a:pt x="3100" y="3067"/>
                  </a:lnTo>
                  <a:lnTo>
                    <a:pt x="3125" y="3058"/>
                  </a:lnTo>
                  <a:lnTo>
                    <a:pt x="3142" y="3050"/>
                  </a:lnTo>
                  <a:lnTo>
                    <a:pt x="3158" y="3041"/>
                  </a:lnTo>
                  <a:lnTo>
                    <a:pt x="3184" y="3033"/>
                  </a:lnTo>
                  <a:lnTo>
                    <a:pt x="3200" y="3025"/>
                  </a:lnTo>
                  <a:lnTo>
                    <a:pt x="3217" y="3025"/>
                  </a:lnTo>
                  <a:lnTo>
                    <a:pt x="3225" y="3025"/>
                  </a:lnTo>
                  <a:lnTo>
                    <a:pt x="3234" y="3025"/>
                  </a:lnTo>
                  <a:lnTo>
                    <a:pt x="3250" y="3008"/>
                  </a:lnTo>
                  <a:lnTo>
                    <a:pt x="3250" y="3008"/>
                  </a:lnTo>
                  <a:lnTo>
                    <a:pt x="3267" y="3000"/>
                  </a:lnTo>
                  <a:lnTo>
                    <a:pt x="3284" y="2991"/>
                  </a:lnTo>
                  <a:lnTo>
                    <a:pt x="3284" y="2991"/>
                  </a:lnTo>
                  <a:lnTo>
                    <a:pt x="3309" y="2983"/>
                  </a:lnTo>
                  <a:lnTo>
                    <a:pt x="3326" y="2975"/>
                  </a:lnTo>
                  <a:lnTo>
                    <a:pt x="3326" y="2975"/>
                  </a:lnTo>
                  <a:lnTo>
                    <a:pt x="3342" y="2958"/>
                  </a:lnTo>
                  <a:lnTo>
                    <a:pt x="3359" y="2950"/>
                  </a:lnTo>
                  <a:lnTo>
                    <a:pt x="3359" y="2950"/>
                  </a:lnTo>
                  <a:lnTo>
                    <a:pt x="3376" y="2941"/>
                  </a:lnTo>
                  <a:lnTo>
                    <a:pt x="3392" y="2924"/>
                  </a:lnTo>
                  <a:lnTo>
                    <a:pt x="3392" y="2924"/>
                  </a:lnTo>
                  <a:lnTo>
                    <a:pt x="3409" y="2916"/>
                  </a:lnTo>
                  <a:lnTo>
                    <a:pt x="3426" y="2899"/>
                  </a:lnTo>
                  <a:lnTo>
                    <a:pt x="3426" y="2899"/>
                  </a:lnTo>
                  <a:lnTo>
                    <a:pt x="3443" y="2891"/>
                  </a:lnTo>
                  <a:lnTo>
                    <a:pt x="3459" y="2874"/>
                  </a:lnTo>
                  <a:lnTo>
                    <a:pt x="3459" y="2874"/>
                  </a:lnTo>
                  <a:lnTo>
                    <a:pt x="3476" y="2858"/>
                  </a:lnTo>
                  <a:lnTo>
                    <a:pt x="3493" y="2849"/>
                  </a:lnTo>
                  <a:lnTo>
                    <a:pt x="3493" y="2849"/>
                  </a:lnTo>
                  <a:lnTo>
                    <a:pt x="3501" y="2833"/>
                  </a:lnTo>
                  <a:lnTo>
                    <a:pt x="3518" y="2816"/>
                  </a:lnTo>
                  <a:lnTo>
                    <a:pt x="3518" y="2816"/>
                  </a:lnTo>
                  <a:lnTo>
                    <a:pt x="3534" y="2799"/>
                  </a:lnTo>
                  <a:lnTo>
                    <a:pt x="3543" y="2791"/>
                  </a:lnTo>
                  <a:lnTo>
                    <a:pt x="3543" y="2791"/>
                  </a:lnTo>
                  <a:lnTo>
                    <a:pt x="3559" y="2774"/>
                  </a:lnTo>
                  <a:lnTo>
                    <a:pt x="3576" y="2757"/>
                  </a:lnTo>
                  <a:lnTo>
                    <a:pt x="3576" y="2757"/>
                  </a:lnTo>
                  <a:lnTo>
                    <a:pt x="3585" y="2741"/>
                  </a:lnTo>
                  <a:lnTo>
                    <a:pt x="3585" y="2741"/>
                  </a:lnTo>
                  <a:lnTo>
                    <a:pt x="3593" y="2724"/>
                  </a:lnTo>
                  <a:lnTo>
                    <a:pt x="3593" y="2724"/>
                  </a:lnTo>
                  <a:lnTo>
                    <a:pt x="3610" y="2707"/>
                  </a:lnTo>
                  <a:lnTo>
                    <a:pt x="3618" y="2691"/>
                  </a:lnTo>
                  <a:lnTo>
                    <a:pt x="3618" y="2691"/>
                  </a:lnTo>
                  <a:lnTo>
                    <a:pt x="3635" y="2674"/>
                  </a:lnTo>
                  <a:lnTo>
                    <a:pt x="3643" y="2657"/>
                  </a:lnTo>
                  <a:lnTo>
                    <a:pt x="3643" y="2657"/>
                  </a:lnTo>
                  <a:lnTo>
                    <a:pt x="3660" y="2640"/>
                  </a:lnTo>
                  <a:lnTo>
                    <a:pt x="3668" y="2624"/>
                  </a:lnTo>
                  <a:lnTo>
                    <a:pt x="3668" y="2624"/>
                  </a:lnTo>
                  <a:lnTo>
                    <a:pt x="3676" y="2607"/>
                  </a:lnTo>
                  <a:lnTo>
                    <a:pt x="3693" y="2590"/>
                  </a:lnTo>
                  <a:lnTo>
                    <a:pt x="3693" y="2590"/>
                  </a:lnTo>
                  <a:lnTo>
                    <a:pt x="3702" y="2565"/>
                  </a:lnTo>
                  <a:lnTo>
                    <a:pt x="3710" y="2549"/>
                  </a:lnTo>
                  <a:lnTo>
                    <a:pt x="3710" y="2549"/>
                  </a:lnTo>
                  <a:lnTo>
                    <a:pt x="3718" y="2532"/>
                  </a:lnTo>
                  <a:lnTo>
                    <a:pt x="3727" y="2507"/>
                  </a:lnTo>
                  <a:lnTo>
                    <a:pt x="3727" y="2507"/>
                  </a:lnTo>
                  <a:lnTo>
                    <a:pt x="3735" y="2490"/>
                  </a:lnTo>
                  <a:lnTo>
                    <a:pt x="3743" y="2473"/>
                  </a:lnTo>
                  <a:lnTo>
                    <a:pt x="3752" y="2448"/>
                  </a:lnTo>
                  <a:lnTo>
                    <a:pt x="3760" y="2432"/>
                  </a:lnTo>
                  <a:lnTo>
                    <a:pt x="3768" y="2415"/>
                  </a:lnTo>
                  <a:lnTo>
                    <a:pt x="3768" y="2398"/>
                  </a:lnTo>
                  <a:lnTo>
                    <a:pt x="3777" y="2373"/>
                  </a:lnTo>
                  <a:lnTo>
                    <a:pt x="3785" y="2356"/>
                  </a:lnTo>
                  <a:lnTo>
                    <a:pt x="3793" y="2340"/>
                  </a:lnTo>
                  <a:lnTo>
                    <a:pt x="3793" y="2315"/>
                  </a:lnTo>
                  <a:lnTo>
                    <a:pt x="3802" y="2298"/>
                  </a:lnTo>
                  <a:lnTo>
                    <a:pt x="3802" y="2273"/>
                  </a:lnTo>
                  <a:lnTo>
                    <a:pt x="3802" y="2273"/>
                  </a:lnTo>
                  <a:lnTo>
                    <a:pt x="3802" y="2256"/>
                  </a:lnTo>
                  <a:lnTo>
                    <a:pt x="3802" y="2231"/>
                  </a:lnTo>
                  <a:lnTo>
                    <a:pt x="3802" y="2214"/>
                  </a:lnTo>
                  <a:lnTo>
                    <a:pt x="3802" y="2189"/>
                  </a:lnTo>
                  <a:lnTo>
                    <a:pt x="3802" y="2173"/>
                  </a:lnTo>
                  <a:lnTo>
                    <a:pt x="3802" y="2148"/>
                  </a:lnTo>
                  <a:lnTo>
                    <a:pt x="3802" y="2131"/>
                  </a:lnTo>
                  <a:lnTo>
                    <a:pt x="3802" y="2106"/>
                  </a:lnTo>
                  <a:lnTo>
                    <a:pt x="3802" y="2081"/>
                  </a:lnTo>
                  <a:lnTo>
                    <a:pt x="3802" y="2064"/>
                  </a:lnTo>
                  <a:lnTo>
                    <a:pt x="3802" y="2039"/>
                  </a:lnTo>
                  <a:lnTo>
                    <a:pt x="3802" y="1788"/>
                  </a:lnTo>
                  <a:lnTo>
                    <a:pt x="3802" y="1763"/>
                  </a:lnTo>
                  <a:lnTo>
                    <a:pt x="3802" y="1738"/>
                  </a:lnTo>
                  <a:lnTo>
                    <a:pt x="3802" y="1713"/>
                  </a:lnTo>
                  <a:lnTo>
                    <a:pt x="3802" y="1688"/>
                  </a:lnTo>
                  <a:lnTo>
                    <a:pt x="3802" y="1663"/>
                  </a:lnTo>
                  <a:lnTo>
                    <a:pt x="3802" y="1638"/>
                  </a:lnTo>
                  <a:lnTo>
                    <a:pt x="3802" y="1621"/>
                  </a:lnTo>
                  <a:lnTo>
                    <a:pt x="3802" y="1596"/>
                  </a:lnTo>
                  <a:lnTo>
                    <a:pt x="3802" y="1571"/>
                  </a:lnTo>
                  <a:lnTo>
                    <a:pt x="3802" y="1546"/>
                  </a:lnTo>
                  <a:lnTo>
                    <a:pt x="3802" y="1521"/>
                  </a:lnTo>
                  <a:lnTo>
                    <a:pt x="3793" y="1496"/>
                  </a:lnTo>
                  <a:lnTo>
                    <a:pt x="3793" y="1471"/>
                  </a:lnTo>
                  <a:lnTo>
                    <a:pt x="3785" y="1446"/>
                  </a:lnTo>
                  <a:lnTo>
                    <a:pt x="3777" y="1429"/>
                  </a:lnTo>
                  <a:lnTo>
                    <a:pt x="3768" y="1404"/>
                  </a:lnTo>
                  <a:lnTo>
                    <a:pt x="3760" y="1379"/>
                  </a:lnTo>
                  <a:lnTo>
                    <a:pt x="3760" y="1354"/>
                  </a:lnTo>
                  <a:lnTo>
                    <a:pt x="3752" y="1329"/>
                  </a:lnTo>
                  <a:lnTo>
                    <a:pt x="3743" y="1304"/>
                  </a:lnTo>
                  <a:lnTo>
                    <a:pt x="3735" y="1287"/>
                  </a:lnTo>
                  <a:lnTo>
                    <a:pt x="3727" y="1262"/>
                  </a:lnTo>
                  <a:lnTo>
                    <a:pt x="3718" y="1237"/>
                  </a:lnTo>
                  <a:lnTo>
                    <a:pt x="3710" y="1212"/>
                  </a:lnTo>
                  <a:lnTo>
                    <a:pt x="3702" y="1195"/>
                  </a:lnTo>
                  <a:lnTo>
                    <a:pt x="3702" y="1195"/>
                  </a:lnTo>
                  <a:lnTo>
                    <a:pt x="3685" y="1170"/>
                  </a:lnTo>
                  <a:lnTo>
                    <a:pt x="3676" y="1145"/>
                  </a:lnTo>
                  <a:lnTo>
                    <a:pt x="3668" y="1128"/>
                  </a:lnTo>
                  <a:lnTo>
                    <a:pt x="3660" y="1103"/>
                  </a:lnTo>
                  <a:lnTo>
                    <a:pt x="3643" y="1078"/>
                  </a:lnTo>
                  <a:lnTo>
                    <a:pt x="3635" y="1062"/>
                  </a:lnTo>
                  <a:lnTo>
                    <a:pt x="3618" y="1028"/>
                  </a:lnTo>
                  <a:lnTo>
                    <a:pt x="3601" y="995"/>
                  </a:lnTo>
                  <a:lnTo>
                    <a:pt x="3585" y="961"/>
                  </a:lnTo>
                  <a:lnTo>
                    <a:pt x="3568" y="928"/>
                  </a:lnTo>
                  <a:lnTo>
                    <a:pt x="3551" y="903"/>
                  </a:lnTo>
                  <a:lnTo>
                    <a:pt x="3526" y="869"/>
                  </a:lnTo>
                  <a:lnTo>
                    <a:pt x="3509" y="836"/>
                  </a:lnTo>
                  <a:lnTo>
                    <a:pt x="3493" y="811"/>
                  </a:lnTo>
                  <a:lnTo>
                    <a:pt x="3468" y="778"/>
                  </a:lnTo>
                  <a:lnTo>
                    <a:pt x="3451" y="752"/>
                  </a:lnTo>
                  <a:lnTo>
                    <a:pt x="3426" y="719"/>
                  </a:lnTo>
                  <a:lnTo>
                    <a:pt x="3409" y="694"/>
                  </a:lnTo>
                  <a:lnTo>
                    <a:pt x="3384" y="669"/>
                  </a:lnTo>
                  <a:lnTo>
                    <a:pt x="3359" y="635"/>
                  </a:lnTo>
                  <a:lnTo>
                    <a:pt x="3342" y="610"/>
                  </a:lnTo>
                  <a:lnTo>
                    <a:pt x="3317" y="585"/>
                  </a:lnTo>
                  <a:lnTo>
                    <a:pt x="3292" y="552"/>
                  </a:lnTo>
                  <a:lnTo>
                    <a:pt x="3275" y="527"/>
                  </a:lnTo>
                  <a:lnTo>
                    <a:pt x="3250" y="502"/>
                  </a:lnTo>
                  <a:lnTo>
                    <a:pt x="3225" y="477"/>
                  </a:lnTo>
                  <a:lnTo>
                    <a:pt x="3200" y="443"/>
                  </a:lnTo>
                  <a:lnTo>
                    <a:pt x="3175" y="418"/>
                  </a:lnTo>
                  <a:lnTo>
                    <a:pt x="3150" y="393"/>
                  </a:lnTo>
                  <a:lnTo>
                    <a:pt x="3125" y="368"/>
                  </a:lnTo>
                  <a:lnTo>
                    <a:pt x="3075" y="318"/>
                  </a:lnTo>
                  <a:lnTo>
                    <a:pt x="3016" y="260"/>
                  </a:lnTo>
                  <a:lnTo>
                    <a:pt x="2966" y="209"/>
                  </a:lnTo>
                  <a:lnTo>
                    <a:pt x="2908" y="151"/>
                  </a:lnTo>
                  <a:lnTo>
                    <a:pt x="2900" y="9"/>
                  </a:lnTo>
                  <a:lnTo>
                    <a:pt x="3042" y="1"/>
                  </a:lnTo>
                  <a:lnTo>
                    <a:pt x="3100" y="51"/>
                  </a:lnTo>
                  <a:lnTo>
                    <a:pt x="3167" y="101"/>
                  </a:lnTo>
                  <a:lnTo>
                    <a:pt x="3225" y="151"/>
                  </a:lnTo>
                  <a:lnTo>
                    <a:pt x="3284" y="201"/>
                  </a:lnTo>
                  <a:lnTo>
                    <a:pt x="3309" y="226"/>
                  </a:lnTo>
                  <a:lnTo>
                    <a:pt x="3342" y="251"/>
                  </a:lnTo>
                  <a:lnTo>
                    <a:pt x="3367" y="276"/>
                  </a:lnTo>
                  <a:lnTo>
                    <a:pt x="3401" y="301"/>
                  </a:lnTo>
                  <a:lnTo>
                    <a:pt x="3426" y="326"/>
                  </a:lnTo>
                  <a:lnTo>
                    <a:pt x="3451" y="351"/>
                  </a:lnTo>
                  <a:lnTo>
                    <a:pt x="3484" y="385"/>
                  </a:lnTo>
                  <a:lnTo>
                    <a:pt x="3509" y="410"/>
                  </a:lnTo>
                  <a:lnTo>
                    <a:pt x="3534" y="435"/>
                  </a:lnTo>
                  <a:lnTo>
                    <a:pt x="3559" y="468"/>
                  </a:lnTo>
                  <a:lnTo>
                    <a:pt x="3593" y="493"/>
                  </a:lnTo>
                  <a:lnTo>
                    <a:pt x="3618" y="519"/>
                  </a:lnTo>
                  <a:lnTo>
                    <a:pt x="3643" y="552"/>
                  </a:lnTo>
                  <a:lnTo>
                    <a:pt x="3668" y="577"/>
                  </a:lnTo>
                  <a:lnTo>
                    <a:pt x="3693" y="610"/>
                  </a:lnTo>
                  <a:lnTo>
                    <a:pt x="3718" y="644"/>
                  </a:lnTo>
                  <a:lnTo>
                    <a:pt x="3743" y="669"/>
                  </a:lnTo>
                  <a:lnTo>
                    <a:pt x="3768" y="702"/>
                  </a:lnTo>
                  <a:lnTo>
                    <a:pt x="3793" y="736"/>
                  </a:lnTo>
                  <a:lnTo>
                    <a:pt x="3818" y="769"/>
                  </a:lnTo>
                  <a:lnTo>
                    <a:pt x="3844" y="803"/>
                  </a:lnTo>
                  <a:lnTo>
                    <a:pt x="3860" y="836"/>
                  </a:lnTo>
                  <a:lnTo>
                    <a:pt x="3885" y="869"/>
                  </a:lnTo>
                  <a:lnTo>
                    <a:pt x="3910" y="903"/>
                  </a:lnTo>
                  <a:lnTo>
                    <a:pt x="3927" y="928"/>
                  </a:lnTo>
                  <a:lnTo>
                    <a:pt x="3944" y="953"/>
                  </a:lnTo>
                  <a:lnTo>
                    <a:pt x="3952" y="978"/>
                  </a:lnTo>
                  <a:lnTo>
                    <a:pt x="3969" y="1003"/>
                  </a:lnTo>
                  <a:lnTo>
                    <a:pt x="3986" y="1028"/>
                  </a:lnTo>
                  <a:lnTo>
                    <a:pt x="3994" y="1053"/>
                  </a:lnTo>
                  <a:lnTo>
                    <a:pt x="3994" y="1053"/>
                  </a:lnTo>
                  <a:lnTo>
                    <a:pt x="4011" y="1078"/>
                  </a:lnTo>
                  <a:lnTo>
                    <a:pt x="4019" y="1103"/>
                  </a:lnTo>
                  <a:lnTo>
                    <a:pt x="4036" y="1128"/>
                  </a:lnTo>
                  <a:lnTo>
                    <a:pt x="4044" y="1153"/>
                  </a:lnTo>
                  <a:lnTo>
                    <a:pt x="4061" y="1187"/>
                  </a:lnTo>
                  <a:lnTo>
                    <a:pt x="4069" y="1212"/>
                  </a:lnTo>
                  <a:lnTo>
                    <a:pt x="4086" y="1237"/>
                  </a:lnTo>
                  <a:lnTo>
                    <a:pt x="4094" y="1262"/>
                  </a:lnTo>
                  <a:lnTo>
                    <a:pt x="4103" y="1295"/>
                  </a:lnTo>
                  <a:lnTo>
                    <a:pt x="4111" y="1321"/>
                  </a:lnTo>
                  <a:lnTo>
                    <a:pt x="4128" y="1346"/>
                  </a:lnTo>
                  <a:lnTo>
                    <a:pt x="4136" y="1371"/>
                  </a:lnTo>
                  <a:lnTo>
                    <a:pt x="4144" y="1404"/>
                  </a:lnTo>
                  <a:lnTo>
                    <a:pt x="4153" y="1429"/>
                  </a:lnTo>
                  <a:lnTo>
                    <a:pt x="4161" y="1454"/>
                  </a:lnTo>
                  <a:lnTo>
                    <a:pt x="4169" y="1488"/>
                  </a:lnTo>
                  <a:lnTo>
                    <a:pt x="4178" y="1513"/>
                  </a:lnTo>
                  <a:lnTo>
                    <a:pt x="4186" y="1538"/>
                  </a:lnTo>
                  <a:lnTo>
                    <a:pt x="4194" y="1571"/>
                  </a:lnTo>
                  <a:lnTo>
                    <a:pt x="4194" y="1596"/>
                  </a:lnTo>
                  <a:lnTo>
                    <a:pt x="4203" y="1621"/>
                  </a:lnTo>
                  <a:lnTo>
                    <a:pt x="4211" y="1655"/>
                  </a:lnTo>
                  <a:lnTo>
                    <a:pt x="4219" y="1680"/>
                  </a:lnTo>
                  <a:lnTo>
                    <a:pt x="4219" y="1705"/>
                  </a:lnTo>
                  <a:lnTo>
                    <a:pt x="4219" y="1738"/>
                  </a:lnTo>
                  <a:lnTo>
                    <a:pt x="4219" y="1763"/>
                  </a:lnTo>
                  <a:lnTo>
                    <a:pt x="4219" y="1797"/>
                  </a:lnTo>
                  <a:lnTo>
                    <a:pt x="4219" y="1822"/>
                  </a:lnTo>
                  <a:lnTo>
                    <a:pt x="4219" y="1847"/>
                  </a:lnTo>
                  <a:lnTo>
                    <a:pt x="4219" y="1880"/>
                  </a:lnTo>
                  <a:lnTo>
                    <a:pt x="4219" y="1905"/>
                  </a:lnTo>
                  <a:lnTo>
                    <a:pt x="4219" y="1939"/>
                  </a:lnTo>
                  <a:lnTo>
                    <a:pt x="4219" y="1964"/>
                  </a:lnTo>
                  <a:lnTo>
                    <a:pt x="4219" y="2223"/>
                  </a:lnTo>
                  <a:lnTo>
                    <a:pt x="4219" y="2248"/>
                  </a:lnTo>
                  <a:lnTo>
                    <a:pt x="4219" y="2273"/>
                  </a:lnTo>
                  <a:lnTo>
                    <a:pt x="4219" y="2306"/>
                  </a:lnTo>
                  <a:lnTo>
                    <a:pt x="4219" y="2331"/>
                  </a:lnTo>
                  <a:lnTo>
                    <a:pt x="4219" y="2356"/>
                  </a:lnTo>
                  <a:lnTo>
                    <a:pt x="4219" y="2356"/>
                  </a:lnTo>
                  <a:lnTo>
                    <a:pt x="4219" y="2381"/>
                  </a:lnTo>
                  <a:lnTo>
                    <a:pt x="4219" y="2407"/>
                  </a:lnTo>
                  <a:lnTo>
                    <a:pt x="4219" y="2440"/>
                  </a:lnTo>
                  <a:lnTo>
                    <a:pt x="4211" y="2465"/>
                  </a:lnTo>
                  <a:lnTo>
                    <a:pt x="4203" y="2490"/>
                  </a:lnTo>
                  <a:lnTo>
                    <a:pt x="4194" y="2515"/>
                  </a:lnTo>
                  <a:lnTo>
                    <a:pt x="4194" y="2549"/>
                  </a:lnTo>
                  <a:lnTo>
                    <a:pt x="4186" y="2574"/>
                  </a:lnTo>
                  <a:lnTo>
                    <a:pt x="4178" y="2599"/>
                  </a:lnTo>
                  <a:lnTo>
                    <a:pt x="4169" y="2624"/>
                  </a:lnTo>
                  <a:lnTo>
                    <a:pt x="4161" y="2649"/>
                  </a:lnTo>
                  <a:lnTo>
                    <a:pt x="4111" y="2741"/>
                  </a:lnTo>
                  <a:lnTo>
                    <a:pt x="4103" y="2766"/>
                  </a:lnTo>
                  <a:lnTo>
                    <a:pt x="4086" y="2791"/>
                  </a:lnTo>
                  <a:lnTo>
                    <a:pt x="4077" y="2816"/>
                  </a:lnTo>
                  <a:lnTo>
                    <a:pt x="4069" y="2849"/>
                  </a:lnTo>
                  <a:lnTo>
                    <a:pt x="4052" y="2874"/>
                  </a:lnTo>
                  <a:lnTo>
                    <a:pt x="4044" y="2899"/>
                  </a:lnTo>
                  <a:lnTo>
                    <a:pt x="4027" y="2924"/>
                  </a:lnTo>
                  <a:lnTo>
                    <a:pt x="4019" y="2950"/>
                  </a:lnTo>
                  <a:lnTo>
                    <a:pt x="4002" y="2975"/>
                  </a:lnTo>
                  <a:lnTo>
                    <a:pt x="3986" y="2991"/>
                  </a:lnTo>
                  <a:lnTo>
                    <a:pt x="3977" y="3016"/>
                  </a:lnTo>
                  <a:lnTo>
                    <a:pt x="3960" y="3041"/>
                  </a:lnTo>
                  <a:lnTo>
                    <a:pt x="3944" y="3067"/>
                  </a:lnTo>
                  <a:lnTo>
                    <a:pt x="3944" y="3067"/>
                  </a:lnTo>
                  <a:lnTo>
                    <a:pt x="3927" y="3092"/>
                  </a:lnTo>
                  <a:lnTo>
                    <a:pt x="3910" y="3108"/>
                  </a:lnTo>
                  <a:lnTo>
                    <a:pt x="3894" y="3133"/>
                  </a:lnTo>
                  <a:lnTo>
                    <a:pt x="3877" y="3158"/>
                  </a:lnTo>
                  <a:lnTo>
                    <a:pt x="3860" y="3175"/>
                  </a:lnTo>
                  <a:lnTo>
                    <a:pt x="3835" y="3200"/>
                  </a:lnTo>
                  <a:lnTo>
                    <a:pt x="3818" y="3217"/>
                  </a:lnTo>
                  <a:lnTo>
                    <a:pt x="3793" y="3242"/>
                  </a:lnTo>
                  <a:lnTo>
                    <a:pt x="3777" y="3259"/>
                  </a:lnTo>
                  <a:lnTo>
                    <a:pt x="3752" y="3284"/>
                  </a:lnTo>
                  <a:lnTo>
                    <a:pt x="3735" y="3300"/>
                  </a:lnTo>
                  <a:lnTo>
                    <a:pt x="3710" y="3317"/>
                  </a:lnTo>
                  <a:lnTo>
                    <a:pt x="3685" y="3342"/>
                  </a:lnTo>
                  <a:lnTo>
                    <a:pt x="3660" y="3359"/>
                  </a:lnTo>
                  <a:lnTo>
                    <a:pt x="3643" y="3376"/>
                  </a:lnTo>
                  <a:lnTo>
                    <a:pt x="3618" y="3392"/>
                  </a:lnTo>
                  <a:lnTo>
                    <a:pt x="3593" y="3409"/>
                  </a:lnTo>
                  <a:lnTo>
                    <a:pt x="3568" y="3426"/>
                  </a:lnTo>
                  <a:lnTo>
                    <a:pt x="3543" y="3442"/>
                  </a:lnTo>
                  <a:lnTo>
                    <a:pt x="3509" y="3451"/>
                  </a:lnTo>
                  <a:lnTo>
                    <a:pt x="3484" y="3468"/>
                  </a:lnTo>
                  <a:lnTo>
                    <a:pt x="3459" y="3484"/>
                  </a:lnTo>
                  <a:lnTo>
                    <a:pt x="3451" y="3493"/>
                  </a:lnTo>
                  <a:lnTo>
                    <a:pt x="3434" y="3493"/>
                  </a:lnTo>
                  <a:lnTo>
                    <a:pt x="3401" y="3509"/>
                  </a:lnTo>
                  <a:lnTo>
                    <a:pt x="3376" y="3518"/>
                  </a:lnTo>
                  <a:lnTo>
                    <a:pt x="3342" y="3534"/>
                  </a:lnTo>
                  <a:lnTo>
                    <a:pt x="3317" y="3543"/>
                  </a:lnTo>
                  <a:lnTo>
                    <a:pt x="3284" y="3551"/>
                  </a:lnTo>
                  <a:lnTo>
                    <a:pt x="3259" y="3559"/>
                  </a:lnTo>
                  <a:lnTo>
                    <a:pt x="3225" y="3568"/>
                  </a:lnTo>
                  <a:lnTo>
                    <a:pt x="3192" y="3576"/>
                  </a:lnTo>
                  <a:lnTo>
                    <a:pt x="3167" y="3584"/>
                  </a:lnTo>
                  <a:lnTo>
                    <a:pt x="3133" y="3593"/>
                  </a:lnTo>
                  <a:lnTo>
                    <a:pt x="3100" y="3601"/>
                  </a:lnTo>
                  <a:lnTo>
                    <a:pt x="3067" y="3601"/>
                  </a:lnTo>
                  <a:lnTo>
                    <a:pt x="3033" y="3601"/>
                  </a:lnTo>
                  <a:lnTo>
                    <a:pt x="3000" y="3601"/>
                  </a:lnTo>
                  <a:lnTo>
                    <a:pt x="2966" y="3601"/>
                  </a:lnTo>
                  <a:lnTo>
                    <a:pt x="2933" y="3601"/>
                  </a:lnTo>
                  <a:lnTo>
                    <a:pt x="2900" y="3601"/>
                  </a:lnTo>
                  <a:lnTo>
                    <a:pt x="2866" y="3601"/>
                  </a:lnTo>
                  <a:lnTo>
                    <a:pt x="2691" y="3601"/>
                  </a:lnTo>
                  <a:lnTo>
                    <a:pt x="2649" y="3601"/>
                  </a:lnTo>
                  <a:lnTo>
                    <a:pt x="2615" y="3601"/>
                  </a:lnTo>
                  <a:lnTo>
                    <a:pt x="2574" y="3601"/>
                  </a:lnTo>
                  <a:lnTo>
                    <a:pt x="2540" y="3601"/>
                  </a:lnTo>
                  <a:lnTo>
                    <a:pt x="2507" y="3601"/>
                  </a:lnTo>
                  <a:lnTo>
                    <a:pt x="2482" y="3601"/>
                  </a:lnTo>
                  <a:lnTo>
                    <a:pt x="2457" y="3601"/>
                  </a:lnTo>
                  <a:lnTo>
                    <a:pt x="2432" y="3601"/>
                  </a:lnTo>
                  <a:lnTo>
                    <a:pt x="2398" y="3601"/>
                  </a:lnTo>
                  <a:lnTo>
                    <a:pt x="2373" y="3601"/>
                  </a:lnTo>
                  <a:lnTo>
                    <a:pt x="2315" y="3593"/>
                  </a:lnTo>
                  <a:lnTo>
                    <a:pt x="2265" y="3576"/>
                  </a:lnTo>
                  <a:lnTo>
                    <a:pt x="2214" y="3568"/>
                  </a:lnTo>
                  <a:lnTo>
                    <a:pt x="2206" y="3568"/>
                  </a:lnTo>
                  <a:lnTo>
                    <a:pt x="2156" y="3551"/>
                  </a:lnTo>
                  <a:lnTo>
                    <a:pt x="2098" y="3534"/>
                  </a:lnTo>
                  <a:lnTo>
                    <a:pt x="2047" y="3518"/>
                  </a:lnTo>
                  <a:lnTo>
                    <a:pt x="1989" y="3501"/>
                  </a:lnTo>
                  <a:lnTo>
                    <a:pt x="1939" y="3476"/>
                  </a:lnTo>
                  <a:lnTo>
                    <a:pt x="1889" y="3459"/>
                  </a:lnTo>
                  <a:lnTo>
                    <a:pt x="1830" y="3434"/>
                  </a:lnTo>
                  <a:lnTo>
                    <a:pt x="1780" y="3417"/>
                  </a:lnTo>
                  <a:lnTo>
                    <a:pt x="1730" y="3392"/>
                  </a:lnTo>
                  <a:lnTo>
                    <a:pt x="1680" y="3367"/>
                  </a:lnTo>
                  <a:lnTo>
                    <a:pt x="1630" y="3342"/>
                  </a:lnTo>
                  <a:lnTo>
                    <a:pt x="1580" y="3309"/>
                  </a:lnTo>
                  <a:lnTo>
                    <a:pt x="1529" y="3284"/>
                  </a:lnTo>
                  <a:lnTo>
                    <a:pt x="1479" y="3259"/>
                  </a:lnTo>
                  <a:lnTo>
                    <a:pt x="1429" y="3225"/>
                  </a:lnTo>
                  <a:lnTo>
                    <a:pt x="1379" y="3192"/>
                  </a:lnTo>
                  <a:lnTo>
                    <a:pt x="1329" y="3167"/>
                  </a:lnTo>
                  <a:lnTo>
                    <a:pt x="1279" y="3133"/>
                  </a:lnTo>
                  <a:lnTo>
                    <a:pt x="1237" y="3100"/>
                  </a:lnTo>
                  <a:lnTo>
                    <a:pt x="1187" y="3067"/>
                  </a:lnTo>
                  <a:lnTo>
                    <a:pt x="1137" y="3033"/>
                  </a:lnTo>
                  <a:lnTo>
                    <a:pt x="1095" y="3000"/>
                  </a:lnTo>
                  <a:lnTo>
                    <a:pt x="1095" y="3000"/>
                  </a:lnTo>
                  <a:lnTo>
                    <a:pt x="1053" y="2958"/>
                  </a:lnTo>
                  <a:lnTo>
                    <a:pt x="1003" y="2924"/>
                  </a:lnTo>
                  <a:lnTo>
                    <a:pt x="961" y="2883"/>
                  </a:lnTo>
                  <a:lnTo>
                    <a:pt x="920" y="2849"/>
                  </a:lnTo>
                  <a:lnTo>
                    <a:pt x="878" y="2808"/>
                  </a:lnTo>
                  <a:lnTo>
                    <a:pt x="836" y="2766"/>
                  </a:lnTo>
                  <a:lnTo>
                    <a:pt x="794" y="2724"/>
                  </a:lnTo>
                  <a:lnTo>
                    <a:pt x="753" y="2682"/>
                  </a:lnTo>
                  <a:lnTo>
                    <a:pt x="711" y="2640"/>
                  </a:lnTo>
                  <a:lnTo>
                    <a:pt x="677" y="2599"/>
                  </a:lnTo>
                  <a:lnTo>
                    <a:pt x="636" y="2557"/>
                  </a:lnTo>
                  <a:lnTo>
                    <a:pt x="602" y="2515"/>
                  </a:lnTo>
                  <a:lnTo>
                    <a:pt x="560" y="2473"/>
                  </a:lnTo>
                  <a:lnTo>
                    <a:pt x="527" y="2423"/>
                  </a:lnTo>
                  <a:lnTo>
                    <a:pt x="494" y="2381"/>
                  </a:lnTo>
                  <a:lnTo>
                    <a:pt x="452" y="2340"/>
                  </a:lnTo>
                  <a:lnTo>
                    <a:pt x="418" y="2290"/>
                  </a:lnTo>
                  <a:lnTo>
                    <a:pt x="385" y="2248"/>
                  </a:lnTo>
                  <a:lnTo>
                    <a:pt x="360" y="2198"/>
                  </a:lnTo>
                  <a:lnTo>
                    <a:pt x="335" y="2173"/>
                  </a:lnTo>
                  <a:lnTo>
                    <a:pt x="326" y="2148"/>
                  </a:lnTo>
                  <a:lnTo>
                    <a:pt x="293" y="2097"/>
                  </a:lnTo>
                  <a:lnTo>
                    <a:pt x="268" y="2056"/>
                  </a:lnTo>
                  <a:lnTo>
                    <a:pt x="235" y="2006"/>
                  </a:lnTo>
                  <a:lnTo>
                    <a:pt x="210" y="1955"/>
                  </a:lnTo>
                  <a:lnTo>
                    <a:pt x="184" y="1905"/>
                  </a:lnTo>
                  <a:lnTo>
                    <a:pt x="159" y="1855"/>
                  </a:lnTo>
                  <a:lnTo>
                    <a:pt x="134" y="1805"/>
                  </a:lnTo>
                  <a:lnTo>
                    <a:pt x="109" y="1755"/>
                  </a:lnTo>
                  <a:lnTo>
                    <a:pt x="93" y="1705"/>
                  </a:lnTo>
                  <a:lnTo>
                    <a:pt x="68" y="1655"/>
                  </a:lnTo>
                  <a:lnTo>
                    <a:pt x="51" y="1605"/>
                  </a:lnTo>
                  <a:lnTo>
                    <a:pt x="34" y="1554"/>
                  </a:lnTo>
                  <a:lnTo>
                    <a:pt x="9" y="1504"/>
                  </a:lnTo>
                  <a:lnTo>
                    <a:pt x="1" y="1454"/>
                  </a:lnTo>
                  <a:lnTo>
                    <a:pt x="1" y="1446"/>
                  </a:lnTo>
                  <a:lnTo>
                    <a:pt x="26" y="1379"/>
                  </a:lnTo>
                  <a:lnTo>
                    <a:pt x="51" y="1321"/>
                  </a:lnTo>
                  <a:lnTo>
                    <a:pt x="93" y="1237"/>
                  </a:lnTo>
                  <a:lnTo>
                    <a:pt x="176" y="12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p:nvPr/>
          </p:nvSpPr>
          <p:spPr>
            <a:xfrm>
              <a:off x="5956579" y="4562096"/>
              <a:ext cx="293055" cy="259216"/>
            </a:xfrm>
            <a:custGeom>
              <a:avLst/>
              <a:gdLst/>
              <a:ahLst/>
              <a:cxnLst/>
              <a:rect l="l" t="t" r="r" b="b"/>
              <a:pathLst>
                <a:path w="5941" h="5255" extrusionOk="0">
                  <a:moveTo>
                    <a:pt x="2632" y="0"/>
                  </a:moveTo>
                  <a:lnTo>
                    <a:pt x="2716" y="0"/>
                  </a:lnTo>
                  <a:lnTo>
                    <a:pt x="2774" y="0"/>
                  </a:lnTo>
                  <a:lnTo>
                    <a:pt x="2833" y="0"/>
                  </a:lnTo>
                  <a:lnTo>
                    <a:pt x="2866" y="0"/>
                  </a:lnTo>
                  <a:lnTo>
                    <a:pt x="2916" y="0"/>
                  </a:lnTo>
                  <a:lnTo>
                    <a:pt x="2966" y="0"/>
                  </a:lnTo>
                  <a:lnTo>
                    <a:pt x="3025" y="0"/>
                  </a:lnTo>
                  <a:lnTo>
                    <a:pt x="3075" y="8"/>
                  </a:lnTo>
                  <a:lnTo>
                    <a:pt x="3125" y="8"/>
                  </a:lnTo>
                  <a:lnTo>
                    <a:pt x="3175" y="17"/>
                  </a:lnTo>
                  <a:lnTo>
                    <a:pt x="3225" y="25"/>
                  </a:lnTo>
                  <a:lnTo>
                    <a:pt x="3275" y="34"/>
                  </a:lnTo>
                  <a:lnTo>
                    <a:pt x="3334" y="42"/>
                  </a:lnTo>
                  <a:lnTo>
                    <a:pt x="3384" y="50"/>
                  </a:lnTo>
                  <a:lnTo>
                    <a:pt x="3434" y="59"/>
                  </a:lnTo>
                  <a:lnTo>
                    <a:pt x="3484" y="67"/>
                  </a:lnTo>
                  <a:lnTo>
                    <a:pt x="3534" y="75"/>
                  </a:lnTo>
                  <a:lnTo>
                    <a:pt x="3585" y="92"/>
                  </a:lnTo>
                  <a:lnTo>
                    <a:pt x="3635" y="100"/>
                  </a:lnTo>
                  <a:lnTo>
                    <a:pt x="3685" y="109"/>
                  </a:lnTo>
                  <a:lnTo>
                    <a:pt x="3727" y="125"/>
                  </a:lnTo>
                  <a:lnTo>
                    <a:pt x="3777" y="134"/>
                  </a:lnTo>
                  <a:lnTo>
                    <a:pt x="3827" y="150"/>
                  </a:lnTo>
                  <a:lnTo>
                    <a:pt x="3877" y="159"/>
                  </a:lnTo>
                  <a:lnTo>
                    <a:pt x="3927" y="176"/>
                  </a:lnTo>
                  <a:lnTo>
                    <a:pt x="3977" y="192"/>
                  </a:lnTo>
                  <a:lnTo>
                    <a:pt x="4002" y="201"/>
                  </a:lnTo>
                  <a:lnTo>
                    <a:pt x="4019" y="201"/>
                  </a:lnTo>
                  <a:lnTo>
                    <a:pt x="4069" y="217"/>
                  </a:lnTo>
                  <a:lnTo>
                    <a:pt x="4119" y="234"/>
                  </a:lnTo>
                  <a:lnTo>
                    <a:pt x="4161" y="251"/>
                  </a:lnTo>
                  <a:lnTo>
                    <a:pt x="4211" y="267"/>
                  </a:lnTo>
                  <a:lnTo>
                    <a:pt x="4253" y="292"/>
                  </a:lnTo>
                  <a:lnTo>
                    <a:pt x="4353" y="326"/>
                  </a:lnTo>
                  <a:lnTo>
                    <a:pt x="4445" y="368"/>
                  </a:lnTo>
                  <a:lnTo>
                    <a:pt x="4537" y="401"/>
                  </a:lnTo>
                  <a:lnTo>
                    <a:pt x="4629" y="443"/>
                  </a:lnTo>
                  <a:lnTo>
                    <a:pt x="4721" y="476"/>
                  </a:lnTo>
                  <a:lnTo>
                    <a:pt x="4813" y="518"/>
                  </a:lnTo>
                  <a:lnTo>
                    <a:pt x="4896" y="560"/>
                  </a:lnTo>
                  <a:lnTo>
                    <a:pt x="4988" y="602"/>
                  </a:lnTo>
                  <a:lnTo>
                    <a:pt x="5172" y="677"/>
                  </a:lnTo>
                  <a:lnTo>
                    <a:pt x="5356" y="760"/>
                  </a:lnTo>
                  <a:lnTo>
                    <a:pt x="5531" y="835"/>
                  </a:lnTo>
                  <a:lnTo>
                    <a:pt x="5623" y="877"/>
                  </a:lnTo>
                  <a:lnTo>
                    <a:pt x="5715" y="919"/>
                  </a:lnTo>
                  <a:lnTo>
                    <a:pt x="5807" y="952"/>
                  </a:lnTo>
                  <a:lnTo>
                    <a:pt x="5899" y="994"/>
                  </a:lnTo>
                  <a:lnTo>
                    <a:pt x="5940" y="1078"/>
                  </a:lnTo>
                  <a:lnTo>
                    <a:pt x="5849" y="1120"/>
                  </a:lnTo>
                  <a:lnTo>
                    <a:pt x="5757" y="1086"/>
                  </a:lnTo>
                  <a:lnTo>
                    <a:pt x="5665" y="1053"/>
                  </a:lnTo>
                  <a:lnTo>
                    <a:pt x="5564" y="1028"/>
                  </a:lnTo>
                  <a:lnTo>
                    <a:pt x="5473" y="994"/>
                  </a:lnTo>
                  <a:lnTo>
                    <a:pt x="5289" y="927"/>
                  </a:lnTo>
                  <a:lnTo>
                    <a:pt x="5097" y="869"/>
                  </a:lnTo>
                  <a:lnTo>
                    <a:pt x="4913" y="802"/>
                  </a:lnTo>
                  <a:lnTo>
                    <a:pt x="4813" y="777"/>
                  </a:lnTo>
                  <a:lnTo>
                    <a:pt x="4721" y="744"/>
                  </a:lnTo>
                  <a:lnTo>
                    <a:pt x="4629" y="735"/>
                  </a:lnTo>
                  <a:lnTo>
                    <a:pt x="4537" y="702"/>
                  </a:lnTo>
                  <a:lnTo>
                    <a:pt x="4445" y="677"/>
                  </a:lnTo>
                  <a:lnTo>
                    <a:pt x="4353" y="652"/>
                  </a:lnTo>
                  <a:lnTo>
                    <a:pt x="4253" y="627"/>
                  </a:lnTo>
                  <a:lnTo>
                    <a:pt x="4161" y="602"/>
                  </a:lnTo>
                  <a:lnTo>
                    <a:pt x="4111" y="585"/>
                  </a:lnTo>
                  <a:lnTo>
                    <a:pt x="4069" y="577"/>
                  </a:lnTo>
                  <a:lnTo>
                    <a:pt x="4019" y="568"/>
                  </a:lnTo>
                  <a:lnTo>
                    <a:pt x="3977" y="560"/>
                  </a:lnTo>
                  <a:lnTo>
                    <a:pt x="3927" y="543"/>
                  </a:lnTo>
                  <a:lnTo>
                    <a:pt x="3910" y="543"/>
                  </a:lnTo>
                  <a:lnTo>
                    <a:pt x="3877" y="535"/>
                  </a:lnTo>
                  <a:lnTo>
                    <a:pt x="3835" y="526"/>
                  </a:lnTo>
                  <a:lnTo>
                    <a:pt x="3785" y="510"/>
                  </a:lnTo>
                  <a:lnTo>
                    <a:pt x="3743" y="501"/>
                  </a:lnTo>
                  <a:lnTo>
                    <a:pt x="3693" y="493"/>
                  </a:lnTo>
                  <a:lnTo>
                    <a:pt x="3643" y="476"/>
                  </a:lnTo>
                  <a:lnTo>
                    <a:pt x="3601" y="468"/>
                  </a:lnTo>
                  <a:lnTo>
                    <a:pt x="3551" y="460"/>
                  </a:lnTo>
                  <a:lnTo>
                    <a:pt x="3509" y="451"/>
                  </a:lnTo>
                  <a:lnTo>
                    <a:pt x="3459" y="443"/>
                  </a:lnTo>
                  <a:lnTo>
                    <a:pt x="3409" y="435"/>
                  </a:lnTo>
                  <a:lnTo>
                    <a:pt x="3367" y="426"/>
                  </a:lnTo>
                  <a:lnTo>
                    <a:pt x="3317" y="418"/>
                  </a:lnTo>
                  <a:lnTo>
                    <a:pt x="3275" y="418"/>
                  </a:lnTo>
                  <a:lnTo>
                    <a:pt x="3225" y="409"/>
                  </a:lnTo>
                  <a:lnTo>
                    <a:pt x="3184" y="409"/>
                  </a:lnTo>
                  <a:lnTo>
                    <a:pt x="3133" y="401"/>
                  </a:lnTo>
                  <a:lnTo>
                    <a:pt x="3083" y="401"/>
                  </a:lnTo>
                  <a:lnTo>
                    <a:pt x="3033" y="401"/>
                  </a:lnTo>
                  <a:lnTo>
                    <a:pt x="2991" y="401"/>
                  </a:lnTo>
                  <a:lnTo>
                    <a:pt x="2941" y="401"/>
                  </a:lnTo>
                  <a:lnTo>
                    <a:pt x="2891" y="401"/>
                  </a:lnTo>
                  <a:lnTo>
                    <a:pt x="2841" y="401"/>
                  </a:lnTo>
                  <a:lnTo>
                    <a:pt x="2557" y="401"/>
                  </a:lnTo>
                  <a:lnTo>
                    <a:pt x="2515" y="401"/>
                  </a:lnTo>
                  <a:lnTo>
                    <a:pt x="2473" y="401"/>
                  </a:lnTo>
                  <a:lnTo>
                    <a:pt x="2432" y="401"/>
                  </a:lnTo>
                  <a:lnTo>
                    <a:pt x="2382" y="401"/>
                  </a:lnTo>
                  <a:lnTo>
                    <a:pt x="2340" y="401"/>
                  </a:lnTo>
                  <a:lnTo>
                    <a:pt x="2298" y="401"/>
                  </a:lnTo>
                  <a:lnTo>
                    <a:pt x="2256" y="409"/>
                  </a:lnTo>
                  <a:lnTo>
                    <a:pt x="2215" y="409"/>
                  </a:lnTo>
                  <a:lnTo>
                    <a:pt x="2189" y="409"/>
                  </a:lnTo>
                  <a:lnTo>
                    <a:pt x="2173" y="409"/>
                  </a:lnTo>
                  <a:lnTo>
                    <a:pt x="2156" y="409"/>
                  </a:lnTo>
                  <a:lnTo>
                    <a:pt x="2131" y="409"/>
                  </a:lnTo>
                  <a:lnTo>
                    <a:pt x="2114" y="409"/>
                  </a:lnTo>
                  <a:lnTo>
                    <a:pt x="2114" y="409"/>
                  </a:lnTo>
                  <a:lnTo>
                    <a:pt x="2098" y="409"/>
                  </a:lnTo>
                  <a:lnTo>
                    <a:pt x="2081" y="409"/>
                  </a:lnTo>
                  <a:lnTo>
                    <a:pt x="2081" y="409"/>
                  </a:lnTo>
                  <a:lnTo>
                    <a:pt x="2056" y="418"/>
                  </a:lnTo>
                  <a:lnTo>
                    <a:pt x="2047" y="418"/>
                  </a:lnTo>
                  <a:lnTo>
                    <a:pt x="2047" y="418"/>
                  </a:lnTo>
                  <a:lnTo>
                    <a:pt x="2031" y="418"/>
                  </a:lnTo>
                  <a:lnTo>
                    <a:pt x="2022" y="418"/>
                  </a:lnTo>
                  <a:lnTo>
                    <a:pt x="2006" y="418"/>
                  </a:lnTo>
                  <a:lnTo>
                    <a:pt x="1997" y="418"/>
                  </a:lnTo>
                  <a:lnTo>
                    <a:pt x="1981" y="418"/>
                  </a:lnTo>
                  <a:lnTo>
                    <a:pt x="1981" y="418"/>
                  </a:lnTo>
                  <a:lnTo>
                    <a:pt x="1972" y="418"/>
                  </a:lnTo>
                  <a:lnTo>
                    <a:pt x="1964" y="418"/>
                  </a:lnTo>
                  <a:lnTo>
                    <a:pt x="1964" y="535"/>
                  </a:lnTo>
                  <a:lnTo>
                    <a:pt x="1964" y="551"/>
                  </a:lnTo>
                  <a:lnTo>
                    <a:pt x="1964" y="568"/>
                  </a:lnTo>
                  <a:lnTo>
                    <a:pt x="1964" y="585"/>
                  </a:lnTo>
                  <a:lnTo>
                    <a:pt x="1964" y="602"/>
                  </a:lnTo>
                  <a:lnTo>
                    <a:pt x="1964" y="627"/>
                  </a:lnTo>
                  <a:lnTo>
                    <a:pt x="1964" y="635"/>
                  </a:lnTo>
                  <a:lnTo>
                    <a:pt x="1964" y="660"/>
                  </a:lnTo>
                  <a:lnTo>
                    <a:pt x="1964" y="677"/>
                  </a:lnTo>
                  <a:lnTo>
                    <a:pt x="1972" y="693"/>
                  </a:lnTo>
                  <a:lnTo>
                    <a:pt x="1972" y="710"/>
                  </a:lnTo>
                  <a:lnTo>
                    <a:pt x="1981" y="727"/>
                  </a:lnTo>
                  <a:lnTo>
                    <a:pt x="1989" y="744"/>
                  </a:lnTo>
                  <a:lnTo>
                    <a:pt x="1997" y="760"/>
                  </a:lnTo>
                  <a:lnTo>
                    <a:pt x="2006" y="769"/>
                  </a:lnTo>
                  <a:lnTo>
                    <a:pt x="2014" y="785"/>
                  </a:lnTo>
                  <a:lnTo>
                    <a:pt x="2022" y="802"/>
                  </a:lnTo>
                  <a:lnTo>
                    <a:pt x="2031" y="819"/>
                  </a:lnTo>
                  <a:lnTo>
                    <a:pt x="2039" y="835"/>
                  </a:lnTo>
                  <a:lnTo>
                    <a:pt x="2056" y="852"/>
                  </a:lnTo>
                  <a:lnTo>
                    <a:pt x="2064" y="869"/>
                  </a:lnTo>
                  <a:lnTo>
                    <a:pt x="2072" y="886"/>
                  </a:lnTo>
                  <a:lnTo>
                    <a:pt x="2081" y="902"/>
                  </a:lnTo>
                  <a:lnTo>
                    <a:pt x="2098" y="919"/>
                  </a:lnTo>
                  <a:lnTo>
                    <a:pt x="2106" y="936"/>
                  </a:lnTo>
                  <a:lnTo>
                    <a:pt x="2123" y="952"/>
                  </a:lnTo>
                  <a:lnTo>
                    <a:pt x="2139" y="969"/>
                  </a:lnTo>
                  <a:lnTo>
                    <a:pt x="2156" y="978"/>
                  </a:lnTo>
                  <a:lnTo>
                    <a:pt x="2164" y="994"/>
                  </a:lnTo>
                  <a:lnTo>
                    <a:pt x="2181" y="1011"/>
                  </a:lnTo>
                  <a:lnTo>
                    <a:pt x="2198" y="1028"/>
                  </a:lnTo>
                  <a:lnTo>
                    <a:pt x="2215" y="1044"/>
                  </a:lnTo>
                  <a:lnTo>
                    <a:pt x="2223" y="1061"/>
                  </a:lnTo>
                  <a:lnTo>
                    <a:pt x="2240" y="1069"/>
                  </a:lnTo>
                  <a:lnTo>
                    <a:pt x="2265" y="1086"/>
                  </a:lnTo>
                  <a:lnTo>
                    <a:pt x="2281" y="1103"/>
                  </a:lnTo>
                  <a:lnTo>
                    <a:pt x="2298" y="1120"/>
                  </a:lnTo>
                  <a:lnTo>
                    <a:pt x="2315" y="1128"/>
                  </a:lnTo>
                  <a:lnTo>
                    <a:pt x="2331" y="1145"/>
                  </a:lnTo>
                  <a:lnTo>
                    <a:pt x="2348" y="1161"/>
                  </a:lnTo>
                  <a:lnTo>
                    <a:pt x="2373" y="1170"/>
                  </a:lnTo>
                  <a:lnTo>
                    <a:pt x="2390" y="1186"/>
                  </a:lnTo>
                  <a:lnTo>
                    <a:pt x="2407" y="1203"/>
                  </a:lnTo>
                  <a:lnTo>
                    <a:pt x="2432" y="1211"/>
                  </a:lnTo>
                  <a:lnTo>
                    <a:pt x="2448" y="1228"/>
                  </a:lnTo>
                  <a:lnTo>
                    <a:pt x="2473" y="1236"/>
                  </a:lnTo>
                  <a:lnTo>
                    <a:pt x="2490" y="1253"/>
                  </a:lnTo>
                  <a:lnTo>
                    <a:pt x="2507" y="1270"/>
                  </a:lnTo>
                  <a:lnTo>
                    <a:pt x="2557" y="1295"/>
                  </a:lnTo>
                  <a:lnTo>
                    <a:pt x="2599" y="1320"/>
                  </a:lnTo>
                  <a:lnTo>
                    <a:pt x="2649" y="1345"/>
                  </a:lnTo>
                  <a:lnTo>
                    <a:pt x="2691" y="1370"/>
                  </a:lnTo>
                  <a:lnTo>
                    <a:pt x="2741" y="1387"/>
                  </a:lnTo>
                  <a:lnTo>
                    <a:pt x="2783" y="1412"/>
                  </a:lnTo>
                  <a:lnTo>
                    <a:pt x="2833" y="1437"/>
                  </a:lnTo>
                  <a:lnTo>
                    <a:pt x="2883" y="1462"/>
                  </a:lnTo>
                  <a:lnTo>
                    <a:pt x="2933" y="1479"/>
                  </a:lnTo>
                  <a:lnTo>
                    <a:pt x="2983" y="1504"/>
                  </a:lnTo>
                  <a:lnTo>
                    <a:pt x="3033" y="1521"/>
                  </a:lnTo>
                  <a:lnTo>
                    <a:pt x="3083" y="1546"/>
                  </a:lnTo>
                  <a:lnTo>
                    <a:pt x="3133" y="1562"/>
                  </a:lnTo>
                  <a:lnTo>
                    <a:pt x="3192" y="1579"/>
                  </a:lnTo>
                  <a:lnTo>
                    <a:pt x="3242" y="1604"/>
                  </a:lnTo>
                  <a:lnTo>
                    <a:pt x="3292" y="1621"/>
                  </a:lnTo>
                  <a:lnTo>
                    <a:pt x="3342" y="1637"/>
                  </a:lnTo>
                  <a:lnTo>
                    <a:pt x="3392" y="1654"/>
                  </a:lnTo>
                  <a:lnTo>
                    <a:pt x="3443" y="1671"/>
                  </a:lnTo>
                  <a:lnTo>
                    <a:pt x="3493" y="1688"/>
                  </a:lnTo>
                  <a:lnTo>
                    <a:pt x="3543" y="1704"/>
                  </a:lnTo>
                  <a:lnTo>
                    <a:pt x="3593" y="1721"/>
                  </a:lnTo>
                  <a:lnTo>
                    <a:pt x="3643" y="1729"/>
                  </a:lnTo>
                  <a:lnTo>
                    <a:pt x="3743" y="1763"/>
                  </a:lnTo>
                  <a:lnTo>
                    <a:pt x="3844" y="1788"/>
                  </a:lnTo>
                  <a:lnTo>
                    <a:pt x="3935" y="1813"/>
                  </a:lnTo>
                  <a:lnTo>
                    <a:pt x="4019" y="1838"/>
                  </a:lnTo>
                  <a:lnTo>
                    <a:pt x="4103" y="1855"/>
                  </a:lnTo>
                  <a:lnTo>
                    <a:pt x="4261" y="1896"/>
                  </a:lnTo>
                  <a:lnTo>
                    <a:pt x="4387" y="1930"/>
                  </a:lnTo>
                  <a:lnTo>
                    <a:pt x="4579" y="1980"/>
                  </a:lnTo>
                  <a:lnTo>
                    <a:pt x="4762" y="2022"/>
                  </a:lnTo>
                  <a:lnTo>
                    <a:pt x="4838" y="2038"/>
                  </a:lnTo>
                  <a:lnTo>
                    <a:pt x="4888" y="2055"/>
                  </a:lnTo>
                  <a:lnTo>
                    <a:pt x="4921" y="2055"/>
                  </a:lnTo>
                  <a:lnTo>
                    <a:pt x="4946" y="2064"/>
                  </a:lnTo>
                  <a:lnTo>
                    <a:pt x="4988" y="2072"/>
                  </a:lnTo>
                  <a:lnTo>
                    <a:pt x="5030" y="2080"/>
                  </a:lnTo>
                  <a:lnTo>
                    <a:pt x="5122" y="2089"/>
                  </a:lnTo>
                  <a:lnTo>
                    <a:pt x="5214" y="2105"/>
                  </a:lnTo>
                  <a:lnTo>
                    <a:pt x="5289" y="2114"/>
                  </a:lnTo>
                  <a:lnTo>
                    <a:pt x="5322" y="2122"/>
                  </a:lnTo>
                  <a:lnTo>
                    <a:pt x="5347" y="2130"/>
                  </a:lnTo>
                  <a:lnTo>
                    <a:pt x="5364" y="2130"/>
                  </a:lnTo>
                  <a:lnTo>
                    <a:pt x="5389" y="2139"/>
                  </a:lnTo>
                  <a:lnTo>
                    <a:pt x="5406" y="2147"/>
                  </a:lnTo>
                  <a:lnTo>
                    <a:pt x="5431" y="2155"/>
                  </a:lnTo>
                  <a:lnTo>
                    <a:pt x="5448" y="2172"/>
                  </a:lnTo>
                  <a:lnTo>
                    <a:pt x="5464" y="2197"/>
                  </a:lnTo>
                  <a:lnTo>
                    <a:pt x="5481" y="2214"/>
                  </a:lnTo>
                  <a:lnTo>
                    <a:pt x="5481" y="2214"/>
                  </a:lnTo>
                  <a:lnTo>
                    <a:pt x="5489" y="2239"/>
                  </a:lnTo>
                  <a:lnTo>
                    <a:pt x="5498" y="2272"/>
                  </a:lnTo>
                  <a:lnTo>
                    <a:pt x="5498" y="2297"/>
                  </a:lnTo>
                  <a:lnTo>
                    <a:pt x="5498" y="2323"/>
                  </a:lnTo>
                  <a:lnTo>
                    <a:pt x="5498" y="2348"/>
                  </a:lnTo>
                  <a:lnTo>
                    <a:pt x="5489" y="2373"/>
                  </a:lnTo>
                  <a:lnTo>
                    <a:pt x="5481" y="2398"/>
                  </a:lnTo>
                  <a:lnTo>
                    <a:pt x="5481" y="2398"/>
                  </a:lnTo>
                  <a:lnTo>
                    <a:pt x="5464" y="2423"/>
                  </a:lnTo>
                  <a:lnTo>
                    <a:pt x="5448" y="2439"/>
                  </a:lnTo>
                  <a:lnTo>
                    <a:pt x="5422" y="2456"/>
                  </a:lnTo>
                  <a:lnTo>
                    <a:pt x="5397" y="2465"/>
                  </a:lnTo>
                  <a:lnTo>
                    <a:pt x="5381" y="2473"/>
                  </a:lnTo>
                  <a:lnTo>
                    <a:pt x="5356" y="2481"/>
                  </a:lnTo>
                  <a:lnTo>
                    <a:pt x="5331" y="2481"/>
                  </a:lnTo>
                  <a:lnTo>
                    <a:pt x="5189" y="2481"/>
                  </a:lnTo>
                  <a:lnTo>
                    <a:pt x="5113" y="2481"/>
                  </a:lnTo>
                  <a:lnTo>
                    <a:pt x="5047" y="2481"/>
                  </a:lnTo>
                  <a:lnTo>
                    <a:pt x="4971" y="2481"/>
                  </a:lnTo>
                  <a:lnTo>
                    <a:pt x="4905" y="2481"/>
                  </a:lnTo>
                  <a:lnTo>
                    <a:pt x="4829" y="2481"/>
                  </a:lnTo>
                  <a:lnTo>
                    <a:pt x="4762" y="2481"/>
                  </a:lnTo>
                  <a:lnTo>
                    <a:pt x="4696" y="2490"/>
                  </a:lnTo>
                  <a:lnTo>
                    <a:pt x="4629" y="2498"/>
                  </a:lnTo>
                  <a:lnTo>
                    <a:pt x="4604" y="2498"/>
                  </a:lnTo>
                  <a:lnTo>
                    <a:pt x="4562" y="2498"/>
                  </a:lnTo>
                  <a:lnTo>
                    <a:pt x="4487" y="2506"/>
                  </a:lnTo>
                  <a:lnTo>
                    <a:pt x="4420" y="2615"/>
                  </a:lnTo>
                  <a:lnTo>
                    <a:pt x="4353" y="2623"/>
                  </a:lnTo>
                  <a:lnTo>
                    <a:pt x="4286" y="2632"/>
                  </a:lnTo>
                  <a:lnTo>
                    <a:pt x="4219" y="2640"/>
                  </a:lnTo>
                  <a:lnTo>
                    <a:pt x="4153" y="2648"/>
                  </a:lnTo>
                  <a:lnTo>
                    <a:pt x="4086" y="2657"/>
                  </a:lnTo>
                  <a:lnTo>
                    <a:pt x="4019" y="2673"/>
                  </a:lnTo>
                  <a:lnTo>
                    <a:pt x="3952" y="2682"/>
                  </a:lnTo>
                  <a:lnTo>
                    <a:pt x="3885" y="2698"/>
                  </a:lnTo>
                  <a:lnTo>
                    <a:pt x="3818" y="2707"/>
                  </a:lnTo>
                  <a:lnTo>
                    <a:pt x="3760" y="2724"/>
                  </a:lnTo>
                  <a:lnTo>
                    <a:pt x="3693" y="2740"/>
                  </a:lnTo>
                  <a:lnTo>
                    <a:pt x="3626" y="2757"/>
                  </a:lnTo>
                  <a:lnTo>
                    <a:pt x="3560" y="2774"/>
                  </a:lnTo>
                  <a:lnTo>
                    <a:pt x="3501" y="2790"/>
                  </a:lnTo>
                  <a:lnTo>
                    <a:pt x="3434" y="2807"/>
                  </a:lnTo>
                  <a:lnTo>
                    <a:pt x="3367" y="2824"/>
                  </a:lnTo>
                  <a:lnTo>
                    <a:pt x="3301" y="2840"/>
                  </a:lnTo>
                  <a:lnTo>
                    <a:pt x="3242" y="2857"/>
                  </a:lnTo>
                  <a:lnTo>
                    <a:pt x="3175" y="2874"/>
                  </a:lnTo>
                  <a:lnTo>
                    <a:pt x="3108" y="2891"/>
                  </a:lnTo>
                  <a:lnTo>
                    <a:pt x="3050" y="2916"/>
                  </a:lnTo>
                  <a:lnTo>
                    <a:pt x="2983" y="2932"/>
                  </a:lnTo>
                  <a:lnTo>
                    <a:pt x="2916" y="2957"/>
                  </a:lnTo>
                  <a:lnTo>
                    <a:pt x="2858" y="2982"/>
                  </a:lnTo>
                  <a:lnTo>
                    <a:pt x="2791" y="2999"/>
                  </a:lnTo>
                  <a:lnTo>
                    <a:pt x="2732" y="3024"/>
                  </a:lnTo>
                  <a:lnTo>
                    <a:pt x="2666" y="3049"/>
                  </a:lnTo>
                  <a:lnTo>
                    <a:pt x="2607" y="3074"/>
                  </a:lnTo>
                  <a:lnTo>
                    <a:pt x="2540" y="3091"/>
                  </a:lnTo>
                  <a:lnTo>
                    <a:pt x="2473" y="3116"/>
                  </a:lnTo>
                  <a:lnTo>
                    <a:pt x="2415" y="3141"/>
                  </a:lnTo>
                  <a:lnTo>
                    <a:pt x="2348" y="3175"/>
                  </a:lnTo>
                  <a:lnTo>
                    <a:pt x="2290" y="3200"/>
                  </a:lnTo>
                  <a:lnTo>
                    <a:pt x="2223" y="3225"/>
                  </a:lnTo>
                  <a:lnTo>
                    <a:pt x="2164" y="3250"/>
                  </a:lnTo>
                  <a:lnTo>
                    <a:pt x="2098" y="3275"/>
                  </a:lnTo>
                  <a:lnTo>
                    <a:pt x="2039" y="3308"/>
                  </a:lnTo>
                  <a:lnTo>
                    <a:pt x="1972" y="3333"/>
                  </a:lnTo>
                  <a:lnTo>
                    <a:pt x="1914" y="3367"/>
                  </a:lnTo>
                  <a:lnTo>
                    <a:pt x="1847" y="3392"/>
                  </a:lnTo>
                  <a:lnTo>
                    <a:pt x="1788" y="3425"/>
                  </a:lnTo>
                  <a:lnTo>
                    <a:pt x="1722" y="3450"/>
                  </a:lnTo>
                  <a:lnTo>
                    <a:pt x="1663" y="3484"/>
                  </a:lnTo>
                  <a:lnTo>
                    <a:pt x="1596" y="3517"/>
                  </a:lnTo>
                  <a:lnTo>
                    <a:pt x="1538" y="3551"/>
                  </a:lnTo>
                  <a:lnTo>
                    <a:pt x="1471" y="3576"/>
                  </a:lnTo>
                  <a:lnTo>
                    <a:pt x="1413" y="3609"/>
                  </a:lnTo>
                  <a:lnTo>
                    <a:pt x="1346" y="3642"/>
                  </a:lnTo>
                  <a:lnTo>
                    <a:pt x="1287" y="3676"/>
                  </a:lnTo>
                  <a:lnTo>
                    <a:pt x="1220" y="3718"/>
                  </a:lnTo>
                  <a:lnTo>
                    <a:pt x="1154" y="3751"/>
                  </a:lnTo>
                  <a:lnTo>
                    <a:pt x="1137" y="3759"/>
                  </a:lnTo>
                  <a:lnTo>
                    <a:pt x="1112" y="3776"/>
                  </a:lnTo>
                  <a:lnTo>
                    <a:pt x="1053" y="3801"/>
                  </a:lnTo>
                  <a:lnTo>
                    <a:pt x="936" y="3860"/>
                  </a:lnTo>
                  <a:lnTo>
                    <a:pt x="870" y="3885"/>
                  </a:lnTo>
                  <a:lnTo>
                    <a:pt x="803" y="3926"/>
                  </a:lnTo>
                  <a:lnTo>
                    <a:pt x="769" y="3935"/>
                  </a:lnTo>
                  <a:lnTo>
                    <a:pt x="736" y="3960"/>
                  </a:lnTo>
                  <a:lnTo>
                    <a:pt x="702" y="3977"/>
                  </a:lnTo>
                  <a:lnTo>
                    <a:pt x="677" y="3993"/>
                  </a:lnTo>
                  <a:lnTo>
                    <a:pt x="644" y="4010"/>
                  </a:lnTo>
                  <a:lnTo>
                    <a:pt x="611" y="4027"/>
                  </a:lnTo>
                  <a:lnTo>
                    <a:pt x="577" y="4052"/>
                  </a:lnTo>
                  <a:lnTo>
                    <a:pt x="552" y="4069"/>
                  </a:lnTo>
                  <a:lnTo>
                    <a:pt x="519" y="4085"/>
                  </a:lnTo>
                  <a:lnTo>
                    <a:pt x="494" y="4110"/>
                  </a:lnTo>
                  <a:lnTo>
                    <a:pt x="469" y="4127"/>
                  </a:lnTo>
                  <a:lnTo>
                    <a:pt x="452" y="4135"/>
                  </a:lnTo>
                  <a:lnTo>
                    <a:pt x="443" y="4152"/>
                  </a:lnTo>
                  <a:lnTo>
                    <a:pt x="435" y="4160"/>
                  </a:lnTo>
                  <a:lnTo>
                    <a:pt x="418" y="4169"/>
                  </a:lnTo>
                  <a:lnTo>
                    <a:pt x="410" y="4177"/>
                  </a:lnTo>
                  <a:lnTo>
                    <a:pt x="402" y="4185"/>
                  </a:lnTo>
                  <a:lnTo>
                    <a:pt x="393" y="4194"/>
                  </a:lnTo>
                  <a:lnTo>
                    <a:pt x="385" y="4202"/>
                  </a:lnTo>
                  <a:lnTo>
                    <a:pt x="377" y="4219"/>
                  </a:lnTo>
                  <a:lnTo>
                    <a:pt x="368" y="4227"/>
                  </a:lnTo>
                  <a:lnTo>
                    <a:pt x="360" y="4236"/>
                  </a:lnTo>
                  <a:lnTo>
                    <a:pt x="352" y="4244"/>
                  </a:lnTo>
                  <a:lnTo>
                    <a:pt x="343" y="4252"/>
                  </a:lnTo>
                  <a:lnTo>
                    <a:pt x="343" y="4252"/>
                  </a:lnTo>
                  <a:lnTo>
                    <a:pt x="343" y="4261"/>
                  </a:lnTo>
                  <a:lnTo>
                    <a:pt x="343" y="4269"/>
                  </a:lnTo>
                  <a:lnTo>
                    <a:pt x="343" y="4277"/>
                  </a:lnTo>
                  <a:lnTo>
                    <a:pt x="343" y="4286"/>
                  </a:lnTo>
                  <a:lnTo>
                    <a:pt x="343" y="4302"/>
                  </a:lnTo>
                  <a:lnTo>
                    <a:pt x="335" y="4311"/>
                  </a:lnTo>
                  <a:lnTo>
                    <a:pt x="335" y="4327"/>
                  </a:lnTo>
                  <a:lnTo>
                    <a:pt x="335" y="4344"/>
                  </a:lnTo>
                  <a:lnTo>
                    <a:pt x="335" y="4353"/>
                  </a:lnTo>
                  <a:lnTo>
                    <a:pt x="335" y="4369"/>
                  </a:lnTo>
                  <a:lnTo>
                    <a:pt x="335" y="4378"/>
                  </a:lnTo>
                  <a:lnTo>
                    <a:pt x="335" y="4453"/>
                  </a:lnTo>
                  <a:lnTo>
                    <a:pt x="335" y="4461"/>
                  </a:lnTo>
                  <a:lnTo>
                    <a:pt x="335" y="4470"/>
                  </a:lnTo>
                  <a:lnTo>
                    <a:pt x="335" y="4478"/>
                  </a:lnTo>
                  <a:lnTo>
                    <a:pt x="335" y="4495"/>
                  </a:lnTo>
                  <a:lnTo>
                    <a:pt x="335" y="4503"/>
                  </a:lnTo>
                  <a:lnTo>
                    <a:pt x="335" y="4511"/>
                  </a:lnTo>
                  <a:lnTo>
                    <a:pt x="335" y="4520"/>
                  </a:lnTo>
                  <a:lnTo>
                    <a:pt x="335" y="4528"/>
                  </a:lnTo>
                  <a:lnTo>
                    <a:pt x="335" y="4536"/>
                  </a:lnTo>
                  <a:lnTo>
                    <a:pt x="343" y="4545"/>
                  </a:lnTo>
                  <a:lnTo>
                    <a:pt x="343" y="4553"/>
                  </a:lnTo>
                  <a:lnTo>
                    <a:pt x="352" y="4561"/>
                  </a:lnTo>
                  <a:lnTo>
                    <a:pt x="360" y="4570"/>
                  </a:lnTo>
                  <a:lnTo>
                    <a:pt x="368" y="4586"/>
                  </a:lnTo>
                  <a:lnTo>
                    <a:pt x="377" y="4595"/>
                  </a:lnTo>
                  <a:lnTo>
                    <a:pt x="385" y="4603"/>
                  </a:lnTo>
                  <a:lnTo>
                    <a:pt x="393" y="4612"/>
                  </a:lnTo>
                  <a:lnTo>
                    <a:pt x="402" y="4620"/>
                  </a:lnTo>
                  <a:lnTo>
                    <a:pt x="410" y="4628"/>
                  </a:lnTo>
                  <a:lnTo>
                    <a:pt x="427" y="4637"/>
                  </a:lnTo>
                  <a:lnTo>
                    <a:pt x="435" y="4645"/>
                  </a:lnTo>
                  <a:lnTo>
                    <a:pt x="443" y="4653"/>
                  </a:lnTo>
                  <a:lnTo>
                    <a:pt x="460" y="4662"/>
                  </a:lnTo>
                  <a:lnTo>
                    <a:pt x="469" y="4670"/>
                  </a:lnTo>
                  <a:lnTo>
                    <a:pt x="485" y="4678"/>
                  </a:lnTo>
                  <a:lnTo>
                    <a:pt x="502" y="4695"/>
                  </a:lnTo>
                  <a:lnTo>
                    <a:pt x="510" y="4703"/>
                  </a:lnTo>
                  <a:lnTo>
                    <a:pt x="527" y="4712"/>
                  </a:lnTo>
                  <a:lnTo>
                    <a:pt x="544" y="4720"/>
                  </a:lnTo>
                  <a:lnTo>
                    <a:pt x="560" y="4728"/>
                  </a:lnTo>
                  <a:lnTo>
                    <a:pt x="569" y="4728"/>
                  </a:lnTo>
                  <a:lnTo>
                    <a:pt x="577" y="4728"/>
                  </a:lnTo>
                  <a:lnTo>
                    <a:pt x="594" y="4737"/>
                  </a:lnTo>
                  <a:lnTo>
                    <a:pt x="594" y="4737"/>
                  </a:lnTo>
                  <a:lnTo>
                    <a:pt x="611" y="4745"/>
                  </a:lnTo>
                  <a:lnTo>
                    <a:pt x="627" y="4754"/>
                  </a:lnTo>
                  <a:lnTo>
                    <a:pt x="644" y="4762"/>
                  </a:lnTo>
                  <a:lnTo>
                    <a:pt x="661" y="4770"/>
                  </a:lnTo>
                  <a:lnTo>
                    <a:pt x="661" y="4770"/>
                  </a:lnTo>
                  <a:lnTo>
                    <a:pt x="702" y="4787"/>
                  </a:lnTo>
                  <a:lnTo>
                    <a:pt x="744" y="4795"/>
                  </a:lnTo>
                  <a:lnTo>
                    <a:pt x="778" y="4812"/>
                  </a:lnTo>
                  <a:lnTo>
                    <a:pt x="819" y="4829"/>
                  </a:lnTo>
                  <a:lnTo>
                    <a:pt x="861" y="4837"/>
                  </a:lnTo>
                  <a:lnTo>
                    <a:pt x="903" y="4854"/>
                  </a:lnTo>
                  <a:lnTo>
                    <a:pt x="953" y="4862"/>
                  </a:lnTo>
                  <a:lnTo>
                    <a:pt x="995" y="4879"/>
                  </a:lnTo>
                  <a:lnTo>
                    <a:pt x="1037" y="4887"/>
                  </a:lnTo>
                  <a:lnTo>
                    <a:pt x="1087" y="4896"/>
                  </a:lnTo>
                  <a:lnTo>
                    <a:pt x="1128" y="4912"/>
                  </a:lnTo>
                  <a:lnTo>
                    <a:pt x="1179" y="4921"/>
                  </a:lnTo>
                  <a:lnTo>
                    <a:pt x="1220" y="4929"/>
                  </a:lnTo>
                  <a:lnTo>
                    <a:pt x="1271" y="4937"/>
                  </a:lnTo>
                  <a:lnTo>
                    <a:pt x="1312" y="4946"/>
                  </a:lnTo>
                  <a:lnTo>
                    <a:pt x="1362" y="4946"/>
                  </a:lnTo>
                  <a:lnTo>
                    <a:pt x="1404" y="4954"/>
                  </a:lnTo>
                  <a:lnTo>
                    <a:pt x="1454" y="4962"/>
                  </a:lnTo>
                  <a:lnTo>
                    <a:pt x="1496" y="4971"/>
                  </a:lnTo>
                  <a:lnTo>
                    <a:pt x="1546" y="4971"/>
                  </a:lnTo>
                  <a:lnTo>
                    <a:pt x="1588" y="4971"/>
                  </a:lnTo>
                  <a:lnTo>
                    <a:pt x="1630" y="4971"/>
                  </a:lnTo>
                  <a:lnTo>
                    <a:pt x="1671" y="4971"/>
                  </a:lnTo>
                  <a:lnTo>
                    <a:pt x="1713" y="4971"/>
                  </a:lnTo>
                  <a:lnTo>
                    <a:pt x="1755" y="4971"/>
                  </a:lnTo>
                  <a:lnTo>
                    <a:pt x="1797" y="4971"/>
                  </a:lnTo>
                  <a:lnTo>
                    <a:pt x="1839" y="4971"/>
                  </a:lnTo>
                  <a:lnTo>
                    <a:pt x="1872" y="4971"/>
                  </a:lnTo>
                  <a:lnTo>
                    <a:pt x="2189" y="4971"/>
                  </a:lnTo>
                  <a:lnTo>
                    <a:pt x="2340" y="4962"/>
                  </a:lnTo>
                  <a:lnTo>
                    <a:pt x="2398" y="4954"/>
                  </a:lnTo>
                  <a:lnTo>
                    <a:pt x="2465" y="4954"/>
                  </a:lnTo>
                  <a:lnTo>
                    <a:pt x="2582" y="4937"/>
                  </a:lnTo>
                  <a:lnTo>
                    <a:pt x="2682" y="4929"/>
                  </a:lnTo>
                  <a:lnTo>
                    <a:pt x="2774" y="4921"/>
                  </a:lnTo>
                  <a:lnTo>
                    <a:pt x="2858" y="4912"/>
                  </a:lnTo>
                  <a:lnTo>
                    <a:pt x="2933" y="4904"/>
                  </a:lnTo>
                  <a:lnTo>
                    <a:pt x="3008" y="4896"/>
                  </a:lnTo>
                  <a:lnTo>
                    <a:pt x="3067" y="4912"/>
                  </a:lnTo>
                  <a:lnTo>
                    <a:pt x="3142" y="4896"/>
                  </a:lnTo>
                  <a:lnTo>
                    <a:pt x="3225" y="4879"/>
                  </a:lnTo>
                  <a:lnTo>
                    <a:pt x="3317" y="4862"/>
                  </a:lnTo>
                  <a:lnTo>
                    <a:pt x="3526" y="4829"/>
                  </a:lnTo>
                  <a:lnTo>
                    <a:pt x="3802" y="4779"/>
                  </a:lnTo>
                  <a:lnTo>
                    <a:pt x="3927" y="4854"/>
                  </a:lnTo>
                  <a:lnTo>
                    <a:pt x="3844" y="4971"/>
                  </a:lnTo>
                  <a:lnTo>
                    <a:pt x="3568" y="5029"/>
                  </a:lnTo>
                  <a:lnTo>
                    <a:pt x="3359" y="5079"/>
                  </a:lnTo>
                  <a:lnTo>
                    <a:pt x="3267" y="5096"/>
                  </a:lnTo>
                  <a:lnTo>
                    <a:pt x="3184" y="5113"/>
                  </a:lnTo>
                  <a:lnTo>
                    <a:pt x="3108" y="5129"/>
                  </a:lnTo>
                  <a:lnTo>
                    <a:pt x="3033" y="5138"/>
                  </a:lnTo>
                  <a:lnTo>
                    <a:pt x="2950" y="5155"/>
                  </a:lnTo>
                  <a:lnTo>
                    <a:pt x="2874" y="5171"/>
                  </a:lnTo>
                  <a:lnTo>
                    <a:pt x="2791" y="5180"/>
                  </a:lnTo>
                  <a:lnTo>
                    <a:pt x="2691" y="5196"/>
                  </a:lnTo>
                  <a:lnTo>
                    <a:pt x="2590" y="5205"/>
                  </a:lnTo>
                  <a:lnTo>
                    <a:pt x="2473" y="5221"/>
                  </a:lnTo>
                  <a:lnTo>
                    <a:pt x="2407" y="5230"/>
                  </a:lnTo>
                  <a:lnTo>
                    <a:pt x="2340" y="5230"/>
                  </a:lnTo>
                  <a:lnTo>
                    <a:pt x="2198" y="5255"/>
                  </a:lnTo>
                  <a:lnTo>
                    <a:pt x="2173" y="5255"/>
                  </a:lnTo>
                  <a:lnTo>
                    <a:pt x="2148" y="5255"/>
                  </a:lnTo>
                  <a:lnTo>
                    <a:pt x="1730" y="5255"/>
                  </a:lnTo>
                  <a:lnTo>
                    <a:pt x="1688" y="5255"/>
                  </a:lnTo>
                  <a:lnTo>
                    <a:pt x="1646" y="5255"/>
                  </a:lnTo>
                  <a:lnTo>
                    <a:pt x="1596" y="5255"/>
                  </a:lnTo>
                  <a:lnTo>
                    <a:pt x="1555" y="5255"/>
                  </a:lnTo>
                  <a:lnTo>
                    <a:pt x="1504" y="5255"/>
                  </a:lnTo>
                  <a:lnTo>
                    <a:pt x="1454" y="5255"/>
                  </a:lnTo>
                  <a:lnTo>
                    <a:pt x="1413" y="5255"/>
                  </a:lnTo>
                  <a:lnTo>
                    <a:pt x="1362" y="5246"/>
                  </a:lnTo>
                  <a:lnTo>
                    <a:pt x="1312" y="5238"/>
                  </a:lnTo>
                  <a:lnTo>
                    <a:pt x="1262" y="5238"/>
                  </a:lnTo>
                  <a:lnTo>
                    <a:pt x="1212" y="5230"/>
                  </a:lnTo>
                  <a:lnTo>
                    <a:pt x="1162" y="5221"/>
                  </a:lnTo>
                  <a:lnTo>
                    <a:pt x="1112" y="5213"/>
                  </a:lnTo>
                  <a:lnTo>
                    <a:pt x="1062" y="5205"/>
                  </a:lnTo>
                  <a:lnTo>
                    <a:pt x="1012" y="5196"/>
                  </a:lnTo>
                  <a:lnTo>
                    <a:pt x="961" y="5180"/>
                  </a:lnTo>
                  <a:lnTo>
                    <a:pt x="911" y="5171"/>
                  </a:lnTo>
                  <a:lnTo>
                    <a:pt x="861" y="5163"/>
                  </a:lnTo>
                  <a:lnTo>
                    <a:pt x="819" y="5146"/>
                  </a:lnTo>
                  <a:lnTo>
                    <a:pt x="769" y="5138"/>
                  </a:lnTo>
                  <a:lnTo>
                    <a:pt x="719" y="5121"/>
                  </a:lnTo>
                  <a:lnTo>
                    <a:pt x="677" y="5113"/>
                  </a:lnTo>
                  <a:lnTo>
                    <a:pt x="627" y="5096"/>
                  </a:lnTo>
                  <a:lnTo>
                    <a:pt x="585" y="5079"/>
                  </a:lnTo>
                  <a:lnTo>
                    <a:pt x="544" y="5063"/>
                  </a:lnTo>
                  <a:lnTo>
                    <a:pt x="519" y="5054"/>
                  </a:lnTo>
                  <a:lnTo>
                    <a:pt x="494" y="5046"/>
                  </a:lnTo>
                  <a:lnTo>
                    <a:pt x="477" y="5029"/>
                  </a:lnTo>
                  <a:lnTo>
                    <a:pt x="452" y="5021"/>
                  </a:lnTo>
                  <a:lnTo>
                    <a:pt x="435" y="5013"/>
                  </a:lnTo>
                  <a:lnTo>
                    <a:pt x="427" y="5013"/>
                  </a:lnTo>
                  <a:lnTo>
                    <a:pt x="410" y="5004"/>
                  </a:lnTo>
                  <a:lnTo>
                    <a:pt x="393" y="4996"/>
                  </a:lnTo>
                  <a:lnTo>
                    <a:pt x="368" y="4987"/>
                  </a:lnTo>
                  <a:lnTo>
                    <a:pt x="352" y="4971"/>
                  </a:lnTo>
                  <a:lnTo>
                    <a:pt x="335" y="4962"/>
                  </a:lnTo>
                  <a:lnTo>
                    <a:pt x="310" y="4954"/>
                  </a:lnTo>
                  <a:lnTo>
                    <a:pt x="293" y="4937"/>
                  </a:lnTo>
                  <a:lnTo>
                    <a:pt x="276" y="4929"/>
                  </a:lnTo>
                  <a:lnTo>
                    <a:pt x="260" y="4912"/>
                  </a:lnTo>
                  <a:lnTo>
                    <a:pt x="243" y="4904"/>
                  </a:lnTo>
                  <a:lnTo>
                    <a:pt x="226" y="4887"/>
                  </a:lnTo>
                  <a:lnTo>
                    <a:pt x="201" y="4870"/>
                  </a:lnTo>
                  <a:lnTo>
                    <a:pt x="201" y="4870"/>
                  </a:lnTo>
                  <a:lnTo>
                    <a:pt x="184" y="4862"/>
                  </a:lnTo>
                  <a:lnTo>
                    <a:pt x="176" y="4845"/>
                  </a:lnTo>
                  <a:lnTo>
                    <a:pt x="159" y="4829"/>
                  </a:lnTo>
                  <a:lnTo>
                    <a:pt x="143" y="4812"/>
                  </a:lnTo>
                  <a:lnTo>
                    <a:pt x="126" y="4795"/>
                  </a:lnTo>
                  <a:lnTo>
                    <a:pt x="109" y="4779"/>
                  </a:lnTo>
                  <a:lnTo>
                    <a:pt x="101" y="4762"/>
                  </a:lnTo>
                  <a:lnTo>
                    <a:pt x="84" y="4745"/>
                  </a:lnTo>
                  <a:lnTo>
                    <a:pt x="76" y="4728"/>
                  </a:lnTo>
                  <a:lnTo>
                    <a:pt x="59" y="4703"/>
                  </a:lnTo>
                  <a:lnTo>
                    <a:pt x="51" y="4687"/>
                  </a:lnTo>
                  <a:lnTo>
                    <a:pt x="42" y="4670"/>
                  </a:lnTo>
                  <a:lnTo>
                    <a:pt x="34" y="4645"/>
                  </a:lnTo>
                  <a:lnTo>
                    <a:pt x="26" y="4628"/>
                  </a:lnTo>
                  <a:lnTo>
                    <a:pt x="17" y="4603"/>
                  </a:lnTo>
                  <a:lnTo>
                    <a:pt x="9" y="4586"/>
                  </a:lnTo>
                  <a:lnTo>
                    <a:pt x="1" y="4561"/>
                  </a:lnTo>
                  <a:lnTo>
                    <a:pt x="1" y="4536"/>
                  </a:lnTo>
                  <a:lnTo>
                    <a:pt x="1" y="4520"/>
                  </a:lnTo>
                  <a:lnTo>
                    <a:pt x="1" y="4495"/>
                  </a:lnTo>
                  <a:lnTo>
                    <a:pt x="1" y="4470"/>
                  </a:lnTo>
                  <a:lnTo>
                    <a:pt x="1" y="4403"/>
                  </a:lnTo>
                  <a:lnTo>
                    <a:pt x="1" y="4378"/>
                  </a:lnTo>
                  <a:lnTo>
                    <a:pt x="1" y="4353"/>
                  </a:lnTo>
                  <a:lnTo>
                    <a:pt x="1" y="4327"/>
                  </a:lnTo>
                  <a:lnTo>
                    <a:pt x="1" y="4302"/>
                  </a:lnTo>
                  <a:lnTo>
                    <a:pt x="9" y="4277"/>
                  </a:lnTo>
                  <a:lnTo>
                    <a:pt x="17" y="4252"/>
                  </a:lnTo>
                  <a:lnTo>
                    <a:pt x="26" y="4236"/>
                  </a:lnTo>
                  <a:lnTo>
                    <a:pt x="34" y="4211"/>
                  </a:lnTo>
                  <a:lnTo>
                    <a:pt x="42" y="4185"/>
                  </a:lnTo>
                  <a:lnTo>
                    <a:pt x="51" y="4169"/>
                  </a:lnTo>
                  <a:lnTo>
                    <a:pt x="59" y="4144"/>
                  </a:lnTo>
                  <a:lnTo>
                    <a:pt x="68" y="4127"/>
                  </a:lnTo>
                  <a:lnTo>
                    <a:pt x="76" y="4110"/>
                  </a:lnTo>
                  <a:lnTo>
                    <a:pt x="93" y="4094"/>
                  </a:lnTo>
                  <a:lnTo>
                    <a:pt x="101" y="4077"/>
                  </a:lnTo>
                  <a:lnTo>
                    <a:pt x="109" y="4060"/>
                  </a:lnTo>
                  <a:lnTo>
                    <a:pt x="126" y="4043"/>
                  </a:lnTo>
                  <a:lnTo>
                    <a:pt x="143" y="4027"/>
                  </a:lnTo>
                  <a:lnTo>
                    <a:pt x="151" y="4018"/>
                  </a:lnTo>
                  <a:lnTo>
                    <a:pt x="168" y="4002"/>
                  </a:lnTo>
                  <a:lnTo>
                    <a:pt x="176" y="3985"/>
                  </a:lnTo>
                  <a:lnTo>
                    <a:pt x="193" y="3968"/>
                  </a:lnTo>
                  <a:lnTo>
                    <a:pt x="210" y="3960"/>
                  </a:lnTo>
                  <a:lnTo>
                    <a:pt x="226" y="3943"/>
                  </a:lnTo>
                  <a:lnTo>
                    <a:pt x="243" y="3926"/>
                  </a:lnTo>
                  <a:lnTo>
                    <a:pt x="260" y="3918"/>
                  </a:lnTo>
                  <a:lnTo>
                    <a:pt x="268" y="3901"/>
                  </a:lnTo>
                  <a:lnTo>
                    <a:pt x="301" y="3876"/>
                  </a:lnTo>
                  <a:lnTo>
                    <a:pt x="335" y="3851"/>
                  </a:lnTo>
                  <a:lnTo>
                    <a:pt x="368" y="3826"/>
                  </a:lnTo>
                  <a:lnTo>
                    <a:pt x="402" y="3810"/>
                  </a:lnTo>
                  <a:lnTo>
                    <a:pt x="443" y="3784"/>
                  </a:lnTo>
                  <a:lnTo>
                    <a:pt x="477" y="3759"/>
                  </a:lnTo>
                  <a:lnTo>
                    <a:pt x="510" y="3743"/>
                  </a:lnTo>
                  <a:lnTo>
                    <a:pt x="544" y="3718"/>
                  </a:lnTo>
                  <a:lnTo>
                    <a:pt x="585" y="3701"/>
                  </a:lnTo>
                  <a:lnTo>
                    <a:pt x="619" y="3676"/>
                  </a:lnTo>
                  <a:lnTo>
                    <a:pt x="652" y="3659"/>
                  </a:lnTo>
                  <a:lnTo>
                    <a:pt x="719" y="3626"/>
                  </a:lnTo>
                  <a:lnTo>
                    <a:pt x="786" y="3592"/>
                  </a:lnTo>
                  <a:lnTo>
                    <a:pt x="903" y="3534"/>
                  </a:lnTo>
                  <a:lnTo>
                    <a:pt x="953" y="3509"/>
                  </a:lnTo>
                  <a:lnTo>
                    <a:pt x="978" y="3492"/>
                  </a:lnTo>
                  <a:lnTo>
                    <a:pt x="995" y="3484"/>
                  </a:lnTo>
                  <a:lnTo>
                    <a:pt x="1062" y="3450"/>
                  </a:lnTo>
                  <a:lnTo>
                    <a:pt x="1128" y="3417"/>
                  </a:lnTo>
                  <a:lnTo>
                    <a:pt x="1187" y="3383"/>
                  </a:lnTo>
                  <a:lnTo>
                    <a:pt x="1254" y="3342"/>
                  </a:lnTo>
                  <a:lnTo>
                    <a:pt x="1321" y="3308"/>
                  </a:lnTo>
                  <a:lnTo>
                    <a:pt x="1379" y="3275"/>
                  </a:lnTo>
                  <a:lnTo>
                    <a:pt x="1446" y="3241"/>
                  </a:lnTo>
                  <a:lnTo>
                    <a:pt x="1513" y="3208"/>
                  </a:lnTo>
                  <a:lnTo>
                    <a:pt x="1571" y="3183"/>
                  </a:lnTo>
                  <a:lnTo>
                    <a:pt x="1638" y="3150"/>
                  </a:lnTo>
                  <a:lnTo>
                    <a:pt x="1705" y="3116"/>
                  </a:lnTo>
                  <a:lnTo>
                    <a:pt x="1763" y="3083"/>
                  </a:lnTo>
                  <a:lnTo>
                    <a:pt x="1830" y="3058"/>
                  </a:lnTo>
                  <a:lnTo>
                    <a:pt x="1897" y="3024"/>
                  </a:lnTo>
                  <a:lnTo>
                    <a:pt x="1956" y="2999"/>
                  </a:lnTo>
                  <a:lnTo>
                    <a:pt x="2022" y="2966"/>
                  </a:lnTo>
                  <a:lnTo>
                    <a:pt x="2089" y="2941"/>
                  </a:lnTo>
                  <a:lnTo>
                    <a:pt x="2156" y="2907"/>
                  </a:lnTo>
                  <a:lnTo>
                    <a:pt x="2215" y="2882"/>
                  </a:lnTo>
                  <a:lnTo>
                    <a:pt x="2281" y="2857"/>
                  </a:lnTo>
                  <a:lnTo>
                    <a:pt x="2348" y="2832"/>
                  </a:lnTo>
                  <a:lnTo>
                    <a:pt x="2415" y="2799"/>
                  </a:lnTo>
                  <a:lnTo>
                    <a:pt x="2473" y="2774"/>
                  </a:lnTo>
                  <a:lnTo>
                    <a:pt x="2540" y="2749"/>
                  </a:lnTo>
                  <a:lnTo>
                    <a:pt x="2607" y="2724"/>
                  </a:lnTo>
                  <a:lnTo>
                    <a:pt x="2674" y="2707"/>
                  </a:lnTo>
                  <a:lnTo>
                    <a:pt x="2741" y="2682"/>
                  </a:lnTo>
                  <a:lnTo>
                    <a:pt x="2808" y="2657"/>
                  </a:lnTo>
                  <a:lnTo>
                    <a:pt x="2866" y="2632"/>
                  </a:lnTo>
                  <a:lnTo>
                    <a:pt x="2933" y="2615"/>
                  </a:lnTo>
                  <a:lnTo>
                    <a:pt x="3000" y="2590"/>
                  </a:lnTo>
                  <a:lnTo>
                    <a:pt x="3067" y="2565"/>
                  </a:lnTo>
                  <a:lnTo>
                    <a:pt x="3133" y="2548"/>
                  </a:lnTo>
                  <a:lnTo>
                    <a:pt x="3200" y="2531"/>
                  </a:lnTo>
                  <a:lnTo>
                    <a:pt x="3267" y="2506"/>
                  </a:lnTo>
                  <a:lnTo>
                    <a:pt x="3334" y="2490"/>
                  </a:lnTo>
                  <a:lnTo>
                    <a:pt x="3401" y="2473"/>
                  </a:lnTo>
                  <a:lnTo>
                    <a:pt x="3476" y="2456"/>
                  </a:lnTo>
                  <a:lnTo>
                    <a:pt x="3543" y="2439"/>
                  </a:lnTo>
                  <a:lnTo>
                    <a:pt x="3610" y="2423"/>
                  </a:lnTo>
                  <a:lnTo>
                    <a:pt x="3676" y="2406"/>
                  </a:lnTo>
                  <a:lnTo>
                    <a:pt x="3743" y="2389"/>
                  </a:lnTo>
                  <a:lnTo>
                    <a:pt x="3810" y="2373"/>
                  </a:lnTo>
                  <a:lnTo>
                    <a:pt x="3885" y="2364"/>
                  </a:lnTo>
                  <a:lnTo>
                    <a:pt x="3952" y="2348"/>
                  </a:lnTo>
                  <a:lnTo>
                    <a:pt x="4019" y="2331"/>
                  </a:lnTo>
                  <a:lnTo>
                    <a:pt x="4086" y="2323"/>
                  </a:lnTo>
                  <a:lnTo>
                    <a:pt x="4119" y="2323"/>
                  </a:lnTo>
                  <a:lnTo>
                    <a:pt x="4036" y="2306"/>
                  </a:lnTo>
                  <a:lnTo>
                    <a:pt x="3952" y="2281"/>
                  </a:lnTo>
                  <a:lnTo>
                    <a:pt x="3860" y="2256"/>
                  </a:lnTo>
                  <a:lnTo>
                    <a:pt x="3768" y="2231"/>
                  </a:lnTo>
                  <a:lnTo>
                    <a:pt x="3668" y="2206"/>
                  </a:lnTo>
                  <a:lnTo>
                    <a:pt x="3568" y="2180"/>
                  </a:lnTo>
                  <a:lnTo>
                    <a:pt x="3518" y="2164"/>
                  </a:lnTo>
                  <a:lnTo>
                    <a:pt x="3459" y="2147"/>
                  </a:lnTo>
                  <a:lnTo>
                    <a:pt x="3409" y="2130"/>
                  </a:lnTo>
                  <a:lnTo>
                    <a:pt x="3359" y="2114"/>
                  </a:lnTo>
                  <a:lnTo>
                    <a:pt x="3301" y="2097"/>
                  </a:lnTo>
                  <a:lnTo>
                    <a:pt x="3250" y="2080"/>
                  </a:lnTo>
                  <a:lnTo>
                    <a:pt x="3192" y="2064"/>
                  </a:lnTo>
                  <a:lnTo>
                    <a:pt x="3133" y="2047"/>
                  </a:lnTo>
                  <a:lnTo>
                    <a:pt x="3083" y="2022"/>
                  </a:lnTo>
                  <a:lnTo>
                    <a:pt x="3025" y="2005"/>
                  </a:lnTo>
                  <a:lnTo>
                    <a:pt x="2975" y="1980"/>
                  </a:lnTo>
                  <a:lnTo>
                    <a:pt x="2916" y="1963"/>
                  </a:lnTo>
                  <a:lnTo>
                    <a:pt x="2866" y="1938"/>
                  </a:lnTo>
                  <a:lnTo>
                    <a:pt x="2808" y="1922"/>
                  </a:lnTo>
                  <a:lnTo>
                    <a:pt x="2758" y="1896"/>
                  </a:lnTo>
                  <a:lnTo>
                    <a:pt x="2699" y="1871"/>
                  </a:lnTo>
                  <a:lnTo>
                    <a:pt x="2649" y="1846"/>
                  </a:lnTo>
                  <a:lnTo>
                    <a:pt x="2590" y="1821"/>
                  </a:lnTo>
                  <a:lnTo>
                    <a:pt x="2540" y="1796"/>
                  </a:lnTo>
                  <a:lnTo>
                    <a:pt x="2490" y="1771"/>
                  </a:lnTo>
                  <a:lnTo>
                    <a:pt x="2440" y="1738"/>
                  </a:lnTo>
                  <a:lnTo>
                    <a:pt x="2390" y="1713"/>
                  </a:lnTo>
                  <a:lnTo>
                    <a:pt x="2340" y="1679"/>
                  </a:lnTo>
                  <a:lnTo>
                    <a:pt x="2315" y="1671"/>
                  </a:lnTo>
                  <a:lnTo>
                    <a:pt x="2290" y="1654"/>
                  </a:lnTo>
                  <a:lnTo>
                    <a:pt x="2265" y="1637"/>
                  </a:lnTo>
                  <a:lnTo>
                    <a:pt x="2240" y="1621"/>
                  </a:lnTo>
                  <a:lnTo>
                    <a:pt x="2215" y="1604"/>
                  </a:lnTo>
                  <a:lnTo>
                    <a:pt x="2189" y="1587"/>
                  </a:lnTo>
                  <a:lnTo>
                    <a:pt x="2164" y="1571"/>
                  </a:lnTo>
                  <a:lnTo>
                    <a:pt x="2148" y="1554"/>
                  </a:lnTo>
                  <a:lnTo>
                    <a:pt x="2123" y="1537"/>
                  </a:lnTo>
                  <a:lnTo>
                    <a:pt x="2098" y="1521"/>
                  </a:lnTo>
                  <a:lnTo>
                    <a:pt x="2072" y="1504"/>
                  </a:lnTo>
                  <a:lnTo>
                    <a:pt x="2056" y="1487"/>
                  </a:lnTo>
                  <a:lnTo>
                    <a:pt x="2031" y="1470"/>
                  </a:lnTo>
                  <a:lnTo>
                    <a:pt x="2014" y="1454"/>
                  </a:lnTo>
                  <a:lnTo>
                    <a:pt x="1989" y="1429"/>
                  </a:lnTo>
                  <a:lnTo>
                    <a:pt x="1972" y="1412"/>
                  </a:lnTo>
                  <a:lnTo>
                    <a:pt x="1947" y="1395"/>
                  </a:lnTo>
                  <a:lnTo>
                    <a:pt x="1930" y="1370"/>
                  </a:lnTo>
                  <a:lnTo>
                    <a:pt x="1905" y="1353"/>
                  </a:lnTo>
                  <a:lnTo>
                    <a:pt x="1889" y="1328"/>
                  </a:lnTo>
                  <a:lnTo>
                    <a:pt x="1872" y="1312"/>
                  </a:lnTo>
                  <a:lnTo>
                    <a:pt x="1855" y="1287"/>
                  </a:lnTo>
                  <a:lnTo>
                    <a:pt x="1839" y="1270"/>
                  </a:lnTo>
                  <a:lnTo>
                    <a:pt x="1822" y="1245"/>
                  </a:lnTo>
                  <a:lnTo>
                    <a:pt x="1797" y="1228"/>
                  </a:lnTo>
                  <a:lnTo>
                    <a:pt x="1780" y="1203"/>
                  </a:lnTo>
                  <a:lnTo>
                    <a:pt x="1763" y="1178"/>
                  </a:lnTo>
                  <a:lnTo>
                    <a:pt x="1755" y="1161"/>
                  </a:lnTo>
                  <a:lnTo>
                    <a:pt x="1738" y="1136"/>
                  </a:lnTo>
                  <a:lnTo>
                    <a:pt x="1722" y="1111"/>
                  </a:lnTo>
                  <a:lnTo>
                    <a:pt x="1705" y="1086"/>
                  </a:lnTo>
                  <a:lnTo>
                    <a:pt x="1697" y="1061"/>
                  </a:lnTo>
                  <a:lnTo>
                    <a:pt x="1680" y="1036"/>
                  </a:lnTo>
                  <a:lnTo>
                    <a:pt x="1671" y="1011"/>
                  </a:lnTo>
                  <a:lnTo>
                    <a:pt x="1655" y="986"/>
                  </a:lnTo>
                  <a:lnTo>
                    <a:pt x="1646" y="961"/>
                  </a:lnTo>
                  <a:lnTo>
                    <a:pt x="1638" y="936"/>
                  </a:lnTo>
                  <a:lnTo>
                    <a:pt x="1630" y="911"/>
                  </a:lnTo>
                  <a:lnTo>
                    <a:pt x="1613" y="886"/>
                  </a:lnTo>
                  <a:lnTo>
                    <a:pt x="1613" y="852"/>
                  </a:lnTo>
                  <a:lnTo>
                    <a:pt x="1605" y="827"/>
                  </a:lnTo>
                  <a:lnTo>
                    <a:pt x="1596" y="802"/>
                  </a:lnTo>
                  <a:lnTo>
                    <a:pt x="1588" y="769"/>
                  </a:lnTo>
                  <a:lnTo>
                    <a:pt x="1580" y="744"/>
                  </a:lnTo>
                  <a:lnTo>
                    <a:pt x="1580" y="719"/>
                  </a:lnTo>
                  <a:lnTo>
                    <a:pt x="1580" y="685"/>
                  </a:lnTo>
                  <a:lnTo>
                    <a:pt x="1580" y="660"/>
                  </a:lnTo>
                  <a:lnTo>
                    <a:pt x="1580" y="627"/>
                  </a:lnTo>
                  <a:lnTo>
                    <a:pt x="1580" y="510"/>
                  </a:lnTo>
                  <a:lnTo>
                    <a:pt x="1580" y="476"/>
                  </a:lnTo>
                  <a:lnTo>
                    <a:pt x="1580" y="443"/>
                  </a:lnTo>
                  <a:lnTo>
                    <a:pt x="1580" y="426"/>
                  </a:lnTo>
                  <a:lnTo>
                    <a:pt x="1580" y="409"/>
                  </a:lnTo>
                  <a:lnTo>
                    <a:pt x="1580" y="401"/>
                  </a:lnTo>
                  <a:lnTo>
                    <a:pt x="1580" y="384"/>
                  </a:lnTo>
                  <a:lnTo>
                    <a:pt x="1580" y="368"/>
                  </a:lnTo>
                  <a:lnTo>
                    <a:pt x="1588" y="351"/>
                  </a:lnTo>
                  <a:lnTo>
                    <a:pt x="1596" y="334"/>
                  </a:lnTo>
                  <a:lnTo>
                    <a:pt x="1605" y="326"/>
                  </a:lnTo>
                  <a:lnTo>
                    <a:pt x="1613" y="309"/>
                  </a:lnTo>
                  <a:lnTo>
                    <a:pt x="1621" y="301"/>
                  </a:lnTo>
                  <a:lnTo>
                    <a:pt x="1630" y="284"/>
                  </a:lnTo>
                  <a:lnTo>
                    <a:pt x="1638" y="267"/>
                  </a:lnTo>
                  <a:lnTo>
                    <a:pt x="1655" y="251"/>
                  </a:lnTo>
                  <a:lnTo>
                    <a:pt x="1671" y="226"/>
                  </a:lnTo>
                  <a:lnTo>
                    <a:pt x="1697" y="209"/>
                  </a:lnTo>
                  <a:lnTo>
                    <a:pt x="1713" y="192"/>
                  </a:lnTo>
                  <a:lnTo>
                    <a:pt x="1738" y="176"/>
                  </a:lnTo>
                  <a:lnTo>
                    <a:pt x="1763" y="167"/>
                  </a:lnTo>
                  <a:lnTo>
                    <a:pt x="1780" y="150"/>
                  </a:lnTo>
                  <a:lnTo>
                    <a:pt x="1805" y="142"/>
                  </a:lnTo>
                  <a:lnTo>
                    <a:pt x="1830" y="134"/>
                  </a:lnTo>
                  <a:lnTo>
                    <a:pt x="1847" y="125"/>
                  </a:lnTo>
                  <a:lnTo>
                    <a:pt x="1872" y="109"/>
                  </a:lnTo>
                  <a:lnTo>
                    <a:pt x="1897" y="100"/>
                  </a:lnTo>
                  <a:lnTo>
                    <a:pt x="1922" y="100"/>
                  </a:lnTo>
                  <a:lnTo>
                    <a:pt x="1930" y="100"/>
                  </a:lnTo>
                  <a:lnTo>
                    <a:pt x="1947" y="92"/>
                  </a:lnTo>
                  <a:lnTo>
                    <a:pt x="1972" y="84"/>
                  </a:lnTo>
                  <a:lnTo>
                    <a:pt x="1989" y="75"/>
                  </a:lnTo>
                  <a:lnTo>
                    <a:pt x="2014" y="75"/>
                  </a:lnTo>
                  <a:lnTo>
                    <a:pt x="2039" y="75"/>
                  </a:lnTo>
                  <a:lnTo>
                    <a:pt x="2064" y="75"/>
                  </a:lnTo>
                  <a:lnTo>
                    <a:pt x="2089" y="75"/>
                  </a:lnTo>
                  <a:lnTo>
                    <a:pt x="2114" y="75"/>
                  </a:lnTo>
                  <a:lnTo>
                    <a:pt x="2139" y="75"/>
                  </a:lnTo>
                  <a:lnTo>
                    <a:pt x="2189" y="67"/>
                  </a:lnTo>
                  <a:lnTo>
                    <a:pt x="2240" y="67"/>
                  </a:lnTo>
                  <a:lnTo>
                    <a:pt x="2290" y="67"/>
                  </a:lnTo>
                  <a:lnTo>
                    <a:pt x="2348" y="67"/>
                  </a:lnTo>
                  <a:lnTo>
                    <a:pt x="2390" y="67"/>
                  </a:lnTo>
                  <a:lnTo>
                    <a:pt x="2440" y="67"/>
                  </a:lnTo>
                  <a:lnTo>
                    <a:pt x="2624" y="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4"/>
            <p:cNvSpPr/>
            <p:nvPr/>
          </p:nvSpPr>
          <p:spPr>
            <a:xfrm>
              <a:off x="6456020" y="4546805"/>
              <a:ext cx="278207" cy="311996"/>
            </a:xfrm>
            <a:custGeom>
              <a:avLst/>
              <a:gdLst/>
              <a:ahLst/>
              <a:cxnLst/>
              <a:rect l="l" t="t" r="r" b="b"/>
              <a:pathLst>
                <a:path w="5640" h="6325" extrusionOk="0">
                  <a:moveTo>
                    <a:pt x="1212" y="1162"/>
                  </a:moveTo>
                  <a:lnTo>
                    <a:pt x="1237" y="1162"/>
                  </a:lnTo>
                  <a:lnTo>
                    <a:pt x="1254" y="1162"/>
                  </a:lnTo>
                  <a:lnTo>
                    <a:pt x="1279" y="1162"/>
                  </a:lnTo>
                  <a:lnTo>
                    <a:pt x="1304" y="1162"/>
                  </a:lnTo>
                  <a:lnTo>
                    <a:pt x="1321" y="1162"/>
                  </a:lnTo>
                  <a:lnTo>
                    <a:pt x="1346" y="1162"/>
                  </a:lnTo>
                  <a:lnTo>
                    <a:pt x="1371" y="1162"/>
                  </a:lnTo>
                  <a:lnTo>
                    <a:pt x="1388" y="1171"/>
                  </a:lnTo>
                  <a:lnTo>
                    <a:pt x="1413" y="1179"/>
                  </a:lnTo>
                  <a:lnTo>
                    <a:pt x="1429" y="1179"/>
                  </a:lnTo>
                  <a:lnTo>
                    <a:pt x="1454" y="1187"/>
                  </a:lnTo>
                  <a:lnTo>
                    <a:pt x="1479" y="1196"/>
                  </a:lnTo>
                  <a:lnTo>
                    <a:pt x="1496" y="1204"/>
                  </a:lnTo>
                  <a:lnTo>
                    <a:pt x="1521" y="1212"/>
                  </a:lnTo>
                  <a:lnTo>
                    <a:pt x="1546" y="1221"/>
                  </a:lnTo>
                  <a:lnTo>
                    <a:pt x="1563" y="1237"/>
                  </a:lnTo>
                  <a:lnTo>
                    <a:pt x="1588" y="1246"/>
                  </a:lnTo>
                  <a:lnTo>
                    <a:pt x="1605" y="1254"/>
                  </a:lnTo>
                  <a:lnTo>
                    <a:pt x="1630" y="1271"/>
                  </a:lnTo>
                  <a:lnTo>
                    <a:pt x="1655" y="1279"/>
                  </a:lnTo>
                  <a:lnTo>
                    <a:pt x="1672" y="1296"/>
                  </a:lnTo>
                  <a:lnTo>
                    <a:pt x="1697" y="1304"/>
                  </a:lnTo>
                  <a:lnTo>
                    <a:pt x="1722" y="1321"/>
                  </a:lnTo>
                  <a:lnTo>
                    <a:pt x="1747" y="1338"/>
                  </a:lnTo>
                  <a:lnTo>
                    <a:pt x="1772" y="1354"/>
                  </a:lnTo>
                  <a:lnTo>
                    <a:pt x="1797" y="1371"/>
                  </a:lnTo>
                  <a:lnTo>
                    <a:pt x="1822" y="1396"/>
                  </a:lnTo>
                  <a:lnTo>
                    <a:pt x="1847" y="1413"/>
                  </a:lnTo>
                  <a:lnTo>
                    <a:pt x="1872" y="1430"/>
                  </a:lnTo>
                  <a:lnTo>
                    <a:pt x="1897" y="1455"/>
                  </a:lnTo>
                  <a:lnTo>
                    <a:pt x="1922" y="1471"/>
                  </a:lnTo>
                  <a:lnTo>
                    <a:pt x="1947" y="1488"/>
                  </a:lnTo>
                  <a:lnTo>
                    <a:pt x="1972" y="1513"/>
                  </a:lnTo>
                  <a:lnTo>
                    <a:pt x="1997" y="1530"/>
                  </a:lnTo>
                  <a:lnTo>
                    <a:pt x="2022" y="1555"/>
                  </a:lnTo>
                  <a:lnTo>
                    <a:pt x="2048" y="1572"/>
                  </a:lnTo>
                  <a:lnTo>
                    <a:pt x="2073" y="1597"/>
                  </a:lnTo>
                  <a:lnTo>
                    <a:pt x="2089" y="1622"/>
                  </a:lnTo>
                  <a:lnTo>
                    <a:pt x="2114" y="1638"/>
                  </a:lnTo>
                  <a:lnTo>
                    <a:pt x="2139" y="1663"/>
                  </a:lnTo>
                  <a:lnTo>
                    <a:pt x="2156" y="1680"/>
                  </a:lnTo>
                  <a:lnTo>
                    <a:pt x="2181" y="1705"/>
                  </a:lnTo>
                  <a:lnTo>
                    <a:pt x="2206" y="1730"/>
                  </a:lnTo>
                  <a:lnTo>
                    <a:pt x="2223" y="1755"/>
                  </a:lnTo>
                  <a:lnTo>
                    <a:pt x="2248" y="1772"/>
                  </a:lnTo>
                  <a:lnTo>
                    <a:pt x="2290" y="1822"/>
                  </a:lnTo>
                  <a:lnTo>
                    <a:pt x="2332" y="1872"/>
                  </a:lnTo>
                  <a:lnTo>
                    <a:pt x="2373" y="1922"/>
                  </a:lnTo>
                  <a:lnTo>
                    <a:pt x="2415" y="1964"/>
                  </a:lnTo>
                  <a:lnTo>
                    <a:pt x="2449" y="2014"/>
                  </a:lnTo>
                  <a:lnTo>
                    <a:pt x="2490" y="2073"/>
                  </a:lnTo>
                  <a:lnTo>
                    <a:pt x="2532" y="2123"/>
                  </a:lnTo>
                  <a:lnTo>
                    <a:pt x="2565" y="2173"/>
                  </a:lnTo>
                  <a:lnTo>
                    <a:pt x="2599" y="2223"/>
                  </a:lnTo>
                  <a:lnTo>
                    <a:pt x="2641" y="2273"/>
                  </a:lnTo>
                  <a:lnTo>
                    <a:pt x="2674" y="2332"/>
                  </a:lnTo>
                  <a:lnTo>
                    <a:pt x="2707" y="2382"/>
                  </a:lnTo>
                  <a:lnTo>
                    <a:pt x="2741" y="2440"/>
                  </a:lnTo>
                  <a:lnTo>
                    <a:pt x="2783" y="2490"/>
                  </a:lnTo>
                  <a:lnTo>
                    <a:pt x="2816" y="2549"/>
                  </a:lnTo>
                  <a:lnTo>
                    <a:pt x="2850" y="2599"/>
                  </a:lnTo>
                  <a:lnTo>
                    <a:pt x="2883" y="2658"/>
                  </a:lnTo>
                  <a:lnTo>
                    <a:pt x="2916" y="2716"/>
                  </a:lnTo>
                  <a:lnTo>
                    <a:pt x="2941" y="2766"/>
                  </a:lnTo>
                  <a:lnTo>
                    <a:pt x="2975" y="2816"/>
                  </a:lnTo>
                  <a:lnTo>
                    <a:pt x="2975" y="2808"/>
                  </a:lnTo>
                  <a:lnTo>
                    <a:pt x="2941" y="2733"/>
                  </a:lnTo>
                  <a:lnTo>
                    <a:pt x="2916" y="2649"/>
                  </a:lnTo>
                  <a:lnTo>
                    <a:pt x="2900" y="2574"/>
                  </a:lnTo>
                  <a:lnTo>
                    <a:pt x="2875" y="2499"/>
                  </a:lnTo>
                  <a:lnTo>
                    <a:pt x="2850" y="2415"/>
                  </a:lnTo>
                  <a:lnTo>
                    <a:pt x="2824" y="2340"/>
                  </a:lnTo>
                  <a:lnTo>
                    <a:pt x="2808" y="2257"/>
                  </a:lnTo>
                  <a:lnTo>
                    <a:pt x="2783" y="2181"/>
                  </a:lnTo>
                  <a:lnTo>
                    <a:pt x="2766" y="2098"/>
                  </a:lnTo>
                  <a:lnTo>
                    <a:pt x="2749" y="2023"/>
                  </a:lnTo>
                  <a:lnTo>
                    <a:pt x="2724" y="1939"/>
                  </a:lnTo>
                  <a:lnTo>
                    <a:pt x="2707" y="1864"/>
                  </a:lnTo>
                  <a:lnTo>
                    <a:pt x="2691" y="1780"/>
                  </a:lnTo>
                  <a:lnTo>
                    <a:pt x="2682" y="1697"/>
                  </a:lnTo>
                  <a:lnTo>
                    <a:pt x="2666" y="1622"/>
                  </a:lnTo>
                  <a:lnTo>
                    <a:pt x="2649" y="1538"/>
                  </a:lnTo>
                  <a:lnTo>
                    <a:pt x="2641" y="1455"/>
                  </a:lnTo>
                  <a:lnTo>
                    <a:pt x="2632" y="1371"/>
                  </a:lnTo>
                  <a:lnTo>
                    <a:pt x="2624" y="1329"/>
                  </a:lnTo>
                  <a:lnTo>
                    <a:pt x="2624" y="1288"/>
                  </a:lnTo>
                  <a:lnTo>
                    <a:pt x="2624" y="1254"/>
                  </a:lnTo>
                  <a:lnTo>
                    <a:pt x="2624" y="1212"/>
                  </a:lnTo>
                  <a:lnTo>
                    <a:pt x="2624" y="1171"/>
                  </a:lnTo>
                  <a:lnTo>
                    <a:pt x="2624" y="1129"/>
                  </a:lnTo>
                  <a:lnTo>
                    <a:pt x="2624" y="1087"/>
                  </a:lnTo>
                  <a:lnTo>
                    <a:pt x="2624" y="845"/>
                  </a:lnTo>
                  <a:lnTo>
                    <a:pt x="2624" y="803"/>
                  </a:lnTo>
                  <a:lnTo>
                    <a:pt x="2624" y="761"/>
                  </a:lnTo>
                  <a:lnTo>
                    <a:pt x="2624" y="711"/>
                  </a:lnTo>
                  <a:lnTo>
                    <a:pt x="2624" y="669"/>
                  </a:lnTo>
                  <a:lnTo>
                    <a:pt x="2632" y="619"/>
                  </a:lnTo>
                  <a:lnTo>
                    <a:pt x="2632" y="577"/>
                  </a:lnTo>
                  <a:lnTo>
                    <a:pt x="2632" y="552"/>
                  </a:lnTo>
                  <a:lnTo>
                    <a:pt x="2632" y="527"/>
                  </a:lnTo>
                  <a:lnTo>
                    <a:pt x="2632" y="502"/>
                  </a:lnTo>
                  <a:lnTo>
                    <a:pt x="2632" y="477"/>
                  </a:lnTo>
                  <a:lnTo>
                    <a:pt x="2641" y="452"/>
                  </a:lnTo>
                  <a:lnTo>
                    <a:pt x="2649" y="435"/>
                  </a:lnTo>
                  <a:lnTo>
                    <a:pt x="2649" y="410"/>
                  </a:lnTo>
                  <a:lnTo>
                    <a:pt x="2657" y="385"/>
                  </a:lnTo>
                  <a:lnTo>
                    <a:pt x="2666" y="360"/>
                  </a:lnTo>
                  <a:lnTo>
                    <a:pt x="2674" y="344"/>
                  </a:lnTo>
                  <a:lnTo>
                    <a:pt x="2682" y="318"/>
                  </a:lnTo>
                  <a:lnTo>
                    <a:pt x="2691" y="293"/>
                  </a:lnTo>
                  <a:lnTo>
                    <a:pt x="2699" y="277"/>
                  </a:lnTo>
                  <a:lnTo>
                    <a:pt x="2707" y="252"/>
                  </a:lnTo>
                  <a:lnTo>
                    <a:pt x="2716" y="227"/>
                  </a:lnTo>
                  <a:lnTo>
                    <a:pt x="2733" y="210"/>
                  </a:lnTo>
                  <a:lnTo>
                    <a:pt x="2741" y="185"/>
                  </a:lnTo>
                  <a:lnTo>
                    <a:pt x="2758" y="168"/>
                  </a:lnTo>
                  <a:lnTo>
                    <a:pt x="2766" y="143"/>
                  </a:lnTo>
                  <a:lnTo>
                    <a:pt x="2783" y="126"/>
                  </a:lnTo>
                  <a:lnTo>
                    <a:pt x="2799" y="110"/>
                  </a:lnTo>
                  <a:lnTo>
                    <a:pt x="2816" y="85"/>
                  </a:lnTo>
                  <a:lnTo>
                    <a:pt x="2833" y="68"/>
                  </a:lnTo>
                  <a:lnTo>
                    <a:pt x="2858" y="51"/>
                  </a:lnTo>
                  <a:lnTo>
                    <a:pt x="2875" y="34"/>
                  </a:lnTo>
                  <a:lnTo>
                    <a:pt x="2900" y="26"/>
                  </a:lnTo>
                  <a:lnTo>
                    <a:pt x="2925" y="9"/>
                  </a:lnTo>
                  <a:lnTo>
                    <a:pt x="2933" y="1"/>
                  </a:lnTo>
                  <a:lnTo>
                    <a:pt x="2950" y="1"/>
                  </a:lnTo>
                  <a:lnTo>
                    <a:pt x="2958" y="1"/>
                  </a:lnTo>
                  <a:lnTo>
                    <a:pt x="2975" y="1"/>
                  </a:lnTo>
                  <a:lnTo>
                    <a:pt x="2992" y="1"/>
                  </a:lnTo>
                  <a:lnTo>
                    <a:pt x="3000" y="1"/>
                  </a:lnTo>
                  <a:lnTo>
                    <a:pt x="3017" y="1"/>
                  </a:lnTo>
                  <a:lnTo>
                    <a:pt x="3033" y="1"/>
                  </a:lnTo>
                  <a:lnTo>
                    <a:pt x="3042" y="1"/>
                  </a:lnTo>
                  <a:lnTo>
                    <a:pt x="3150" y="1"/>
                  </a:lnTo>
                  <a:lnTo>
                    <a:pt x="3167" y="1"/>
                  </a:lnTo>
                  <a:lnTo>
                    <a:pt x="3184" y="1"/>
                  </a:lnTo>
                  <a:lnTo>
                    <a:pt x="3200" y="1"/>
                  </a:lnTo>
                  <a:lnTo>
                    <a:pt x="3217" y="1"/>
                  </a:lnTo>
                  <a:lnTo>
                    <a:pt x="3251" y="1"/>
                  </a:lnTo>
                  <a:lnTo>
                    <a:pt x="3276" y="9"/>
                  </a:lnTo>
                  <a:lnTo>
                    <a:pt x="3309" y="26"/>
                  </a:lnTo>
                  <a:lnTo>
                    <a:pt x="3342" y="34"/>
                  </a:lnTo>
                  <a:lnTo>
                    <a:pt x="3376" y="43"/>
                  </a:lnTo>
                  <a:lnTo>
                    <a:pt x="3401" y="59"/>
                  </a:lnTo>
                  <a:lnTo>
                    <a:pt x="3434" y="76"/>
                  </a:lnTo>
                  <a:lnTo>
                    <a:pt x="3459" y="93"/>
                  </a:lnTo>
                  <a:lnTo>
                    <a:pt x="3493" y="101"/>
                  </a:lnTo>
                  <a:lnTo>
                    <a:pt x="3518" y="118"/>
                  </a:lnTo>
                  <a:lnTo>
                    <a:pt x="3543" y="143"/>
                  </a:lnTo>
                  <a:lnTo>
                    <a:pt x="3576" y="160"/>
                  </a:lnTo>
                  <a:lnTo>
                    <a:pt x="3601" y="176"/>
                  </a:lnTo>
                  <a:lnTo>
                    <a:pt x="3626" y="201"/>
                  </a:lnTo>
                  <a:lnTo>
                    <a:pt x="3652" y="218"/>
                  </a:lnTo>
                  <a:lnTo>
                    <a:pt x="3677" y="243"/>
                  </a:lnTo>
                  <a:lnTo>
                    <a:pt x="3702" y="260"/>
                  </a:lnTo>
                  <a:lnTo>
                    <a:pt x="3727" y="285"/>
                  </a:lnTo>
                  <a:lnTo>
                    <a:pt x="3752" y="310"/>
                  </a:lnTo>
                  <a:lnTo>
                    <a:pt x="3777" y="327"/>
                  </a:lnTo>
                  <a:lnTo>
                    <a:pt x="3802" y="352"/>
                  </a:lnTo>
                  <a:lnTo>
                    <a:pt x="3827" y="377"/>
                  </a:lnTo>
                  <a:lnTo>
                    <a:pt x="3844" y="402"/>
                  </a:lnTo>
                  <a:lnTo>
                    <a:pt x="3869" y="427"/>
                  </a:lnTo>
                  <a:lnTo>
                    <a:pt x="3894" y="452"/>
                  </a:lnTo>
                  <a:lnTo>
                    <a:pt x="3910" y="486"/>
                  </a:lnTo>
                  <a:lnTo>
                    <a:pt x="3936" y="511"/>
                  </a:lnTo>
                  <a:lnTo>
                    <a:pt x="3952" y="536"/>
                  </a:lnTo>
                  <a:lnTo>
                    <a:pt x="3977" y="561"/>
                  </a:lnTo>
                  <a:lnTo>
                    <a:pt x="3994" y="586"/>
                  </a:lnTo>
                  <a:lnTo>
                    <a:pt x="4019" y="619"/>
                  </a:lnTo>
                  <a:lnTo>
                    <a:pt x="4036" y="644"/>
                  </a:lnTo>
                  <a:lnTo>
                    <a:pt x="4061" y="669"/>
                  </a:lnTo>
                  <a:lnTo>
                    <a:pt x="4078" y="694"/>
                  </a:lnTo>
                  <a:lnTo>
                    <a:pt x="4094" y="728"/>
                  </a:lnTo>
                  <a:lnTo>
                    <a:pt x="4119" y="753"/>
                  </a:lnTo>
                  <a:lnTo>
                    <a:pt x="4136" y="778"/>
                  </a:lnTo>
                  <a:lnTo>
                    <a:pt x="4169" y="836"/>
                  </a:lnTo>
                  <a:lnTo>
                    <a:pt x="4203" y="895"/>
                  </a:lnTo>
                  <a:lnTo>
                    <a:pt x="4236" y="945"/>
                  </a:lnTo>
                  <a:lnTo>
                    <a:pt x="4270" y="1003"/>
                  </a:lnTo>
                  <a:lnTo>
                    <a:pt x="4303" y="1054"/>
                  </a:lnTo>
                  <a:lnTo>
                    <a:pt x="4328" y="1104"/>
                  </a:lnTo>
                  <a:lnTo>
                    <a:pt x="4353" y="1162"/>
                  </a:lnTo>
                  <a:lnTo>
                    <a:pt x="4387" y="1204"/>
                  </a:lnTo>
                  <a:lnTo>
                    <a:pt x="4403" y="1254"/>
                  </a:lnTo>
                  <a:lnTo>
                    <a:pt x="4428" y="1296"/>
                  </a:lnTo>
                  <a:lnTo>
                    <a:pt x="4453" y="1346"/>
                  </a:lnTo>
                  <a:lnTo>
                    <a:pt x="4470" y="1379"/>
                  </a:lnTo>
                  <a:lnTo>
                    <a:pt x="4487" y="1421"/>
                  </a:lnTo>
                  <a:lnTo>
                    <a:pt x="4504" y="1455"/>
                  </a:lnTo>
                  <a:lnTo>
                    <a:pt x="4520" y="1496"/>
                  </a:lnTo>
                  <a:lnTo>
                    <a:pt x="4537" y="1530"/>
                  </a:lnTo>
                  <a:lnTo>
                    <a:pt x="4570" y="1605"/>
                  </a:lnTo>
                  <a:lnTo>
                    <a:pt x="4596" y="1680"/>
                  </a:lnTo>
                  <a:lnTo>
                    <a:pt x="4629" y="1764"/>
                  </a:lnTo>
                  <a:lnTo>
                    <a:pt x="4654" y="1839"/>
                  </a:lnTo>
                  <a:lnTo>
                    <a:pt x="4687" y="1914"/>
                  </a:lnTo>
                  <a:lnTo>
                    <a:pt x="4712" y="1989"/>
                  </a:lnTo>
                  <a:lnTo>
                    <a:pt x="4738" y="2064"/>
                  </a:lnTo>
                  <a:lnTo>
                    <a:pt x="4763" y="2140"/>
                  </a:lnTo>
                  <a:lnTo>
                    <a:pt x="4788" y="2215"/>
                  </a:lnTo>
                  <a:lnTo>
                    <a:pt x="4804" y="2298"/>
                  </a:lnTo>
                  <a:lnTo>
                    <a:pt x="4829" y="2374"/>
                  </a:lnTo>
                  <a:lnTo>
                    <a:pt x="4838" y="2399"/>
                  </a:lnTo>
                  <a:lnTo>
                    <a:pt x="4846" y="2449"/>
                  </a:lnTo>
                  <a:lnTo>
                    <a:pt x="4871" y="2524"/>
                  </a:lnTo>
                  <a:lnTo>
                    <a:pt x="4888" y="2599"/>
                  </a:lnTo>
                  <a:lnTo>
                    <a:pt x="4905" y="2683"/>
                  </a:lnTo>
                  <a:lnTo>
                    <a:pt x="4930" y="2758"/>
                  </a:lnTo>
                  <a:lnTo>
                    <a:pt x="4946" y="2833"/>
                  </a:lnTo>
                  <a:lnTo>
                    <a:pt x="4963" y="2908"/>
                  </a:lnTo>
                  <a:lnTo>
                    <a:pt x="4980" y="2992"/>
                  </a:lnTo>
                  <a:lnTo>
                    <a:pt x="4997" y="3067"/>
                  </a:lnTo>
                  <a:lnTo>
                    <a:pt x="5005" y="3142"/>
                  </a:lnTo>
                  <a:lnTo>
                    <a:pt x="5022" y="3217"/>
                  </a:lnTo>
                  <a:lnTo>
                    <a:pt x="5038" y="3301"/>
                  </a:lnTo>
                  <a:lnTo>
                    <a:pt x="5055" y="3376"/>
                  </a:lnTo>
                  <a:lnTo>
                    <a:pt x="5080" y="3526"/>
                  </a:lnTo>
                  <a:lnTo>
                    <a:pt x="5105" y="3685"/>
                  </a:lnTo>
                  <a:lnTo>
                    <a:pt x="5139" y="3835"/>
                  </a:lnTo>
                  <a:lnTo>
                    <a:pt x="5189" y="4136"/>
                  </a:lnTo>
                  <a:lnTo>
                    <a:pt x="5189" y="4136"/>
                  </a:lnTo>
                  <a:lnTo>
                    <a:pt x="5214" y="4295"/>
                  </a:lnTo>
                  <a:lnTo>
                    <a:pt x="5239" y="4445"/>
                  </a:lnTo>
                  <a:lnTo>
                    <a:pt x="5264" y="4596"/>
                  </a:lnTo>
                  <a:lnTo>
                    <a:pt x="5281" y="4671"/>
                  </a:lnTo>
                  <a:lnTo>
                    <a:pt x="5289" y="4746"/>
                  </a:lnTo>
                  <a:lnTo>
                    <a:pt x="5306" y="4821"/>
                  </a:lnTo>
                  <a:lnTo>
                    <a:pt x="5322" y="4896"/>
                  </a:lnTo>
                  <a:lnTo>
                    <a:pt x="5339" y="4972"/>
                  </a:lnTo>
                  <a:lnTo>
                    <a:pt x="5356" y="5047"/>
                  </a:lnTo>
                  <a:lnTo>
                    <a:pt x="5372" y="5122"/>
                  </a:lnTo>
                  <a:lnTo>
                    <a:pt x="5389" y="5197"/>
                  </a:lnTo>
                  <a:lnTo>
                    <a:pt x="5406" y="5272"/>
                  </a:lnTo>
                  <a:lnTo>
                    <a:pt x="5423" y="5348"/>
                  </a:lnTo>
                  <a:lnTo>
                    <a:pt x="5439" y="5423"/>
                  </a:lnTo>
                  <a:lnTo>
                    <a:pt x="5456" y="5498"/>
                  </a:lnTo>
                  <a:lnTo>
                    <a:pt x="5481" y="5565"/>
                  </a:lnTo>
                  <a:lnTo>
                    <a:pt x="5498" y="5640"/>
                  </a:lnTo>
                  <a:lnTo>
                    <a:pt x="5506" y="5673"/>
                  </a:lnTo>
                  <a:lnTo>
                    <a:pt x="5514" y="5715"/>
                  </a:lnTo>
                  <a:lnTo>
                    <a:pt x="5531" y="5790"/>
                  </a:lnTo>
                  <a:lnTo>
                    <a:pt x="5548" y="5866"/>
                  </a:lnTo>
                  <a:lnTo>
                    <a:pt x="5565" y="5941"/>
                  </a:lnTo>
                  <a:lnTo>
                    <a:pt x="5581" y="6016"/>
                  </a:lnTo>
                  <a:lnTo>
                    <a:pt x="5598" y="6091"/>
                  </a:lnTo>
                  <a:lnTo>
                    <a:pt x="5623" y="6166"/>
                  </a:lnTo>
                  <a:lnTo>
                    <a:pt x="5640" y="6233"/>
                  </a:lnTo>
                  <a:lnTo>
                    <a:pt x="5606" y="6325"/>
                  </a:lnTo>
                  <a:lnTo>
                    <a:pt x="5523" y="6283"/>
                  </a:lnTo>
                  <a:lnTo>
                    <a:pt x="5481" y="6216"/>
                  </a:lnTo>
                  <a:lnTo>
                    <a:pt x="5448" y="6141"/>
                  </a:lnTo>
                  <a:lnTo>
                    <a:pt x="5414" y="6074"/>
                  </a:lnTo>
                  <a:lnTo>
                    <a:pt x="5381" y="5999"/>
                  </a:lnTo>
                  <a:lnTo>
                    <a:pt x="5347" y="5932"/>
                  </a:lnTo>
                  <a:lnTo>
                    <a:pt x="5314" y="5857"/>
                  </a:lnTo>
                  <a:lnTo>
                    <a:pt x="5281" y="5782"/>
                  </a:lnTo>
                  <a:lnTo>
                    <a:pt x="5264" y="5740"/>
                  </a:lnTo>
                  <a:lnTo>
                    <a:pt x="5255" y="5715"/>
                  </a:lnTo>
                  <a:lnTo>
                    <a:pt x="5230" y="5640"/>
                  </a:lnTo>
                  <a:lnTo>
                    <a:pt x="5214" y="5565"/>
                  </a:lnTo>
                  <a:lnTo>
                    <a:pt x="5189" y="5490"/>
                  </a:lnTo>
                  <a:lnTo>
                    <a:pt x="5164" y="5406"/>
                  </a:lnTo>
                  <a:lnTo>
                    <a:pt x="5147" y="5331"/>
                  </a:lnTo>
                  <a:lnTo>
                    <a:pt x="5130" y="5256"/>
                  </a:lnTo>
                  <a:lnTo>
                    <a:pt x="5105" y="5180"/>
                  </a:lnTo>
                  <a:lnTo>
                    <a:pt x="5088" y="5105"/>
                  </a:lnTo>
                  <a:lnTo>
                    <a:pt x="5072" y="5030"/>
                  </a:lnTo>
                  <a:lnTo>
                    <a:pt x="5055" y="4955"/>
                  </a:lnTo>
                  <a:lnTo>
                    <a:pt x="5038" y="4880"/>
                  </a:lnTo>
                  <a:lnTo>
                    <a:pt x="5022" y="4796"/>
                  </a:lnTo>
                  <a:lnTo>
                    <a:pt x="5005" y="4721"/>
                  </a:lnTo>
                  <a:lnTo>
                    <a:pt x="4988" y="4646"/>
                  </a:lnTo>
                  <a:lnTo>
                    <a:pt x="4955" y="4495"/>
                  </a:lnTo>
                  <a:lnTo>
                    <a:pt x="4930" y="4345"/>
                  </a:lnTo>
                  <a:lnTo>
                    <a:pt x="4896" y="4186"/>
                  </a:lnTo>
                  <a:lnTo>
                    <a:pt x="4896" y="4186"/>
                  </a:lnTo>
                  <a:lnTo>
                    <a:pt x="4838" y="3886"/>
                  </a:lnTo>
                  <a:lnTo>
                    <a:pt x="4813" y="3735"/>
                  </a:lnTo>
                  <a:lnTo>
                    <a:pt x="4779" y="3577"/>
                  </a:lnTo>
                  <a:lnTo>
                    <a:pt x="4754" y="3426"/>
                  </a:lnTo>
                  <a:lnTo>
                    <a:pt x="4738" y="3351"/>
                  </a:lnTo>
                  <a:lnTo>
                    <a:pt x="4721" y="3276"/>
                  </a:lnTo>
                  <a:lnTo>
                    <a:pt x="4704" y="3201"/>
                  </a:lnTo>
                  <a:lnTo>
                    <a:pt x="4687" y="3125"/>
                  </a:lnTo>
                  <a:lnTo>
                    <a:pt x="4671" y="3050"/>
                  </a:lnTo>
                  <a:lnTo>
                    <a:pt x="4654" y="2975"/>
                  </a:lnTo>
                  <a:lnTo>
                    <a:pt x="4637" y="2900"/>
                  </a:lnTo>
                  <a:lnTo>
                    <a:pt x="4621" y="2825"/>
                  </a:lnTo>
                  <a:lnTo>
                    <a:pt x="4596" y="2749"/>
                  </a:lnTo>
                  <a:lnTo>
                    <a:pt x="4579" y="2674"/>
                  </a:lnTo>
                  <a:lnTo>
                    <a:pt x="4562" y="2599"/>
                  </a:lnTo>
                  <a:lnTo>
                    <a:pt x="4537" y="2532"/>
                  </a:lnTo>
                  <a:lnTo>
                    <a:pt x="4529" y="2482"/>
                  </a:lnTo>
                  <a:lnTo>
                    <a:pt x="4520" y="2457"/>
                  </a:lnTo>
                  <a:lnTo>
                    <a:pt x="4495" y="2382"/>
                  </a:lnTo>
                  <a:lnTo>
                    <a:pt x="4470" y="2307"/>
                  </a:lnTo>
                  <a:lnTo>
                    <a:pt x="4453" y="2240"/>
                  </a:lnTo>
                  <a:lnTo>
                    <a:pt x="4428" y="2165"/>
                  </a:lnTo>
                  <a:lnTo>
                    <a:pt x="4403" y="2090"/>
                  </a:lnTo>
                  <a:lnTo>
                    <a:pt x="4378" y="2014"/>
                  </a:lnTo>
                  <a:lnTo>
                    <a:pt x="4353" y="1947"/>
                  </a:lnTo>
                  <a:lnTo>
                    <a:pt x="4320" y="1872"/>
                  </a:lnTo>
                  <a:lnTo>
                    <a:pt x="4295" y="1797"/>
                  </a:lnTo>
                  <a:lnTo>
                    <a:pt x="4270" y="1730"/>
                  </a:lnTo>
                  <a:lnTo>
                    <a:pt x="4236" y="1655"/>
                  </a:lnTo>
                  <a:lnTo>
                    <a:pt x="4220" y="1622"/>
                  </a:lnTo>
                  <a:lnTo>
                    <a:pt x="4203" y="1588"/>
                  </a:lnTo>
                  <a:lnTo>
                    <a:pt x="4186" y="1555"/>
                  </a:lnTo>
                  <a:lnTo>
                    <a:pt x="4169" y="1513"/>
                  </a:lnTo>
                  <a:lnTo>
                    <a:pt x="4153" y="1480"/>
                  </a:lnTo>
                  <a:lnTo>
                    <a:pt x="4136" y="1438"/>
                  </a:lnTo>
                  <a:lnTo>
                    <a:pt x="4111" y="1396"/>
                  </a:lnTo>
                  <a:lnTo>
                    <a:pt x="4086" y="1354"/>
                  </a:lnTo>
                  <a:lnTo>
                    <a:pt x="4069" y="1304"/>
                  </a:lnTo>
                  <a:lnTo>
                    <a:pt x="4036" y="1262"/>
                  </a:lnTo>
                  <a:lnTo>
                    <a:pt x="4011" y="1212"/>
                  </a:lnTo>
                  <a:lnTo>
                    <a:pt x="3986" y="1162"/>
                  </a:lnTo>
                  <a:lnTo>
                    <a:pt x="3952" y="1112"/>
                  </a:lnTo>
                  <a:lnTo>
                    <a:pt x="3927" y="1062"/>
                  </a:lnTo>
                  <a:lnTo>
                    <a:pt x="3894" y="1003"/>
                  </a:lnTo>
                  <a:lnTo>
                    <a:pt x="3860" y="953"/>
                  </a:lnTo>
                  <a:lnTo>
                    <a:pt x="3844" y="928"/>
                  </a:lnTo>
                  <a:lnTo>
                    <a:pt x="3827" y="903"/>
                  </a:lnTo>
                  <a:lnTo>
                    <a:pt x="3810" y="878"/>
                  </a:lnTo>
                  <a:lnTo>
                    <a:pt x="3794" y="853"/>
                  </a:lnTo>
                  <a:lnTo>
                    <a:pt x="3768" y="828"/>
                  </a:lnTo>
                  <a:lnTo>
                    <a:pt x="3752" y="803"/>
                  </a:lnTo>
                  <a:lnTo>
                    <a:pt x="3735" y="778"/>
                  </a:lnTo>
                  <a:lnTo>
                    <a:pt x="3718" y="761"/>
                  </a:lnTo>
                  <a:lnTo>
                    <a:pt x="3702" y="736"/>
                  </a:lnTo>
                  <a:lnTo>
                    <a:pt x="3677" y="711"/>
                  </a:lnTo>
                  <a:lnTo>
                    <a:pt x="3660" y="686"/>
                  </a:lnTo>
                  <a:lnTo>
                    <a:pt x="3643" y="661"/>
                  </a:lnTo>
                  <a:lnTo>
                    <a:pt x="3618" y="644"/>
                  </a:lnTo>
                  <a:lnTo>
                    <a:pt x="3601" y="619"/>
                  </a:lnTo>
                  <a:lnTo>
                    <a:pt x="3585" y="602"/>
                  </a:lnTo>
                  <a:lnTo>
                    <a:pt x="3560" y="577"/>
                  </a:lnTo>
                  <a:lnTo>
                    <a:pt x="3543" y="561"/>
                  </a:lnTo>
                  <a:lnTo>
                    <a:pt x="3518" y="536"/>
                  </a:lnTo>
                  <a:lnTo>
                    <a:pt x="3501" y="519"/>
                  </a:lnTo>
                  <a:lnTo>
                    <a:pt x="3484" y="502"/>
                  </a:lnTo>
                  <a:lnTo>
                    <a:pt x="3459" y="486"/>
                  </a:lnTo>
                  <a:lnTo>
                    <a:pt x="3443" y="469"/>
                  </a:lnTo>
                  <a:lnTo>
                    <a:pt x="3426" y="452"/>
                  </a:lnTo>
                  <a:lnTo>
                    <a:pt x="3401" y="435"/>
                  </a:lnTo>
                  <a:lnTo>
                    <a:pt x="3384" y="427"/>
                  </a:lnTo>
                  <a:lnTo>
                    <a:pt x="3359" y="410"/>
                  </a:lnTo>
                  <a:lnTo>
                    <a:pt x="3342" y="394"/>
                  </a:lnTo>
                  <a:lnTo>
                    <a:pt x="3326" y="385"/>
                  </a:lnTo>
                  <a:lnTo>
                    <a:pt x="3301" y="369"/>
                  </a:lnTo>
                  <a:lnTo>
                    <a:pt x="3284" y="360"/>
                  </a:lnTo>
                  <a:lnTo>
                    <a:pt x="3267" y="352"/>
                  </a:lnTo>
                  <a:lnTo>
                    <a:pt x="3242" y="344"/>
                  </a:lnTo>
                  <a:lnTo>
                    <a:pt x="3225" y="335"/>
                  </a:lnTo>
                  <a:lnTo>
                    <a:pt x="3209" y="327"/>
                  </a:lnTo>
                  <a:lnTo>
                    <a:pt x="3184" y="327"/>
                  </a:lnTo>
                  <a:lnTo>
                    <a:pt x="3167" y="327"/>
                  </a:lnTo>
                  <a:lnTo>
                    <a:pt x="3150" y="327"/>
                  </a:lnTo>
                  <a:lnTo>
                    <a:pt x="3075" y="327"/>
                  </a:lnTo>
                  <a:lnTo>
                    <a:pt x="3075" y="327"/>
                  </a:lnTo>
                  <a:lnTo>
                    <a:pt x="3075" y="327"/>
                  </a:lnTo>
                  <a:lnTo>
                    <a:pt x="3075" y="327"/>
                  </a:lnTo>
                  <a:lnTo>
                    <a:pt x="3075" y="327"/>
                  </a:lnTo>
                  <a:lnTo>
                    <a:pt x="3075" y="327"/>
                  </a:lnTo>
                  <a:lnTo>
                    <a:pt x="3075" y="327"/>
                  </a:lnTo>
                  <a:lnTo>
                    <a:pt x="3075" y="335"/>
                  </a:lnTo>
                  <a:lnTo>
                    <a:pt x="3067" y="344"/>
                  </a:lnTo>
                  <a:lnTo>
                    <a:pt x="3058" y="352"/>
                  </a:lnTo>
                  <a:lnTo>
                    <a:pt x="3058" y="360"/>
                  </a:lnTo>
                  <a:lnTo>
                    <a:pt x="3050" y="369"/>
                  </a:lnTo>
                  <a:lnTo>
                    <a:pt x="3050" y="385"/>
                  </a:lnTo>
                  <a:lnTo>
                    <a:pt x="3042" y="394"/>
                  </a:lnTo>
                  <a:lnTo>
                    <a:pt x="3033" y="402"/>
                  </a:lnTo>
                  <a:lnTo>
                    <a:pt x="3033" y="419"/>
                  </a:lnTo>
                  <a:lnTo>
                    <a:pt x="3033" y="435"/>
                  </a:lnTo>
                  <a:lnTo>
                    <a:pt x="3025" y="452"/>
                  </a:lnTo>
                  <a:lnTo>
                    <a:pt x="3025" y="460"/>
                  </a:lnTo>
                  <a:lnTo>
                    <a:pt x="3025" y="477"/>
                  </a:lnTo>
                  <a:lnTo>
                    <a:pt x="3025" y="494"/>
                  </a:lnTo>
                  <a:lnTo>
                    <a:pt x="3025" y="519"/>
                  </a:lnTo>
                  <a:lnTo>
                    <a:pt x="3025" y="536"/>
                  </a:lnTo>
                  <a:lnTo>
                    <a:pt x="3025" y="552"/>
                  </a:lnTo>
                  <a:lnTo>
                    <a:pt x="3025" y="569"/>
                  </a:lnTo>
                  <a:lnTo>
                    <a:pt x="3025" y="586"/>
                  </a:lnTo>
                  <a:lnTo>
                    <a:pt x="3025" y="602"/>
                  </a:lnTo>
                  <a:lnTo>
                    <a:pt x="3025" y="628"/>
                  </a:lnTo>
                  <a:lnTo>
                    <a:pt x="3025" y="661"/>
                  </a:lnTo>
                  <a:lnTo>
                    <a:pt x="3025" y="703"/>
                  </a:lnTo>
                  <a:lnTo>
                    <a:pt x="3025" y="745"/>
                  </a:lnTo>
                  <a:lnTo>
                    <a:pt x="3025" y="778"/>
                  </a:lnTo>
                  <a:lnTo>
                    <a:pt x="3025" y="820"/>
                  </a:lnTo>
                  <a:lnTo>
                    <a:pt x="3025" y="1062"/>
                  </a:lnTo>
                  <a:lnTo>
                    <a:pt x="3025" y="1104"/>
                  </a:lnTo>
                  <a:lnTo>
                    <a:pt x="3025" y="1137"/>
                  </a:lnTo>
                  <a:lnTo>
                    <a:pt x="3025" y="1179"/>
                  </a:lnTo>
                  <a:lnTo>
                    <a:pt x="3025" y="1212"/>
                  </a:lnTo>
                  <a:lnTo>
                    <a:pt x="3025" y="1254"/>
                  </a:lnTo>
                  <a:lnTo>
                    <a:pt x="3025" y="1296"/>
                  </a:lnTo>
                  <a:lnTo>
                    <a:pt x="3025" y="1329"/>
                  </a:lnTo>
                  <a:lnTo>
                    <a:pt x="3033" y="1413"/>
                  </a:lnTo>
                  <a:lnTo>
                    <a:pt x="3050" y="1488"/>
                  </a:lnTo>
                  <a:lnTo>
                    <a:pt x="3058" y="1563"/>
                  </a:lnTo>
                  <a:lnTo>
                    <a:pt x="3075" y="1638"/>
                  </a:lnTo>
                  <a:lnTo>
                    <a:pt x="3092" y="1714"/>
                  </a:lnTo>
                  <a:lnTo>
                    <a:pt x="3100" y="1789"/>
                  </a:lnTo>
                  <a:lnTo>
                    <a:pt x="3117" y="1872"/>
                  </a:lnTo>
                  <a:lnTo>
                    <a:pt x="3142" y="1947"/>
                  </a:lnTo>
                  <a:lnTo>
                    <a:pt x="3159" y="2023"/>
                  </a:lnTo>
                  <a:lnTo>
                    <a:pt x="3175" y="2098"/>
                  </a:lnTo>
                  <a:lnTo>
                    <a:pt x="3192" y="2173"/>
                  </a:lnTo>
                  <a:lnTo>
                    <a:pt x="3217" y="2248"/>
                  </a:lnTo>
                  <a:lnTo>
                    <a:pt x="3242" y="2323"/>
                  </a:lnTo>
                  <a:lnTo>
                    <a:pt x="3259" y="2399"/>
                  </a:lnTo>
                  <a:lnTo>
                    <a:pt x="3284" y="2474"/>
                  </a:lnTo>
                  <a:lnTo>
                    <a:pt x="3309" y="2549"/>
                  </a:lnTo>
                  <a:lnTo>
                    <a:pt x="3334" y="2624"/>
                  </a:lnTo>
                  <a:lnTo>
                    <a:pt x="3359" y="2699"/>
                  </a:lnTo>
                  <a:lnTo>
                    <a:pt x="3384" y="2775"/>
                  </a:lnTo>
                  <a:lnTo>
                    <a:pt x="3409" y="2850"/>
                  </a:lnTo>
                  <a:lnTo>
                    <a:pt x="3434" y="2917"/>
                  </a:lnTo>
                  <a:lnTo>
                    <a:pt x="3459" y="2992"/>
                  </a:lnTo>
                  <a:lnTo>
                    <a:pt x="3493" y="3067"/>
                  </a:lnTo>
                  <a:lnTo>
                    <a:pt x="3518" y="3142"/>
                  </a:lnTo>
                  <a:lnTo>
                    <a:pt x="3551" y="3217"/>
                  </a:lnTo>
                  <a:lnTo>
                    <a:pt x="3576" y="3292"/>
                  </a:lnTo>
                  <a:lnTo>
                    <a:pt x="3610" y="3359"/>
                  </a:lnTo>
                  <a:lnTo>
                    <a:pt x="3635" y="3435"/>
                  </a:lnTo>
                  <a:lnTo>
                    <a:pt x="3668" y="3510"/>
                  </a:lnTo>
                  <a:lnTo>
                    <a:pt x="3685" y="3551"/>
                  </a:lnTo>
                  <a:lnTo>
                    <a:pt x="3702" y="3593"/>
                  </a:lnTo>
                  <a:lnTo>
                    <a:pt x="3718" y="3635"/>
                  </a:lnTo>
                  <a:lnTo>
                    <a:pt x="3743" y="3677"/>
                  </a:lnTo>
                  <a:lnTo>
                    <a:pt x="3760" y="3719"/>
                  </a:lnTo>
                  <a:lnTo>
                    <a:pt x="3777" y="3760"/>
                  </a:lnTo>
                  <a:lnTo>
                    <a:pt x="3802" y="3802"/>
                  </a:lnTo>
                  <a:lnTo>
                    <a:pt x="3819" y="3844"/>
                  </a:lnTo>
                  <a:lnTo>
                    <a:pt x="3860" y="3927"/>
                  </a:lnTo>
                  <a:lnTo>
                    <a:pt x="3910" y="4011"/>
                  </a:lnTo>
                  <a:lnTo>
                    <a:pt x="3994" y="4178"/>
                  </a:lnTo>
                  <a:lnTo>
                    <a:pt x="4011" y="4203"/>
                  </a:lnTo>
                  <a:lnTo>
                    <a:pt x="4019" y="4228"/>
                  </a:lnTo>
                  <a:lnTo>
                    <a:pt x="4061" y="4295"/>
                  </a:lnTo>
                  <a:lnTo>
                    <a:pt x="4103" y="4362"/>
                  </a:lnTo>
                  <a:lnTo>
                    <a:pt x="4119" y="4404"/>
                  </a:lnTo>
                  <a:lnTo>
                    <a:pt x="4136" y="4437"/>
                  </a:lnTo>
                  <a:lnTo>
                    <a:pt x="4153" y="4470"/>
                  </a:lnTo>
                  <a:lnTo>
                    <a:pt x="4169" y="4504"/>
                  </a:lnTo>
                  <a:lnTo>
                    <a:pt x="4186" y="4529"/>
                  </a:lnTo>
                  <a:lnTo>
                    <a:pt x="4195" y="4546"/>
                  </a:lnTo>
                  <a:lnTo>
                    <a:pt x="4203" y="4562"/>
                  </a:lnTo>
                  <a:lnTo>
                    <a:pt x="4203" y="4587"/>
                  </a:lnTo>
                  <a:lnTo>
                    <a:pt x="4211" y="4621"/>
                  </a:lnTo>
                  <a:lnTo>
                    <a:pt x="4211" y="4637"/>
                  </a:lnTo>
                  <a:lnTo>
                    <a:pt x="4211" y="4663"/>
                  </a:lnTo>
                  <a:lnTo>
                    <a:pt x="4211" y="4679"/>
                  </a:lnTo>
                  <a:lnTo>
                    <a:pt x="4211" y="4679"/>
                  </a:lnTo>
                  <a:lnTo>
                    <a:pt x="4203" y="4704"/>
                  </a:lnTo>
                  <a:lnTo>
                    <a:pt x="4195" y="4721"/>
                  </a:lnTo>
                  <a:lnTo>
                    <a:pt x="4178" y="4746"/>
                  </a:lnTo>
                  <a:lnTo>
                    <a:pt x="4178" y="4746"/>
                  </a:lnTo>
                  <a:lnTo>
                    <a:pt x="4161" y="4763"/>
                  </a:lnTo>
                  <a:lnTo>
                    <a:pt x="4144" y="4780"/>
                  </a:lnTo>
                  <a:lnTo>
                    <a:pt x="4128" y="4788"/>
                  </a:lnTo>
                  <a:lnTo>
                    <a:pt x="4103" y="4796"/>
                  </a:lnTo>
                  <a:lnTo>
                    <a:pt x="4103" y="4796"/>
                  </a:lnTo>
                  <a:lnTo>
                    <a:pt x="4078" y="4805"/>
                  </a:lnTo>
                  <a:lnTo>
                    <a:pt x="4053" y="4805"/>
                  </a:lnTo>
                  <a:lnTo>
                    <a:pt x="4027" y="4805"/>
                  </a:lnTo>
                  <a:lnTo>
                    <a:pt x="4002" y="4805"/>
                  </a:lnTo>
                  <a:lnTo>
                    <a:pt x="3977" y="4796"/>
                  </a:lnTo>
                  <a:lnTo>
                    <a:pt x="3961" y="4796"/>
                  </a:lnTo>
                  <a:lnTo>
                    <a:pt x="3927" y="4771"/>
                  </a:lnTo>
                  <a:lnTo>
                    <a:pt x="3910" y="4754"/>
                  </a:lnTo>
                  <a:lnTo>
                    <a:pt x="3894" y="4746"/>
                  </a:lnTo>
                  <a:lnTo>
                    <a:pt x="3869" y="4721"/>
                  </a:lnTo>
                  <a:lnTo>
                    <a:pt x="3852" y="4696"/>
                  </a:lnTo>
                  <a:lnTo>
                    <a:pt x="3810" y="4646"/>
                  </a:lnTo>
                  <a:lnTo>
                    <a:pt x="3768" y="4604"/>
                  </a:lnTo>
                  <a:lnTo>
                    <a:pt x="3727" y="4554"/>
                  </a:lnTo>
                  <a:lnTo>
                    <a:pt x="3685" y="4504"/>
                  </a:lnTo>
                  <a:lnTo>
                    <a:pt x="3643" y="4462"/>
                  </a:lnTo>
                  <a:lnTo>
                    <a:pt x="3643" y="4462"/>
                  </a:lnTo>
                  <a:lnTo>
                    <a:pt x="3610" y="4412"/>
                  </a:lnTo>
                  <a:lnTo>
                    <a:pt x="3568" y="4362"/>
                  </a:lnTo>
                  <a:lnTo>
                    <a:pt x="3535" y="4312"/>
                  </a:lnTo>
                  <a:lnTo>
                    <a:pt x="3493" y="4253"/>
                  </a:lnTo>
                  <a:lnTo>
                    <a:pt x="3459" y="4203"/>
                  </a:lnTo>
                  <a:lnTo>
                    <a:pt x="3426" y="4153"/>
                  </a:lnTo>
                  <a:lnTo>
                    <a:pt x="3393" y="4103"/>
                  </a:lnTo>
                  <a:lnTo>
                    <a:pt x="3351" y="4044"/>
                  </a:lnTo>
                  <a:lnTo>
                    <a:pt x="3317" y="3994"/>
                  </a:lnTo>
                  <a:lnTo>
                    <a:pt x="3284" y="3936"/>
                  </a:lnTo>
                  <a:lnTo>
                    <a:pt x="3251" y="3886"/>
                  </a:lnTo>
                  <a:lnTo>
                    <a:pt x="3217" y="3827"/>
                  </a:lnTo>
                  <a:lnTo>
                    <a:pt x="3184" y="3777"/>
                  </a:lnTo>
                  <a:lnTo>
                    <a:pt x="3150" y="3719"/>
                  </a:lnTo>
                  <a:lnTo>
                    <a:pt x="3092" y="3610"/>
                  </a:lnTo>
                  <a:lnTo>
                    <a:pt x="3025" y="3501"/>
                  </a:lnTo>
                  <a:lnTo>
                    <a:pt x="2958" y="3384"/>
                  </a:lnTo>
                  <a:lnTo>
                    <a:pt x="2900" y="3276"/>
                  </a:lnTo>
                  <a:lnTo>
                    <a:pt x="2833" y="3167"/>
                  </a:lnTo>
                  <a:lnTo>
                    <a:pt x="2774" y="3059"/>
                  </a:lnTo>
                  <a:lnTo>
                    <a:pt x="2707" y="2950"/>
                  </a:lnTo>
                  <a:lnTo>
                    <a:pt x="2674" y="2900"/>
                  </a:lnTo>
                  <a:lnTo>
                    <a:pt x="2649" y="2841"/>
                  </a:lnTo>
                  <a:lnTo>
                    <a:pt x="2616" y="2791"/>
                  </a:lnTo>
                  <a:lnTo>
                    <a:pt x="2582" y="2741"/>
                  </a:lnTo>
                  <a:lnTo>
                    <a:pt x="2549" y="2683"/>
                  </a:lnTo>
                  <a:lnTo>
                    <a:pt x="2515" y="2633"/>
                  </a:lnTo>
                  <a:lnTo>
                    <a:pt x="2482" y="2582"/>
                  </a:lnTo>
                  <a:lnTo>
                    <a:pt x="2449" y="2532"/>
                  </a:lnTo>
                  <a:lnTo>
                    <a:pt x="2415" y="2482"/>
                  </a:lnTo>
                  <a:lnTo>
                    <a:pt x="2382" y="2432"/>
                  </a:lnTo>
                  <a:lnTo>
                    <a:pt x="2348" y="2382"/>
                  </a:lnTo>
                  <a:lnTo>
                    <a:pt x="2315" y="2332"/>
                  </a:lnTo>
                  <a:lnTo>
                    <a:pt x="2273" y="2290"/>
                  </a:lnTo>
                  <a:lnTo>
                    <a:pt x="2240" y="2240"/>
                  </a:lnTo>
                  <a:lnTo>
                    <a:pt x="2206" y="2198"/>
                  </a:lnTo>
                  <a:lnTo>
                    <a:pt x="2173" y="2148"/>
                  </a:lnTo>
                  <a:lnTo>
                    <a:pt x="2131" y="2106"/>
                  </a:lnTo>
                  <a:lnTo>
                    <a:pt x="2022" y="2090"/>
                  </a:lnTo>
                  <a:lnTo>
                    <a:pt x="1989" y="2039"/>
                  </a:lnTo>
                  <a:lnTo>
                    <a:pt x="1964" y="2023"/>
                  </a:lnTo>
                  <a:lnTo>
                    <a:pt x="1947" y="1998"/>
                  </a:lnTo>
                  <a:lnTo>
                    <a:pt x="1931" y="1981"/>
                  </a:lnTo>
                  <a:lnTo>
                    <a:pt x="1906" y="1956"/>
                  </a:lnTo>
                  <a:lnTo>
                    <a:pt x="1889" y="1939"/>
                  </a:lnTo>
                  <a:lnTo>
                    <a:pt x="1864" y="1922"/>
                  </a:lnTo>
                  <a:lnTo>
                    <a:pt x="1847" y="1897"/>
                  </a:lnTo>
                  <a:lnTo>
                    <a:pt x="1830" y="1881"/>
                  </a:lnTo>
                  <a:lnTo>
                    <a:pt x="1805" y="1864"/>
                  </a:lnTo>
                  <a:lnTo>
                    <a:pt x="1789" y="1847"/>
                  </a:lnTo>
                  <a:lnTo>
                    <a:pt x="1763" y="1831"/>
                  </a:lnTo>
                  <a:lnTo>
                    <a:pt x="1747" y="1805"/>
                  </a:lnTo>
                  <a:lnTo>
                    <a:pt x="1722" y="1789"/>
                  </a:lnTo>
                  <a:lnTo>
                    <a:pt x="1713" y="1772"/>
                  </a:lnTo>
                  <a:lnTo>
                    <a:pt x="1688" y="1755"/>
                  </a:lnTo>
                  <a:lnTo>
                    <a:pt x="1672" y="1739"/>
                  </a:lnTo>
                  <a:lnTo>
                    <a:pt x="1647" y="1722"/>
                  </a:lnTo>
                  <a:lnTo>
                    <a:pt x="1621" y="1705"/>
                  </a:lnTo>
                  <a:lnTo>
                    <a:pt x="1605" y="1689"/>
                  </a:lnTo>
                  <a:lnTo>
                    <a:pt x="1580" y="1672"/>
                  </a:lnTo>
                  <a:lnTo>
                    <a:pt x="1555" y="1655"/>
                  </a:lnTo>
                  <a:lnTo>
                    <a:pt x="1538" y="1647"/>
                  </a:lnTo>
                  <a:lnTo>
                    <a:pt x="1521" y="1630"/>
                  </a:lnTo>
                  <a:lnTo>
                    <a:pt x="1505" y="1622"/>
                  </a:lnTo>
                  <a:lnTo>
                    <a:pt x="1488" y="1613"/>
                  </a:lnTo>
                  <a:lnTo>
                    <a:pt x="1471" y="1605"/>
                  </a:lnTo>
                  <a:lnTo>
                    <a:pt x="1454" y="1597"/>
                  </a:lnTo>
                  <a:lnTo>
                    <a:pt x="1438" y="1588"/>
                  </a:lnTo>
                  <a:lnTo>
                    <a:pt x="1421" y="1580"/>
                  </a:lnTo>
                  <a:lnTo>
                    <a:pt x="1404" y="1572"/>
                  </a:lnTo>
                  <a:lnTo>
                    <a:pt x="1388" y="1572"/>
                  </a:lnTo>
                  <a:lnTo>
                    <a:pt x="1379" y="1563"/>
                  </a:lnTo>
                  <a:lnTo>
                    <a:pt x="1362" y="1555"/>
                  </a:lnTo>
                  <a:lnTo>
                    <a:pt x="1346" y="1555"/>
                  </a:lnTo>
                  <a:lnTo>
                    <a:pt x="1329" y="1555"/>
                  </a:lnTo>
                  <a:lnTo>
                    <a:pt x="1321" y="1555"/>
                  </a:lnTo>
                  <a:lnTo>
                    <a:pt x="1304" y="1555"/>
                  </a:lnTo>
                  <a:lnTo>
                    <a:pt x="1287" y="1555"/>
                  </a:lnTo>
                  <a:lnTo>
                    <a:pt x="1279" y="1555"/>
                  </a:lnTo>
                  <a:lnTo>
                    <a:pt x="1262" y="1555"/>
                  </a:lnTo>
                  <a:lnTo>
                    <a:pt x="1246" y="1555"/>
                  </a:lnTo>
                  <a:lnTo>
                    <a:pt x="1237" y="1555"/>
                  </a:lnTo>
                  <a:lnTo>
                    <a:pt x="1220" y="1555"/>
                  </a:lnTo>
                  <a:lnTo>
                    <a:pt x="1095" y="1555"/>
                  </a:lnTo>
                  <a:lnTo>
                    <a:pt x="1087" y="1555"/>
                  </a:lnTo>
                  <a:lnTo>
                    <a:pt x="1070" y="1555"/>
                  </a:lnTo>
                  <a:lnTo>
                    <a:pt x="1062" y="1555"/>
                  </a:lnTo>
                  <a:lnTo>
                    <a:pt x="1045" y="1555"/>
                  </a:lnTo>
                  <a:lnTo>
                    <a:pt x="1037" y="1555"/>
                  </a:lnTo>
                  <a:lnTo>
                    <a:pt x="1028" y="1555"/>
                  </a:lnTo>
                  <a:lnTo>
                    <a:pt x="1012" y="1555"/>
                  </a:lnTo>
                  <a:lnTo>
                    <a:pt x="1003" y="1555"/>
                  </a:lnTo>
                  <a:lnTo>
                    <a:pt x="987" y="1555"/>
                  </a:lnTo>
                  <a:lnTo>
                    <a:pt x="978" y="1555"/>
                  </a:lnTo>
                  <a:lnTo>
                    <a:pt x="970" y="1555"/>
                  </a:lnTo>
                  <a:lnTo>
                    <a:pt x="953" y="1555"/>
                  </a:lnTo>
                  <a:lnTo>
                    <a:pt x="945" y="1563"/>
                  </a:lnTo>
                  <a:lnTo>
                    <a:pt x="936" y="1572"/>
                  </a:lnTo>
                  <a:lnTo>
                    <a:pt x="920" y="1572"/>
                  </a:lnTo>
                  <a:lnTo>
                    <a:pt x="911" y="1580"/>
                  </a:lnTo>
                  <a:lnTo>
                    <a:pt x="895" y="1588"/>
                  </a:lnTo>
                  <a:lnTo>
                    <a:pt x="886" y="1588"/>
                  </a:lnTo>
                  <a:lnTo>
                    <a:pt x="878" y="1597"/>
                  </a:lnTo>
                  <a:lnTo>
                    <a:pt x="861" y="1605"/>
                  </a:lnTo>
                  <a:lnTo>
                    <a:pt x="853" y="1613"/>
                  </a:lnTo>
                  <a:lnTo>
                    <a:pt x="836" y="1622"/>
                  </a:lnTo>
                  <a:lnTo>
                    <a:pt x="828" y="1630"/>
                  </a:lnTo>
                  <a:lnTo>
                    <a:pt x="819" y="1638"/>
                  </a:lnTo>
                  <a:lnTo>
                    <a:pt x="803" y="1647"/>
                  </a:lnTo>
                  <a:lnTo>
                    <a:pt x="794" y="1655"/>
                  </a:lnTo>
                  <a:lnTo>
                    <a:pt x="786" y="1663"/>
                  </a:lnTo>
                  <a:lnTo>
                    <a:pt x="778" y="1672"/>
                  </a:lnTo>
                  <a:lnTo>
                    <a:pt x="761" y="1689"/>
                  </a:lnTo>
                  <a:lnTo>
                    <a:pt x="744" y="1705"/>
                  </a:lnTo>
                  <a:lnTo>
                    <a:pt x="719" y="1730"/>
                  </a:lnTo>
                  <a:lnTo>
                    <a:pt x="703" y="1747"/>
                  </a:lnTo>
                  <a:lnTo>
                    <a:pt x="677" y="1772"/>
                  </a:lnTo>
                  <a:lnTo>
                    <a:pt x="661" y="1797"/>
                  </a:lnTo>
                  <a:lnTo>
                    <a:pt x="644" y="1822"/>
                  </a:lnTo>
                  <a:lnTo>
                    <a:pt x="619" y="1847"/>
                  </a:lnTo>
                  <a:lnTo>
                    <a:pt x="602" y="1872"/>
                  </a:lnTo>
                  <a:lnTo>
                    <a:pt x="586" y="1897"/>
                  </a:lnTo>
                  <a:lnTo>
                    <a:pt x="569" y="1922"/>
                  </a:lnTo>
                  <a:lnTo>
                    <a:pt x="552" y="1956"/>
                  </a:lnTo>
                  <a:lnTo>
                    <a:pt x="535" y="1981"/>
                  </a:lnTo>
                  <a:lnTo>
                    <a:pt x="519" y="2014"/>
                  </a:lnTo>
                  <a:lnTo>
                    <a:pt x="502" y="2039"/>
                  </a:lnTo>
                  <a:lnTo>
                    <a:pt x="485" y="2073"/>
                  </a:lnTo>
                  <a:lnTo>
                    <a:pt x="477" y="2106"/>
                  </a:lnTo>
                  <a:lnTo>
                    <a:pt x="460" y="2140"/>
                  </a:lnTo>
                  <a:lnTo>
                    <a:pt x="452" y="2165"/>
                  </a:lnTo>
                  <a:lnTo>
                    <a:pt x="435" y="2198"/>
                  </a:lnTo>
                  <a:lnTo>
                    <a:pt x="427" y="2232"/>
                  </a:lnTo>
                  <a:lnTo>
                    <a:pt x="418" y="2265"/>
                  </a:lnTo>
                  <a:lnTo>
                    <a:pt x="410" y="2298"/>
                  </a:lnTo>
                  <a:lnTo>
                    <a:pt x="402" y="2323"/>
                  </a:lnTo>
                  <a:lnTo>
                    <a:pt x="393" y="2357"/>
                  </a:lnTo>
                  <a:lnTo>
                    <a:pt x="385" y="2390"/>
                  </a:lnTo>
                  <a:lnTo>
                    <a:pt x="377" y="2424"/>
                  </a:lnTo>
                  <a:lnTo>
                    <a:pt x="368" y="2457"/>
                  </a:lnTo>
                  <a:lnTo>
                    <a:pt x="368" y="2490"/>
                  </a:lnTo>
                  <a:lnTo>
                    <a:pt x="368" y="2524"/>
                  </a:lnTo>
                  <a:lnTo>
                    <a:pt x="368" y="2549"/>
                  </a:lnTo>
                  <a:lnTo>
                    <a:pt x="368" y="2582"/>
                  </a:lnTo>
                  <a:lnTo>
                    <a:pt x="368" y="2616"/>
                  </a:lnTo>
                  <a:lnTo>
                    <a:pt x="368" y="2758"/>
                  </a:lnTo>
                  <a:lnTo>
                    <a:pt x="368" y="2808"/>
                  </a:lnTo>
                  <a:lnTo>
                    <a:pt x="368" y="2850"/>
                  </a:lnTo>
                  <a:lnTo>
                    <a:pt x="368" y="2891"/>
                  </a:lnTo>
                  <a:lnTo>
                    <a:pt x="368" y="2933"/>
                  </a:lnTo>
                  <a:lnTo>
                    <a:pt x="368" y="2975"/>
                  </a:lnTo>
                  <a:lnTo>
                    <a:pt x="377" y="3017"/>
                  </a:lnTo>
                  <a:lnTo>
                    <a:pt x="385" y="3059"/>
                  </a:lnTo>
                  <a:lnTo>
                    <a:pt x="393" y="3100"/>
                  </a:lnTo>
                  <a:lnTo>
                    <a:pt x="402" y="3150"/>
                  </a:lnTo>
                  <a:lnTo>
                    <a:pt x="410" y="3192"/>
                  </a:lnTo>
                  <a:lnTo>
                    <a:pt x="427" y="3234"/>
                  </a:lnTo>
                  <a:lnTo>
                    <a:pt x="435" y="3276"/>
                  </a:lnTo>
                  <a:lnTo>
                    <a:pt x="452" y="3318"/>
                  </a:lnTo>
                  <a:lnTo>
                    <a:pt x="460" y="3359"/>
                  </a:lnTo>
                  <a:lnTo>
                    <a:pt x="477" y="3401"/>
                  </a:lnTo>
                  <a:lnTo>
                    <a:pt x="494" y="3443"/>
                  </a:lnTo>
                  <a:lnTo>
                    <a:pt x="502" y="3493"/>
                  </a:lnTo>
                  <a:lnTo>
                    <a:pt x="519" y="3535"/>
                  </a:lnTo>
                  <a:lnTo>
                    <a:pt x="535" y="3577"/>
                  </a:lnTo>
                  <a:lnTo>
                    <a:pt x="552" y="3618"/>
                  </a:lnTo>
                  <a:lnTo>
                    <a:pt x="577" y="3660"/>
                  </a:lnTo>
                  <a:lnTo>
                    <a:pt x="594" y="3702"/>
                  </a:lnTo>
                  <a:lnTo>
                    <a:pt x="611" y="3744"/>
                  </a:lnTo>
                  <a:lnTo>
                    <a:pt x="627" y="3785"/>
                  </a:lnTo>
                  <a:lnTo>
                    <a:pt x="652" y="3835"/>
                  </a:lnTo>
                  <a:lnTo>
                    <a:pt x="669" y="3877"/>
                  </a:lnTo>
                  <a:lnTo>
                    <a:pt x="694" y="3919"/>
                  </a:lnTo>
                  <a:lnTo>
                    <a:pt x="711" y="3961"/>
                  </a:lnTo>
                  <a:lnTo>
                    <a:pt x="736" y="4003"/>
                  </a:lnTo>
                  <a:lnTo>
                    <a:pt x="753" y="4044"/>
                  </a:lnTo>
                  <a:lnTo>
                    <a:pt x="778" y="4086"/>
                  </a:lnTo>
                  <a:lnTo>
                    <a:pt x="803" y="4128"/>
                  </a:lnTo>
                  <a:lnTo>
                    <a:pt x="828" y="4170"/>
                  </a:lnTo>
                  <a:lnTo>
                    <a:pt x="845" y="4220"/>
                  </a:lnTo>
                  <a:lnTo>
                    <a:pt x="895" y="4303"/>
                  </a:lnTo>
                  <a:lnTo>
                    <a:pt x="945" y="4387"/>
                  </a:lnTo>
                  <a:lnTo>
                    <a:pt x="970" y="4429"/>
                  </a:lnTo>
                  <a:lnTo>
                    <a:pt x="995" y="4470"/>
                  </a:lnTo>
                  <a:lnTo>
                    <a:pt x="1037" y="4554"/>
                  </a:lnTo>
                  <a:lnTo>
                    <a:pt x="1129" y="4729"/>
                  </a:lnTo>
                  <a:lnTo>
                    <a:pt x="1220" y="4896"/>
                  </a:lnTo>
                  <a:lnTo>
                    <a:pt x="1271" y="4980"/>
                  </a:lnTo>
                  <a:lnTo>
                    <a:pt x="1312" y="5064"/>
                  </a:lnTo>
                  <a:lnTo>
                    <a:pt x="1362" y="5155"/>
                  </a:lnTo>
                  <a:lnTo>
                    <a:pt x="1404" y="5239"/>
                  </a:lnTo>
                  <a:lnTo>
                    <a:pt x="1446" y="5323"/>
                  </a:lnTo>
                  <a:lnTo>
                    <a:pt x="1471" y="5364"/>
                  </a:lnTo>
                  <a:lnTo>
                    <a:pt x="1488" y="5406"/>
                  </a:lnTo>
                  <a:lnTo>
                    <a:pt x="1429" y="5598"/>
                  </a:lnTo>
                  <a:lnTo>
                    <a:pt x="1246" y="5531"/>
                  </a:lnTo>
                  <a:lnTo>
                    <a:pt x="1220" y="5498"/>
                  </a:lnTo>
                  <a:lnTo>
                    <a:pt x="1195" y="5456"/>
                  </a:lnTo>
                  <a:lnTo>
                    <a:pt x="1154" y="5381"/>
                  </a:lnTo>
                  <a:lnTo>
                    <a:pt x="1104" y="5306"/>
                  </a:lnTo>
                  <a:lnTo>
                    <a:pt x="1053" y="5222"/>
                  </a:lnTo>
                  <a:lnTo>
                    <a:pt x="1003" y="5147"/>
                  </a:lnTo>
                  <a:lnTo>
                    <a:pt x="953" y="5064"/>
                  </a:lnTo>
                  <a:lnTo>
                    <a:pt x="845" y="4905"/>
                  </a:lnTo>
                  <a:lnTo>
                    <a:pt x="744" y="4738"/>
                  </a:lnTo>
                  <a:lnTo>
                    <a:pt x="686" y="4654"/>
                  </a:lnTo>
                  <a:lnTo>
                    <a:pt x="661" y="4612"/>
                  </a:lnTo>
                  <a:lnTo>
                    <a:pt x="636" y="4571"/>
                  </a:lnTo>
                  <a:lnTo>
                    <a:pt x="586" y="4479"/>
                  </a:lnTo>
                  <a:lnTo>
                    <a:pt x="535" y="4395"/>
                  </a:lnTo>
                  <a:lnTo>
                    <a:pt x="510" y="4353"/>
                  </a:lnTo>
                  <a:lnTo>
                    <a:pt x="485" y="4303"/>
                  </a:lnTo>
                  <a:lnTo>
                    <a:pt x="460" y="4262"/>
                  </a:lnTo>
                  <a:lnTo>
                    <a:pt x="435" y="4220"/>
                  </a:lnTo>
                  <a:lnTo>
                    <a:pt x="410" y="4170"/>
                  </a:lnTo>
                  <a:lnTo>
                    <a:pt x="393" y="4128"/>
                  </a:lnTo>
                  <a:lnTo>
                    <a:pt x="368" y="4086"/>
                  </a:lnTo>
                  <a:lnTo>
                    <a:pt x="343" y="4036"/>
                  </a:lnTo>
                  <a:lnTo>
                    <a:pt x="327" y="3994"/>
                  </a:lnTo>
                  <a:lnTo>
                    <a:pt x="302" y="3944"/>
                  </a:lnTo>
                  <a:lnTo>
                    <a:pt x="285" y="3902"/>
                  </a:lnTo>
                  <a:lnTo>
                    <a:pt x="260" y="3852"/>
                  </a:lnTo>
                  <a:lnTo>
                    <a:pt x="243" y="3810"/>
                  </a:lnTo>
                  <a:lnTo>
                    <a:pt x="218" y="3760"/>
                  </a:lnTo>
                  <a:lnTo>
                    <a:pt x="201" y="3710"/>
                  </a:lnTo>
                  <a:lnTo>
                    <a:pt x="185" y="3668"/>
                  </a:lnTo>
                  <a:lnTo>
                    <a:pt x="168" y="3618"/>
                  </a:lnTo>
                  <a:lnTo>
                    <a:pt x="151" y="3568"/>
                  </a:lnTo>
                  <a:lnTo>
                    <a:pt x="134" y="3526"/>
                  </a:lnTo>
                  <a:lnTo>
                    <a:pt x="118" y="3476"/>
                  </a:lnTo>
                  <a:lnTo>
                    <a:pt x="101" y="3426"/>
                  </a:lnTo>
                  <a:lnTo>
                    <a:pt x="93" y="3376"/>
                  </a:lnTo>
                  <a:lnTo>
                    <a:pt x="76" y="3334"/>
                  </a:lnTo>
                  <a:lnTo>
                    <a:pt x="59" y="3284"/>
                  </a:lnTo>
                  <a:lnTo>
                    <a:pt x="51" y="3234"/>
                  </a:lnTo>
                  <a:lnTo>
                    <a:pt x="43" y="3184"/>
                  </a:lnTo>
                  <a:lnTo>
                    <a:pt x="34" y="3134"/>
                  </a:lnTo>
                  <a:lnTo>
                    <a:pt x="26" y="3084"/>
                  </a:lnTo>
                  <a:lnTo>
                    <a:pt x="17" y="3034"/>
                  </a:lnTo>
                  <a:lnTo>
                    <a:pt x="9" y="2983"/>
                  </a:lnTo>
                  <a:lnTo>
                    <a:pt x="1" y="2933"/>
                  </a:lnTo>
                  <a:lnTo>
                    <a:pt x="1" y="2883"/>
                  </a:lnTo>
                  <a:lnTo>
                    <a:pt x="1" y="2833"/>
                  </a:lnTo>
                  <a:lnTo>
                    <a:pt x="1" y="2783"/>
                  </a:lnTo>
                  <a:lnTo>
                    <a:pt x="1" y="2641"/>
                  </a:lnTo>
                  <a:lnTo>
                    <a:pt x="1" y="2599"/>
                  </a:lnTo>
                  <a:lnTo>
                    <a:pt x="1" y="2557"/>
                  </a:lnTo>
                  <a:lnTo>
                    <a:pt x="1" y="2524"/>
                  </a:lnTo>
                  <a:lnTo>
                    <a:pt x="1" y="2482"/>
                  </a:lnTo>
                  <a:lnTo>
                    <a:pt x="9" y="2440"/>
                  </a:lnTo>
                  <a:lnTo>
                    <a:pt x="17" y="2399"/>
                  </a:lnTo>
                  <a:lnTo>
                    <a:pt x="26" y="2365"/>
                  </a:lnTo>
                  <a:lnTo>
                    <a:pt x="34" y="2323"/>
                  </a:lnTo>
                  <a:lnTo>
                    <a:pt x="43" y="2282"/>
                  </a:lnTo>
                  <a:lnTo>
                    <a:pt x="51" y="2240"/>
                  </a:lnTo>
                  <a:lnTo>
                    <a:pt x="59" y="2206"/>
                  </a:lnTo>
                  <a:lnTo>
                    <a:pt x="76" y="2165"/>
                  </a:lnTo>
                  <a:lnTo>
                    <a:pt x="84" y="2123"/>
                  </a:lnTo>
                  <a:lnTo>
                    <a:pt x="101" y="2081"/>
                  </a:lnTo>
                  <a:lnTo>
                    <a:pt x="118" y="2048"/>
                  </a:lnTo>
                  <a:lnTo>
                    <a:pt x="134" y="2006"/>
                  </a:lnTo>
                  <a:lnTo>
                    <a:pt x="151" y="1973"/>
                  </a:lnTo>
                  <a:lnTo>
                    <a:pt x="168" y="1931"/>
                  </a:lnTo>
                  <a:lnTo>
                    <a:pt x="185" y="1889"/>
                  </a:lnTo>
                  <a:lnTo>
                    <a:pt x="201" y="1856"/>
                  </a:lnTo>
                  <a:lnTo>
                    <a:pt x="218" y="1822"/>
                  </a:lnTo>
                  <a:lnTo>
                    <a:pt x="243" y="1780"/>
                  </a:lnTo>
                  <a:lnTo>
                    <a:pt x="260" y="1747"/>
                  </a:lnTo>
                  <a:lnTo>
                    <a:pt x="285" y="1714"/>
                  </a:lnTo>
                  <a:lnTo>
                    <a:pt x="310" y="1680"/>
                  </a:lnTo>
                  <a:lnTo>
                    <a:pt x="327" y="1647"/>
                  </a:lnTo>
                  <a:lnTo>
                    <a:pt x="352" y="1613"/>
                  </a:lnTo>
                  <a:lnTo>
                    <a:pt x="377" y="1580"/>
                  </a:lnTo>
                  <a:lnTo>
                    <a:pt x="402" y="1546"/>
                  </a:lnTo>
                  <a:lnTo>
                    <a:pt x="435" y="1513"/>
                  </a:lnTo>
                  <a:lnTo>
                    <a:pt x="460" y="1488"/>
                  </a:lnTo>
                  <a:lnTo>
                    <a:pt x="485" y="1455"/>
                  </a:lnTo>
                  <a:lnTo>
                    <a:pt x="519" y="1430"/>
                  </a:lnTo>
                  <a:lnTo>
                    <a:pt x="535" y="1413"/>
                  </a:lnTo>
                  <a:lnTo>
                    <a:pt x="552" y="1404"/>
                  </a:lnTo>
                  <a:lnTo>
                    <a:pt x="569" y="1388"/>
                  </a:lnTo>
                  <a:lnTo>
                    <a:pt x="577" y="1379"/>
                  </a:lnTo>
                  <a:lnTo>
                    <a:pt x="594" y="1363"/>
                  </a:lnTo>
                  <a:lnTo>
                    <a:pt x="611" y="1354"/>
                  </a:lnTo>
                  <a:lnTo>
                    <a:pt x="627" y="1338"/>
                  </a:lnTo>
                  <a:lnTo>
                    <a:pt x="644" y="1329"/>
                  </a:lnTo>
                  <a:lnTo>
                    <a:pt x="661" y="1313"/>
                  </a:lnTo>
                  <a:lnTo>
                    <a:pt x="677" y="1304"/>
                  </a:lnTo>
                  <a:lnTo>
                    <a:pt x="694" y="1296"/>
                  </a:lnTo>
                  <a:lnTo>
                    <a:pt x="711" y="1288"/>
                  </a:lnTo>
                  <a:lnTo>
                    <a:pt x="728" y="1271"/>
                  </a:lnTo>
                  <a:lnTo>
                    <a:pt x="753" y="1262"/>
                  </a:lnTo>
                  <a:lnTo>
                    <a:pt x="769" y="1254"/>
                  </a:lnTo>
                  <a:lnTo>
                    <a:pt x="786" y="1246"/>
                  </a:lnTo>
                  <a:lnTo>
                    <a:pt x="803" y="1237"/>
                  </a:lnTo>
                  <a:lnTo>
                    <a:pt x="819" y="1229"/>
                  </a:lnTo>
                  <a:lnTo>
                    <a:pt x="845" y="1221"/>
                  </a:lnTo>
                  <a:lnTo>
                    <a:pt x="861" y="1212"/>
                  </a:lnTo>
                  <a:lnTo>
                    <a:pt x="878" y="1204"/>
                  </a:lnTo>
                  <a:lnTo>
                    <a:pt x="903" y="1196"/>
                  </a:lnTo>
                  <a:lnTo>
                    <a:pt x="920" y="1196"/>
                  </a:lnTo>
                  <a:lnTo>
                    <a:pt x="936" y="1187"/>
                  </a:lnTo>
                  <a:lnTo>
                    <a:pt x="962" y="1179"/>
                  </a:lnTo>
                  <a:lnTo>
                    <a:pt x="978" y="1179"/>
                  </a:lnTo>
                  <a:lnTo>
                    <a:pt x="1003" y="1179"/>
                  </a:lnTo>
                  <a:lnTo>
                    <a:pt x="1020" y="1179"/>
                  </a:lnTo>
                  <a:lnTo>
                    <a:pt x="1020" y="1179"/>
                  </a:lnTo>
                  <a:lnTo>
                    <a:pt x="1045" y="1179"/>
                  </a:lnTo>
                  <a:lnTo>
                    <a:pt x="1062" y="1179"/>
                  </a:lnTo>
                  <a:lnTo>
                    <a:pt x="1062" y="1179"/>
                  </a:lnTo>
                  <a:lnTo>
                    <a:pt x="1087" y="1179"/>
                  </a:lnTo>
                  <a:lnTo>
                    <a:pt x="1104" y="1179"/>
                  </a:lnTo>
                  <a:lnTo>
                    <a:pt x="1212" y="1179"/>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4"/>
            <p:cNvSpPr/>
            <p:nvPr/>
          </p:nvSpPr>
          <p:spPr>
            <a:xfrm>
              <a:off x="6729245" y="4861662"/>
              <a:ext cx="300848" cy="292216"/>
            </a:xfrm>
            <a:custGeom>
              <a:avLst/>
              <a:gdLst/>
              <a:ahLst/>
              <a:cxnLst/>
              <a:rect l="l" t="t" r="r" b="b"/>
              <a:pathLst>
                <a:path w="6099" h="5924" extrusionOk="0">
                  <a:moveTo>
                    <a:pt x="3459" y="1671"/>
                  </a:moveTo>
                  <a:lnTo>
                    <a:pt x="3518" y="1671"/>
                  </a:lnTo>
                  <a:lnTo>
                    <a:pt x="3576" y="1671"/>
                  </a:lnTo>
                  <a:lnTo>
                    <a:pt x="3593" y="1671"/>
                  </a:lnTo>
                  <a:lnTo>
                    <a:pt x="3618" y="1671"/>
                  </a:lnTo>
                  <a:lnTo>
                    <a:pt x="3635" y="1671"/>
                  </a:lnTo>
                  <a:lnTo>
                    <a:pt x="3660" y="1680"/>
                  </a:lnTo>
                  <a:lnTo>
                    <a:pt x="3676" y="1688"/>
                  </a:lnTo>
                  <a:lnTo>
                    <a:pt x="3693" y="1696"/>
                  </a:lnTo>
                  <a:lnTo>
                    <a:pt x="3710" y="1713"/>
                  </a:lnTo>
                  <a:lnTo>
                    <a:pt x="3710" y="1713"/>
                  </a:lnTo>
                  <a:lnTo>
                    <a:pt x="3726" y="1730"/>
                  </a:lnTo>
                  <a:lnTo>
                    <a:pt x="3743" y="1746"/>
                  </a:lnTo>
                  <a:lnTo>
                    <a:pt x="3760" y="1772"/>
                  </a:lnTo>
                  <a:lnTo>
                    <a:pt x="3760" y="1772"/>
                  </a:lnTo>
                  <a:lnTo>
                    <a:pt x="3768" y="1797"/>
                  </a:lnTo>
                  <a:lnTo>
                    <a:pt x="3768" y="1822"/>
                  </a:lnTo>
                  <a:lnTo>
                    <a:pt x="3768" y="1863"/>
                  </a:lnTo>
                  <a:lnTo>
                    <a:pt x="3768" y="1888"/>
                  </a:lnTo>
                  <a:lnTo>
                    <a:pt x="3768" y="1888"/>
                  </a:lnTo>
                  <a:lnTo>
                    <a:pt x="3760" y="1914"/>
                  </a:lnTo>
                  <a:lnTo>
                    <a:pt x="3751" y="1930"/>
                  </a:lnTo>
                  <a:lnTo>
                    <a:pt x="3735" y="1955"/>
                  </a:lnTo>
                  <a:lnTo>
                    <a:pt x="3735" y="1955"/>
                  </a:lnTo>
                  <a:lnTo>
                    <a:pt x="3718" y="1972"/>
                  </a:lnTo>
                  <a:lnTo>
                    <a:pt x="3710" y="1980"/>
                  </a:lnTo>
                  <a:lnTo>
                    <a:pt x="3693" y="1989"/>
                  </a:lnTo>
                  <a:lnTo>
                    <a:pt x="3676" y="2005"/>
                  </a:lnTo>
                  <a:lnTo>
                    <a:pt x="3660" y="2005"/>
                  </a:lnTo>
                  <a:lnTo>
                    <a:pt x="3643" y="2014"/>
                  </a:lnTo>
                  <a:lnTo>
                    <a:pt x="3626" y="2022"/>
                  </a:lnTo>
                  <a:lnTo>
                    <a:pt x="3601" y="2031"/>
                  </a:lnTo>
                  <a:lnTo>
                    <a:pt x="3601" y="2031"/>
                  </a:lnTo>
                  <a:lnTo>
                    <a:pt x="3584" y="2031"/>
                  </a:lnTo>
                  <a:lnTo>
                    <a:pt x="3559" y="2039"/>
                  </a:lnTo>
                  <a:lnTo>
                    <a:pt x="3518" y="2047"/>
                  </a:lnTo>
                  <a:lnTo>
                    <a:pt x="3467" y="2056"/>
                  </a:lnTo>
                  <a:lnTo>
                    <a:pt x="3367" y="2081"/>
                  </a:lnTo>
                  <a:lnTo>
                    <a:pt x="3309" y="2097"/>
                  </a:lnTo>
                  <a:lnTo>
                    <a:pt x="3259" y="2106"/>
                  </a:lnTo>
                  <a:lnTo>
                    <a:pt x="3208" y="2122"/>
                  </a:lnTo>
                  <a:lnTo>
                    <a:pt x="3158" y="2131"/>
                  </a:lnTo>
                  <a:lnTo>
                    <a:pt x="3142" y="2139"/>
                  </a:lnTo>
                  <a:lnTo>
                    <a:pt x="3125" y="2147"/>
                  </a:lnTo>
                  <a:lnTo>
                    <a:pt x="3108" y="2147"/>
                  </a:lnTo>
                  <a:lnTo>
                    <a:pt x="3108" y="2147"/>
                  </a:lnTo>
                  <a:lnTo>
                    <a:pt x="3092" y="2156"/>
                  </a:lnTo>
                  <a:lnTo>
                    <a:pt x="3041" y="2173"/>
                  </a:lnTo>
                  <a:lnTo>
                    <a:pt x="2983" y="2189"/>
                  </a:lnTo>
                  <a:lnTo>
                    <a:pt x="2933" y="2214"/>
                  </a:lnTo>
                  <a:lnTo>
                    <a:pt x="2883" y="2231"/>
                  </a:lnTo>
                  <a:lnTo>
                    <a:pt x="2824" y="2256"/>
                  </a:lnTo>
                  <a:lnTo>
                    <a:pt x="2774" y="2273"/>
                  </a:lnTo>
                  <a:lnTo>
                    <a:pt x="2724" y="2289"/>
                  </a:lnTo>
                  <a:lnTo>
                    <a:pt x="2674" y="2315"/>
                  </a:lnTo>
                  <a:lnTo>
                    <a:pt x="2624" y="2340"/>
                  </a:lnTo>
                  <a:lnTo>
                    <a:pt x="2574" y="2356"/>
                  </a:lnTo>
                  <a:lnTo>
                    <a:pt x="2523" y="2381"/>
                  </a:lnTo>
                  <a:lnTo>
                    <a:pt x="2498" y="2390"/>
                  </a:lnTo>
                  <a:lnTo>
                    <a:pt x="2473" y="2406"/>
                  </a:lnTo>
                  <a:lnTo>
                    <a:pt x="2423" y="2432"/>
                  </a:lnTo>
                  <a:lnTo>
                    <a:pt x="2373" y="2457"/>
                  </a:lnTo>
                  <a:lnTo>
                    <a:pt x="2331" y="2490"/>
                  </a:lnTo>
                  <a:lnTo>
                    <a:pt x="2281" y="2515"/>
                  </a:lnTo>
                  <a:lnTo>
                    <a:pt x="2248" y="2540"/>
                  </a:lnTo>
                  <a:lnTo>
                    <a:pt x="2214" y="2557"/>
                  </a:lnTo>
                  <a:lnTo>
                    <a:pt x="2181" y="2574"/>
                  </a:lnTo>
                  <a:lnTo>
                    <a:pt x="2148" y="2599"/>
                  </a:lnTo>
                  <a:lnTo>
                    <a:pt x="2114" y="2615"/>
                  </a:lnTo>
                  <a:lnTo>
                    <a:pt x="2081" y="2632"/>
                  </a:lnTo>
                  <a:lnTo>
                    <a:pt x="2047" y="2657"/>
                  </a:lnTo>
                  <a:lnTo>
                    <a:pt x="2014" y="2682"/>
                  </a:lnTo>
                  <a:lnTo>
                    <a:pt x="1980" y="2699"/>
                  </a:lnTo>
                  <a:lnTo>
                    <a:pt x="1947" y="2724"/>
                  </a:lnTo>
                  <a:lnTo>
                    <a:pt x="1914" y="2749"/>
                  </a:lnTo>
                  <a:lnTo>
                    <a:pt x="1880" y="2766"/>
                  </a:lnTo>
                  <a:lnTo>
                    <a:pt x="1847" y="2791"/>
                  </a:lnTo>
                  <a:lnTo>
                    <a:pt x="1813" y="2816"/>
                  </a:lnTo>
                  <a:lnTo>
                    <a:pt x="1780" y="2841"/>
                  </a:lnTo>
                  <a:lnTo>
                    <a:pt x="1747" y="2866"/>
                  </a:lnTo>
                  <a:lnTo>
                    <a:pt x="1713" y="2891"/>
                  </a:lnTo>
                  <a:lnTo>
                    <a:pt x="1680" y="2916"/>
                  </a:lnTo>
                  <a:lnTo>
                    <a:pt x="1646" y="2941"/>
                  </a:lnTo>
                  <a:lnTo>
                    <a:pt x="1613" y="2966"/>
                  </a:lnTo>
                  <a:lnTo>
                    <a:pt x="1579" y="2991"/>
                  </a:lnTo>
                  <a:lnTo>
                    <a:pt x="1546" y="3016"/>
                  </a:lnTo>
                  <a:lnTo>
                    <a:pt x="1513" y="3041"/>
                  </a:lnTo>
                  <a:lnTo>
                    <a:pt x="1479" y="3066"/>
                  </a:lnTo>
                  <a:lnTo>
                    <a:pt x="1446" y="3100"/>
                  </a:lnTo>
                  <a:lnTo>
                    <a:pt x="1412" y="3125"/>
                  </a:lnTo>
                  <a:lnTo>
                    <a:pt x="1412" y="3125"/>
                  </a:lnTo>
                  <a:lnTo>
                    <a:pt x="1387" y="3150"/>
                  </a:lnTo>
                  <a:lnTo>
                    <a:pt x="1354" y="3175"/>
                  </a:lnTo>
                  <a:lnTo>
                    <a:pt x="1320" y="3208"/>
                  </a:lnTo>
                  <a:lnTo>
                    <a:pt x="1295" y="3233"/>
                  </a:lnTo>
                  <a:lnTo>
                    <a:pt x="1262" y="3267"/>
                  </a:lnTo>
                  <a:lnTo>
                    <a:pt x="1229" y="3292"/>
                  </a:lnTo>
                  <a:lnTo>
                    <a:pt x="1204" y="3325"/>
                  </a:lnTo>
                  <a:lnTo>
                    <a:pt x="1170" y="3359"/>
                  </a:lnTo>
                  <a:lnTo>
                    <a:pt x="1145" y="3384"/>
                  </a:lnTo>
                  <a:lnTo>
                    <a:pt x="1120" y="3417"/>
                  </a:lnTo>
                  <a:lnTo>
                    <a:pt x="1087" y="3442"/>
                  </a:lnTo>
                  <a:lnTo>
                    <a:pt x="1061" y="3476"/>
                  </a:lnTo>
                  <a:lnTo>
                    <a:pt x="1036" y="3509"/>
                  </a:lnTo>
                  <a:lnTo>
                    <a:pt x="1011" y="3543"/>
                  </a:lnTo>
                  <a:lnTo>
                    <a:pt x="986" y="3568"/>
                  </a:lnTo>
                  <a:lnTo>
                    <a:pt x="953" y="3601"/>
                  </a:lnTo>
                  <a:lnTo>
                    <a:pt x="928" y="3634"/>
                  </a:lnTo>
                  <a:lnTo>
                    <a:pt x="903" y="3668"/>
                  </a:lnTo>
                  <a:lnTo>
                    <a:pt x="886" y="3701"/>
                  </a:lnTo>
                  <a:lnTo>
                    <a:pt x="861" y="3726"/>
                  </a:lnTo>
                  <a:lnTo>
                    <a:pt x="836" y="3760"/>
                  </a:lnTo>
                  <a:lnTo>
                    <a:pt x="811" y="3793"/>
                  </a:lnTo>
                  <a:lnTo>
                    <a:pt x="794" y="3827"/>
                  </a:lnTo>
                  <a:lnTo>
                    <a:pt x="769" y="3860"/>
                  </a:lnTo>
                  <a:lnTo>
                    <a:pt x="752" y="3893"/>
                  </a:lnTo>
                  <a:lnTo>
                    <a:pt x="727" y="3927"/>
                  </a:lnTo>
                  <a:lnTo>
                    <a:pt x="711" y="3960"/>
                  </a:lnTo>
                  <a:lnTo>
                    <a:pt x="694" y="3994"/>
                  </a:lnTo>
                  <a:lnTo>
                    <a:pt x="677" y="4035"/>
                  </a:lnTo>
                  <a:lnTo>
                    <a:pt x="660" y="4069"/>
                  </a:lnTo>
                  <a:lnTo>
                    <a:pt x="652" y="4086"/>
                  </a:lnTo>
                  <a:lnTo>
                    <a:pt x="644" y="4102"/>
                  </a:lnTo>
                  <a:lnTo>
                    <a:pt x="627" y="4136"/>
                  </a:lnTo>
                  <a:lnTo>
                    <a:pt x="610" y="4169"/>
                  </a:lnTo>
                  <a:lnTo>
                    <a:pt x="594" y="4203"/>
                  </a:lnTo>
                  <a:lnTo>
                    <a:pt x="577" y="4236"/>
                  </a:lnTo>
                  <a:lnTo>
                    <a:pt x="560" y="4269"/>
                  </a:lnTo>
                  <a:lnTo>
                    <a:pt x="544" y="4303"/>
                  </a:lnTo>
                  <a:lnTo>
                    <a:pt x="535" y="4336"/>
                  </a:lnTo>
                  <a:lnTo>
                    <a:pt x="518" y="4370"/>
                  </a:lnTo>
                  <a:lnTo>
                    <a:pt x="510" y="4403"/>
                  </a:lnTo>
                  <a:lnTo>
                    <a:pt x="502" y="4445"/>
                  </a:lnTo>
                  <a:lnTo>
                    <a:pt x="493" y="4478"/>
                  </a:lnTo>
                  <a:lnTo>
                    <a:pt x="485" y="4512"/>
                  </a:lnTo>
                  <a:lnTo>
                    <a:pt x="477" y="4537"/>
                  </a:lnTo>
                  <a:lnTo>
                    <a:pt x="477" y="4570"/>
                  </a:lnTo>
                  <a:lnTo>
                    <a:pt x="477" y="4604"/>
                  </a:lnTo>
                  <a:lnTo>
                    <a:pt x="477" y="4629"/>
                  </a:lnTo>
                  <a:lnTo>
                    <a:pt x="477" y="4654"/>
                  </a:lnTo>
                  <a:lnTo>
                    <a:pt x="477" y="4687"/>
                  </a:lnTo>
                  <a:lnTo>
                    <a:pt x="477" y="4812"/>
                  </a:lnTo>
                  <a:lnTo>
                    <a:pt x="477" y="4837"/>
                  </a:lnTo>
                  <a:lnTo>
                    <a:pt x="477" y="4854"/>
                  </a:lnTo>
                  <a:lnTo>
                    <a:pt x="477" y="4879"/>
                  </a:lnTo>
                  <a:lnTo>
                    <a:pt x="477" y="4896"/>
                  </a:lnTo>
                  <a:lnTo>
                    <a:pt x="477" y="4913"/>
                  </a:lnTo>
                  <a:lnTo>
                    <a:pt x="477" y="4921"/>
                  </a:lnTo>
                  <a:lnTo>
                    <a:pt x="477" y="4946"/>
                  </a:lnTo>
                  <a:lnTo>
                    <a:pt x="477" y="4938"/>
                  </a:lnTo>
                  <a:lnTo>
                    <a:pt x="485" y="4963"/>
                  </a:lnTo>
                  <a:lnTo>
                    <a:pt x="493" y="4979"/>
                  </a:lnTo>
                  <a:lnTo>
                    <a:pt x="493" y="4971"/>
                  </a:lnTo>
                  <a:lnTo>
                    <a:pt x="502" y="4996"/>
                  </a:lnTo>
                  <a:lnTo>
                    <a:pt x="510" y="5013"/>
                  </a:lnTo>
                  <a:lnTo>
                    <a:pt x="510" y="5005"/>
                  </a:lnTo>
                  <a:lnTo>
                    <a:pt x="518" y="5030"/>
                  </a:lnTo>
                  <a:lnTo>
                    <a:pt x="527" y="5046"/>
                  </a:lnTo>
                  <a:lnTo>
                    <a:pt x="527" y="5046"/>
                  </a:lnTo>
                  <a:lnTo>
                    <a:pt x="544" y="5063"/>
                  </a:lnTo>
                  <a:lnTo>
                    <a:pt x="552" y="5080"/>
                  </a:lnTo>
                  <a:lnTo>
                    <a:pt x="552" y="5071"/>
                  </a:lnTo>
                  <a:lnTo>
                    <a:pt x="560" y="5096"/>
                  </a:lnTo>
                  <a:lnTo>
                    <a:pt x="577" y="5113"/>
                  </a:lnTo>
                  <a:lnTo>
                    <a:pt x="577" y="5105"/>
                  </a:lnTo>
                  <a:lnTo>
                    <a:pt x="585" y="5130"/>
                  </a:lnTo>
                  <a:lnTo>
                    <a:pt x="602" y="5147"/>
                  </a:lnTo>
                  <a:lnTo>
                    <a:pt x="602" y="5138"/>
                  </a:lnTo>
                  <a:lnTo>
                    <a:pt x="619" y="5155"/>
                  </a:lnTo>
                  <a:lnTo>
                    <a:pt x="635" y="5172"/>
                  </a:lnTo>
                  <a:lnTo>
                    <a:pt x="627" y="5172"/>
                  </a:lnTo>
                  <a:lnTo>
                    <a:pt x="644" y="5188"/>
                  </a:lnTo>
                  <a:lnTo>
                    <a:pt x="660" y="5205"/>
                  </a:lnTo>
                  <a:lnTo>
                    <a:pt x="660" y="5205"/>
                  </a:lnTo>
                  <a:lnTo>
                    <a:pt x="677" y="5222"/>
                  </a:lnTo>
                  <a:lnTo>
                    <a:pt x="694" y="5238"/>
                  </a:lnTo>
                  <a:lnTo>
                    <a:pt x="694" y="5238"/>
                  </a:lnTo>
                  <a:lnTo>
                    <a:pt x="719" y="5247"/>
                  </a:lnTo>
                  <a:lnTo>
                    <a:pt x="736" y="5264"/>
                  </a:lnTo>
                  <a:lnTo>
                    <a:pt x="736" y="5264"/>
                  </a:lnTo>
                  <a:lnTo>
                    <a:pt x="752" y="5280"/>
                  </a:lnTo>
                  <a:lnTo>
                    <a:pt x="777" y="5297"/>
                  </a:lnTo>
                  <a:lnTo>
                    <a:pt x="777" y="5297"/>
                  </a:lnTo>
                  <a:lnTo>
                    <a:pt x="794" y="5305"/>
                  </a:lnTo>
                  <a:lnTo>
                    <a:pt x="819" y="5322"/>
                  </a:lnTo>
                  <a:lnTo>
                    <a:pt x="819" y="5322"/>
                  </a:lnTo>
                  <a:lnTo>
                    <a:pt x="836" y="5339"/>
                  </a:lnTo>
                  <a:lnTo>
                    <a:pt x="861" y="5347"/>
                  </a:lnTo>
                  <a:lnTo>
                    <a:pt x="861" y="5347"/>
                  </a:lnTo>
                  <a:lnTo>
                    <a:pt x="886" y="5364"/>
                  </a:lnTo>
                  <a:lnTo>
                    <a:pt x="894" y="5364"/>
                  </a:lnTo>
                  <a:lnTo>
                    <a:pt x="911" y="5372"/>
                  </a:lnTo>
                  <a:lnTo>
                    <a:pt x="928" y="5380"/>
                  </a:lnTo>
                  <a:lnTo>
                    <a:pt x="953" y="5389"/>
                  </a:lnTo>
                  <a:lnTo>
                    <a:pt x="978" y="5406"/>
                  </a:lnTo>
                  <a:lnTo>
                    <a:pt x="1003" y="5414"/>
                  </a:lnTo>
                  <a:lnTo>
                    <a:pt x="1028" y="5422"/>
                  </a:lnTo>
                  <a:lnTo>
                    <a:pt x="1053" y="5431"/>
                  </a:lnTo>
                  <a:lnTo>
                    <a:pt x="1078" y="5439"/>
                  </a:lnTo>
                  <a:lnTo>
                    <a:pt x="1103" y="5447"/>
                  </a:lnTo>
                  <a:lnTo>
                    <a:pt x="1128" y="5456"/>
                  </a:lnTo>
                  <a:lnTo>
                    <a:pt x="1153" y="5464"/>
                  </a:lnTo>
                  <a:lnTo>
                    <a:pt x="1178" y="5472"/>
                  </a:lnTo>
                  <a:lnTo>
                    <a:pt x="1212" y="5481"/>
                  </a:lnTo>
                  <a:lnTo>
                    <a:pt x="1237" y="5489"/>
                  </a:lnTo>
                  <a:lnTo>
                    <a:pt x="1262" y="5497"/>
                  </a:lnTo>
                  <a:lnTo>
                    <a:pt x="1295" y="5506"/>
                  </a:lnTo>
                  <a:lnTo>
                    <a:pt x="1320" y="5514"/>
                  </a:lnTo>
                  <a:lnTo>
                    <a:pt x="1354" y="5523"/>
                  </a:lnTo>
                  <a:lnTo>
                    <a:pt x="1387" y="5523"/>
                  </a:lnTo>
                  <a:lnTo>
                    <a:pt x="1412" y="5531"/>
                  </a:lnTo>
                  <a:lnTo>
                    <a:pt x="1446" y="5539"/>
                  </a:lnTo>
                  <a:lnTo>
                    <a:pt x="1471" y="5539"/>
                  </a:lnTo>
                  <a:lnTo>
                    <a:pt x="1504" y="5539"/>
                  </a:lnTo>
                  <a:lnTo>
                    <a:pt x="1538" y="5539"/>
                  </a:lnTo>
                  <a:lnTo>
                    <a:pt x="1571" y="5539"/>
                  </a:lnTo>
                  <a:lnTo>
                    <a:pt x="1596" y="5539"/>
                  </a:lnTo>
                  <a:lnTo>
                    <a:pt x="1630" y="5539"/>
                  </a:lnTo>
                  <a:lnTo>
                    <a:pt x="1663" y="5539"/>
                  </a:lnTo>
                  <a:lnTo>
                    <a:pt x="1696" y="5539"/>
                  </a:lnTo>
                  <a:lnTo>
                    <a:pt x="1730" y="5539"/>
                  </a:lnTo>
                  <a:lnTo>
                    <a:pt x="1763" y="5539"/>
                  </a:lnTo>
                  <a:lnTo>
                    <a:pt x="1797" y="5539"/>
                  </a:lnTo>
                  <a:lnTo>
                    <a:pt x="2156" y="5539"/>
                  </a:lnTo>
                  <a:lnTo>
                    <a:pt x="2223" y="5539"/>
                  </a:lnTo>
                  <a:lnTo>
                    <a:pt x="2281" y="5539"/>
                  </a:lnTo>
                  <a:lnTo>
                    <a:pt x="2348" y="5539"/>
                  </a:lnTo>
                  <a:lnTo>
                    <a:pt x="2415" y="5539"/>
                  </a:lnTo>
                  <a:lnTo>
                    <a:pt x="2473" y="5531"/>
                  </a:lnTo>
                  <a:lnTo>
                    <a:pt x="2540" y="5523"/>
                  </a:lnTo>
                  <a:lnTo>
                    <a:pt x="2599" y="5514"/>
                  </a:lnTo>
                  <a:lnTo>
                    <a:pt x="2657" y="5506"/>
                  </a:lnTo>
                  <a:lnTo>
                    <a:pt x="2716" y="5497"/>
                  </a:lnTo>
                  <a:lnTo>
                    <a:pt x="2774" y="5489"/>
                  </a:lnTo>
                  <a:lnTo>
                    <a:pt x="2824" y="5481"/>
                  </a:lnTo>
                  <a:lnTo>
                    <a:pt x="2883" y="5472"/>
                  </a:lnTo>
                  <a:lnTo>
                    <a:pt x="2933" y="5464"/>
                  </a:lnTo>
                  <a:lnTo>
                    <a:pt x="2983" y="5447"/>
                  </a:lnTo>
                  <a:lnTo>
                    <a:pt x="3033" y="5439"/>
                  </a:lnTo>
                  <a:lnTo>
                    <a:pt x="3075" y="5422"/>
                  </a:lnTo>
                  <a:lnTo>
                    <a:pt x="3117" y="5414"/>
                  </a:lnTo>
                  <a:lnTo>
                    <a:pt x="3158" y="5397"/>
                  </a:lnTo>
                  <a:lnTo>
                    <a:pt x="3342" y="5489"/>
                  </a:lnTo>
                  <a:lnTo>
                    <a:pt x="3250" y="5665"/>
                  </a:lnTo>
                  <a:lnTo>
                    <a:pt x="3208" y="5681"/>
                  </a:lnTo>
                  <a:lnTo>
                    <a:pt x="3158" y="5698"/>
                  </a:lnTo>
                  <a:lnTo>
                    <a:pt x="3066" y="5731"/>
                  </a:lnTo>
                  <a:lnTo>
                    <a:pt x="3016" y="5740"/>
                  </a:lnTo>
                  <a:lnTo>
                    <a:pt x="2958" y="5756"/>
                  </a:lnTo>
                  <a:lnTo>
                    <a:pt x="2908" y="5773"/>
                  </a:lnTo>
                  <a:lnTo>
                    <a:pt x="2849" y="5790"/>
                  </a:lnTo>
                  <a:lnTo>
                    <a:pt x="2791" y="5807"/>
                  </a:lnTo>
                  <a:lnTo>
                    <a:pt x="2724" y="5815"/>
                  </a:lnTo>
                  <a:lnTo>
                    <a:pt x="2665" y="5832"/>
                  </a:lnTo>
                  <a:lnTo>
                    <a:pt x="2599" y="5840"/>
                  </a:lnTo>
                  <a:lnTo>
                    <a:pt x="2540" y="5857"/>
                  </a:lnTo>
                  <a:lnTo>
                    <a:pt x="2473" y="5865"/>
                  </a:lnTo>
                  <a:lnTo>
                    <a:pt x="2406" y="5882"/>
                  </a:lnTo>
                  <a:lnTo>
                    <a:pt x="2340" y="5890"/>
                  </a:lnTo>
                  <a:lnTo>
                    <a:pt x="2264" y="5898"/>
                  </a:lnTo>
                  <a:lnTo>
                    <a:pt x="2198" y="5907"/>
                  </a:lnTo>
                  <a:lnTo>
                    <a:pt x="2131" y="5915"/>
                  </a:lnTo>
                  <a:lnTo>
                    <a:pt x="2056" y="5915"/>
                  </a:lnTo>
                  <a:lnTo>
                    <a:pt x="1989" y="5923"/>
                  </a:lnTo>
                  <a:lnTo>
                    <a:pt x="1914" y="5923"/>
                  </a:lnTo>
                  <a:lnTo>
                    <a:pt x="1847" y="5923"/>
                  </a:lnTo>
                  <a:lnTo>
                    <a:pt x="1521" y="5923"/>
                  </a:lnTo>
                  <a:lnTo>
                    <a:pt x="1488" y="5923"/>
                  </a:lnTo>
                  <a:lnTo>
                    <a:pt x="1454" y="5923"/>
                  </a:lnTo>
                  <a:lnTo>
                    <a:pt x="1412" y="5923"/>
                  </a:lnTo>
                  <a:lnTo>
                    <a:pt x="1379" y="5923"/>
                  </a:lnTo>
                  <a:lnTo>
                    <a:pt x="1346" y="5923"/>
                  </a:lnTo>
                  <a:lnTo>
                    <a:pt x="1312" y="5923"/>
                  </a:lnTo>
                  <a:lnTo>
                    <a:pt x="1270" y="5923"/>
                  </a:lnTo>
                  <a:lnTo>
                    <a:pt x="1237" y="5923"/>
                  </a:lnTo>
                  <a:lnTo>
                    <a:pt x="1204" y="5923"/>
                  </a:lnTo>
                  <a:lnTo>
                    <a:pt x="1170" y="5915"/>
                  </a:lnTo>
                  <a:lnTo>
                    <a:pt x="1137" y="5915"/>
                  </a:lnTo>
                  <a:lnTo>
                    <a:pt x="1095" y="5907"/>
                  </a:lnTo>
                  <a:lnTo>
                    <a:pt x="1061" y="5898"/>
                  </a:lnTo>
                  <a:lnTo>
                    <a:pt x="1028" y="5890"/>
                  </a:lnTo>
                  <a:lnTo>
                    <a:pt x="995" y="5882"/>
                  </a:lnTo>
                  <a:lnTo>
                    <a:pt x="961" y="5873"/>
                  </a:lnTo>
                  <a:lnTo>
                    <a:pt x="928" y="5865"/>
                  </a:lnTo>
                  <a:lnTo>
                    <a:pt x="894" y="5857"/>
                  </a:lnTo>
                  <a:lnTo>
                    <a:pt x="861" y="5848"/>
                  </a:lnTo>
                  <a:lnTo>
                    <a:pt x="828" y="5840"/>
                  </a:lnTo>
                  <a:lnTo>
                    <a:pt x="794" y="5832"/>
                  </a:lnTo>
                  <a:lnTo>
                    <a:pt x="761" y="5815"/>
                  </a:lnTo>
                  <a:lnTo>
                    <a:pt x="736" y="5807"/>
                  </a:lnTo>
                  <a:lnTo>
                    <a:pt x="702" y="5790"/>
                  </a:lnTo>
                  <a:lnTo>
                    <a:pt x="669" y="5781"/>
                  </a:lnTo>
                  <a:lnTo>
                    <a:pt x="644" y="5765"/>
                  </a:lnTo>
                  <a:lnTo>
                    <a:pt x="644" y="5765"/>
                  </a:lnTo>
                  <a:lnTo>
                    <a:pt x="610" y="5756"/>
                  </a:lnTo>
                  <a:lnTo>
                    <a:pt x="577" y="5740"/>
                  </a:lnTo>
                  <a:lnTo>
                    <a:pt x="552" y="5723"/>
                  </a:lnTo>
                  <a:lnTo>
                    <a:pt x="518" y="5706"/>
                  </a:lnTo>
                  <a:lnTo>
                    <a:pt x="493" y="5690"/>
                  </a:lnTo>
                  <a:lnTo>
                    <a:pt x="460" y="5673"/>
                  </a:lnTo>
                  <a:lnTo>
                    <a:pt x="435" y="5648"/>
                  </a:lnTo>
                  <a:lnTo>
                    <a:pt x="410" y="5631"/>
                  </a:lnTo>
                  <a:lnTo>
                    <a:pt x="385" y="5606"/>
                  </a:lnTo>
                  <a:lnTo>
                    <a:pt x="360" y="5589"/>
                  </a:lnTo>
                  <a:lnTo>
                    <a:pt x="326" y="5564"/>
                  </a:lnTo>
                  <a:lnTo>
                    <a:pt x="310" y="5539"/>
                  </a:lnTo>
                  <a:lnTo>
                    <a:pt x="276" y="5523"/>
                  </a:lnTo>
                  <a:lnTo>
                    <a:pt x="259" y="5497"/>
                  </a:lnTo>
                  <a:lnTo>
                    <a:pt x="234" y="5472"/>
                  </a:lnTo>
                  <a:lnTo>
                    <a:pt x="209" y="5447"/>
                  </a:lnTo>
                  <a:lnTo>
                    <a:pt x="193" y="5414"/>
                  </a:lnTo>
                  <a:lnTo>
                    <a:pt x="168" y="5389"/>
                  </a:lnTo>
                  <a:lnTo>
                    <a:pt x="151" y="5364"/>
                  </a:lnTo>
                  <a:lnTo>
                    <a:pt x="134" y="5330"/>
                  </a:lnTo>
                  <a:lnTo>
                    <a:pt x="109" y="5297"/>
                  </a:lnTo>
                  <a:lnTo>
                    <a:pt x="92" y="5272"/>
                  </a:lnTo>
                  <a:lnTo>
                    <a:pt x="84" y="5238"/>
                  </a:lnTo>
                  <a:lnTo>
                    <a:pt x="67" y="5205"/>
                  </a:lnTo>
                  <a:lnTo>
                    <a:pt x="51" y="5172"/>
                  </a:lnTo>
                  <a:lnTo>
                    <a:pt x="42" y="5138"/>
                  </a:lnTo>
                  <a:lnTo>
                    <a:pt x="26" y="5105"/>
                  </a:lnTo>
                  <a:lnTo>
                    <a:pt x="17" y="5071"/>
                  </a:lnTo>
                  <a:lnTo>
                    <a:pt x="17" y="5055"/>
                  </a:lnTo>
                  <a:lnTo>
                    <a:pt x="9" y="5030"/>
                  </a:lnTo>
                  <a:lnTo>
                    <a:pt x="1" y="4996"/>
                  </a:lnTo>
                  <a:lnTo>
                    <a:pt x="1" y="4963"/>
                  </a:lnTo>
                  <a:lnTo>
                    <a:pt x="1" y="4921"/>
                  </a:lnTo>
                  <a:lnTo>
                    <a:pt x="1" y="4879"/>
                  </a:lnTo>
                  <a:lnTo>
                    <a:pt x="1" y="4846"/>
                  </a:lnTo>
                  <a:lnTo>
                    <a:pt x="1" y="4729"/>
                  </a:lnTo>
                  <a:lnTo>
                    <a:pt x="1" y="4687"/>
                  </a:lnTo>
                  <a:lnTo>
                    <a:pt x="1" y="4645"/>
                  </a:lnTo>
                  <a:lnTo>
                    <a:pt x="1" y="4604"/>
                  </a:lnTo>
                  <a:lnTo>
                    <a:pt x="1" y="4562"/>
                  </a:lnTo>
                  <a:lnTo>
                    <a:pt x="9" y="4520"/>
                  </a:lnTo>
                  <a:lnTo>
                    <a:pt x="17" y="4478"/>
                  </a:lnTo>
                  <a:lnTo>
                    <a:pt x="26" y="4436"/>
                  </a:lnTo>
                  <a:lnTo>
                    <a:pt x="42" y="4386"/>
                  </a:lnTo>
                  <a:lnTo>
                    <a:pt x="51" y="4345"/>
                  </a:lnTo>
                  <a:lnTo>
                    <a:pt x="67" y="4303"/>
                  </a:lnTo>
                  <a:lnTo>
                    <a:pt x="76" y="4261"/>
                  </a:lnTo>
                  <a:lnTo>
                    <a:pt x="92" y="4211"/>
                  </a:lnTo>
                  <a:lnTo>
                    <a:pt x="109" y="4169"/>
                  </a:lnTo>
                  <a:lnTo>
                    <a:pt x="126" y="4127"/>
                  </a:lnTo>
                  <a:lnTo>
                    <a:pt x="143" y="4086"/>
                  </a:lnTo>
                  <a:lnTo>
                    <a:pt x="159" y="4044"/>
                  </a:lnTo>
                  <a:lnTo>
                    <a:pt x="184" y="4002"/>
                  </a:lnTo>
                  <a:lnTo>
                    <a:pt x="201" y="3960"/>
                  </a:lnTo>
                  <a:lnTo>
                    <a:pt x="226" y="3919"/>
                  </a:lnTo>
                  <a:lnTo>
                    <a:pt x="234" y="3893"/>
                  </a:lnTo>
                  <a:lnTo>
                    <a:pt x="243" y="3877"/>
                  </a:lnTo>
                  <a:lnTo>
                    <a:pt x="268" y="3835"/>
                  </a:lnTo>
                  <a:lnTo>
                    <a:pt x="293" y="3793"/>
                  </a:lnTo>
                  <a:lnTo>
                    <a:pt x="318" y="3760"/>
                  </a:lnTo>
                  <a:lnTo>
                    <a:pt x="343" y="3718"/>
                  </a:lnTo>
                  <a:lnTo>
                    <a:pt x="368" y="3676"/>
                  </a:lnTo>
                  <a:lnTo>
                    <a:pt x="393" y="3643"/>
                  </a:lnTo>
                  <a:lnTo>
                    <a:pt x="418" y="3601"/>
                  </a:lnTo>
                  <a:lnTo>
                    <a:pt x="443" y="3568"/>
                  </a:lnTo>
                  <a:lnTo>
                    <a:pt x="468" y="3526"/>
                  </a:lnTo>
                  <a:lnTo>
                    <a:pt x="493" y="3492"/>
                  </a:lnTo>
                  <a:lnTo>
                    <a:pt x="527" y="3451"/>
                  </a:lnTo>
                  <a:lnTo>
                    <a:pt x="552" y="3417"/>
                  </a:lnTo>
                  <a:lnTo>
                    <a:pt x="585" y="3384"/>
                  </a:lnTo>
                  <a:lnTo>
                    <a:pt x="610" y="3342"/>
                  </a:lnTo>
                  <a:lnTo>
                    <a:pt x="644" y="3309"/>
                  </a:lnTo>
                  <a:lnTo>
                    <a:pt x="677" y="3275"/>
                  </a:lnTo>
                  <a:lnTo>
                    <a:pt x="702" y="3242"/>
                  </a:lnTo>
                  <a:lnTo>
                    <a:pt x="736" y="3208"/>
                  </a:lnTo>
                  <a:lnTo>
                    <a:pt x="769" y="3175"/>
                  </a:lnTo>
                  <a:lnTo>
                    <a:pt x="803" y="3142"/>
                  </a:lnTo>
                  <a:lnTo>
                    <a:pt x="836" y="3108"/>
                  </a:lnTo>
                  <a:lnTo>
                    <a:pt x="869" y="3075"/>
                  </a:lnTo>
                  <a:lnTo>
                    <a:pt x="903" y="3041"/>
                  </a:lnTo>
                  <a:lnTo>
                    <a:pt x="936" y="3008"/>
                  </a:lnTo>
                  <a:lnTo>
                    <a:pt x="970" y="2983"/>
                  </a:lnTo>
                  <a:lnTo>
                    <a:pt x="1003" y="2949"/>
                  </a:lnTo>
                  <a:lnTo>
                    <a:pt x="1036" y="2916"/>
                  </a:lnTo>
                  <a:lnTo>
                    <a:pt x="1070" y="2891"/>
                  </a:lnTo>
                  <a:lnTo>
                    <a:pt x="1112" y="2858"/>
                  </a:lnTo>
                  <a:lnTo>
                    <a:pt x="1145" y="2832"/>
                  </a:lnTo>
                  <a:lnTo>
                    <a:pt x="1145" y="2832"/>
                  </a:lnTo>
                  <a:lnTo>
                    <a:pt x="1178" y="2807"/>
                  </a:lnTo>
                  <a:lnTo>
                    <a:pt x="1212" y="2774"/>
                  </a:lnTo>
                  <a:lnTo>
                    <a:pt x="1254" y="2749"/>
                  </a:lnTo>
                  <a:lnTo>
                    <a:pt x="1287" y="2724"/>
                  </a:lnTo>
                  <a:lnTo>
                    <a:pt x="1320" y="2690"/>
                  </a:lnTo>
                  <a:lnTo>
                    <a:pt x="1362" y="2665"/>
                  </a:lnTo>
                  <a:lnTo>
                    <a:pt x="1396" y="2640"/>
                  </a:lnTo>
                  <a:lnTo>
                    <a:pt x="1437" y="2615"/>
                  </a:lnTo>
                  <a:lnTo>
                    <a:pt x="1471" y="2590"/>
                  </a:lnTo>
                  <a:lnTo>
                    <a:pt x="1513" y="2565"/>
                  </a:lnTo>
                  <a:lnTo>
                    <a:pt x="1546" y="2540"/>
                  </a:lnTo>
                  <a:lnTo>
                    <a:pt x="1588" y="2515"/>
                  </a:lnTo>
                  <a:lnTo>
                    <a:pt x="1621" y="2490"/>
                  </a:lnTo>
                  <a:lnTo>
                    <a:pt x="1663" y="2465"/>
                  </a:lnTo>
                  <a:lnTo>
                    <a:pt x="1696" y="2440"/>
                  </a:lnTo>
                  <a:lnTo>
                    <a:pt x="1738" y="2415"/>
                  </a:lnTo>
                  <a:lnTo>
                    <a:pt x="1772" y="2398"/>
                  </a:lnTo>
                  <a:lnTo>
                    <a:pt x="1813" y="2373"/>
                  </a:lnTo>
                  <a:lnTo>
                    <a:pt x="1847" y="2348"/>
                  </a:lnTo>
                  <a:lnTo>
                    <a:pt x="1889" y="2331"/>
                  </a:lnTo>
                  <a:lnTo>
                    <a:pt x="1922" y="2306"/>
                  </a:lnTo>
                  <a:lnTo>
                    <a:pt x="1964" y="2289"/>
                  </a:lnTo>
                  <a:lnTo>
                    <a:pt x="1997" y="2264"/>
                  </a:lnTo>
                  <a:lnTo>
                    <a:pt x="2031" y="2248"/>
                  </a:lnTo>
                  <a:lnTo>
                    <a:pt x="2072" y="2231"/>
                  </a:lnTo>
                  <a:lnTo>
                    <a:pt x="2106" y="2206"/>
                  </a:lnTo>
                  <a:lnTo>
                    <a:pt x="2164" y="2181"/>
                  </a:lnTo>
                  <a:lnTo>
                    <a:pt x="2214" y="2156"/>
                  </a:lnTo>
                  <a:lnTo>
                    <a:pt x="2273" y="2131"/>
                  </a:lnTo>
                  <a:lnTo>
                    <a:pt x="2323" y="2106"/>
                  </a:lnTo>
                  <a:lnTo>
                    <a:pt x="2356" y="2089"/>
                  </a:lnTo>
                  <a:lnTo>
                    <a:pt x="2381" y="2081"/>
                  </a:lnTo>
                  <a:lnTo>
                    <a:pt x="2406" y="2072"/>
                  </a:lnTo>
                  <a:lnTo>
                    <a:pt x="2081" y="2072"/>
                  </a:lnTo>
                  <a:lnTo>
                    <a:pt x="2022" y="2072"/>
                  </a:lnTo>
                  <a:lnTo>
                    <a:pt x="1964" y="2072"/>
                  </a:lnTo>
                  <a:lnTo>
                    <a:pt x="1914" y="2072"/>
                  </a:lnTo>
                  <a:lnTo>
                    <a:pt x="1855" y="2072"/>
                  </a:lnTo>
                  <a:lnTo>
                    <a:pt x="1805" y="2072"/>
                  </a:lnTo>
                  <a:lnTo>
                    <a:pt x="1755" y="2064"/>
                  </a:lnTo>
                  <a:lnTo>
                    <a:pt x="1705" y="2056"/>
                  </a:lnTo>
                  <a:lnTo>
                    <a:pt x="1646" y="2047"/>
                  </a:lnTo>
                  <a:lnTo>
                    <a:pt x="1596" y="2039"/>
                  </a:lnTo>
                  <a:lnTo>
                    <a:pt x="1571" y="2039"/>
                  </a:lnTo>
                  <a:lnTo>
                    <a:pt x="1546" y="2039"/>
                  </a:lnTo>
                  <a:lnTo>
                    <a:pt x="1488" y="2031"/>
                  </a:lnTo>
                  <a:lnTo>
                    <a:pt x="1437" y="2022"/>
                  </a:lnTo>
                  <a:lnTo>
                    <a:pt x="1387" y="2014"/>
                  </a:lnTo>
                  <a:lnTo>
                    <a:pt x="1329" y="1997"/>
                  </a:lnTo>
                  <a:lnTo>
                    <a:pt x="1279" y="1989"/>
                  </a:lnTo>
                  <a:lnTo>
                    <a:pt x="1237" y="1980"/>
                  </a:lnTo>
                  <a:lnTo>
                    <a:pt x="1145" y="1955"/>
                  </a:lnTo>
                  <a:lnTo>
                    <a:pt x="1070" y="1939"/>
                  </a:lnTo>
                  <a:lnTo>
                    <a:pt x="1028" y="1930"/>
                  </a:lnTo>
                  <a:lnTo>
                    <a:pt x="995" y="1922"/>
                  </a:lnTo>
                  <a:lnTo>
                    <a:pt x="961" y="1914"/>
                  </a:lnTo>
                  <a:lnTo>
                    <a:pt x="919" y="1905"/>
                  </a:lnTo>
                  <a:lnTo>
                    <a:pt x="886" y="1888"/>
                  </a:lnTo>
                  <a:lnTo>
                    <a:pt x="861" y="1880"/>
                  </a:lnTo>
                  <a:lnTo>
                    <a:pt x="828" y="1872"/>
                  </a:lnTo>
                  <a:lnTo>
                    <a:pt x="794" y="1855"/>
                  </a:lnTo>
                  <a:lnTo>
                    <a:pt x="761" y="1847"/>
                  </a:lnTo>
                  <a:lnTo>
                    <a:pt x="736" y="1830"/>
                  </a:lnTo>
                  <a:lnTo>
                    <a:pt x="702" y="1822"/>
                  </a:lnTo>
                  <a:lnTo>
                    <a:pt x="677" y="1805"/>
                  </a:lnTo>
                  <a:lnTo>
                    <a:pt x="644" y="1788"/>
                  </a:lnTo>
                  <a:lnTo>
                    <a:pt x="610" y="1772"/>
                  </a:lnTo>
                  <a:lnTo>
                    <a:pt x="585" y="1755"/>
                  </a:lnTo>
                  <a:lnTo>
                    <a:pt x="552" y="1738"/>
                  </a:lnTo>
                  <a:lnTo>
                    <a:pt x="518" y="1713"/>
                  </a:lnTo>
                  <a:lnTo>
                    <a:pt x="485" y="1696"/>
                  </a:lnTo>
                  <a:lnTo>
                    <a:pt x="452" y="1680"/>
                  </a:lnTo>
                  <a:lnTo>
                    <a:pt x="427" y="1655"/>
                  </a:lnTo>
                  <a:lnTo>
                    <a:pt x="393" y="1638"/>
                  </a:lnTo>
                  <a:lnTo>
                    <a:pt x="368" y="1621"/>
                  </a:lnTo>
                  <a:lnTo>
                    <a:pt x="343" y="1596"/>
                  </a:lnTo>
                  <a:lnTo>
                    <a:pt x="318" y="1579"/>
                  </a:lnTo>
                  <a:lnTo>
                    <a:pt x="293" y="1554"/>
                  </a:lnTo>
                  <a:lnTo>
                    <a:pt x="268" y="1538"/>
                  </a:lnTo>
                  <a:lnTo>
                    <a:pt x="243" y="1513"/>
                  </a:lnTo>
                  <a:lnTo>
                    <a:pt x="226" y="1496"/>
                  </a:lnTo>
                  <a:lnTo>
                    <a:pt x="209" y="1471"/>
                  </a:lnTo>
                  <a:lnTo>
                    <a:pt x="184" y="1446"/>
                  </a:lnTo>
                  <a:lnTo>
                    <a:pt x="168" y="1429"/>
                  </a:lnTo>
                  <a:lnTo>
                    <a:pt x="151" y="1404"/>
                  </a:lnTo>
                  <a:lnTo>
                    <a:pt x="143" y="1379"/>
                  </a:lnTo>
                  <a:lnTo>
                    <a:pt x="126" y="1354"/>
                  </a:lnTo>
                  <a:lnTo>
                    <a:pt x="109" y="1329"/>
                  </a:lnTo>
                  <a:lnTo>
                    <a:pt x="101" y="1304"/>
                  </a:lnTo>
                  <a:lnTo>
                    <a:pt x="92" y="1279"/>
                  </a:lnTo>
                  <a:lnTo>
                    <a:pt x="84" y="1254"/>
                  </a:lnTo>
                  <a:lnTo>
                    <a:pt x="76" y="1229"/>
                  </a:lnTo>
                  <a:lnTo>
                    <a:pt x="67" y="1203"/>
                  </a:lnTo>
                  <a:lnTo>
                    <a:pt x="67" y="1178"/>
                  </a:lnTo>
                  <a:lnTo>
                    <a:pt x="67" y="1153"/>
                  </a:lnTo>
                  <a:lnTo>
                    <a:pt x="67" y="1103"/>
                  </a:lnTo>
                  <a:lnTo>
                    <a:pt x="67" y="1070"/>
                  </a:lnTo>
                  <a:lnTo>
                    <a:pt x="67" y="1045"/>
                  </a:lnTo>
                  <a:lnTo>
                    <a:pt x="76" y="1020"/>
                  </a:lnTo>
                  <a:lnTo>
                    <a:pt x="84" y="995"/>
                  </a:lnTo>
                  <a:lnTo>
                    <a:pt x="92" y="978"/>
                  </a:lnTo>
                  <a:lnTo>
                    <a:pt x="101" y="953"/>
                  </a:lnTo>
                  <a:lnTo>
                    <a:pt x="109" y="928"/>
                  </a:lnTo>
                  <a:lnTo>
                    <a:pt x="117" y="903"/>
                  </a:lnTo>
                  <a:lnTo>
                    <a:pt x="134" y="886"/>
                  </a:lnTo>
                  <a:lnTo>
                    <a:pt x="143" y="861"/>
                  </a:lnTo>
                  <a:lnTo>
                    <a:pt x="159" y="844"/>
                  </a:lnTo>
                  <a:lnTo>
                    <a:pt x="176" y="819"/>
                  </a:lnTo>
                  <a:lnTo>
                    <a:pt x="184" y="802"/>
                  </a:lnTo>
                  <a:lnTo>
                    <a:pt x="201" y="786"/>
                  </a:lnTo>
                  <a:lnTo>
                    <a:pt x="218" y="761"/>
                  </a:lnTo>
                  <a:lnTo>
                    <a:pt x="234" y="744"/>
                  </a:lnTo>
                  <a:lnTo>
                    <a:pt x="251" y="727"/>
                  </a:lnTo>
                  <a:lnTo>
                    <a:pt x="276" y="711"/>
                  </a:lnTo>
                  <a:lnTo>
                    <a:pt x="293" y="694"/>
                  </a:lnTo>
                  <a:lnTo>
                    <a:pt x="310" y="677"/>
                  </a:lnTo>
                  <a:lnTo>
                    <a:pt x="335" y="660"/>
                  </a:lnTo>
                  <a:lnTo>
                    <a:pt x="351" y="644"/>
                  </a:lnTo>
                  <a:lnTo>
                    <a:pt x="376" y="627"/>
                  </a:lnTo>
                  <a:lnTo>
                    <a:pt x="393" y="610"/>
                  </a:lnTo>
                  <a:lnTo>
                    <a:pt x="418" y="594"/>
                  </a:lnTo>
                  <a:lnTo>
                    <a:pt x="435" y="577"/>
                  </a:lnTo>
                  <a:lnTo>
                    <a:pt x="460" y="569"/>
                  </a:lnTo>
                  <a:lnTo>
                    <a:pt x="485" y="552"/>
                  </a:lnTo>
                  <a:lnTo>
                    <a:pt x="510" y="535"/>
                  </a:lnTo>
                  <a:lnTo>
                    <a:pt x="535" y="518"/>
                  </a:lnTo>
                  <a:lnTo>
                    <a:pt x="552" y="510"/>
                  </a:lnTo>
                  <a:lnTo>
                    <a:pt x="577" y="493"/>
                  </a:lnTo>
                  <a:lnTo>
                    <a:pt x="602" y="477"/>
                  </a:lnTo>
                  <a:lnTo>
                    <a:pt x="627" y="468"/>
                  </a:lnTo>
                  <a:lnTo>
                    <a:pt x="660" y="452"/>
                  </a:lnTo>
                  <a:lnTo>
                    <a:pt x="686" y="443"/>
                  </a:lnTo>
                  <a:lnTo>
                    <a:pt x="711" y="427"/>
                  </a:lnTo>
                  <a:lnTo>
                    <a:pt x="736" y="418"/>
                  </a:lnTo>
                  <a:lnTo>
                    <a:pt x="786" y="393"/>
                  </a:lnTo>
                  <a:lnTo>
                    <a:pt x="844" y="368"/>
                  </a:lnTo>
                  <a:lnTo>
                    <a:pt x="903" y="343"/>
                  </a:lnTo>
                  <a:lnTo>
                    <a:pt x="961" y="318"/>
                  </a:lnTo>
                  <a:lnTo>
                    <a:pt x="1020" y="293"/>
                  </a:lnTo>
                  <a:lnTo>
                    <a:pt x="1078" y="276"/>
                  </a:lnTo>
                  <a:lnTo>
                    <a:pt x="1137" y="251"/>
                  </a:lnTo>
                  <a:lnTo>
                    <a:pt x="1195" y="234"/>
                  </a:lnTo>
                  <a:lnTo>
                    <a:pt x="1254" y="218"/>
                  </a:lnTo>
                  <a:lnTo>
                    <a:pt x="1312" y="193"/>
                  </a:lnTo>
                  <a:lnTo>
                    <a:pt x="1371" y="176"/>
                  </a:lnTo>
                  <a:lnTo>
                    <a:pt x="1429" y="159"/>
                  </a:lnTo>
                  <a:lnTo>
                    <a:pt x="1488" y="142"/>
                  </a:lnTo>
                  <a:lnTo>
                    <a:pt x="1546" y="126"/>
                  </a:lnTo>
                  <a:lnTo>
                    <a:pt x="1604" y="117"/>
                  </a:lnTo>
                  <a:lnTo>
                    <a:pt x="1663" y="101"/>
                  </a:lnTo>
                  <a:lnTo>
                    <a:pt x="1721" y="84"/>
                  </a:lnTo>
                  <a:lnTo>
                    <a:pt x="1780" y="76"/>
                  </a:lnTo>
                  <a:lnTo>
                    <a:pt x="1838" y="59"/>
                  </a:lnTo>
                  <a:lnTo>
                    <a:pt x="1889" y="51"/>
                  </a:lnTo>
                  <a:lnTo>
                    <a:pt x="1947" y="42"/>
                  </a:lnTo>
                  <a:lnTo>
                    <a:pt x="1997" y="34"/>
                  </a:lnTo>
                  <a:lnTo>
                    <a:pt x="2047" y="26"/>
                  </a:lnTo>
                  <a:lnTo>
                    <a:pt x="2097" y="17"/>
                  </a:lnTo>
                  <a:lnTo>
                    <a:pt x="2148" y="9"/>
                  </a:lnTo>
                  <a:lnTo>
                    <a:pt x="2189" y="0"/>
                  </a:lnTo>
                  <a:lnTo>
                    <a:pt x="2239" y="0"/>
                  </a:lnTo>
                  <a:lnTo>
                    <a:pt x="2281" y="0"/>
                  </a:lnTo>
                  <a:lnTo>
                    <a:pt x="2323" y="0"/>
                  </a:lnTo>
                  <a:lnTo>
                    <a:pt x="2356" y="0"/>
                  </a:lnTo>
                  <a:lnTo>
                    <a:pt x="2607" y="0"/>
                  </a:lnTo>
                  <a:lnTo>
                    <a:pt x="2640" y="0"/>
                  </a:lnTo>
                  <a:lnTo>
                    <a:pt x="2674" y="0"/>
                  </a:lnTo>
                  <a:lnTo>
                    <a:pt x="2707" y="0"/>
                  </a:lnTo>
                  <a:lnTo>
                    <a:pt x="2732" y="0"/>
                  </a:lnTo>
                  <a:lnTo>
                    <a:pt x="2766" y="0"/>
                  </a:lnTo>
                  <a:lnTo>
                    <a:pt x="2833" y="9"/>
                  </a:lnTo>
                  <a:lnTo>
                    <a:pt x="2891" y="17"/>
                  </a:lnTo>
                  <a:lnTo>
                    <a:pt x="2958" y="26"/>
                  </a:lnTo>
                  <a:lnTo>
                    <a:pt x="3016" y="34"/>
                  </a:lnTo>
                  <a:lnTo>
                    <a:pt x="3083" y="51"/>
                  </a:lnTo>
                  <a:lnTo>
                    <a:pt x="3142" y="59"/>
                  </a:lnTo>
                  <a:lnTo>
                    <a:pt x="3208" y="76"/>
                  </a:lnTo>
                  <a:lnTo>
                    <a:pt x="3275" y="92"/>
                  </a:lnTo>
                  <a:lnTo>
                    <a:pt x="3334" y="109"/>
                  </a:lnTo>
                  <a:lnTo>
                    <a:pt x="3401" y="126"/>
                  </a:lnTo>
                  <a:lnTo>
                    <a:pt x="3467" y="142"/>
                  </a:lnTo>
                  <a:lnTo>
                    <a:pt x="3526" y="159"/>
                  </a:lnTo>
                  <a:lnTo>
                    <a:pt x="3593" y="184"/>
                  </a:lnTo>
                  <a:lnTo>
                    <a:pt x="3651" y="201"/>
                  </a:lnTo>
                  <a:lnTo>
                    <a:pt x="3718" y="226"/>
                  </a:lnTo>
                  <a:lnTo>
                    <a:pt x="3785" y="243"/>
                  </a:lnTo>
                  <a:lnTo>
                    <a:pt x="3843" y="268"/>
                  </a:lnTo>
                  <a:lnTo>
                    <a:pt x="3910" y="293"/>
                  </a:lnTo>
                  <a:lnTo>
                    <a:pt x="3977" y="318"/>
                  </a:lnTo>
                  <a:lnTo>
                    <a:pt x="4036" y="343"/>
                  </a:lnTo>
                  <a:lnTo>
                    <a:pt x="4102" y="368"/>
                  </a:lnTo>
                  <a:lnTo>
                    <a:pt x="4161" y="401"/>
                  </a:lnTo>
                  <a:lnTo>
                    <a:pt x="4228" y="427"/>
                  </a:lnTo>
                  <a:lnTo>
                    <a:pt x="4286" y="452"/>
                  </a:lnTo>
                  <a:lnTo>
                    <a:pt x="4353" y="485"/>
                  </a:lnTo>
                  <a:lnTo>
                    <a:pt x="4411" y="510"/>
                  </a:lnTo>
                  <a:lnTo>
                    <a:pt x="4478" y="543"/>
                  </a:lnTo>
                  <a:lnTo>
                    <a:pt x="4537" y="569"/>
                  </a:lnTo>
                  <a:lnTo>
                    <a:pt x="4604" y="602"/>
                  </a:lnTo>
                  <a:lnTo>
                    <a:pt x="4662" y="635"/>
                  </a:lnTo>
                  <a:lnTo>
                    <a:pt x="4721" y="669"/>
                  </a:lnTo>
                  <a:lnTo>
                    <a:pt x="4754" y="686"/>
                  </a:lnTo>
                  <a:lnTo>
                    <a:pt x="4779" y="702"/>
                  </a:lnTo>
                  <a:lnTo>
                    <a:pt x="4838" y="736"/>
                  </a:lnTo>
                  <a:lnTo>
                    <a:pt x="4896" y="769"/>
                  </a:lnTo>
                  <a:lnTo>
                    <a:pt x="4954" y="802"/>
                  </a:lnTo>
                  <a:lnTo>
                    <a:pt x="5013" y="844"/>
                  </a:lnTo>
                  <a:lnTo>
                    <a:pt x="5071" y="878"/>
                  </a:lnTo>
                  <a:lnTo>
                    <a:pt x="5130" y="911"/>
                  </a:lnTo>
                  <a:lnTo>
                    <a:pt x="5188" y="953"/>
                  </a:lnTo>
                  <a:lnTo>
                    <a:pt x="5239" y="986"/>
                  </a:lnTo>
                  <a:lnTo>
                    <a:pt x="5297" y="1028"/>
                  </a:lnTo>
                  <a:lnTo>
                    <a:pt x="5347" y="1061"/>
                  </a:lnTo>
                  <a:lnTo>
                    <a:pt x="5406" y="1103"/>
                  </a:lnTo>
                  <a:lnTo>
                    <a:pt x="5456" y="1145"/>
                  </a:lnTo>
                  <a:lnTo>
                    <a:pt x="5514" y="1178"/>
                  </a:lnTo>
                  <a:lnTo>
                    <a:pt x="5564" y="1220"/>
                  </a:lnTo>
                  <a:lnTo>
                    <a:pt x="5614" y="1254"/>
                  </a:lnTo>
                  <a:lnTo>
                    <a:pt x="5665" y="1295"/>
                  </a:lnTo>
                  <a:lnTo>
                    <a:pt x="5715" y="1337"/>
                  </a:lnTo>
                  <a:lnTo>
                    <a:pt x="5765" y="1371"/>
                  </a:lnTo>
                  <a:lnTo>
                    <a:pt x="5815" y="1412"/>
                  </a:lnTo>
                  <a:lnTo>
                    <a:pt x="5857" y="1454"/>
                  </a:lnTo>
                  <a:lnTo>
                    <a:pt x="5882" y="1471"/>
                  </a:lnTo>
                  <a:lnTo>
                    <a:pt x="5907" y="1487"/>
                  </a:lnTo>
                  <a:lnTo>
                    <a:pt x="5949" y="1529"/>
                  </a:lnTo>
                  <a:lnTo>
                    <a:pt x="5990" y="1571"/>
                  </a:lnTo>
                  <a:lnTo>
                    <a:pt x="6032" y="1613"/>
                  </a:lnTo>
                  <a:lnTo>
                    <a:pt x="6074" y="1655"/>
                  </a:lnTo>
                  <a:lnTo>
                    <a:pt x="6091" y="1663"/>
                  </a:lnTo>
                  <a:lnTo>
                    <a:pt x="6091" y="1721"/>
                  </a:lnTo>
                  <a:lnTo>
                    <a:pt x="6099" y="1813"/>
                  </a:lnTo>
                  <a:lnTo>
                    <a:pt x="6007" y="1822"/>
                  </a:lnTo>
                  <a:lnTo>
                    <a:pt x="5949" y="1822"/>
                  </a:lnTo>
                  <a:lnTo>
                    <a:pt x="5940" y="1813"/>
                  </a:lnTo>
                  <a:lnTo>
                    <a:pt x="5890" y="1780"/>
                  </a:lnTo>
                  <a:lnTo>
                    <a:pt x="5848" y="1746"/>
                  </a:lnTo>
                  <a:lnTo>
                    <a:pt x="5798" y="1713"/>
                  </a:lnTo>
                  <a:lnTo>
                    <a:pt x="5748" y="1680"/>
                  </a:lnTo>
                  <a:lnTo>
                    <a:pt x="5731" y="1663"/>
                  </a:lnTo>
                  <a:lnTo>
                    <a:pt x="5706" y="1646"/>
                  </a:lnTo>
                  <a:lnTo>
                    <a:pt x="5656" y="1613"/>
                  </a:lnTo>
                  <a:lnTo>
                    <a:pt x="5606" y="1579"/>
                  </a:lnTo>
                  <a:lnTo>
                    <a:pt x="5556" y="1538"/>
                  </a:lnTo>
                  <a:lnTo>
                    <a:pt x="5506" y="1504"/>
                  </a:lnTo>
                  <a:lnTo>
                    <a:pt x="5456" y="1471"/>
                  </a:lnTo>
                  <a:lnTo>
                    <a:pt x="5406" y="1437"/>
                  </a:lnTo>
                  <a:lnTo>
                    <a:pt x="5355" y="1404"/>
                  </a:lnTo>
                  <a:lnTo>
                    <a:pt x="5297" y="1371"/>
                  </a:lnTo>
                  <a:lnTo>
                    <a:pt x="5247" y="1337"/>
                  </a:lnTo>
                  <a:lnTo>
                    <a:pt x="5188" y="1304"/>
                  </a:lnTo>
                  <a:lnTo>
                    <a:pt x="5138" y="1270"/>
                  </a:lnTo>
                  <a:lnTo>
                    <a:pt x="5080" y="1237"/>
                  </a:lnTo>
                  <a:lnTo>
                    <a:pt x="5030" y="1203"/>
                  </a:lnTo>
                  <a:lnTo>
                    <a:pt x="4971" y="1170"/>
                  </a:lnTo>
                  <a:lnTo>
                    <a:pt x="4913" y="1137"/>
                  </a:lnTo>
                  <a:lnTo>
                    <a:pt x="4854" y="1103"/>
                  </a:lnTo>
                  <a:lnTo>
                    <a:pt x="4796" y="1070"/>
                  </a:lnTo>
                  <a:lnTo>
                    <a:pt x="4746" y="1045"/>
                  </a:lnTo>
                  <a:lnTo>
                    <a:pt x="4687" y="1011"/>
                  </a:lnTo>
                  <a:lnTo>
                    <a:pt x="4629" y="986"/>
                  </a:lnTo>
                  <a:lnTo>
                    <a:pt x="4595" y="970"/>
                  </a:lnTo>
                  <a:lnTo>
                    <a:pt x="4570" y="953"/>
                  </a:lnTo>
                  <a:lnTo>
                    <a:pt x="4512" y="919"/>
                  </a:lnTo>
                  <a:lnTo>
                    <a:pt x="4453" y="894"/>
                  </a:lnTo>
                  <a:lnTo>
                    <a:pt x="4395" y="861"/>
                  </a:lnTo>
                  <a:lnTo>
                    <a:pt x="4328" y="828"/>
                  </a:lnTo>
                  <a:lnTo>
                    <a:pt x="4269" y="802"/>
                  </a:lnTo>
                  <a:lnTo>
                    <a:pt x="4211" y="777"/>
                  </a:lnTo>
                  <a:lnTo>
                    <a:pt x="4152" y="744"/>
                  </a:lnTo>
                  <a:lnTo>
                    <a:pt x="4094" y="719"/>
                  </a:lnTo>
                  <a:lnTo>
                    <a:pt x="4036" y="694"/>
                  </a:lnTo>
                  <a:lnTo>
                    <a:pt x="3977" y="669"/>
                  </a:lnTo>
                  <a:lnTo>
                    <a:pt x="3910" y="644"/>
                  </a:lnTo>
                  <a:lnTo>
                    <a:pt x="3852" y="619"/>
                  </a:lnTo>
                  <a:lnTo>
                    <a:pt x="3793" y="594"/>
                  </a:lnTo>
                  <a:lnTo>
                    <a:pt x="3735" y="577"/>
                  </a:lnTo>
                  <a:lnTo>
                    <a:pt x="3676" y="552"/>
                  </a:lnTo>
                  <a:lnTo>
                    <a:pt x="3609" y="527"/>
                  </a:lnTo>
                  <a:lnTo>
                    <a:pt x="3551" y="510"/>
                  </a:lnTo>
                  <a:lnTo>
                    <a:pt x="3493" y="493"/>
                  </a:lnTo>
                  <a:lnTo>
                    <a:pt x="3434" y="468"/>
                  </a:lnTo>
                  <a:lnTo>
                    <a:pt x="3376" y="452"/>
                  </a:lnTo>
                  <a:lnTo>
                    <a:pt x="3317" y="435"/>
                  </a:lnTo>
                  <a:lnTo>
                    <a:pt x="3250" y="418"/>
                  </a:lnTo>
                  <a:lnTo>
                    <a:pt x="3192" y="401"/>
                  </a:lnTo>
                  <a:lnTo>
                    <a:pt x="3133" y="393"/>
                  </a:lnTo>
                  <a:lnTo>
                    <a:pt x="3075" y="376"/>
                  </a:lnTo>
                  <a:lnTo>
                    <a:pt x="3016" y="368"/>
                  </a:lnTo>
                  <a:lnTo>
                    <a:pt x="2958" y="360"/>
                  </a:lnTo>
                  <a:lnTo>
                    <a:pt x="2899" y="343"/>
                  </a:lnTo>
                  <a:lnTo>
                    <a:pt x="2849" y="335"/>
                  </a:lnTo>
                  <a:lnTo>
                    <a:pt x="2791" y="326"/>
                  </a:lnTo>
                  <a:lnTo>
                    <a:pt x="2732" y="326"/>
                  </a:lnTo>
                  <a:lnTo>
                    <a:pt x="2707" y="326"/>
                  </a:lnTo>
                  <a:lnTo>
                    <a:pt x="2682" y="326"/>
                  </a:lnTo>
                  <a:lnTo>
                    <a:pt x="2649" y="326"/>
                  </a:lnTo>
                  <a:lnTo>
                    <a:pt x="2624" y="326"/>
                  </a:lnTo>
                  <a:lnTo>
                    <a:pt x="2599" y="326"/>
                  </a:lnTo>
                  <a:lnTo>
                    <a:pt x="2348" y="326"/>
                  </a:lnTo>
                  <a:lnTo>
                    <a:pt x="2315" y="326"/>
                  </a:lnTo>
                  <a:lnTo>
                    <a:pt x="2273" y="326"/>
                  </a:lnTo>
                  <a:lnTo>
                    <a:pt x="2239" y="326"/>
                  </a:lnTo>
                  <a:lnTo>
                    <a:pt x="2198" y="326"/>
                  </a:lnTo>
                  <a:lnTo>
                    <a:pt x="2148" y="335"/>
                  </a:lnTo>
                  <a:lnTo>
                    <a:pt x="2106" y="343"/>
                  </a:lnTo>
                  <a:lnTo>
                    <a:pt x="2056" y="351"/>
                  </a:lnTo>
                  <a:lnTo>
                    <a:pt x="2005" y="360"/>
                  </a:lnTo>
                  <a:lnTo>
                    <a:pt x="1955" y="368"/>
                  </a:lnTo>
                  <a:lnTo>
                    <a:pt x="1905" y="376"/>
                  </a:lnTo>
                  <a:lnTo>
                    <a:pt x="1855" y="393"/>
                  </a:lnTo>
                  <a:lnTo>
                    <a:pt x="1805" y="401"/>
                  </a:lnTo>
                  <a:lnTo>
                    <a:pt x="1747" y="410"/>
                  </a:lnTo>
                  <a:lnTo>
                    <a:pt x="1696" y="427"/>
                  </a:lnTo>
                  <a:lnTo>
                    <a:pt x="1638" y="443"/>
                  </a:lnTo>
                  <a:lnTo>
                    <a:pt x="1579" y="452"/>
                  </a:lnTo>
                  <a:lnTo>
                    <a:pt x="1529" y="468"/>
                  </a:lnTo>
                  <a:lnTo>
                    <a:pt x="1471" y="485"/>
                  </a:lnTo>
                  <a:lnTo>
                    <a:pt x="1412" y="502"/>
                  </a:lnTo>
                  <a:lnTo>
                    <a:pt x="1354" y="518"/>
                  </a:lnTo>
                  <a:lnTo>
                    <a:pt x="1304" y="535"/>
                  </a:lnTo>
                  <a:lnTo>
                    <a:pt x="1245" y="560"/>
                  </a:lnTo>
                  <a:lnTo>
                    <a:pt x="1195" y="577"/>
                  </a:lnTo>
                  <a:lnTo>
                    <a:pt x="1137" y="594"/>
                  </a:lnTo>
                  <a:lnTo>
                    <a:pt x="1087" y="619"/>
                  </a:lnTo>
                  <a:lnTo>
                    <a:pt x="1036" y="635"/>
                  </a:lnTo>
                  <a:lnTo>
                    <a:pt x="978" y="660"/>
                  </a:lnTo>
                  <a:lnTo>
                    <a:pt x="928" y="677"/>
                  </a:lnTo>
                  <a:lnTo>
                    <a:pt x="886" y="702"/>
                  </a:lnTo>
                  <a:lnTo>
                    <a:pt x="861" y="719"/>
                  </a:lnTo>
                  <a:lnTo>
                    <a:pt x="836" y="727"/>
                  </a:lnTo>
                  <a:lnTo>
                    <a:pt x="811" y="736"/>
                  </a:lnTo>
                  <a:lnTo>
                    <a:pt x="794" y="752"/>
                  </a:lnTo>
                  <a:lnTo>
                    <a:pt x="769" y="761"/>
                  </a:lnTo>
                  <a:lnTo>
                    <a:pt x="752" y="769"/>
                  </a:lnTo>
                  <a:lnTo>
                    <a:pt x="727" y="786"/>
                  </a:lnTo>
                  <a:lnTo>
                    <a:pt x="711" y="794"/>
                  </a:lnTo>
                  <a:lnTo>
                    <a:pt x="686" y="811"/>
                  </a:lnTo>
                  <a:lnTo>
                    <a:pt x="669" y="819"/>
                  </a:lnTo>
                  <a:lnTo>
                    <a:pt x="652" y="828"/>
                  </a:lnTo>
                  <a:lnTo>
                    <a:pt x="627" y="844"/>
                  </a:lnTo>
                  <a:lnTo>
                    <a:pt x="610" y="853"/>
                  </a:lnTo>
                  <a:lnTo>
                    <a:pt x="594" y="869"/>
                  </a:lnTo>
                  <a:lnTo>
                    <a:pt x="577" y="878"/>
                  </a:lnTo>
                  <a:lnTo>
                    <a:pt x="560" y="894"/>
                  </a:lnTo>
                  <a:lnTo>
                    <a:pt x="552" y="903"/>
                  </a:lnTo>
                  <a:lnTo>
                    <a:pt x="535" y="919"/>
                  </a:lnTo>
                  <a:lnTo>
                    <a:pt x="518" y="928"/>
                  </a:lnTo>
                  <a:lnTo>
                    <a:pt x="510" y="936"/>
                  </a:lnTo>
                  <a:lnTo>
                    <a:pt x="493" y="953"/>
                  </a:lnTo>
                  <a:lnTo>
                    <a:pt x="485" y="961"/>
                  </a:lnTo>
                  <a:lnTo>
                    <a:pt x="477" y="970"/>
                  </a:lnTo>
                  <a:lnTo>
                    <a:pt x="468" y="986"/>
                  </a:lnTo>
                  <a:lnTo>
                    <a:pt x="452" y="995"/>
                  </a:lnTo>
                  <a:lnTo>
                    <a:pt x="443" y="1003"/>
                  </a:lnTo>
                  <a:lnTo>
                    <a:pt x="443" y="1020"/>
                  </a:lnTo>
                  <a:lnTo>
                    <a:pt x="435" y="1028"/>
                  </a:lnTo>
                  <a:lnTo>
                    <a:pt x="427" y="1036"/>
                  </a:lnTo>
                  <a:lnTo>
                    <a:pt x="427" y="1045"/>
                  </a:lnTo>
                  <a:lnTo>
                    <a:pt x="427" y="1053"/>
                  </a:lnTo>
                  <a:lnTo>
                    <a:pt x="427" y="1061"/>
                  </a:lnTo>
                  <a:lnTo>
                    <a:pt x="427" y="1070"/>
                  </a:lnTo>
                  <a:lnTo>
                    <a:pt x="427" y="1078"/>
                  </a:lnTo>
                  <a:lnTo>
                    <a:pt x="427" y="1087"/>
                  </a:lnTo>
                  <a:lnTo>
                    <a:pt x="427" y="1137"/>
                  </a:lnTo>
                  <a:lnTo>
                    <a:pt x="427" y="1145"/>
                  </a:lnTo>
                  <a:lnTo>
                    <a:pt x="427" y="1153"/>
                  </a:lnTo>
                  <a:lnTo>
                    <a:pt x="427" y="1162"/>
                  </a:lnTo>
                  <a:lnTo>
                    <a:pt x="427" y="1170"/>
                  </a:lnTo>
                  <a:lnTo>
                    <a:pt x="427" y="1178"/>
                  </a:lnTo>
                  <a:lnTo>
                    <a:pt x="435" y="1195"/>
                  </a:lnTo>
                  <a:lnTo>
                    <a:pt x="443" y="1203"/>
                  </a:lnTo>
                  <a:lnTo>
                    <a:pt x="443" y="1212"/>
                  </a:lnTo>
                  <a:lnTo>
                    <a:pt x="460" y="1229"/>
                  </a:lnTo>
                  <a:lnTo>
                    <a:pt x="468" y="1237"/>
                  </a:lnTo>
                  <a:lnTo>
                    <a:pt x="477" y="1254"/>
                  </a:lnTo>
                  <a:lnTo>
                    <a:pt x="493" y="1262"/>
                  </a:lnTo>
                  <a:lnTo>
                    <a:pt x="502" y="1279"/>
                  </a:lnTo>
                  <a:lnTo>
                    <a:pt x="518" y="1287"/>
                  </a:lnTo>
                  <a:lnTo>
                    <a:pt x="535" y="1304"/>
                  </a:lnTo>
                  <a:lnTo>
                    <a:pt x="552" y="1320"/>
                  </a:lnTo>
                  <a:lnTo>
                    <a:pt x="577" y="1337"/>
                  </a:lnTo>
                  <a:lnTo>
                    <a:pt x="594" y="1354"/>
                  </a:lnTo>
                  <a:lnTo>
                    <a:pt x="619" y="1371"/>
                  </a:lnTo>
                  <a:lnTo>
                    <a:pt x="644" y="1379"/>
                  </a:lnTo>
                  <a:lnTo>
                    <a:pt x="669" y="1396"/>
                  </a:lnTo>
                  <a:lnTo>
                    <a:pt x="694" y="1412"/>
                  </a:lnTo>
                  <a:lnTo>
                    <a:pt x="719" y="1429"/>
                  </a:lnTo>
                  <a:lnTo>
                    <a:pt x="752" y="1446"/>
                  </a:lnTo>
                  <a:lnTo>
                    <a:pt x="777" y="1462"/>
                  </a:lnTo>
                  <a:lnTo>
                    <a:pt x="803" y="1479"/>
                  </a:lnTo>
                  <a:lnTo>
                    <a:pt x="828" y="1487"/>
                  </a:lnTo>
                  <a:lnTo>
                    <a:pt x="853" y="1504"/>
                  </a:lnTo>
                  <a:lnTo>
                    <a:pt x="878" y="1513"/>
                  </a:lnTo>
                  <a:lnTo>
                    <a:pt x="903" y="1521"/>
                  </a:lnTo>
                  <a:lnTo>
                    <a:pt x="919" y="1529"/>
                  </a:lnTo>
                  <a:lnTo>
                    <a:pt x="945" y="1538"/>
                  </a:lnTo>
                  <a:lnTo>
                    <a:pt x="970" y="1546"/>
                  </a:lnTo>
                  <a:lnTo>
                    <a:pt x="995" y="1554"/>
                  </a:lnTo>
                  <a:lnTo>
                    <a:pt x="1028" y="1563"/>
                  </a:lnTo>
                  <a:lnTo>
                    <a:pt x="1053" y="1571"/>
                  </a:lnTo>
                  <a:lnTo>
                    <a:pt x="1087" y="1579"/>
                  </a:lnTo>
                  <a:lnTo>
                    <a:pt x="1120" y="1596"/>
                  </a:lnTo>
                  <a:lnTo>
                    <a:pt x="1162" y="1604"/>
                  </a:lnTo>
                  <a:lnTo>
                    <a:pt x="1229" y="1621"/>
                  </a:lnTo>
                  <a:lnTo>
                    <a:pt x="1312" y="1638"/>
                  </a:lnTo>
                  <a:lnTo>
                    <a:pt x="1362" y="1646"/>
                  </a:lnTo>
                  <a:lnTo>
                    <a:pt x="1404" y="1663"/>
                  </a:lnTo>
                  <a:lnTo>
                    <a:pt x="1454" y="1671"/>
                  </a:lnTo>
                  <a:lnTo>
                    <a:pt x="1504" y="1680"/>
                  </a:lnTo>
                  <a:lnTo>
                    <a:pt x="1554" y="1688"/>
                  </a:lnTo>
                  <a:lnTo>
                    <a:pt x="1604" y="1696"/>
                  </a:lnTo>
                  <a:lnTo>
                    <a:pt x="1630" y="1696"/>
                  </a:lnTo>
                  <a:lnTo>
                    <a:pt x="1655" y="1696"/>
                  </a:lnTo>
                  <a:lnTo>
                    <a:pt x="1705" y="1705"/>
                  </a:lnTo>
                  <a:lnTo>
                    <a:pt x="1755" y="1713"/>
                  </a:lnTo>
                  <a:lnTo>
                    <a:pt x="1797" y="1721"/>
                  </a:lnTo>
                  <a:lnTo>
                    <a:pt x="1847" y="1721"/>
                  </a:lnTo>
                  <a:lnTo>
                    <a:pt x="1889" y="1721"/>
                  </a:lnTo>
                  <a:lnTo>
                    <a:pt x="1939" y="1721"/>
                  </a:lnTo>
                  <a:lnTo>
                    <a:pt x="1989" y="1721"/>
                  </a:lnTo>
                  <a:lnTo>
                    <a:pt x="2039" y="1721"/>
                  </a:lnTo>
                  <a:lnTo>
                    <a:pt x="2398" y="1721"/>
                  </a:lnTo>
                  <a:lnTo>
                    <a:pt x="2457" y="1721"/>
                  </a:lnTo>
                  <a:lnTo>
                    <a:pt x="2507" y="1721"/>
                  </a:lnTo>
                  <a:lnTo>
                    <a:pt x="2607" y="1721"/>
                  </a:lnTo>
                  <a:lnTo>
                    <a:pt x="2716" y="1713"/>
                  </a:lnTo>
                  <a:lnTo>
                    <a:pt x="2924" y="1705"/>
                  </a:lnTo>
                  <a:lnTo>
                    <a:pt x="3025" y="1705"/>
                  </a:lnTo>
                  <a:lnTo>
                    <a:pt x="3133" y="1705"/>
                  </a:lnTo>
                  <a:lnTo>
                    <a:pt x="3459" y="1705"/>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4"/>
            <p:cNvSpPr/>
            <p:nvPr/>
          </p:nvSpPr>
          <p:spPr>
            <a:xfrm>
              <a:off x="6987622" y="4477993"/>
              <a:ext cx="204462" cy="210628"/>
            </a:xfrm>
            <a:custGeom>
              <a:avLst/>
              <a:gdLst/>
              <a:ahLst/>
              <a:cxnLst/>
              <a:rect l="l" t="t" r="r" b="b"/>
              <a:pathLst>
                <a:path w="4145" h="4270" extrusionOk="0">
                  <a:moveTo>
                    <a:pt x="903" y="251"/>
                  </a:moveTo>
                  <a:lnTo>
                    <a:pt x="903" y="251"/>
                  </a:lnTo>
                  <a:lnTo>
                    <a:pt x="886" y="251"/>
                  </a:lnTo>
                  <a:lnTo>
                    <a:pt x="869" y="260"/>
                  </a:lnTo>
                  <a:lnTo>
                    <a:pt x="869" y="260"/>
                  </a:lnTo>
                  <a:lnTo>
                    <a:pt x="853" y="268"/>
                  </a:lnTo>
                  <a:lnTo>
                    <a:pt x="836" y="277"/>
                  </a:lnTo>
                  <a:lnTo>
                    <a:pt x="836" y="277"/>
                  </a:lnTo>
                  <a:lnTo>
                    <a:pt x="819" y="277"/>
                  </a:lnTo>
                  <a:lnTo>
                    <a:pt x="802" y="285"/>
                  </a:lnTo>
                  <a:lnTo>
                    <a:pt x="802" y="285"/>
                  </a:lnTo>
                  <a:lnTo>
                    <a:pt x="794" y="293"/>
                  </a:lnTo>
                  <a:lnTo>
                    <a:pt x="777" y="302"/>
                  </a:lnTo>
                  <a:lnTo>
                    <a:pt x="777" y="302"/>
                  </a:lnTo>
                  <a:lnTo>
                    <a:pt x="761" y="310"/>
                  </a:lnTo>
                  <a:lnTo>
                    <a:pt x="744" y="318"/>
                  </a:lnTo>
                  <a:lnTo>
                    <a:pt x="744" y="318"/>
                  </a:lnTo>
                  <a:lnTo>
                    <a:pt x="727" y="335"/>
                  </a:lnTo>
                  <a:lnTo>
                    <a:pt x="711" y="343"/>
                  </a:lnTo>
                  <a:lnTo>
                    <a:pt x="711" y="343"/>
                  </a:lnTo>
                  <a:lnTo>
                    <a:pt x="702" y="352"/>
                  </a:lnTo>
                  <a:lnTo>
                    <a:pt x="686" y="360"/>
                  </a:lnTo>
                  <a:lnTo>
                    <a:pt x="686" y="360"/>
                  </a:lnTo>
                  <a:lnTo>
                    <a:pt x="669" y="368"/>
                  </a:lnTo>
                  <a:lnTo>
                    <a:pt x="660" y="385"/>
                  </a:lnTo>
                  <a:lnTo>
                    <a:pt x="660" y="385"/>
                  </a:lnTo>
                  <a:lnTo>
                    <a:pt x="644" y="394"/>
                  </a:lnTo>
                  <a:lnTo>
                    <a:pt x="635" y="410"/>
                  </a:lnTo>
                  <a:lnTo>
                    <a:pt x="635" y="410"/>
                  </a:lnTo>
                  <a:lnTo>
                    <a:pt x="619" y="419"/>
                  </a:lnTo>
                  <a:lnTo>
                    <a:pt x="602" y="435"/>
                  </a:lnTo>
                  <a:lnTo>
                    <a:pt x="602" y="435"/>
                  </a:lnTo>
                  <a:lnTo>
                    <a:pt x="594" y="444"/>
                  </a:lnTo>
                  <a:lnTo>
                    <a:pt x="585" y="452"/>
                  </a:lnTo>
                  <a:lnTo>
                    <a:pt x="577" y="460"/>
                  </a:lnTo>
                  <a:lnTo>
                    <a:pt x="577" y="460"/>
                  </a:lnTo>
                  <a:lnTo>
                    <a:pt x="569" y="469"/>
                  </a:lnTo>
                  <a:lnTo>
                    <a:pt x="552" y="485"/>
                  </a:lnTo>
                  <a:lnTo>
                    <a:pt x="552" y="485"/>
                  </a:lnTo>
                  <a:lnTo>
                    <a:pt x="544" y="502"/>
                  </a:lnTo>
                  <a:lnTo>
                    <a:pt x="535" y="510"/>
                  </a:lnTo>
                  <a:lnTo>
                    <a:pt x="535" y="510"/>
                  </a:lnTo>
                  <a:lnTo>
                    <a:pt x="518" y="527"/>
                  </a:lnTo>
                  <a:lnTo>
                    <a:pt x="510" y="544"/>
                  </a:lnTo>
                  <a:lnTo>
                    <a:pt x="510" y="544"/>
                  </a:lnTo>
                  <a:lnTo>
                    <a:pt x="493" y="561"/>
                  </a:lnTo>
                  <a:lnTo>
                    <a:pt x="485" y="577"/>
                  </a:lnTo>
                  <a:lnTo>
                    <a:pt x="485" y="577"/>
                  </a:lnTo>
                  <a:lnTo>
                    <a:pt x="477" y="594"/>
                  </a:lnTo>
                  <a:lnTo>
                    <a:pt x="468" y="611"/>
                  </a:lnTo>
                  <a:lnTo>
                    <a:pt x="468" y="611"/>
                  </a:lnTo>
                  <a:lnTo>
                    <a:pt x="460" y="627"/>
                  </a:lnTo>
                  <a:lnTo>
                    <a:pt x="443" y="644"/>
                  </a:lnTo>
                  <a:lnTo>
                    <a:pt x="443" y="644"/>
                  </a:lnTo>
                  <a:lnTo>
                    <a:pt x="435" y="669"/>
                  </a:lnTo>
                  <a:lnTo>
                    <a:pt x="427" y="686"/>
                  </a:lnTo>
                  <a:lnTo>
                    <a:pt x="427" y="686"/>
                  </a:lnTo>
                  <a:lnTo>
                    <a:pt x="418" y="703"/>
                  </a:lnTo>
                  <a:lnTo>
                    <a:pt x="410" y="728"/>
                  </a:lnTo>
                  <a:lnTo>
                    <a:pt x="410" y="728"/>
                  </a:lnTo>
                  <a:lnTo>
                    <a:pt x="401" y="744"/>
                  </a:lnTo>
                  <a:lnTo>
                    <a:pt x="393" y="761"/>
                  </a:lnTo>
                  <a:lnTo>
                    <a:pt x="393" y="761"/>
                  </a:lnTo>
                  <a:lnTo>
                    <a:pt x="385" y="786"/>
                  </a:lnTo>
                  <a:lnTo>
                    <a:pt x="376" y="803"/>
                  </a:lnTo>
                  <a:lnTo>
                    <a:pt x="376" y="803"/>
                  </a:lnTo>
                  <a:lnTo>
                    <a:pt x="368" y="828"/>
                  </a:lnTo>
                  <a:lnTo>
                    <a:pt x="368" y="845"/>
                  </a:lnTo>
                  <a:lnTo>
                    <a:pt x="360" y="870"/>
                  </a:lnTo>
                  <a:lnTo>
                    <a:pt x="351" y="886"/>
                  </a:lnTo>
                  <a:lnTo>
                    <a:pt x="351" y="911"/>
                  </a:lnTo>
                  <a:lnTo>
                    <a:pt x="343" y="937"/>
                  </a:lnTo>
                  <a:lnTo>
                    <a:pt x="343" y="953"/>
                  </a:lnTo>
                  <a:lnTo>
                    <a:pt x="343" y="978"/>
                  </a:lnTo>
                  <a:lnTo>
                    <a:pt x="343" y="1003"/>
                  </a:lnTo>
                  <a:lnTo>
                    <a:pt x="343" y="1028"/>
                  </a:lnTo>
                  <a:lnTo>
                    <a:pt x="343" y="1053"/>
                  </a:lnTo>
                  <a:lnTo>
                    <a:pt x="343" y="1070"/>
                  </a:lnTo>
                  <a:lnTo>
                    <a:pt x="343" y="1095"/>
                  </a:lnTo>
                  <a:lnTo>
                    <a:pt x="343" y="1120"/>
                  </a:lnTo>
                  <a:lnTo>
                    <a:pt x="343" y="1145"/>
                  </a:lnTo>
                  <a:lnTo>
                    <a:pt x="343" y="1179"/>
                  </a:lnTo>
                  <a:lnTo>
                    <a:pt x="343" y="1396"/>
                  </a:lnTo>
                  <a:lnTo>
                    <a:pt x="343" y="1446"/>
                  </a:lnTo>
                  <a:lnTo>
                    <a:pt x="343" y="1496"/>
                  </a:lnTo>
                  <a:lnTo>
                    <a:pt x="343" y="1546"/>
                  </a:lnTo>
                  <a:lnTo>
                    <a:pt x="351" y="1596"/>
                  </a:lnTo>
                  <a:lnTo>
                    <a:pt x="351" y="1647"/>
                  </a:lnTo>
                  <a:lnTo>
                    <a:pt x="360" y="1697"/>
                  </a:lnTo>
                  <a:lnTo>
                    <a:pt x="368" y="1747"/>
                  </a:lnTo>
                  <a:lnTo>
                    <a:pt x="376" y="1797"/>
                  </a:lnTo>
                  <a:lnTo>
                    <a:pt x="385" y="1847"/>
                  </a:lnTo>
                  <a:lnTo>
                    <a:pt x="401" y="1889"/>
                  </a:lnTo>
                  <a:lnTo>
                    <a:pt x="401" y="1889"/>
                  </a:lnTo>
                  <a:lnTo>
                    <a:pt x="410" y="1931"/>
                  </a:lnTo>
                  <a:lnTo>
                    <a:pt x="418" y="1981"/>
                  </a:lnTo>
                  <a:lnTo>
                    <a:pt x="435" y="2031"/>
                  </a:lnTo>
                  <a:lnTo>
                    <a:pt x="443" y="2073"/>
                  </a:lnTo>
                  <a:lnTo>
                    <a:pt x="460" y="2123"/>
                  </a:lnTo>
                  <a:lnTo>
                    <a:pt x="468" y="2165"/>
                  </a:lnTo>
                  <a:lnTo>
                    <a:pt x="485" y="2206"/>
                  </a:lnTo>
                  <a:lnTo>
                    <a:pt x="502" y="2256"/>
                  </a:lnTo>
                  <a:lnTo>
                    <a:pt x="518" y="2298"/>
                  </a:lnTo>
                  <a:lnTo>
                    <a:pt x="535" y="2340"/>
                  </a:lnTo>
                  <a:lnTo>
                    <a:pt x="552" y="2382"/>
                  </a:lnTo>
                  <a:lnTo>
                    <a:pt x="569" y="2432"/>
                  </a:lnTo>
                  <a:lnTo>
                    <a:pt x="585" y="2474"/>
                  </a:lnTo>
                  <a:lnTo>
                    <a:pt x="610" y="2515"/>
                  </a:lnTo>
                  <a:lnTo>
                    <a:pt x="627" y="2549"/>
                  </a:lnTo>
                  <a:lnTo>
                    <a:pt x="627" y="2557"/>
                  </a:lnTo>
                  <a:lnTo>
                    <a:pt x="644" y="2599"/>
                  </a:lnTo>
                  <a:lnTo>
                    <a:pt x="669" y="2641"/>
                  </a:lnTo>
                  <a:lnTo>
                    <a:pt x="694" y="2683"/>
                  </a:lnTo>
                  <a:lnTo>
                    <a:pt x="711" y="2724"/>
                  </a:lnTo>
                  <a:lnTo>
                    <a:pt x="736" y="2766"/>
                  </a:lnTo>
                  <a:lnTo>
                    <a:pt x="761" y="2808"/>
                  </a:lnTo>
                  <a:lnTo>
                    <a:pt x="786" y="2841"/>
                  </a:lnTo>
                  <a:lnTo>
                    <a:pt x="811" y="2883"/>
                  </a:lnTo>
                  <a:lnTo>
                    <a:pt x="836" y="2925"/>
                  </a:lnTo>
                  <a:lnTo>
                    <a:pt x="861" y="2967"/>
                  </a:lnTo>
                  <a:lnTo>
                    <a:pt x="894" y="3000"/>
                  </a:lnTo>
                  <a:lnTo>
                    <a:pt x="919" y="3042"/>
                  </a:lnTo>
                  <a:lnTo>
                    <a:pt x="945" y="3075"/>
                  </a:lnTo>
                  <a:lnTo>
                    <a:pt x="978" y="3117"/>
                  </a:lnTo>
                  <a:lnTo>
                    <a:pt x="1011" y="3150"/>
                  </a:lnTo>
                  <a:lnTo>
                    <a:pt x="1036" y="3192"/>
                  </a:lnTo>
                  <a:lnTo>
                    <a:pt x="1070" y="3226"/>
                  </a:lnTo>
                  <a:lnTo>
                    <a:pt x="1103" y="3267"/>
                  </a:lnTo>
                  <a:lnTo>
                    <a:pt x="1103" y="3267"/>
                  </a:lnTo>
                  <a:lnTo>
                    <a:pt x="1128" y="3301"/>
                  </a:lnTo>
                  <a:lnTo>
                    <a:pt x="1162" y="3334"/>
                  </a:lnTo>
                  <a:lnTo>
                    <a:pt x="1195" y="3376"/>
                  </a:lnTo>
                  <a:lnTo>
                    <a:pt x="1229" y="3409"/>
                  </a:lnTo>
                  <a:lnTo>
                    <a:pt x="1262" y="3443"/>
                  </a:lnTo>
                  <a:lnTo>
                    <a:pt x="1304" y="3476"/>
                  </a:lnTo>
                  <a:lnTo>
                    <a:pt x="1337" y="3518"/>
                  </a:lnTo>
                  <a:lnTo>
                    <a:pt x="1371" y="3551"/>
                  </a:lnTo>
                  <a:lnTo>
                    <a:pt x="1404" y="3585"/>
                  </a:lnTo>
                  <a:lnTo>
                    <a:pt x="1446" y="3618"/>
                  </a:lnTo>
                  <a:lnTo>
                    <a:pt x="1479" y="3652"/>
                  </a:lnTo>
                  <a:lnTo>
                    <a:pt x="1521" y="3685"/>
                  </a:lnTo>
                  <a:lnTo>
                    <a:pt x="1554" y="3718"/>
                  </a:lnTo>
                  <a:lnTo>
                    <a:pt x="1596" y="3752"/>
                  </a:lnTo>
                  <a:lnTo>
                    <a:pt x="1638" y="3785"/>
                  </a:lnTo>
                  <a:lnTo>
                    <a:pt x="1671" y="3819"/>
                  </a:lnTo>
                  <a:lnTo>
                    <a:pt x="1713" y="3852"/>
                  </a:lnTo>
                  <a:lnTo>
                    <a:pt x="1755" y="3885"/>
                  </a:lnTo>
                  <a:lnTo>
                    <a:pt x="1797" y="3919"/>
                  </a:lnTo>
                  <a:lnTo>
                    <a:pt x="1838" y="3952"/>
                  </a:lnTo>
                  <a:lnTo>
                    <a:pt x="1880" y="3977"/>
                  </a:lnTo>
                  <a:lnTo>
                    <a:pt x="1905" y="4144"/>
                  </a:lnTo>
                  <a:lnTo>
                    <a:pt x="1746" y="4170"/>
                  </a:lnTo>
                  <a:lnTo>
                    <a:pt x="1696" y="4136"/>
                  </a:lnTo>
                  <a:lnTo>
                    <a:pt x="1655" y="4111"/>
                  </a:lnTo>
                  <a:lnTo>
                    <a:pt x="1613" y="4078"/>
                  </a:lnTo>
                  <a:lnTo>
                    <a:pt x="1571" y="4044"/>
                  </a:lnTo>
                  <a:lnTo>
                    <a:pt x="1521" y="4019"/>
                  </a:lnTo>
                  <a:lnTo>
                    <a:pt x="1479" y="3986"/>
                  </a:lnTo>
                  <a:lnTo>
                    <a:pt x="1437" y="3952"/>
                  </a:lnTo>
                  <a:lnTo>
                    <a:pt x="1396" y="3919"/>
                  </a:lnTo>
                  <a:lnTo>
                    <a:pt x="1354" y="3885"/>
                  </a:lnTo>
                  <a:lnTo>
                    <a:pt x="1312" y="3852"/>
                  </a:lnTo>
                  <a:lnTo>
                    <a:pt x="1270" y="3819"/>
                  </a:lnTo>
                  <a:lnTo>
                    <a:pt x="1229" y="3785"/>
                  </a:lnTo>
                  <a:lnTo>
                    <a:pt x="1187" y="3752"/>
                  </a:lnTo>
                  <a:lnTo>
                    <a:pt x="1145" y="3718"/>
                  </a:lnTo>
                  <a:lnTo>
                    <a:pt x="1112" y="3677"/>
                  </a:lnTo>
                  <a:lnTo>
                    <a:pt x="1070" y="3643"/>
                  </a:lnTo>
                  <a:lnTo>
                    <a:pt x="1028" y="3610"/>
                  </a:lnTo>
                  <a:lnTo>
                    <a:pt x="995" y="3576"/>
                  </a:lnTo>
                  <a:lnTo>
                    <a:pt x="953" y="3535"/>
                  </a:lnTo>
                  <a:lnTo>
                    <a:pt x="919" y="3501"/>
                  </a:lnTo>
                  <a:lnTo>
                    <a:pt x="886" y="3459"/>
                  </a:lnTo>
                  <a:lnTo>
                    <a:pt x="886" y="3459"/>
                  </a:lnTo>
                  <a:lnTo>
                    <a:pt x="844" y="3426"/>
                  </a:lnTo>
                  <a:lnTo>
                    <a:pt x="811" y="3384"/>
                  </a:lnTo>
                  <a:lnTo>
                    <a:pt x="777" y="3351"/>
                  </a:lnTo>
                  <a:lnTo>
                    <a:pt x="744" y="3309"/>
                  </a:lnTo>
                  <a:lnTo>
                    <a:pt x="711" y="3267"/>
                  </a:lnTo>
                  <a:lnTo>
                    <a:pt x="677" y="3226"/>
                  </a:lnTo>
                  <a:lnTo>
                    <a:pt x="644" y="3192"/>
                  </a:lnTo>
                  <a:lnTo>
                    <a:pt x="610" y="3150"/>
                  </a:lnTo>
                  <a:lnTo>
                    <a:pt x="577" y="3109"/>
                  </a:lnTo>
                  <a:lnTo>
                    <a:pt x="552" y="3067"/>
                  </a:lnTo>
                  <a:lnTo>
                    <a:pt x="518" y="3025"/>
                  </a:lnTo>
                  <a:lnTo>
                    <a:pt x="493" y="2975"/>
                  </a:lnTo>
                  <a:lnTo>
                    <a:pt x="460" y="2933"/>
                  </a:lnTo>
                  <a:lnTo>
                    <a:pt x="435" y="2891"/>
                  </a:lnTo>
                  <a:lnTo>
                    <a:pt x="410" y="2850"/>
                  </a:lnTo>
                  <a:lnTo>
                    <a:pt x="376" y="2799"/>
                  </a:lnTo>
                  <a:lnTo>
                    <a:pt x="351" y="2758"/>
                  </a:lnTo>
                  <a:lnTo>
                    <a:pt x="326" y="2708"/>
                  </a:lnTo>
                  <a:lnTo>
                    <a:pt x="326" y="2708"/>
                  </a:lnTo>
                  <a:lnTo>
                    <a:pt x="310" y="2666"/>
                  </a:lnTo>
                  <a:lnTo>
                    <a:pt x="285" y="2616"/>
                  </a:lnTo>
                  <a:lnTo>
                    <a:pt x="259" y="2574"/>
                  </a:lnTo>
                  <a:lnTo>
                    <a:pt x="243" y="2524"/>
                  </a:lnTo>
                  <a:lnTo>
                    <a:pt x="218" y="2474"/>
                  </a:lnTo>
                  <a:lnTo>
                    <a:pt x="201" y="2424"/>
                  </a:lnTo>
                  <a:lnTo>
                    <a:pt x="176" y="2373"/>
                  </a:lnTo>
                  <a:lnTo>
                    <a:pt x="159" y="2323"/>
                  </a:lnTo>
                  <a:lnTo>
                    <a:pt x="143" y="2273"/>
                  </a:lnTo>
                  <a:lnTo>
                    <a:pt x="126" y="2223"/>
                  </a:lnTo>
                  <a:lnTo>
                    <a:pt x="109" y="2173"/>
                  </a:lnTo>
                  <a:lnTo>
                    <a:pt x="92" y="2123"/>
                  </a:lnTo>
                  <a:lnTo>
                    <a:pt x="76" y="2073"/>
                  </a:lnTo>
                  <a:lnTo>
                    <a:pt x="67" y="2014"/>
                  </a:lnTo>
                  <a:lnTo>
                    <a:pt x="51" y="1964"/>
                  </a:lnTo>
                  <a:lnTo>
                    <a:pt x="51" y="1964"/>
                  </a:lnTo>
                  <a:lnTo>
                    <a:pt x="42" y="1914"/>
                  </a:lnTo>
                  <a:lnTo>
                    <a:pt x="34" y="1855"/>
                  </a:lnTo>
                  <a:lnTo>
                    <a:pt x="26" y="1805"/>
                  </a:lnTo>
                  <a:lnTo>
                    <a:pt x="17" y="1747"/>
                  </a:lnTo>
                  <a:lnTo>
                    <a:pt x="9" y="1688"/>
                  </a:lnTo>
                  <a:lnTo>
                    <a:pt x="1" y="1638"/>
                  </a:lnTo>
                  <a:lnTo>
                    <a:pt x="1" y="1580"/>
                  </a:lnTo>
                  <a:lnTo>
                    <a:pt x="1" y="1521"/>
                  </a:lnTo>
                  <a:lnTo>
                    <a:pt x="1" y="1463"/>
                  </a:lnTo>
                  <a:lnTo>
                    <a:pt x="1" y="1404"/>
                  </a:lnTo>
                  <a:lnTo>
                    <a:pt x="1" y="1212"/>
                  </a:lnTo>
                  <a:lnTo>
                    <a:pt x="1" y="1179"/>
                  </a:lnTo>
                  <a:lnTo>
                    <a:pt x="1" y="1145"/>
                  </a:lnTo>
                  <a:lnTo>
                    <a:pt x="1" y="1120"/>
                  </a:lnTo>
                  <a:lnTo>
                    <a:pt x="1" y="1087"/>
                  </a:lnTo>
                  <a:lnTo>
                    <a:pt x="1" y="1053"/>
                  </a:lnTo>
                  <a:lnTo>
                    <a:pt x="1" y="1028"/>
                  </a:lnTo>
                  <a:lnTo>
                    <a:pt x="1" y="995"/>
                  </a:lnTo>
                  <a:lnTo>
                    <a:pt x="9" y="970"/>
                  </a:lnTo>
                  <a:lnTo>
                    <a:pt x="17" y="945"/>
                  </a:lnTo>
                  <a:lnTo>
                    <a:pt x="17" y="911"/>
                  </a:lnTo>
                  <a:lnTo>
                    <a:pt x="26" y="886"/>
                  </a:lnTo>
                  <a:lnTo>
                    <a:pt x="34" y="861"/>
                  </a:lnTo>
                  <a:lnTo>
                    <a:pt x="42" y="828"/>
                  </a:lnTo>
                  <a:lnTo>
                    <a:pt x="51" y="803"/>
                  </a:lnTo>
                  <a:lnTo>
                    <a:pt x="59" y="778"/>
                  </a:lnTo>
                  <a:lnTo>
                    <a:pt x="67" y="753"/>
                  </a:lnTo>
                  <a:lnTo>
                    <a:pt x="76" y="728"/>
                  </a:lnTo>
                  <a:lnTo>
                    <a:pt x="84" y="703"/>
                  </a:lnTo>
                  <a:lnTo>
                    <a:pt x="92" y="678"/>
                  </a:lnTo>
                  <a:lnTo>
                    <a:pt x="101" y="652"/>
                  </a:lnTo>
                  <a:lnTo>
                    <a:pt x="109" y="627"/>
                  </a:lnTo>
                  <a:lnTo>
                    <a:pt x="126" y="602"/>
                  </a:lnTo>
                  <a:lnTo>
                    <a:pt x="134" y="577"/>
                  </a:lnTo>
                  <a:lnTo>
                    <a:pt x="143" y="552"/>
                  </a:lnTo>
                  <a:lnTo>
                    <a:pt x="159" y="536"/>
                  </a:lnTo>
                  <a:lnTo>
                    <a:pt x="168" y="510"/>
                  </a:lnTo>
                  <a:lnTo>
                    <a:pt x="184" y="485"/>
                  </a:lnTo>
                  <a:lnTo>
                    <a:pt x="193" y="469"/>
                  </a:lnTo>
                  <a:lnTo>
                    <a:pt x="209" y="444"/>
                  </a:lnTo>
                  <a:lnTo>
                    <a:pt x="226" y="427"/>
                  </a:lnTo>
                  <a:lnTo>
                    <a:pt x="234" y="402"/>
                  </a:lnTo>
                  <a:lnTo>
                    <a:pt x="251" y="385"/>
                  </a:lnTo>
                  <a:lnTo>
                    <a:pt x="268" y="360"/>
                  </a:lnTo>
                  <a:lnTo>
                    <a:pt x="276" y="343"/>
                  </a:lnTo>
                  <a:lnTo>
                    <a:pt x="293" y="327"/>
                  </a:lnTo>
                  <a:lnTo>
                    <a:pt x="310" y="310"/>
                  </a:lnTo>
                  <a:lnTo>
                    <a:pt x="326" y="293"/>
                  </a:lnTo>
                  <a:lnTo>
                    <a:pt x="343" y="268"/>
                  </a:lnTo>
                  <a:lnTo>
                    <a:pt x="351" y="268"/>
                  </a:lnTo>
                  <a:lnTo>
                    <a:pt x="360" y="251"/>
                  </a:lnTo>
                  <a:lnTo>
                    <a:pt x="376" y="235"/>
                  </a:lnTo>
                  <a:lnTo>
                    <a:pt x="393" y="226"/>
                  </a:lnTo>
                  <a:lnTo>
                    <a:pt x="410" y="210"/>
                  </a:lnTo>
                  <a:lnTo>
                    <a:pt x="435" y="193"/>
                  </a:lnTo>
                  <a:lnTo>
                    <a:pt x="452" y="176"/>
                  </a:lnTo>
                  <a:lnTo>
                    <a:pt x="468" y="160"/>
                  </a:lnTo>
                  <a:lnTo>
                    <a:pt x="485" y="151"/>
                  </a:lnTo>
                  <a:lnTo>
                    <a:pt x="502" y="135"/>
                  </a:lnTo>
                  <a:lnTo>
                    <a:pt x="527" y="126"/>
                  </a:lnTo>
                  <a:lnTo>
                    <a:pt x="544" y="109"/>
                  </a:lnTo>
                  <a:lnTo>
                    <a:pt x="569" y="101"/>
                  </a:lnTo>
                  <a:lnTo>
                    <a:pt x="585" y="84"/>
                  </a:lnTo>
                  <a:lnTo>
                    <a:pt x="602" y="76"/>
                  </a:lnTo>
                  <a:lnTo>
                    <a:pt x="627" y="68"/>
                  </a:lnTo>
                  <a:lnTo>
                    <a:pt x="644" y="59"/>
                  </a:lnTo>
                  <a:lnTo>
                    <a:pt x="669" y="51"/>
                  </a:lnTo>
                  <a:lnTo>
                    <a:pt x="686" y="43"/>
                  </a:lnTo>
                  <a:lnTo>
                    <a:pt x="711" y="34"/>
                  </a:lnTo>
                  <a:lnTo>
                    <a:pt x="727" y="26"/>
                  </a:lnTo>
                  <a:lnTo>
                    <a:pt x="752" y="18"/>
                  </a:lnTo>
                  <a:lnTo>
                    <a:pt x="777" y="9"/>
                  </a:lnTo>
                  <a:lnTo>
                    <a:pt x="794" y="1"/>
                  </a:lnTo>
                  <a:lnTo>
                    <a:pt x="819" y="1"/>
                  </a:lnTo>
                  <a:lnTo>
                    <a:pt x="844" y="1"/>
                  </a:lnTo>
                  <a:lnTo>
                    <a:pt x="861" y="1"/>
                  </a:lnTo>
                  <a:lnTo>
                    <a:pt x="886" y="1"/>
                  </a:lnTo>
                  <a:lnTo>
                    <a:pt x="911" y="1"/>
                  </a:lnTo>
                  <a:lnTo>
                    <a:pt x="928" y="1"/>
                  </a:lnTo>
                  <a:lnTo>
                    <a:pt x="953" y="1"/>
                  </a:lnTo>
                  <a:lnTo>
                    <a:pt x="978" y="1"/>
                  </a:lnTo>
                  <a:lnTo>
                    <a:pt x="1120" y="1"/>
                  </a:lnTo>
                  <a:lnTo>
                    <a:pt x="1145" y="1"/>
                  </a:lnTo>
                  <a:lnTo>
                    <a:pt x="1162" y="1"/>
                  </a:lnTo>
                  <a:lnTo>
                    <a:pt x="1187" y="1"/>
                  </a:lnTo>
                  <a:lnTo>
                    <a:pt x="1212" y="1"/>
                  </a:lnTo>
                  <a:lnTo>
                    <a:pt x="1237" y="1"/>
                  </a:lnTo>
                  <a:lnTo>
                    <a:pt x="1262" y="1"/>
                  </a:lnTo>
                  <a:lnTo>
                    <a:pt x="1287" y="1"/>
                  </a:lnTo>
                  <a:lnTo>
                    <a:pt x="1312" y="1"/>
                  </a:lnTo>
                  <a:lnTo>
                    <a:pt x="1337" y="9"/>
                  </a:lnTo>
                  <a:lnTo>
                    <a:pt x="1354" y="18"/>
                  </a:lnTo>
                  <a:lnTo>
                    <a:pt x="1379" y="26"/>
                  </a:lnTo>
                  <a:lnTo>
                    <a:pt x="1404" y="34"/>
                  </a:lnTo>
                  <a:lnTo>
                    <a:pt x="1429" y="43"/>
                  </a:lnTo>
                  <a:lnTo>
                    <a:pt x="1454" y="51"/>
                  </a:lnTo>
                  <a:lnTo>
                    <a:pt x="1479" y="59"/>
                  </a:lnTo>
                  <a:lnTo>
                    <a:pt x="1504" y="68"/>
                  </a:lnTo>
                  <a:lnTo>
                    <a:pt x="1529" y="76"/>
                  </a:lnTo>
                  <a:lnTo>
                    <a:pt x="1546" y="84"/>
                  </a:lnTo>
                  <a:lnTo>
                    <a:pt x="1571" y="93"/>
                  </a:lnTo>
                  <a:lnTo>
                    <a:pt x="1596" y="109"/>
                  </a:lnTo>
                  <a:lnTo>
                    <a:pt x="1621" y="118"/>
                  </a:lnTo>
                  <a:lnTo>
                    <a:pt x="1646" y="135"/>
                  </a:lnTo>
                  <a:lnTo>
                    <a:pt x="1671" y="143"/>
                  </a:lnTo>
                  <a:lnTo>
                    <a:pt x="1696" y="160"/>
                  </a:lnTo>
                  <a:lnTo>
                    <a:pt x="1721" y="168"/>
                  </a:lnTo>
                  <a:lnTo>
                    <a:pt x="1738" y="185"/>
                  </a:lnTo>
                  <a:lnTo>
                    <a:pt x="1763" y="201"/>
                  </a:lnTo>
                  <a:lnTo>
                    <a:pt x="1788" y="218"/>
                  </a:lnTo>
                  <a:lnTo>
                    <a:pt x="1813" y="235"/>
                  </a:lnTo>
                  <a:lnTo>
                    <a:pt x="1838" y="251"/>
                  </a:lnTo>
                  <a:lnTo>
                    <a:pt x="1863" y="268"/>
                  </a:lnTo>
                  <a:lnTo>
                    <a:pt x="1880" y="285"/>
                  </a:lnTo>
                  <a:lnTo>
                    <a:pt x="1905" y="302"/>
                  </a:lnTo>
                  <a:lnTo>
                    <a:pt x="1930" y="318"/>
                  </a:lnTo>
                  <a:lnTo>
                    <a:pt x="1955" y="335"/>
                  </a:lnTo>
                  <a:lnTo>
                    <a:pt x="1972" y="360"/>
                  </a:lnTo>
                  <a:lnTo>
                    <a:pt x="1997" y="377"/>
                  </a:lnTo>
                  <a:lnTo>
                    <a:pt x="2022" y="394"/>
                  </a:lnTo>
                  <a:lnTo>
                    <a:pt x="2047" y="419"/>
                  </a:lnTo>
                  <a:lnTo>
                    <a:pt x="2064" y="435"/>
                  </a:lnTo>
                  <a:lnTo>
                    <a:pt x="2089" y="460"/>
                  </a:lnTo>
                  <a:lnTo>
                    <a:pt x="2114" y="485"/>
                  </a:lnTo>
                  <a:lnTo>
                    <a:pt x="2131" y="502"/>
                  </a:lnTo>
                  <a:lnTo>
                    <a:pt x="2156" y="527"/>
                  </a:lnTo>
                  <a:lnTo>
                    <a:pt x="2173" y="552"/>
                  </a:lnTo>
                  <a:lnTo>
                    <a:pt x="2198" y="577"/>
                  </a:lnTo>
                  <a:lnTo>
                    <a:pt x="2223" y="602"/>
                  </a:lnTo>
                  <a:lnTo>
                    <a:pt x="2281" y="669"/>
                  </a:lnTo>
                  <a:lnTo>
                    <a:pt x="2331" y="728"/>
                  </a:lnTo>
                  <a:lnTo>
                    <a:pt x="2340" y="744"/>
                  </a:lnTo>
                  <a:lnTo>
                    <a:pt x="2398" y="820"/>
                  </a:lnTo>
                  <a:lnTo>
                    <a:pt x="2465" y="886"/>
                  </a:lnTo>
                  <a:lnTo>
                    <a:pt x="2523" y="962"/>
                  </a:lnTo>
                  <a:lnTo>
                    <a:pt x="2574" y="1037"/>
                  </a:lnTo>
                  <a:lnTo>
                    <a:pt x="2632" y="1112"/>
                  </a:lnTo>
                  <a:lnTo>
                    <a:pt x="2691" y="1187"/>
                  </a:lnTo>
                  <a:lnTo>
                    <a:pt x="2741" y="1254"/>
                  </a:lnTo>
                  <a:lnTo>
                    <a:pt x="2799" y="1329"/>
                  </a:lnTo>
                  <a:lnTo>
                    <a:pt x="2849" y="1413"/>
                  </a:lnTo>
                  <a:lnTo>
                    <a:pt x="2908" y="1488"/>
                  </a:lnTo>
                  <a:lnTo>
                    <a:pt x="2958" y="1563"/>
                  </a:lnTo>
                  <a:lnTo>
                    <a:pt x="3008" y="1638"/>
                  </a:lnTo>
                  <a:lnTo>
                    <a:pt x="3058" y="1722"/>
                  </a:lnTo>
                  <a:lnTo>
                    <a:pt x="3108" y="1797"/>
                  </a:lnTo>
                  <a:lnTo>
                    <a:pt x="3150" y="1872"/>
                  </a:lnTo>
                  <a:lnTo>
                    <a:pt x="3192" y="1947"/>
                  </a:lnTo>
                  <a:lnTo>
                    <a:pt x="3234" y="2014"/>
                  </a:lnTo>
                  <a:lnTo>
                    <a:pt x="3275" y="2089"/>
                  </a:lnTo>
                  <a:lnTo>
                    <a:pt x="3317" y="2156"/>
                  </a:lnTo>
                  <a:lnTo>
                    <a:pt x="3359" y="2231"/>
                  </a:lnTo>
                  <a:lnTo>
                    <a:pt x="3392" y="2307"/>
                  </a:lnTo>
                  <a:lnTo>
                    <a:pt x="3434" y="2382"/>
                  </a:lnTo>
                  <a:lnTo>
                    <a:pt x="3467" y="2449"/>
                  </a:lnTo>
                  <a:lnTo>
                    <a:pt x="3501" y="2524"/>
                  </a:lnTo>
                  <a:lnTo>
                    <a:pt x="3534" y="2599"/>
                  </a:lnTo>
                  <a:lnTo>
                    <a:pt x="3568" y="2674"/>
                  </a:lnTo>
                  <a:lnTo>
                    <a:pt x="3601" y="2749"/>
                  </a:lnTo>
                  <a:lnTo>
                    <a:pt x="3635" y="2816"/>
                  </a:lnTo>
                  <a:lnTo>
                    <a:pt x="3668" y="2891"/>
                  </a:lnTo>
                  <a:lnTo>
                    <a:pt x="3701" y="2967"/>
                  </a:lnTo>
                  <a:lnTo>
                    <a:pt x="3726" y="3042"/>
                  </a:lnTo>
                  <a:lnTo>
                    <a:pt x="3760" y="3117"/>
                  </a:lnTo>
                  <a:lnTo>
                    <a:pt x="3785" y="3192"/>
                  </a:lnTo>
                  <a:lnTo>
                    <a:pt x="3818" y="3267"/>
                  </a:lnTo>
                  <a:lnTo>
                    <a:pt x="3843" y="3342"/>
                  </a:lnTo>
                  <a:lnTo>
                    <a:pt x="3877" y="3418"/>
                  </a:lnTo>
                  <a:lnTo>
                    <a:pt x="3902" y="3493"/>
                  </a:lnTo>
                  <a:lnTo>
                    <a:pt x="3927" y="3568"/>
                  </a:lnTo>
                  <a:lnTo>
                    <a:pt x="3960" y="3652"/>
                  </a:lnTo>
                  <a:lnTo>
                    <a:pt x="3985" y="3727"/>
                  </a:lnTo>
                  <a:lnTo>
                    <a:pt x="4036" y="3877"/>
                  </a:lnTo>
                  <a:lnTo>
                    <a:pt x="4094" y="4036"/>
                  </a:lnTo>
                  <a:lnTo>
                    <a:pt x="4127" y="4136"/>
                  </a:lnTo>
                  <a:lnTo>
                    <a:pt x="4144" y="4186"/>
                  </a:lnTo>
                  <a:lnTo>
                    <a:pt x="4102" y="4270"/>
                  </a:lnTo>
                  <a:lnTo>
                    <a:pt x="4019" y="4228"/>
                  </a:lnTo>
                  <a:lnTo>
                    <a:pt x="4002" y="4186"/>
                  </a:lnTo>
                  <a:lnTo>
                    <a:pt x="3960" y="4078"/>
                  </a:lnTo>
                  <a:lnTo>
                    <a:pt x="3902" y="3927"/>
                  </a:lnTo>
                  <a:lnTo>
                    <a:pt x="3843" y="3777"/>
                  </a:lnTo>
                  <a:lnTo>
                    <a:pt x="3818" y="3702"/>
                  </a:lnTo>
                  <a:lnTo>
                    <a:pt x="3785" y="3627"/>
                  </a:lnTo>
                  <a:lnTo>
                    <a:pt x="3760" y="3551"/>
                  </a:lnTo>
                  <a:lnTo>
                    <a:pt x="3726" y="3476"/>
                  </a:lnTo>
                  <a:lnTo>
                    <a:pt x="3701" y="3401"/>
                  </a:lnTo>
                  <a:lnTo>
                    <a:pt x="3668" y="3326"/>
                  </a:lnTo>
                  <a:lnTo>
                    <a:pt x="3643" y="3251"/>
                  </a:lnTo>
                  <a:lnTo>
                    <a:pt x="3609" y="3184"/>
                  </a:lnTo>
                  <a:lnTo>
                    <a:pt x="3576" y="3109"/>
                  </a:lnTo>
                  <a:lnTo>
                    <a:pt x="3543" y="3033"/>
                  </a:lnTo>
                  <a:lnTo>
                    <a:pt x="3509" y="2967"/>
                  </a:lnTo>
                  <a:lnTo>
                    <a:pt x="3476" y="2891"/>
                  </a:lnTo>
                  <a:lnTo>
                    <a:pt x="3442" y="2816"/>
                  </a:lnTo>
                  <a:lnTo>
                    <a:pt x="3409" y="2749"/>
                  </a:lnTo>
                  <a:lnTo>
                    <a:pt x="3376" y="2674"/>
                  </a:lnTo>
                  <a:lnTo>
                    <a:pt x="3342" y="2607"/>
                  </a:lnTo>
                  <a:lnTo>
                    <a:pt x="3300" y="2532"/>
                  </a:lnTo>
                  <a:lnTo>
                    <a:pt x="3267" y="2465"/>
                  </a:lnTo>
                  <a:lnTo>
                    <a:pt x="3225" y="2390"/>
                  </a:lnTo>
                  <a:lnTo>
                    <a:pt x="3192" y="2323"/>
                  </a:lnTo>
                  <a:lnTo>
                    <a:pt x="3150" y="2256"/>
                  </a:lnTo>
                  <a:lnTo>
                    <a:pt x="3108" y="2190"/>
                  </a:lnTo>
                  <a:lnTo>
                    <a:pt x="3066" y="2114"/>
                  </a:lnTo>
                  <a:lnTo>
                    <a:pt x="3025" y="2048"/>
                  </a:lnTo>
                  <a:lnTo>
                    <a:pt x="2983" y="1981"/>
                  </a:lnTo>
                  <a:lnTo>
                    <a:pt x="2933" y="1914"/>
                  </a:lnTo>
                  <a:lnTo>
                    <a:pt x="2883" y="1839"/>
                  </a:lnTo>
                  <a:lnTo>
                    <a:pt x="2833" y="1764"/>
                  </a:lnTo>
                  <a:lnTo>
                    <a:pt x="2782" y="1688"/>
                  </a:lnTo>
                  <a:lnTo>
                    <a:pt x="2724" y="1613"/>
                  </a:lnTo>
                  <a:lnTo>
                    <a:pt x="2674" y="1538"/>
                  </a:lnTo>
                  <a:lnTo>
                    <a:pt x="2615" y="1471"/>
                  </a:lnTo>
                  <a:lnTo>
                    <a:pt x="2565" y="1396"/>
                  </a:lnTo>
                  <a:lnTo>
                    <a:pt x="2507" y="1329"/>
                  </a:lnTo>
                  <a:lnTo>
                    <a:pt x="2448" y="1254"/>
                  </a:lnTo>
                  <a:lnTo>
                    <a:pt x="2390" y="1187"/>
                  </a:lnTo>
                  <a:lnTo>
                    <a:pt x="2331" y="1112"/>
                  </a:lnTo>
                  <a:lnTo>
                    <a:pt x="2273" y="1045"/>
                  </a:lnTo>
                  <a:lnTo>
                    <a:pt x="2214" y="978"/>
                  </a:lnTo>
                  <a:lnTo>
                    <a:pt x="2156" y="911"/>
                  </a:lnTo>
                  <a:lnTo>
                    <a:pt x="2147" y="895"/>
                  </a:lnTo>
                  <a:lnTo>
                    <a:pt x="2097" y="845"/>
                  </a:lnTo>
                  <a:lnTo>
                    <a:pt x="2031" y="769"/>
                  </a:lnTo>
                  <a:lnTo>
                    <a:pt x="2014" y="753"/>
                  </a:lnTo>
                  <a:lnTo>
                    <a:pt x="1989" y="728"/>
                  </a:lnTo>
                  <a:lnTo>
                    <a:pt x="1972" y="711"/>
                  </a:lnTo>
                  <a:lnTo>
                    <a:pt x="1947" y="686"/>
                  </a:lnTo>
                  <a:lnTo>
                    <a:pt x="1930" y="669"/>
                  </a:lnTo>
                  <a:lnTo>
                    <a:pt x="1905" y="652"/>
                  </a:lnTo>
                  <a:lnTo>
                    <a:pt x="1889" y="636"/>
                  </a:lnTo>
                  <a:lnTo>
                    <a:pt x="1863" y="611"/>
                  </a:lnTo>
                  <a:lnTo>
                    <a:pt x="1847" y="594"/>
                  </a:lnTo>
                  <a:lnTo>
                    <a:pt x="1822" y="577"/>
                  </a:lnTo>
                  <a:lnTo>
                    <a:pt x="1805" y="561"/>
                  </a:lnTo>
                  <a:lnTo>
                    <a:pt x="1780" y="544"/>
                  </a:lnTo>
                  <a:lnTo>
                    <a:pt x="1763" y="527"/>
                  </a:lnTo>
                  <a:lnTo>
                    <a:pt x="1738" y="519"/>
                  </a:lnTo>
                  <a:lnTo>
                    <a:pt x="1721" y="502"/>
                  </a:lnTo>
                  <a:lnTo>
                    <a:pt x="1696" y="485"/>
                  </a:lnTo>
                  <a:lnTo>
                    <a:pt x="1680" y="477"/>
                  </a:lnTo>
                  <a:lnTo>
                    <a:pt x="1655" y="460"/>
                  </a:lnTo>
                  <a:lnTo>
                    <a:pt x="1638" y="444"/>
                  </a:lnTo>
                  <a:lnTo>
                    <a:pt x="1613" y="435"/>
                  </a:lnTo>
                  <a:lnTo>
                    <a:pt x="1596" y="427"/>
                  </a:lnTo>
                  <a:lnTo>
                    <a:pt x="1579" y="410"/>
                  </a:lnTo>
                  <a:lnTo>
                    <a:pt x="1554" y="402"/>
                  </a:lnTo>
                  <a:lnTo>
                    <a:pt x="1538" y="394"/>
                  </a:lnTo>
                  <a:lnTo>
                    <a:pt x="1513" y="377"/>
                  </a:lnTo>
                  <a:lnTo>
                    <a:pt x="1496" y="368"/>
                  </a:lnTo>
                  <a:lnTo>
                    <a:pt x="1479" y="360"/>
                  </a:lnTo>
                  <a:lnTo>
                    <a:pt x="1454" y="352"/>
                  </a:lnTo>
                  <a:lnTo>
                    <a:pt x="1437" y="343"/>
                  </a:lnTo>
                  <a:lnTo>
                    <a:pt x="1412" y="335"/>
                  </a:lnTo>
                  <a:lnTo>
                    <a:pt x="1412" y="335"/>
                  </a:lnTo>
                  <a:lnTo>
                    <a:pt x="1396" y="327"/>
                  </a:lnTo>
                  <a:lnTo>
                    <a:pt x="1371" y="318"/>
                  </a:lnTo>
                  <a:lnTo>
                    <a:pt x="1371" y="318"/>
                  </a:lnTo>
                  <a:lnTo>
                    <a:pt x="1354" y="318"/>
                  </a:lnTo>
                  <a:lnTo>
                    <a:pt x="1329" y="310"/>
                  </a:lnTo>
                  <a:lnTo>
                    <a:pt x="1329" y="310"/>
                  </a:lnTo>
                  <a:lnTo>
                    <a:pt x="1312" y="302"/>
                  </a:lnTo>
                  <a:lnTo>
                    <a:pt x="1295" y="293"/>
                  </a:lnTo>
                  <a:lnTo>
                    <a:pt x="1295" y="293"/>
                  </a:lnTo>
                  <a:lnTo>
                    <a:pt x="1270" y="293"/>
                  </a:lnTo>
                  <a:lnTo>
                    <a:pt x="1254" y="293"/>
                  </a:lnTo>
                  <a:lnTo>
                    <a:pt x="1254" y="293"/>
                  </a:lnTo>
                  <a:lnTo>
                    <a:pt x="1229" y="293"/>
                  </a:lnTo>
                  <a:lnTo>
                    <a:pt x="1212" y="293"/>
                  </a:lnTo>
                  <a:lnTo>
                    <a:pt x="1212" y="293"/>
                  </a:lnTo>
                  <a:lnTo>
                    <a:pt x="1195" y="293"/>
                  </a:lnTo>
                  <a:lnTo>
                    <a:pt x="1170" y="293"/>
                  </a:lnTo>
                  <a:lnTo>
                    <a:pt x="1170" y="293"/>
                  </a:lnTo>
                  <a:lnTo>
                    <a:pt x="1153" y="293"/>
                  </a:lnTo>
                  <a:lnTo>
                    <a:pt x="1137" y="293"/>
                  </a:lnTo>
                  <a:lnTo>
                    <a:pt x="1137" y="293"/>
                  </a:lnTo>
                  <a:lnTo>
                    <a:pt x="1112" y="293"/>
                  </a:lnTo>
                  <a:lnTo>
                    <a:pt x="978" y="293"/>
                  </a:lnTo>
                  <a:lnTo>
                    <a:pt x="961" y="293"/>
                  </a:lnTo>
                  <a:lnTo>
                    <a:pt x="961" y="293"/>
                  </a:lnTo>
                  <a:lnTo>
                    <a:pt x="945" y="293"/>
                  </a:lnTo>
                  <a:lnTo>
                    <a:pt x="919" y="293"/>
                  </a:lnTo>
                  <a:lnTo>
                    <a:pt x="919" y="293"/>
                  </a:lnTo>
                  <a:lnTo>
                    <a:pt x="903" y="293"/>
                  </a:lnTo>
                  <a:lnTo>
                    <a:pt x="886" y="293"/>
                  </a:lnTo>
                  <a:lnTo>
                    <a:pt x="886" y="293"/>
                  </a:lnTo>
                  <a:lnTo>
                    <a:pt x="869" y="293"/>
                  </a:lnTo>
                  <a:lnTo>
                    <a:pt x="853" y="293"/>
                  </a:lnTo>
                  <a:lnTo>
                    <a:pt x="853" y="293"/>
                  </a:lnTo>
                  <a:lnTo>
                    <a:pt x="836" y="293"/>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p:nvPr/>
          </p:nvSpPr>
          <p:spPr>
            <a:xfrm>
              <a:off x="7513848" y="4417024"/>
              <a:ext cx="300898" cy="251817"/>
            </a:xfrm>
            <a:custGeom>
              <a:avLst/>
              <a:gdLst/>
              <a:ahLst/>
              <a:cxnLst/>
              <a:rect l="l" t="t" r="r" b="b"/>
              <a:pathLst>
                <a:path w="6100" h="5105" extrusionOk="0">
                  <a:moveTo>
                    <a:pt x="3626" y="4829"/>
                  </a:moveTo>
                  <a:lnTo>
                    <a:pt x="3610" y="4829"/>
                  </a:lnTo>
                  <a:lnTo>
                    <a:pt x="3568" y="4846"/>
                  </a:lnTo>
                  <a:lnTo>
                    <a:pt x="3468" y="4888"/>
                  </a:lnTo>
                  <a:lnTo>
                    <a:pt x="3401" y="4913"/>
                  </a:lnTo>
                  <a:lnTo>
                    <a:pt x="3326" y="4938"/>
                  </a:lnTo>
                  <a:lnTo>
                    <a:pt x="3242" y="4963"/>
                  </a:lnTo>
                  <a:lnTo>
                    <a:pt x="3167" y="4988"/>
                  </a:lnTo>
                  <a:lnTo>
                    <a:pt x="3125" y="5005"/>
                  </a:lnTo>
                  <a:lnTo>
                    <a:pt x="3083" y="5021"/>
                  </a:lnTo>
                  <a:lnTo>
                    <a:pt x="3041" y="5030"/>
                  </a:lnTo>
                  <a:lnTo>
                    <a:pt x="3000" y="5038"/>
                  </a:lnTo>
                  <a:lnTo>
                    <a:pt x="2958" y="5055"/>
                  </a:lnTo>
                  <a:lnTo>
                    <a:pt x="2916" y="5063"/>
                  </a:lnTo>
                  <a:lnTo>
                    <a:pt x="2883" y="5080"/>
                  </a:lnTo>
                  <a:lnTo>
                    <a:pt x="2841" y="5088"/>
                  </a:lnTo>
                  <a:lnTo>
                    <a:pt x="2808" y="5096"/>
                  </a:lnTo>
                  <a:lnTo>
                    <a:pt x="2774" y="5105"/>
                  </a:lnTo>
                  <a:lnTo>
                    <a:pt x="2741" y="5105"/>
                  </a:lnTo>
                  <a:lnTo>
                    <a:pt x="2724" y="5105"/>
                  </a:lnTo>
                  <a:lnTo>
                    <a:pt x="2716" y="5105"/>
                  </a:lnTo>
                  <a:lnTo>
                    <a:pt x="2699" y="5105"/>
                  </a:lnTo>
                  <a:lnTo>
                    <a:pt x="2682" y="5105"/>
                  </a:lnTo>
                  <a:lnTo>
                    <a:pt x="2666" y="5105"/>
                  </a:lnTo>
                  <a:lnTo>
                    <a:pt x="2657" y="5105"/>
                  </a:lnTo>
                  <a:lnTo>
                    <a:pt x="2615" y="5105"/>
                  </a:lnTo>
                  <a:lnTo>
                    <a:pt x="2599" y="5105"/>
                  </a:lnTo>
                  <a:lnTo>
                    <a:pt x="2582" y="5105"/>
                  </a:lnTo>
                  <a:lnTo>
                    <a:pt x="2565" y="5105"/>
                  </a:lnTo>
                  <a:lnTo>
                    <a:pt x="2549" y="5105"/>
                  </a:lnTo>
                  <a:lnTo>
                    <a:pt x="2532" y="5096"/>
                  </a:lnTo>
                  <a:lnTo>
                    <a:pt x="2515" y="5088"/>
                  </a:lnTo>
                  <a:lnTo>
                    <a:pt x="2498" y="5080"/>
                  </a:lnTo>
                  <a:lnTo>
                    <a:pt x="2482" y="5063"/>
                  </a:lnTo>
                  <a:lnTo>
                    <a:pt x="2465" y="5038"/>
                  </a:lnTo>
                  <a:lnTo>
                    <a:pt x="2448" y="5005"/>
                  </a:lnTo>
                  <a:lnTo>
                    <a:pt x="2448" y="4979"/>
                  </a:lnTo>
                  <a:lnTo>
                    <a:pt x="2448" y="4946"/>
                  </a:lnTo>
                  <a:lnTo>
                    <a:pt x="2448" y="4929"/>
                  </a:lnTo>
                  <a:lnTo>
                    <a:pt x="2448" y="4921"/>
                  </a:lnTo>
                  <a:lnTo>
                    <a:pt x="2457" y="4896"/>
                  </a:lnTo>
                  <a:lnTo>
                    <a:pt x="2465" y="4871"/>
                  </a:lnTo>
                  <a:lnTo>
                    <a:pt x="2482" y="4863"/>
                  </a:lnTo>
                  <a:lnTo>
                    <a:pt x="2490" y="4846"/>
                  </a:lnTo>
                  <a:lnTo>
                    <a:pt x="2507" y="4837"/>
                  </a:lnTo>
                  <a:lnTo>
                    <a:pt x="2515" y="4829"/>
                  </a:lnTo>
                  <a:lnTo>
                    <a:pt x="2532" y="4821"/>
                  </a:lnTo>
                  <a:lnTo>
                    <a:pt x="2540" y="4812"/>
                  </a:lnTo>
                  <a:lnTo>
                    <a:pt x="2549" y="4804"/>
                  </a:lnTo>
                  <a:lnTo>
                    <a:pt x="2574" y="4787"/>
                  </a:lnTo>
                  <a:lnTo>
                    <a:pt x="2599" y="4779"/>
                  </a:lnTo>
                  <a:lnTo>
                    <a:pt x="2624" y="4762"/>
                  </a:lnTo>
                  <a:lnTo>
                    <a:pt x="2649" y="4754"/>
                  </a:lnTo>
                  <a:lnTo>
                    <a:pt x="2674" y="4737"/>
                  </a:lnTo>
                  <a:lnTo>
                    <a:pt x="2707" y="4729"/>
                  </a:lnTo>
                  <a:lnTo>
                    <a:pt x="2732" y="4721"/>
                  </a:lnTo>
                  <a:lnTo>
                    <a:pt x="2766" y="4712"/>
                  </a:lnTo>
                  <a:lnTo>
                    <a:pt x="2824" y="4687"/>
                  </a:lnTo>
                  <a:lnTo>
                    <a:pt x="2941" y="4654"/>
                  </a:lnTo>
                  <a:lnTo>
                    <a:pt x="3000" y="4629"/>
                  </a:lnTo>
                  <a:lnTo>
                    <a:pt x="3025" y="4620"/>
                  </a:lnTo>
                  <a:lnTo>
                    <a:pt x="3050" y="4612"/>
                  </a:lnTo>
                  <a:lnTo>
                    <a:pt x="3075" y="4604"/>
                  </a:lnTo>
                  <a:lnTo>
                    <a:pt x="3092" y="4595"/>
                  </a:lnTo>
                  <a:lnTo>
                    <a:pt x="3108" y="4587"/>
                  </a:lnTo>
                  <a:lnTo>
                    <a:pt x="3125" y="4578"/>
                  </a:lnTo>
                  <a:lnTo>
                    <a:pt x="3309" y="4487"/>
                  </a:lnTo>
                  <a:lnTo>
                    <a:pt x="3484" y="4386"/>
                  </a:lnTo>
                  <a:lnTo>
                    <a:pt x="3576" y="4336"/>
                  </a:lnTo>
                  <a:lnTo>
                    <a:pt x="3668" y="4294"/>
                  </a:lnTo>
                  <a:lnTo>
                    <a:pt x="3760" y="4244"/>
                  </a:lnTo>
                  <a:lnTo>
                    <a:pt x="3852" y="4194"/>
                  </a:lnTo>
                  <a:lnTo>
                    <a:pt x="3919" y="4152"/>
                  </a:lnTo>
                  <a:lnTo>
                    <a:pt x="3994" y="4111"/>
                  </a:lnTo>
                  <a:lnTo>
                    <a:pt x="4069" y="4069"/>
                  </a:lnTo>
                  <a:lnTo>
                    <a:pt x="4153" y="4019"/>
                  </a:lnTo>
                  <a:lnTo>
                    <a:pt x="4244" y="3969"/>
                  </a:lnTo>
                  <a:lnTo>
                    <a:pt x="4286" y="3944"/>
                  </a:lnTo>
                  <a:lnTo>
                    <a:pt x="4328" y="3919"/>
                  </a:lnTo>
                  <a:lnTo>
                    <a:pt x="4361" y="3893"/>
                  </a:lnTo>
                  <a:lnTo>
                    <a:pt x="4370" y="3885"/>
                  </a:lnTo>
                  <a:lnTo>
                    <a:pt x="4420" y="3860"/>
                  </a:lnTo>
                  <a:lnTo>
                    <a:pt x="4462" y="3827"/>
                  </a:lnTo>
                  <a:lnTo>
                    <a:pt x="4512" y="3802"/>
                  </a:lnTo>
                  <a:lnTo>
                    <a:pt x="4562" y="3768"/>
                  </a:lnTo>
                  <a:lnTo>
                    <a:pt x="4604" y="3735"/>
                  </a:lnTo>
                  <a:lnTo>
                    <a:pt x="4654" y="3710"/>
                  </a:lnTo>
                  <a:lnTo>
                    <a:pt x="4696" y="3676"/>
                  </a:lnTo>
                  <a:lnTo>
                    <a:pt x="4746" y="3643"/>
                  </a:lnTo>
                  <a:lnTo>
                    <a:pt x="4796" y="3609"/>
                  </a:lnTo>
                  <a:lnTo>
                    <a:pt x="4838" y="3576"/>
                  </a:lnTo>
                  <a:lnTo>
                    <a:pt x="4888" y="3534"/>
                  </a:lnTo>
                  <a:lnTo>
                    <a:pt x="4930" y="3501"/>
                  </a:lnTo>
                  <a:lnTo>
                    <a:pt x="4980" y="3467"/>
                  </a:lnTo>
                  <a:lnTo>
                    <a:pt x="5021" y="3434"/>
                  </a:lnTo>
                  <a:lnTo>
                    <a:pt x="5072" y="3392"/>
                  </a:lnTo>
                  <a:lnTo>
                    <a:pt x="5113" y="3359"/>
                  </a:lnTo>
                  <a:lnTo>
                    <a:pt x="5155" y="3317"/>
                  </a:lnTo>
                  <a:lnTo>
                    <a:pt x="5205" y="3284"/>
                  </a:lnTo>
                  <a:lnTo>
                    <a:pt x="5247" y="3242"/>
                  </a:lnTo>
                  <a:lnTo>
                    <a:pt x="5289" y="3200"/>
                  </a:lnTo>
                  <a:lnTo>
                    <a:pt x="5330" y="3167"/>
                  </a:lnTo>
                  <a:lnTo>
                    <a:pt x="5364" y="3125"/>
                  </a:lnTo>
                  <a:lnTo>
                    <a:pt x="5406" y="3083"/>
                  </a:lnTo>
                  <a:lnTo>
                    <a:pt x="5439" y="3050"/>
                  </a:lnTo>
                  <a:lnTo>
                    <a:pt x="5447" y="3041"/>
                  </a:lnTo>
                  <a:lnTo>
                    <a:pt x="5481" y="3000"/>
                  </a:lnTo>
                  <a:lnTo>
                    <a:pt x="5498" y="2983"/>
                  </a:lnTo>
                  <a:lnTo>
                    <a:pt x="5514" y="2958"/>
                  </a:lnTo>
                  <a:lnTo>
                    <a:pt x="5539" y="2941"/>
                  </a:lnTo>
                  <a:lnTo>
                    <a:pt x="5556" y="2916"/>
                  </a:lnTo>
                  <a:lnTo>
                    <a:pt x="5573" y="2899"/>
                  </a:lnTo>
                  <a:lnTo>
                    <a:pt x="5589" y="2874"/>
                  </a:lnTo>
                  <a:lnTo>
                    <a:pt x="5598" y="2858"/>
                  </a:lnTo>
                  <a:lnTo>
                    <a:pt x="5615" y="2832"/>
                  </a:lnTo>
                  <a:lnTo>
                    <a:pt x="5631" y="2816"/>
                  </a:lnTo>
                  <a:lnTo>
                    <a:pt x="5648" y="2791"/>
                  </a:lnTo>
                  <a:lnTo>
                    <a:pt x="5665" y="2774"/>
                  </a:lnTo>
                  <a:lnTo>
                    <a:pt x="5681" y="2749"/>
                  </a:lnTo>
                  <a:lnTo>
                    <a:pt x="5690" y="2732"/>
                  </a:lnTo>
                  <a:lnTo>
                    <a:pt x="5706" y="2707"/>
                  </a:lnTo>
                  <a:lnTo>
                    <a:pt x="5715" y="2690"/>
                  </a:lnTo>
                  <a:lnTo>
                    <a:pt x="5731" y="2665"/>
                  </a:lnTo>
                  <a:lnTo>
                    <a:pt x="5740" y="2649"/>
                  </a:lnTo>
                  <a:lnTo>
                    <a:pt x="5757" y="2624"/>
                  </a:lnTo>
                  <a:lnTo>
                    <a:pt x="5765" y="2607"/>
                  </a:lnTo>
                  <a:lnTo>
                    <a:pt x="5773" y="2582"/>
                  </a:lnTo>
                  <a:lnTo>
                    <a:pt x="5790" y="2565"/>
                  </a:lnTo>
                  <a:lnTo>
                    <a:pt x="5798" y="2540"/>
                  </a:lnTo>
                  <a:lnTo>
                    <a:pt x="5807" y="2523"/>
                  </a:lnTo>
                  <a:lnTo>
                    <a:pt x="5815" y="2498"/>
                  </a:lnTo>
                  <a:lnTo>
                    <a:pt x="5823" y="2473"/>
                  </a:lnTo>
                  <a:lnTo>
                    <a:pt x="5832" y="2457"/>
                  </a:lnTo>
                  <a:lnTo>
                    <a:pt x="5840" y="2431"/>
                  </a:lnTo>
                  <a:lnTo>
                    <a:pt x="5848" y="2423"/>
                  </a:lnTo>
                  <a:lnTo>
                    <a:pt x="5857" y="2398"/>
                  </a:lnTo>
                  <a:lnTo>
                    <a:pt x="5865" y="2373"/>
                  </a:lnTo>
                  <a:lnTo>
                    <a:pt x="5865" y="2356"/>
                  </a:lnTo>
                  <a:lnTo>
                    <a:pt x="5874" y="2331"/>
                  </a:lnTo>
                  <a:lnTo>
                    <a:pt x="5874" y="2315"/>
                  </a:lnTo>
                  <a:lnTo>
                    <a:pt x="5874" y="2289"/>
                  </a:lnTo>
                  <a:lnTo>
                    <a:pt x="5874" y="2273"/>
                  </a:lnTo>
                  <a:lnTo>
                    <a:pt x="5874" y="2248"/>
                  </a:lnTo>
                  <a:lnTo>
                    <a:pt x="5874" y="2223"/>
                  </a:lnTo>
                  <a:lnTo>
                    <a:pt x="5874" y="2081"/>
                  </a:lnTo>
                  <a:lnTo>
                    <a:pt x="5874" y="2056"/>
                  </a:lnTo>
                  <a:lnTo>
                    <a:pt x="5874" y="2039"/>
                  </a:lnTo>
                  <a:lnTo>
                    <a:pt x="5874" y="2014"/>
                  </a:lnTo>
                  <a:lnTo>
                    <a:pt x="5874" y="1997"/>
                  </a:lnTo>
                  <a:lnTo>
                    <a:pt x="5874" y="1972"/>
                  </a:lnTo>
                  <a:lnTo>
                    <a:pt x="5874" y="1955"/>
                  </a:lnTo>
                  <a:lnTo>
                    <a:pt x="5865" y="1930"/>
                  </a:lnTo>
                  <a:lnTo>
                    <a:pt x="5865" y="1914"/>
                  </a:lnTo>
                  <a:lnTo>
                    <a:pt x="5865" y="1914"/>
                  </a:lnTo>
                  <a:lnTo>
                    <a:pt x="5848" y="1914"/>
                  </a:lnTo>
                  <a:lnTo>
                    <a:pt x="5840" y="1914"/>
                  </a:lnTo>
                  <a:lnTo>
                    <a:pt x="5832" y="1914"/>
                  </a:lnTo>
                  <a:lnTo>
                    <a:pt x="5823" y="1914"/>
                  </a:lnTo>
                  <a:lnTo>
                    <a:pt x="5815" y="1914"/>
                  </a:lnTo>
                  <a:lnTo>
                    <a:pt x="5807" y="1914"/>
                  </a:lnTo>
                  <a:lnTo>
                    <a:pt x="5798" y="1914"/>
                  </a:lnTo>
                  <a:lnTo>
                    <a:pt x="5782" y="1914"/>
                  </a:lnTo>
                  <a:lnTo>
                    <a:pt x="5773" y="1914"/>
                  </a:lnTo>
                  <a:lnTo>
                    <a:pt x="5640" y="1914"/>
                  </a:lnTo>
                  <a:lnTo>
                    <a:pt x="5623" y="1914"/>
                  </a:lnTo>
                  <a:lnTo>
                    <a:pt x="5623" y="1914"/>
                  </a:lnTo>
                  <a:lnTo>
                    <a:pt x="5598" y="1914"/>
                  </a:lnTo>
                  <a:lnTo>
                    <a:pt x="5581" y="1914"/>
                  </a:lnTo>
                  <a:lnTo>
                    <a:pt x="5556" y="1914"/>
                  </a:lnTo>
                  <a:lnTo>
                    <a:pt x="5539" y="1914"/>
                  </a:lnTo>
                  <a:lnTo>
                    <a:pt x="5514" y="1914"/>
                  </a:lnTo>
                  <a:lnTo>
                    <a:pt x="5489" y="1914"/>
                  </a:lnTo>
                  <a:lnTo>
                    <a:pt x="5447" y="1922"/>
                  </a:lnTo>
                  <a:lnTo>
                    <a:pt x="5406" y="1930"/>
                  </a:lnTo>
                  <a:lnTo>
                    <a:pt x="5364" y="1947"/>
                  </a:lnTo>
                  <a:lnTo>
                    <a:pt x="5314" y="1955"/>
                  </a:lnTo>
                  <a:lnTo>
                    <a:pt x="5272" y="1964"/>
                  </a:lnTo>
                  <a:lnTo>
                    <a:pt x="5230" y="1980"/>
                  </a:lnTo>
                  <a:lnTo>
                    <a:pt x="5205" y="1989"/>
                  </a:lnTo>
                  <a:lnTo>
                    <a:pt x="5188" y="1989"/>
                  </a:lnTo>
                  <a:lnTo>
                    <a:pt x="5147" y="1997"/>
                  </a:lnTo>
                  <a:lnTo>
                    <a:pt x="5113" y="2014"/>
                  </a:lnTo>
                  <a:lnTo>
                    <a:pt x="5072" y="2031"/>
                  </a:lnTo>
                  <a:lnTo>
                    <a:pt x="5038" y="2039"/>
                  </a:lnTo>
                  <a:lnTo>
                    <a:pt x="4980" y="2064"/>
                  </a:lnTo>
                  <a:lnTo>
                    <a:pt x="4938" y="2081"/>
                  </a:lnTo>
                  <a:lnTo>
                    <a:pt x="4904" y="2089"/>
                  </a:lnTo>
                  <a:lnTo>
                    <a:pt x="4863" y="2106"/>
                  </a:lnTo>
                  <a:lnTo>
                    <a:pt x="4821" y="2131"/>
                  </a:lnTo>
                  <a:lnTo>
                    <a:pt x="4779" y="2147"/>
                  </a:lnTo>
                  <a:lnTo>
                    <a:pt x="4737" y="2164"/>
                  </a:lnTo>
                  <a:lnTo>
                    <a:pt x="4696" y="2181"/>
                  </a:lnTo>
                  <a:lnTo>
                    <a:pt x="4654" y="2206"/>
                  </a:lnTo>
                  <a:lnTo>
                    <a:pt x="4612" y="2223"/>
                  </a:lnTo>
                  <a:lnTo>
                    <a:pt x="4579" y="2248"/>
                  </a:lnTo>
                  <a:lnTo>
                    <a:pt x="4537" y="2264"/>
                  </a:lnTo>
                  <a:lnTo>
                    <a:pt x="4495" y="2289"/>
                  </a:lnTo>
                  <a:lnTo>
                    <a:pt x="4462" y="2306"/>
                  </a:lnTo>
                  <a:lnTo>
                    <a:pt x="4420" y="2331"/>
                  </a:lnTo>
                  <a:lnTo>
                    <a:pt x="4378" y="2348"/>
                  </a:lnTo>
                  <a:lnTo>
                    <a:pt x="4345" y="2373"/>
                  </a:lnTo>
                  <a:lnTo>
                    <a:pt x="4303" y="2398"/>
                  </a:lnTo>
                  <a:lnTo>
                    <a:pt x="4270" y="2423"/>
                  </a:lnTo>
                  <a:lnTo>
                    <a:pt x="4228" y="2448"/>
                  </a:lnTo>
                  <a:lnTo>
                    <a:pt x="4194" y="2465"/>
                  </a:lnTo>
                  <a:lnTo>
                    <a:pt x="4153" y="2490"/>
                  </a:lnTo>
                  <a:lnTo>
                    <a:pt x="4119" y="2515"/>
                  </a:lnTo>
                  <a:lnTo>
                    <a:pt x="4077" y="2540"/>
                  </a:lnTo>
                  <a:lnTo>
                    <a:pt x="4044" y="2565"/>
                  </a:lnTo>
                  <a:lnTo>
                    <a:pt x="4011" y="2590"/>
                  </a:lnTo>
                  <a:lnTo>
                    <a:pt x="3969" y="2624"/>
                  </a:lnTo>
                  <a:lnTo>
                    <a:pt x="3935" y="2649"/>
                  </a:lnTo>
                  <a:lnTo>
                    <a:pt x="3910" y="2665"/>
                  </a:lnTo>
                  <a:lnTo>
                    <a:pt x="3902" y="2674"/>
                  </a:lnTo>
                  <a:lnTo>
                    <a:pt x="3860" y="2699"/>
                  </a:lnTo>
                  <a:lnTo>
                    <a:pt x="3827" y="2724"/>
                  </a:lnTo>
                  <a:lnTo>
                    <a:pt x="3793" y="2757"/>
                  </a:lnTo>
                  <a:lnTo>
                    <a:pt x="3760" y="2782"/>
                  </a:lnTo>
                  <a:lnTo>
                    <a:pt x="3685" y="2841"/>
                  </a:lnTo>
                  <a:lnTo>
                    <a:pt x="3618" y="2891"/>
                  </a:lnTo>
                  <a:lnTo>
                    <a:pt x="3551" y="2949"/>
                  </a:lnTo>
                  <a:lnTo>
                    <a:pt x="3476" y="3008"/>
                  </a:lnTo>
                  <a:lnTo>
                    <a:pt x="3409" y="3066"/>
                  </a:lnTo>
                  <a:lnTo>
                    <a:pt x="3342" y="3125"/>
                  </a:lnTo>
                  <a:lnTo>
                    <a:pt x="3275" y="3183"/>
                  </a:lnTo>
                  <a:lnTo>
                    <a:pt x="3209" y="3250"/>
                  </a:lnTo>
                  <a:lnTo>
                    <a:pt x="3142" y="3309"/>
                  </a:lnTo>
                  <a:lnTo>
                    <a:pt x="3075" y="3376"/>
                  </a:lnTo>
                  <a:lnTo>
                    <a:pt x="3008" y="3434"/>
                  </a:lnTo>
                  <a:lnTo>
                    <a:pt x="2941" y="3501"/>
                  </a:lnTo>
                  <a:lnTo>
                    <a:pt x="2874" y="3559"/>
                  </a:lnTo>
                  <a:lnTo>
                    <a:pt x="2749" y="3676"/>
                  </a:lnTo>
                  <a:lnTo>
                    <a:pt x="2741" y="3685"/>
                  </a:lnTo>
                  <a:lnTo>
                    <a:pt x="2615" y="3785"/>
                  </a:lnTo>
                  <a:lnTo>
                    <a:pt x="2590" y="3810"/>
                  </a:lnTo>
                  <a:lnTo>
                    <a:pt x="2557" y="3843"/>
                  </a:lnTo>
                  <a:lnTo>
                    <a:pt x="2465" y="3935"/>
                  </a:lnTo>
                  <a:lnTo>
                    <a:pt x="2407" y="3994"/>
                  </a:lnTo>
                  <a:lnTo>
                    <a:pt x="2348" y="4052"/>
                  </a:lnTo>
                  <a:lnTo>
                    <a:pt x="2281" y="4119"/>
                  </a:lnTo>
                  <a:lnTo>
                    <a:pt x="2248" y="4144"/>
                  </a:lnTo>
                  <a:lnTo>
                    <a:pt x="2214" y="4177"/>
                  </a:lnTo>
                  <a:lnTo>
                    <a:pt x="2181" y="4211"/>
                  </a:lnTo>
                  <a:lnTo>
                    <a:pt x="2148" y="4244"/>
                  </a:lnTo>
                  <a:lnTo>
                    <a:pt x="2114" y="4269"/>
                  </a:lnTo>
                  <a:lnTo>
                    <a:pt x="2081" y="4303"/>
                  </a:lnTo>
                  <a:lnTo>
                    <a:pt x="2047" y="4328"/>
                  </a:lnTo>
                  <a:lnTo>
                    <a:pt x="2014" y="4361"/>
                  </a:lnTo>
                  <a:lnTo>
                    <a:pt x="1981" y="4386"/>
                  </a:lnTo>
                  <a:lnTo>
                    <a:pt x="1947" y="4411"/>
                  </a:lnTo>
                  <a:lnTo>
                    <a:pt x="1914" y="4436"/>
                  </a:lnTo>
                  <a:lnTo>
                    <a:pt x="1880" y="4453"/>
                  </a:lnTo>
                  <a:lnTo>
                    <a:pt x="1864" y="4470"/>
                  </a:lnTo>
                  <a:lnTo>
                    <a:pt x="1847" y="4478"/>
                  </a:lnTo>
                  <a:lnTo>
                    <a:pt x="1830" y="4487"/>
                  </a:lnTo>
                  <a:lnTo>
                    <a:pt x="1813" y="4495"/>
                  </a:lnTo>
                  <a:lnTo>
                    <a:pt x="1797" y="4503"/>
                  </a:lnTo>
                  <a:lnTo>
                    <a:pt x="1780" y="4512"/>
                  </a:lnTo>
                  <a:lnTo>
                    <a:pt x="1763" y="4520"/>
                  </a:lnTo>
                  <a:lnTo>
                    <a:pt x="1738" y="4528"/>
                  </a:lnTo>
                  <a:lnTo>
                    <a:pt x="1722" y="4537"/>
                  </a:lnTo>
                  <a:lnTo>
                    <a:pt x="1696" y="4545"/>
                  </a:lnTo>
                  <a:lnTo>
                    <a:pt x="1671" y="4545"/>
                  </a:lnTo>
                  <a:lnTo>
                    <a:pt x="1646" y="4545"/>
                  </a:lnTo>
                  <a:lnTo>
                    <a:pt x="1621" y="4545"/>
                  </a:lnTo>
                  <a:lnTo>
                    <a:pt x="1596" y="4545"/>
                  </a:lnTo>
                  <a:lnTo>
                    <a:pt x="1580" y="4537"/>
                  </a:lnTo>
                  <a:lnTo>
                    <a:pt x="1554" y="4528"/>
                  </a:lnTo>
                  <a:lnTo>
                    <a:pt x="1529" y="4512"/>
                  </a:lnTo>
                  <a:lnTo>
                    <a:pt x="1496" y="4495"/>
                  </a:lnTo>
                  <a:lnTo>
                    <a:pt x="1471" y="4470"/>
                  </a:lnTo>
                  <a:lnTo>
                    <a:pt x="1454" y="4436"/>
                  </a:lnTo>
                  <a:lnTo>
                    <a:pt x="1438" y="4403"/>
                  </a:lnTo>
                  <a:lnTo>
                    <a:pt x="1438" y="4370"/>
                  </a:lnTo>
                  <a:lnTo>
                    <a:pt x="1438" y="4336"/>
                  </a:lnTo>
                  <a:lnTo>
                    <a:pt x="1438" y="4294"/>
                  </a:lnTo>
                  <a:lnTo>
                    <a:pt x="1446" y="4261"/>
                  </a:lnTo>
                  <a:lnTo>
                    <a:pt x="1446" y="4261"/>
                  </a:lnTo>
                  <a:lnTo>
                    <a:pt x="1454" y="4244"/>
                  </a:lnTo>
                  <a:lnTo>
                    <a:pt x="1463" y="4219"/>
                  </a:lnTo>
                  <a:lnTo>
                    <a:pt x="1479" y="4203"/>
                  </a:lnTo>
                  <a:lnTo>
                    <a:pt x="1488" y="4194"/>
                  </a:lnTo>
                  <a:lnTo>
                    <a:pt x="1496" y="4177"/>
                  </a:lnTo>
                  <a:lnTo>
                    <a:pt x="1504" y="4169"/>
                  </a:lnTo>
                  <a:lnTo>
                    <a:pt x="1529" y="4144"/>
                  </a:lnTo>
                  <a:lnTo>
                    <a:pt x="1546" y="4127"/>
                  </a:lnTo>
                  <a:lnTo>
                    <a:pt x="1563" y="4102"/>
                  </a:lnTo>
                  <a:lnTo>
                    <a:pt x="1605" y="4069"/>
                  </a:lnTo>
                  <a:lnTo>
                    <a:pt x="1621" y="4052"/>
                  </a:lnTo>
                  <a:lnTo>
                    <a:pt x="1630" y="4035"/>
                  </a:lnTo>
                  <a:lnTo>
                    <a:pt x="1638" y="4027"/>
                  </a:lnTo>
                  <a:lnTo>
                    <a:pt x="1638" y="4027"/>
                  </a:lnTo>
                  <a:lnTo>
                    <a:pt x="1638" y="4027"/>
                  </a:lnTo>
                  <a:lnTo>
                    <a:pt x="1705" y="3935"/>
                  </a:lnTo>
                  <a:lnTo>
                    <a:pt x="1763" y="3843"/>
                  </a:lnTo>
                  <a:lnTo>
                    <a:pt x="1830" y="3751"/>
                  </a:lnTo>
                  <a:lnTo>
                    <a:pt x="1864" y="3710"/>
                  </a:lnTo>
                  <a:lnTo>
                    <a:pt x="1889" y="3660"/>
                  </a:lnTo>
                  <a:lnTo>
                    <a:pt x="1922" y="3618"/>
                  </a:lnTo>
                  <a:lnTo>
                    <a:pt x="1947" y="3568"/>
                  </a:lnTo>
                  <a:lnTo>
                    <a:pt x="1981" y="3526"/>
                  </a:lnTo>
                  <a:lnTo>
                    <a:pt x="2006" y="3476"/>
                  </a:lnTo>
                  <a:lnTo>
                    <a:pt x="2039" y="3434"/>
                  </a:lnTo>
                  <a:lnTo>
                    <a:pt x="2064" y="3384"/>
                  </a:lnTo>
                  <a:lnTo>
                    <a:pt x="2097" y="3334"/>
                  </a:lnTo>
                  <a:lnTo>
                    <a:pt x="2123" y="3292"/>
                  </a:lnTo>
                  <a:lnTo>
                    <a:pt x="2164" y="3217"/>
                  </a:lnTo>
                  <a:lnTo>
                    <a:pt x="2206" y="3142"/>
                  </a:lnTo>
                  <a:lnTo>
                    <a:pt x="2298" y="2991"/>
                  </a:lnTo>
                  <a:lnTo>
                    <a:pt x="2340" y="2916"/>
                  </a:lnTo>
                  <a:lnTo>
                    <a:pt x="2382" y="2841"/>
                  </a:lnTo>
                  <a:lnTo>
                    <a:pt x="2398" y="2807"/>
                  </a:lnTo>
                  <a:lnTo>
                    <a:pt x="2423" y="2774"/>
                  </a:lnTo>
                  <a:lnTo>
                    <a:pt x="2440" y="2732"/>
                  </a:lnTo>
                  <a:lnTo>
                    <a:pt x="2465" y="2699"/>
                  </a:lnTo>
                  <a:lnTo>
                    <a:pt x="2482" y="2657"/>
                  </a:lnTo>
                  <a:lnTo>
                    <a:pt x="2507" y="2607"/>
                  </a:lnTo>
                  <a:lnTo>
                    <a:pt x="2532" y="2548"/>
                  </a:lnTo>
                  <a:lnTo>
                    <a:pt x="2565" y="2490"/>
                  </a:lnTo>
                  <a:lnTo>
                    <a:pt x="2599" y="2423"/>
                  </a:lnTo>
                  <a:lnTo>
                    <a:pt x="2632" y="2348"/>
                  </a:lnTo>
                  <a:lnTo>
                    <a:pt x="2666" y="2273"/>
                  </a:lnTo>
                  <a:lnTo>
                    <a:pt x="2682" y="2248"/>
                  </a:lnTo>
                  <a:lnTo>
                    <a:pt x="2707" y="2189"/>
                  </a:lnTo>
                  <a:lnTo>
                    <a:pt x="2724" y="2147"/>
                  </a:lnTo>
                  <a:lnTo>
                    <a:pt x="2741" y="2106"/>
                  </a:lnTo>
                  <a:lnTo>
                    <a:pt x="2757" y="2056"/>
                  </a:lnTo>
                  <a:lnTo>
                    <a:pt x="2783" y="2014"/>
                  </a:lnTo>
                  <a:lnTo>
                    <a:pt x="2799" y="1972"/>
                  </a:lnTo>
                  <a:lnTo>
                    <a:pt x="2816" y="1922"/>
                  </a:lnTo>
                  <a:lnTo>
                    <a:pt x="2833" y="1872"/>
                  </a:lnTo>
                  <a:lnTo>
                    <a:pt x="2858" y="1830"/>
                  </a:lnTo>
                  <a:lnTo>
                    <a:pt x="2874" y="1780"/>
                  </a:lnTo>
                  <a:lnTo>
                    <a:pt x="2891" y="1730"/>
                  </a:lnTo>
                  <a:lnTo>
                    <a:pt x="2908" y="1688"/>
                  </a:lnTo>
                  <a:lnTo>
                    <a:pt x="2925" y="1638"/>
                  </a:lnTo>
                  <a:lnTo>
                    <a:pt x="2941" y="1588"/>
                  </a:lnTo>
                  <a:lnTo>
                    <a:pt x="2958" y="1538"/>
                  </a:lnTo>
                  <a:lnTo>
                    <a:pt x="2975" y="1487"/>
                  </a:lnTo>
                  <a:lnTo>
                    <a:pt x="2991" y="1437"/>
                  </a:lnTo>
                  <a:lnTo>
                    <a:pt x="3000" y="1387"/>
                  </a:lnTo>
                  <a:lnTo>
                    <a:pt x="3016" y="1345"/>
                  </a:lnTo>
                  <a:lnTo>
                    <a:pt x="3025" y="1295"/>
                  </a:lnTo>
                  <a:lnTo>
                    <a:pt x="3041" y="1245"/>
                  </a:lnTo>
                  <a:lnTo>
                    <a:pt x="3050" y="1195"/>
                  </a:lnTo>
                  <a:lnTo>
                    <a:pt x="3058" y="1153"/>
                  </a:lnTo>
                  <a:lnTo>
                    <a:pt x="3067" y="1103"/>
                  </a:lnTo>
                  <a:lnTo>
                    <a:pt x="3075" y="1061"/>
                  </a:lnTo>
                  <a:lnTo>
                    <a:pt x="3083" y="1011"/>
                  </a:lnTo>
                  <a:lnTo>
                    <a:pt x="3083" y="970"/>
                  </a:lnTo>
                  <a:lnTo>
                    <a:pt x="3083" y="944"/>
                  </a:lnTo>
                  <a:lnTo>
                    <a:pt x="3083" y="928"/>
                  </a:lnTo>
                  <a:lnTo>
                    <a:pt x="3083" y="686"/>
                  </a:lnTo>
                  <a:lnTo>
                    <a:pt x="3083" y="669"/>
                  </a:lnTo>
                  <a:lnTo>
                    <a:pt x="3083" y="652"/>
                  </a:lnTo>
                  <a:lnTo>
                    <a:pt x="3083" y="635"/>
                  </a:lnTo>
                  <a:lnTo>
                    <a:pt x="3083" y="619"/>
                  </a:lnTo>
                  <a:lnTo>
                    <a:pt x="3083" y="602"/>
                  </a:lnTo>
                  <a:lnTo>
                    <a:pt x="3083" y="585"/>
                  </a:lnTo>
                  <a:lnTo>
                    <a:pt x="3083" y="577"/>
                  </a:lnTo>
                  <a:lnTo>
                    <a:pt x="3083" y="560"/>
                  </a:lnTo>
                  <a:lnTo>
                    <a:pt x="3083" y="543"/>
                  </a:lnTo>
                  <a:lnTo>
                    <a:pt x="3083" y="535"/>
                  </a:lnTo>
                  <a:lnTo>
                    <a:pt x="3083" y="518"/>
                  </a:lnTo>
                  <a:lnTo>
                    <a:pt x="3075" y="502"/>
                  </a:lnTo>
                  <a:lnTo>
                    <a:pt x="3075" y="493"/>
                  </a:lnTo>
                  <a:lnTo>
                    <a:pt x="3067" y="477"/>
                  </a:lnTo>
                  <a:lnTo>
                    <a:pt x="3058" y="468"/>
                  </a:lnTo>
                  <a:lnTo>
                    <a:pt x="3050" y="460"/>
                  </a:lnTo>
                  <a:lnTo>
                    <a:pt x="3033" y="435"/>
                  </a:lnTo>
                  <a:lnTo>
                    <a:pt x="3025" y="427"/>
                  </a:lnTo>
                  <a:lnTo>
                    <a:pt x="3016" y="418"/>
                  </a:lnTo>
                  <a:lnTo>
                    <a:pt x="3008" y="401"/>
                  </a:lnTo>
                  <a:lnTo>
                    <a:pt x="3000" y="393"/>
                  </a:lnTo>
                  <a:lnTo>
                    <a:pt x="2991" y="385"/>
                  </a:lnTo>
                  <a:lnTo>
                    <a:pt x="2983" y="376"/>
                  </a:lnTo>
                  <a:lnTo>
                    <a:pt x="2975" y="368"/>
                  </a:lnTo>
                  <a:lnTo>
                    <a:pt x="2966" y="360"/>
                  </a:lnTo>
                  <a:lnTo>
                    <a:pt x="2958" y="351"/>
                  </a:lnTo>
                  <a:lnTo>
                    <a:pt x="2950" y="343"/>
                  </a:lnTo>
                  <a:lnTo>
                    <a:pt x="2933" y="335"/>
                  </a:lnTo>
                  <a:lnTo>
                    <a:pt x="2925" y="335"/>
                  </a:lnTo>
                  <a:lnTo>
                    <a:pt x="2916" y="326"/>
                  </a:lnTo>
                  <a:lnTo>
                    <a:pt x="2908" y="326"/>
                  </a:lnTo>
                  <a:lnTo>
                    <a:pt x="2899" y="326"/>
                  </a:lnTo>
                  <a:lnTo>
                    <a:pt x="2899" y="326"/>
                  </a:lnTo>
                  <a:lnTo>
                    <a:pt x="2891" y="326"/>
                  </a:lnTo>
                  <a:lnTo>
                    <a:pt x="2883" y="326"/>
                  </a:lnTo>
                  <a:lnTo>
                    <a:pt x="2874" y="326"/>
                  </a:lnTo>
                  <a:lnTo>
                    <a:pt x="2874" y="326"/>
                  </a:lnTo>
                  <a:lnTo>
                    <a:pt x="2866" y="326"/>
                  </a:lnTo>
                  <a:lnTo>
                    <a:pt x="2732" y="326"/>
                  </a:lnTo>
                  <a:lnTo>
                    <a:pt x="2724" y="326"/>
                  </a:lnTo>
                  <a:lnTo>
                    <a:pt x="2716" y="326"/>
                  </a:lnTo>
                  <a:lnTo>
                    <a:pt x="2699" y="326"/>
                  </a:lnTo>
                  <a:lnTo>
                    <a:pt x="2682" y="326"/>
                  </a:lnTo>
                  <a:lnTo>
                    <a:pt x="2657" y="335"/>
                  </a:lnTo>
                  <a:lnTo>
                    <a:pt x="2632" y="343"/>
                  </a:lnTo>
                  <a:lnTo>
                    <a:pt x="2607" y="351"/>
                  </a:lnTo>
                  <a:lnTo>
                    <a:pt x="2582" y="360"/>
                  </a:lnTo>
                  <a:lnTo>
                    <a:pt x="2557" y="376"/>
                  </a:lnTo>
                  <a:lnTo>
                    <a:pt x="2549" y="376"/>
                  </a:lnTo>
                  <a:lnTo>
                    <a:pt x="2532" y="376"/>
                  </a:lnTo>
                  <a:lnTo>
                    <a:pt x="2507" y="393"/>
                  </a:lnTo>
                  <a:lnTo>
                    <a:pt x="2482" y="410"/>
                  </a:lnTo>
                  <a:lnTo>
                    <a:pt x="2448" y="418"/>
                  </a:lnTo>
                  <a:lnTo>
                    <a:pt x="2423" y="435"/>
                  </a:lnTo>
                  <a:lnTo>
                    <a:pt x="2398" y="452"/>
                  </a:lnTo>
                  <a:lnTo>
                    <a:pt x="2365" y="468"/>
                  </a:lnTo>
                  <a:lnTo>
                    <a:pt x="2340" y="485"/>
                  </a:lnTo>
                  <a:lnTo>
                    <a:pt x="2315" y="502"/>
                  </a:lnTo>
                  <a:lnTo>
                    <a:pt x="2281" y="518"/>
                  </a:lnTo>
                  <a:lnTo>
                    <a:pt x="2256" y="543"/>
                  </a:lnTo>
                  <a:lnTo>
                    <a:pt x="2223" y="560"/>
                  </a:lnTo>
                  <a:lnTo>
                    <a:pt x="2198" y="585"/>
                  </a:lnTo>
                  <a:lnTo>
                    <a:pt x="2173" y="602"/>
                  </a:lnTo>
                  <a:lnTo>
                    <a:pt x="2139" y="627"/>
                  </a:lnTo>
                  <a:lnTo>
                    <a:pt x="2114" y="644"/>
                  </a:lnTo>
                  <a:lnTo>
                    <a:pt x="2089" y="669"/>
                  </a:lnTo>
                  <a:lnTo>
                    <a:pt x="2056" y="686"/>
                  </a:lnTo>
                  <a:lnTo>
                    <a:pt x="2031" y="711"/>
                  </a:lnTo>
                  <a:lnTo>
                    <a:pt x="2006" y="736"/>
                  </a:lnTo>
                  <a:lnTo>
                    <a:pt x="1981" y="752"/>
                  </a:lnTo>
                  <a:lnTo>
                    <a:pt x="1930" y="802"/>
                  </a:lnTo>
                  <a:lnTo>
                    <a:pt x="1872" y="844"/>
                  </a:lnTo>
                  <a:lnTo>
                    <a:pt x="1822" y="886"/>
                  </a:lnTo>
                  <a:lnTo>
                    <a:pt x="1780" y="936"/>
                  </a:lnTo>
                  <a:lnTo>
                    <a:pt x="1730" y="978"/>
                  </a:lnTo>
                  <a:lnTo>
                    <a:pt x="1688" y="1020"/>
                  </a:lnTo>
                  <a:lnTo>
                    <a:pt x="1646" y="1053"/>
                  </a:lnTo>
                  <a:lnTo>
                    <a:pt x="1613" y="1095"/>
                  </a:lnTo>
                  <a:lnTo>
                    <a:pt x="1546" y="1162"/>
                  </a:lnTo>
                  <a:lnTo>
                    <a:pt x="1488" y="1220"/>
                  </a:lnTo>
                  <a:lnTo>
                    <a:pt x="1446" y="1262"/>
                  </a:lnTo>
                  <a:lnTo>
                    <a:pt x="1412" y="1304"/>
                  </a:lnTo>
                  <a:lnTo>
                    <a:pt x="1371" y="1345"/>
                  </a:lnTo>
                  <a:lnTo>
                    <a:pt x="1329" y="1387"/>
                  </a:lnTo>
                  <a:lnTo>
                    <a:pt x="1287" y="1429"/>
                  </a:lnTo>
                  <a:lnTo>
                    <a:pt x="1254" y="1479"/>
                  </a:lnTo>
                  <a:lnTo>
                    <a:pt x="1212" y="1529"/>
                  </a:lnTo>
                  <a:lnTo>
                    <a:pt x="1179" y="1571"/>
                  </a:lnTo>
                  <a:lnTo>
                    <a:pt x="1137" y="1621"/>
                  </a:lnTo>
                  <a:lnTo>
                    <a:pt x="1103" y="1671"/>
                  </a:lnTo>
                  <a:lnTo>
                    <a:pt x="1070" y="1721"/>
                  </a:lnTo>
                  <a:lnTo>
                    <a:pt x="1028" y="1772"/>
                  </a:lnTo>
                  <a:lnTo>
                    <a:pt x="995" y="1822"/>
                  </a:lnTo>
                  <a:lnTo>
                    <a:pt x="961" y="1872"/>
                  </a:lnTo>
                  <a:lnTo>
                    <a:pt x="928" y="1922"/>
                  </a:lnTo>
                  <a:lnTo>
                    <a:pt x="894" y="1972"/>
                  </a:lnTo>
                  <a:lnTo>
                    <a:pt x="861" y="2031"/>
                  </a:lnTo>
                  <a:lnTo>
                    <a:pt x="828" y="2081"/>
                  </a:lnTo>
                  <a:lnTo>
                    <a:pt x="803" y="2139"/>
                  </a:lnTo>
                  <a:lnTo>
                    <a:pt x="769" y="2189"/>
                  </a:lnTo>
                  <a:lnTo>
                    <a:pt x="736" y="2248"/>
                  </a:lnTo>
                  <a:lnTo>
                    <a:pt x="711" y="2298"/>
                  </a:lnTo>
                  <a:lnTo>
                    <a:pt x="677" y="2356"/>
                  </a:lnTo>
                  <a:lnTo>
                    <a:pt x="652" y="2415"/>
                  </a:lnTo>
                  <a:lnTo>
                    <a:pt x="627" y="2473"/>
                  </a:lnTo>
                  <a:lnTo>
                    <a:pt x="602" y="2532"/>
                  </a:lnTo>
                  <a:lnTo>
                    <a:pt x="569" y="2582"/>
                  </a:lnTo>
                  <a:lnTo>
                    <a:pt x="544" y="2640"/>
                  </a:lnTo>
                  <a:lnTo>
                    <a:pt x="527" y="2699"/>
                  </a:lnTo>
                  <a:lnTo>
                    <a:pt x="502" y="2757"/>
                  </a:lnTo>
                  <a:lnTo>
                    <a:pt x="477" y="2816"/>
                  </a:lnTo>
                  <a:lnTo>
                    <a:pt x="452" y="2874"/>
                  </a:lnTo>
                  <a:lnTo>
                    <a:pt x="435" y="2941"/>
                  </a:lnTo>
                  <a:lnTo>
                    <a:pt x="418" y="3000"/>
                  </a:lnTo>
                  <a:lnTo>
                    <a:pt x="393" y="3058"/>
                  </a:lnTo>
                  <a:lnTo>
                    <a:pt x="377" y="3117"/>
                  </a:lnTo>
                  <a:lnTo>
                    <a:pt x="360" y="3175"/>
                  </a:lnTo>
                  <a:lnTo>
                    <a:pt x="343" y="3233"/>
                  </a:lnTo>
                  <a:lnTo>
                    <a:pt x="326" y="3300"/>
                  </a:lnTo>
                  <a:lnTo>
                    <a:pt x="310" y="3359"/>
                  </a:lnTo>
                  <a:lnTo>
                    <a:pt x="301" y="3417"/>
                  </a:lnTo>
                  <a:lnTo>
                    <a:pt x="285" y="3476"/>
                  </a:lnTo>
                  <a:lnTo>
                    <a:pt x="276" y="3543"/>
                  </a:lnTo>
                  <a:lnTo>
                    <a:pt x="260" y="3601"/>
                  </a:lnTo>
                  <a:lnTo>
                    <a:pt x="251" y="3660"/>
                  </a:lnTo>
                  <a:lnTo>
                    <a:pt x="243" y="3718"/>
                  </a:lnTo>
                  <a:lnTo>
                    <a:pt x="235" y="3785"/>
                  </a:lnTo>
                  <a:lnTo>
                    <a:pt x="226" y="3843"/>
                  </a:lnTo>
                  <a:lnTo>
                    <a:pt x="226" y="3902"/>
                  </a:lnTo>
                  <a:lnTo>
                    <a:pt x="226" y="3960"/>
                  </a:lnTo>
                  <a:lnTo>
                    <a:pt x="226" y="3969"/>
                  </a:lnTo>
                  <a:lnTo>
                    <a:pt x="218" y="4027"/>
                  </a:lnTo>
                  <a:lnTo>
                    <a:pt x="218" y="4052"/>
                  </a:lnTo>
                  <a:lnTo>
                    <a:pt x="218" y="4086"/>
                  </a:lnTo>
                  <a:lnTo>
                    <a:pt x="218" y="4111"/>
                  </a:lnTo>
                  <a:lnTo>
                    <a:pt x="218" y="4144"/>
                  </a:lnTo>
                  <a:lnTo>
                    <a:pt x="218" y="4177"/>
                  </a:lnTo>
                  <a:lnTo>
                    <a:pt x="218" y="4203"/>
                  </a:lnTo>
                  <a:lnTo>
                    <a:pt x="218" y="4503"/>
                  </a:lnTo>
                  <a:lnTo>
                    <a:pt x="218" y="4537"/>
                  </a:lnTo>
                  <a:lnTo>
                    <a:pt x="218" y="4562"/>
                  </a:lnTo>
                  <a:lnTo>
                    <a:pt x="218" y="4595"/>
                  </a:lnTo>
                  <a:lnTo>
                    <a:pt x="218" y="4620"/>
                  </a:lnTo>
                  <a:lnTo>
                    <a:pt x="218" y="4654"/>
                  </a:lnTo>
                  <a:lnTo>
                    <a:pt x="218" y="4679"/>
                  </a:lnTo>
                  <a:lnTo>
                    <a:pt x="218" y="4712"/>
                  </a:lnTo>
                  <a:lnTo>
                    <a:pt x="218" y="4737"/>
                  </a:lnTo>
                  <a:lnTo>
                    <a:pt x="218" y="4771"/>
                  </a:lnTo>
                  <a:lnTo>
                    <a:pt x="218" y="4796"/>
                  </a:lnTo>
                  <a:lnTo>
                    <a:pt x="168" y="4879"/>
                  </a:lnTo>
                  <a:lnTo>
                    <a:pt x="84" y="4829"/>
                  </a:lnTo>
                  <a:lnTo>
                    <a:pt x="76" y="4796"/>
                  </a:lnTo>
                  <a:lnTo>
                    <a:pt x="67" y="4771"/>
                  </a:lnTo>
                  <a:lnTo>
                    <a:pt x="59" y="4737"/>
                  </a:lnTo>
                  <a:lnTo>
                    <a:pt x="51" y="4712"/>
                  </a:lnTo>
                  <a:lnTo>
                    <a:pt x="42" y="4679"/>
                  </a:lnTo>
                  <a:lnTo>
                    <a:pt x="34" y="4645"/>
                  </a:lnTo>
                  <a:lnTo>
                    <a:pt x="26" y="4620"/>
                  </a:lnTo>
                  <a:lnTo>
                    <a:pt x="17" y="4587"/>
                  </a:lnTo>
                  <a:lnTo>
                    <a:pt x="17" y="4553"/>
                  </a:lnTo>
                  <a:lnTo>
                    <a:pt x="9" y="4520"/>
                  </a:lnTo>
                  <a:lnTo>
                    <a:pt x="1" y="4495"/>
                  </a:lnTo>
                  <a:lnTo>
                    <a:pt x="1" y="4462"/>
                  </a:lnTo>
                  <a:lnTo>
                    <a:pt x="1" y="4428"/>
                  </a:lnTo>
                  <a:lnTo>
                    <a:pt x="1" y="4395"/>
                  </a:lnTo>
                  <a:lnTo>
                    <a:pt x="1" y="4370"/>
                  </a:lnTo>
                  <a:lnTo>
                    <a:pt x="1" y="4336"/>
                  </a:lnTo>
                  <a:lnTo>
                    <a:pt x="1" y="4303"/>
                  </a:lnTo>
                  <a:lnTo>
                    <a:pt x="1" y="4269"/>
                  </a:lnTo>
                  <a:lnTo>
                    <a:pt x="1" y="4244"/>
                  </a:lnTo>
                  <a:lnTo>
                    <a:pt x="1" y="4211"/>
                  </a:lnTo>
                  <a:lnTo>
                    <a:pt x="1" y="4177"/>
                  </a:lnTo>
                  <a:lnTo>
                    <a:pt x="1" y="4144"/>
                  </a:lnTo>
                  <a:lnTo>
                    <a:pt x="1" y="4111"/>
                  </a:lnTo>
                  <a:lnTo>
                    <a:pt x="1" y="4086"/>
                  </a:lnTo>
                  <a:lnTo>
                    <a:pt x="1" y="3952"/>
                  </a:lnTo>
                  <a:lnTo>
                    <a:pt x="1" y="3885"/>
                  </a:lnTo>
                  <a:lnTo>
                    <a:pt x="1" y="3827"/>
                  </a:lnTo>
                  <a:lnTo>
                    <a:pt x="9" y="3760"/>
                  </a:lnTo>
                  <a:lnTo>
                    <a:pt x="17" y="3693"/>
                  </a:lnTo>
                  <a:lnTo>
                    <a:pt x="26" y="3626"/>
                  </a:lnTo>
                  <a:lnTo>
                    <a:pt x="34" y="3568"/>
                  </a:lnTo>
                  <a:lnTo>
                    <a:pt x="42" y="3501"/>
                  </a:lnTo>
                  <a:lnTo>
                    <a:pt x="59" y="3434"/>
                  </a:lnTo>
                  <a:lnTo>
                    <a:pt x="67" y="3367"/>
                  </a:lnTo>
                  <a:lnTo>
                    <a:pt x="84" y="3309"/>
                  </a:lnTo>
                  <a:lnTo>
                    <a:pt x="101" y="3242"/>
                  </a:lnTo>
                  <a:lnTo>
                    <a:pt x="118" y="3175"/>
                  </a:lnTo>
                  <a:lnTo>
                    <a:pt x="126" y="3108"/>
                  </a:lnTo>
                  <a:lnTo>
                    <a:pt x="151" y="3050"/>
                  </a:lnTo>
                  <a:lnTo>
                    <a:pt x="168" y="2983"/>
                  </a:lnTo>
                  <a:lnTo>
                    <a:pt x="184" y="2924"/>
                  </a:lnTo>
                  <a:lnTo>
                    <a:pt x="209" y="2858"/>
                  </a:lnTo>
                  <a:lnTo>
                    <a:pt x="226" y="2791"/>
                  </a:lnTo>
                  <a:lnTo>
                    <a:pt x="251" y="2732"/>
                  </a:lnTo>
                  <a:lnTo>
                    <a:pt x="276" y="2665"/>
                  </a:lnTo>
                  <a:lnTo>
                    <a:pt x="301" y="2607"/>
                  </a:lnTo>
                  <a:lnTo>
                    <a:pt x="326" y="2540"/>
                  </a:lnTo>
                  <a:lnTo>
                    <a:pt x="351" y="2482"/>
                  </a:lnTo>
                  <a:lnTo>
                    <a:pt x="377" y="2423"/>
                  </a:lnTo>
                  <a:lnTo>
                    <a:pt x="402" y="2356"/>
                  </a:lnTo>
                  <a:lnTo>
                    <a:pt x="427" y="2298"/>
                  </a:lnTo>
                  <a:lnTo>
                    <a:pt x="460" y="2239"/>
                  </a:lnTo>
                  <a:lnTo>
                    <a:pt x="485" y="2181"/>
                  </a:lnTo>
                  <a:lnTo>
                    <a:pt x="519" y="2122"/>
                  </a:lnTo>
                  <a:lnTo>
                    <a:pt x="552" y="2064"/>
                  </a:lnTo>
                  <a:lnTo>
                    <a:pt x="577" y="2005"/>
                  </a:lnTo>
                  <a:lnTo>
                    <a:pt x="610" y="1947"/>
                  </a:lnTo>
                  <a:lnTo>
                    <a:pt x="644" y="1888"/>
                  </a:lnTo>
                  <a:lnTo>
                    <a:pt x="677" y="1830"/>
                  </a:lnTo>
                  <a:lnTo>
                    <a:pt x="711" y="1772"/>
                  </a:lnTo>
                  <a:lnTo>
                    <a:pt x="752" y="1721"/>
                  </a:lnTo>
                  <a:lnTo>
                    <a:pt x="786" y="1663"/>
                  </a:lnTo>
                  <a:lnTo>
                    <a:pt x="819" y="1613"/>
                  </a:lnTo>
                  <a:lnTo>
                    <a:pt x="861" y="1554"/>
                  </a:lnTo>
                  <a:lnTo>
                    <a:pt x="894" y="1504"/>
                  </a:lnTo>
                  <a:lnTo>
                    <a:pt x="936" y="1446"/>
                  </a:lnTo>
                  <a:lnTo>
                    <a:pt x="970" y="1396"/>
                  </a:lnTo>
                  <a:lnTo>
                    <a:pt x="1011" y="1345"/>
                  </a:lnTo>
                  <a:lnTo>
                    <a:pt x="1053" y="1295"/>
                  </a:lnTo>
                  <a:lnTo>
                    <a:pt x="1087" y="1245"/>
                  </a:lnTo>
                  <a:lnTo>
                    <a:pt x="1128" y="1195"/>
                  </a:lnTo>
                  <a:lnTo>
                    <a:pt x="1170" y="1145"/>
                  </a:lnTo>
                  <a:lnTo>
                    <a:pt x="1212" y="1103"/>
                  </a:lnTo>
                  <a:lnTo>
                    <a:pt x="1254" y="1053"/>
                  </a:lnTo>
                  <a:lnTo>
                    <a:pt x="1295" y="1011"/>
                  </a:lnTo>
                  <a:lnTo>
                    <a:pt x="1354" y="953"/>
                  </a:lnTo>
                  <a:lnTo>
                    <a:pt x="1421" y="886"/>
                  </a:lnTo>
                  <a:lnTo>
                    <a:pt x="1463" y="844"/>
                  </a:lnTo>
                  <a:lnTo>
                    <a:pt x="1504" y="802"/>
                  </a:lnTo>
                  <a:lnTo>
                    <a:pt x="1546" y="761"/>
                  </a:lnTo>
                  <a:lnTo>
                    <a:pt x="1588" y="711"/>
                  </a:lnTo>
                  <a:lnTo>
                    <a:pt x="1638" y="660"/>
                  </a:lnTo>
                  <a:lnTo>
                    <a:pt x="1688" y="619"/>
                  </a:lnTo>
                  <a:lnTo>
                    <a:pt x="1747" y="569"/>
                  </a:lnTo>
                  <a:lnTo>
                    <a:pt x="1797" y="518"/>
                  </a:lnTo>
                  <a:lnTo>
                    <a:pt x="1830" y="493"/>
                  </a:lnTo>
                  <a:lnTo>
                    <a:pt x="1855" y="468"/>
                  </a:lnTo>
                  <a:lnTo>
                    <a:pt x="1889" y="443"/>
                  </a:lnTo>
                  <a:lnTo>
                    <a:pt x="1914" y="418"/>
                  </a:lnTo>
                  <a:lnTo>
                    <a:pt x="1947" y="393"/>
                  </a:lnTo>
                  <a:lnTo>
                    <a:pt x="1972" y="376"/>
                  </a:lnTo>
                  <a:lnTo>
                    <a:pt x="2006" y="351"/>
                  </a:lnTo>
                  <a:lnTo>
                    <a:pt x="2039" y="326"/>
                  </a:lnTo>
                  <a:lnTo>
                    <a:pt x="2064" y="301"/>
                  </a:lnTo>
                  <a:lnTo>
                    <a:pt x="2097" y="276"/>
                  </a:lnTo>
                  <a:lnTo>
                    <a:pt x="2131" y="259"/>
                  </a:lnTo>
                  <a:lnTo>
                    <a:pt x="2164" y="234"/>
                  </a:lnTo>
                  <a:lnTo>
                    <a:pt x="2189" y="218"/>
                  </a:lnTo>
                  <a:lnTo>
                    <a:pt x="2223" y="193"/>
                  </a:lnTo>
                  <a:lnTo>
                    <a:pt x="2256" y="176"/>
                  </a:lnTo>
                  <a:lnTo>
                    <a:pt x="2290" y="151"/>
                  </a:lnTo>
                  <a:lnTo>
                    <a:pt x="2323" y="134"/>
                  </a:lnTo>
                  <a:lnTo>
                    <a:pt x="2356" y="117"/>
                  </a:lnTo>
                  <a:lnTo>
                    <a:pt x="2390" y="101"/>
                  </a:lnTo>
                  <a:lnTo>
                    <a:pt x="2423" y="84"/>
                  </a:lnTo>
                  <a:lnTo>
                    <a:pt x="2448" y="76"/>
                  </a:lnTo>
                  <a:lnTo>
                    <a:pt x="2457" y="76"/>
                  </a:lnTo>
                  <a:lnTo>
                    <a:pt x="2490" y="59"/>
                  </a:lnTo>
                  <a:lnTo>
                    <a:pt x="2524" y="42"/>
                  </a:lnTo>
                  <a:lnTo>
                    <a:pt x="2557" y="34"/>
                  </a:lnTo>
                  <a:lnTo>
                    <a:pt x="2590" y="17"/>
                  </a:lnTo>
                  <a:lnTo>
                    <a:pt x="2624" y="9"/>
                  </a:lnTo>
                  <a:lnTo>
                    <a:pt x="2657" y="0"/>
                  </a:lnTo>
                  <a:lnTo>
                    <a:pt x="2674" y="0"/>
                  </a:lnTo>
                  <a:lnTo>
                    <a:pt x="2699" y="0"/>
                  </a:lnTo>
                  <a:lnTo>
                    <a:pt x="2716" y="0"/>
                  </a:lnTo>
                  <a:lnTo>
                    <a:pt x="2732" y="0"/>
                  </a:lnTo>
                  <a:lnTo>
                    <a:pt x="2749" y="0"/>
                  </a:lnTo>
                  <a:lnTo>
                    <a:pt x="2766" y="0"/>
                  </a:lnTo>
                  <a:lnTo>
                    <a:pt x="2891" y="0"/>
                  </a:lnTo>
                  <a:lnTo>
                    <a:pt x="2908" y="0"/>
                  </a:lnTo>
                  <a:lnTo>
                    <a:pt x="2925" y="0"/>
                  </a:lnTo>
                  <a:lnTo>
                    <a:pt x="2941" y="0"/>
                  </a:lnTo>
                  <a:lnTo>
                    <a:pt x="2958" y="0"/>
                  </a:lnTo>
                  <a:lnTo>
                    <a:pt x="2983" y="0"/>
                  </a:lnTo>
                  <a:lnTo>
                    <a:pt x="3000" y="0"/>
                  </a:lnTo>
                  <a:lnTo>
                    <a:pt x="3016" y="9"/>
                  </a:lnTo>
                  <a:lnTo>
                    <a:pt x="3033" y="17"/>
                  </a:lnTo>
                  <a:lnTo>
                    <a:pt x="3050" y="17"/>
                  </a:lnTo>
                  <a:lnTo>
                    <a:pt x="3067" y="26"/>
                  </a:lnTo>
                  <a:lnTo>
                    <a:pt x="3083" y="34"/>
                  </a:lnTo>
                  <a:lnTo>
                    <a:pt x="3100" y="42"/>
                  </a:lnTo>
                  <a:lnTo>
                    <a:pt x="3117" y="51"/>
                  </a:lnTo>
                  <a:lnTo>
                    <a:pt x="3142" y="67"/>
                  </a:lnTo>
                  <a:lnTo>
                    <a:pt x="3158" y="84"/>
                  </a:lnTo>
                  <a:lnTo>
                    <a:pt x="3184" y="92"/>
                  </a:lnTo>
                  <a:lnTo>
                    <a:pt x="3200" y="109"/>
                  </a:lnTo>
                  <a:lnTo>
                    <a:pt x="3225" y="126"/>
                  </a:lnTo>
                  <a:lnTo>
                    <a:pt x="3242" y="142"/>
                  </a:lnTo>
                  <a:lnTo>
                    <a:pt x="3259" y="159"/>
                  </a:lnTo>
                  <a:lnTo>
                    <a:pt x="3275" y="176"/>
                  </a:lnTo>
                  <a:lnTo>
                    <a:pt x="3292" y="193"/>
                  </a:lnTo>
                  <a:lnTo>
                    <a:pt x="3309" y="218"/>
                  </a:lnTo>
                  <a:lnTo>
                    <a:pt x="3326" y="234"/>
                  </a:lnTo>
                  <a:lnTo>
                    <a:pt x="3342" y="251"/>
                  </a:lnTo>
                  <a:lnTo>
                    <a:pt x="3351" y="276"/>
                  </a:lnTo>
                  <a:lnTo>
                    <a:pt x="3367" y="293"/>
                  </a:lnTo>
                  <a:lnTo>
                    <a:pt x="3376" y="318"/>
                  </a:lnTo>
                  <a:lnTo>
                    <a:pt x="3392" y="335"/>
                  </a:lnTo>
                  <a:lnTo>
                    <a:pt x="3401" y="360"/>
                  </a:lnTo>
                  <a:lnTo>
                    <a:pt x="3409" y="385"/>
                  </a:lnTo>
                  <a:lnTo>
                    <a:pt x="3417" y="401"/>
                  </a:lnTo>
                  <a:lnTo>
                    <a:pt x="3426" y="427"/>
                  </a:lnTo>
                  <a:lnTo>
                    <a:pt x="3434" y="452"/>
                  </a:lnTo>
                  <a:lnTo>
                    <a:pt x="3442" y="477"/>
                  </a:lnTo>
                  <a:lnTo>
                    <a:pt x="3451" y="493"/>
                  </a:lnTo>
                  <a:lnTo>
                    <a:pt x="3459" y="518"/>
                  </a:lnTo>
                  <a:lnTo>
                    <a:pt x="3459" y="543"/>
                  </a:lnTo>
                  <a:lnTo>
                    <a:pt x="3459" y="569"/>
                  </a:lnTo>
                  <a:lnTo>
                    <a:pt x="3459" y="594"/>
                  </a:lnTo>
                  <a:lnTo>
                    <a:pt x="3459" y="619"/>
                  </a:lnTo>
                  <a:lnTo>
                    <a:pt x="3459" y="644"/>
                  </a:lnTo>
                  <a:lnTo>
                    <a:pt x="3459" y="669"/>
                  </a:lnTo>
                  <a:lnTo>
                    <a:pt x="3459" y="694"/>
                  </a:lnTo>
                  <a:lnTo>
                    <a:pt x="3459" y="719"/>
                  </a:lnTo>
                  <a:lnTo>
                    <a:pt x="3459" y="744"/>
                  </a:lnTo>
                  <a:lnTo>
                    <a:pt x="3459" y="970"/>
                  </a:lnTo>
                  <a:lnTo>
                    <a:pt x="3459" y="995"/>
                  </a:lnTo>
                  <a:lnTo>
                    <a:pt x="3459" y="1020"/>
                  </a:lnTo>
                  <a:lnTo>
                    <a:pt x="3459" y="1078"/>
                  </a:lnTo>
                  <a:lnTo>
                    <a:pt x="3451" y="1128"/>
                  </a:lnTo>
                  <a:lnTo>
                    <a:pt x="3442" y="1178"/>
                  </a:lnTo>
                  <a:lnTo>
                    <a:pt x="3434" y="1229"/>
                  </a:lnTo>
                  <a:lnTo>
                    <a:pt x="3426" y="1287"/>
                  </a:lnTo>
                  <a:lnTo>
                    <a:pt x="3409" y="1337"/>
                  </a:lnTo>
                  <a:lnTo>
                    <a:pt x="3401" y="1396"/>
                  </a:lnTo>
                  <a:lnTo>
                    <a:pt x="3384" y="1446"/>
                  </a:lnTo>
                  <a:lnTo>
                    <a:pt x="3376" y="1496"/>
                  </a:lnTo>
                  <a:lnTo>
                    <a:pt x="3359" y="1554"/>
                  </a:lnTo>
                  <a:lnTo>
                    <a:pt x="3342" y="1604"/>
                  </a:lnTo>
                  <a:lnTo>
                    <a:pt x="3326" y="1663"/>
                  </a:lnTo>
                  <a:lnTo>
                    <a:pt x="3309" y="1713"/>
                  </a:lnTo>
                  <a:lnTo>
                    <a:pt x="3292" y="1763"/>
                  </a:lnTo>
                  <a:lnTo>
                    <a:pt x="3275" y="1813"/>
                  </a:lnTo>
                  <a:lnTo>
                    <a:pt x="3259" y="1872"/>
                  </a:lnTo>
                  <a:lnTo>
                    <a:pt x="3242" y="1922"/>
                  </a:lnTo>
                  <a:lnTo>
                    <a:pt x="3217" y="1972"/>
                  </a:lnTo>
                  <a:lnTo>
                    <a:pt x="3200" y="2022"/>
                  </a:lnTo>
                  <a:lnTo>
                    <a:pt x="3184" y="2072"/>
                  </a:lnTo>
                  <a:lnTo>
                    <a:pt x="3167" y="2122"/>
                  </a:lnTo>
                  <a:lnTo>
                    <a:pt x="3142" y="2164"/>
                  </a:lnTo>
                  <a:lnTo>
                    <a:pt x="3125" y="2214"/>
                  </a:lnTo>
                  <a:lnTo>
                    <a:pt x="3100" y="2264"/>
                  </a:lnTo>
                  <a:lnTo>
                    <a:pt x="3083" y="2306"/>
                  </a:lnTo>
                  <a:lnTo>
                    <a:pt x="3067" y="2356"/>
                  </a:lnTo>
                  <a:lnTo>
                    <a:pt x="3041" y="2415"/>
                  </a:lnTo>
                  <a:lnTo>
                    <a:pt x="3025" y="2440"/>
                  </a:lnTo>
                  <a:lnTo>
                    <a:pt x="2991" y="2523"/>
                  </a:lnTo>
                  <a:lnTo>
                    <a:pt x="2950" y="2599"/>
                  </a:lnTo>
                  <a:lnTo>
                    <a:pt x="2916" y="2665"/>
                  </a:lnTo>
                  <a:lnTo>
                    <a:pt x="2891" y="2732"/>
                  </a:lnTo>
                  <a:lnTo>
                    <a:pt x="2858" y="2791"/>
                  </a:lnTo>
                  <a:lnTo>
                    <a:pt x="2833" y="2841"/>
                  </a:lnTo>
                  <a:lnTo>
                    <a:pt x="2808" y="2883"/>
                  </a:lnTo>
                  <a:lnTo>
                    <a:pt x="2791" y="2924"/>
                  </a:lnTo>
                  <a:lnTo>
                    <a:pt x="2766" y="2966"/>
                  </a:lnTo>
                  <a:lnTo>
                    <a:pt x="2749" y="3000"/>
                  </a:lnTo>
                  <a:lnTo>
                    <a:pt x="2724" y="3041"/>
                  </a:lnTo>
                  <a:lnTo>
                    <a:pt x="2682" y="3117"/>
                  </a:lnTo>
                  <a:lnTo>
                    <a:pt x="2640" y="3192"/>
                  </a:lnTo>
                  <a:lnTo>
                    <a:pt x="2549" y="3342"/>
                  </a:lnTo>
                  <a:lnTo>
                    <a:pt x="2507" y="3417"/>
                  </a:lnTo>
                  <a:lnTo>
                    <a:pt x="2482" y="3467"/>
                  </a:lnTo>
                  <a:lnTo>
                    <a:pt x="2524" y="3426"/>
                  </a:lnTo>
                  <a:lnTo>
                    <a:pt x="2532" y="3417"/>
                  </a:lnTo>
                  <a:lnTo>
                    <a:pt x="2657" y="3309"/>
                  </a:lnTo>
                  <a:lnTo>
                    <a:pt x="2732" y="3242"/>
                  </a:lnTo>
                  <a:lnTo>
                    <a:pt x="2799" y="3183"/>
                  </a:lnTo>
                  <a:lnTo>
                    <a:pt x="2866" y="3125"/>
                  </a:lnTo>
                  <a:lnTo>
                    <a:pt x="2941" y="3066"/>
                  </a:lnTo>
                  <a:lnTo>
                    <a:pt x="3008" y="3000"/>
                  </a:lnTo>
                  <a:lnTo>
                    <a:pt x="3083" y="2941"/>
                  </a:lnTo>
                  <a:lnTo>
                    <a:pt x="3150" y="2883"/>
                  </a:lnTo>
                  <a:lnTo>
                    <a:pt x="3225" y="2824"/>
                  </a:lnTo>
                  <a:lnTo>
                    <a:pt x="3300" y="2766"/>
                  </a:lnTo>
                  <a:lnTo>
                    <a:pt x="3367" y="2707"/>
                  </a:lnTo>
                  <a:lnTo>
                    <a:pt x="3442" y="2657"/>
                  </a:lnTo>
                  <a:lnTo>
                    <a:pt x="3518" y="2599"/>
                  </a:lnTo>
                  <a:lnTo>
                    <a:pt x="3593" y="2540"/>
                  </a:lnTo>
                  <a:lnTo>
                    <a:pt x="3635" y="2515"/>
                  </a:lnTo>
                  <a:lnTo>
                    <a:pt x="3668" y="2490"/>
                  </a:lnTo>
                  <a:lnTo>
                    <a:pt x="3710" y="2465"/>
                  </a:lnTo>
                  <a:lnTo>
                    <a:pt x="3743" y="2431"/>
                  </a:lnTo>
                  <a:lnTo>
                    <a:pt x="3752" y="2431"/>
                  </a:lnTo>
                  <a:lnTo>
                    <a:pt x="3785" y="2406"/>
                  </a:lnTo>
                  <a:lnTo>
                    <a:pt x="3827" y="2381"/>
                  </a:lnTo>
                  <a:lnTo>
                    <a:pt x="3860" y="2356"/>
                  </a:lnTo>
                  <a:lnTo>
                    <a:pt x="3902" y="2331"/>
                  </a:lnTo>
                  <a:lnTo>
                    <a:pt x="3944" y="2306"/>
                  </a:lnTo>
                  <a:lnTo>
                    <a:pt x="3977" y="2281"/>
                  </a:lnTo>
                  <a:lnTo>
                    <a:pt x="4019" y="2256"/>
                  </a:lnTo>
                  <a:lnTo>
                    <a:pt x="4061" y="2231"/>
                  </a:lnTo>
                  <a:lnTo>
                    <a:pt x="4102" y="2206"/>
                  </a:lnTo>
                  <a:lnTo>
                    <a:pt x="4144" y="2181"/>
                  </a:lnTo>
                  <a:lnTo>
                    <a:pt x="4178" y="2164"/>
                  </a:lnTo>
                  <a:lnTo>
                    <a:pt x="4219" y="2139"/>
                  </a:lnTo>
                  <a:lnTo>
                    <a:pt x="4261" y="2114"/>
                  </a:lnTo>
                  <a:lnTo>
                    <a:pt x="4303" y="2097"/>
                  </a:lnTo>
                  <a:lnTo>
                    <a:pt x="4345" y="2072"/>
                  </a:lnTo>
                  <a:lnTo>
                    <a:pt x="4386" y="2047"/>
                  </a:lnTo>
                  <a:lnTo>
                    <a:pt x="4428" y="2031"/>
                  </a:lnTo>
                  <a:lnTo>
                    <a:pt x="4478" y="2005"/>
                  </a:lnTo>
                  <a:lnTo>
                    <a:pt x="4520" y="1989"/>
                  </a:lnTo>
                  <a:lnTo>
                    <a:pt x="4562" y="1972"/>
                  </a:lnTo>
                  <a:lnTo>
                    <a:pt x="4604" y="1947"/>
                  </a:lnTo>
                  <a:lnTo>
                    <a:pt x="4645" y="1930"/>
                  </a:lnTo>
                  <a:lnTo>
                    <a:pt x="4696" y="1914"/>
                  </a:lnTo>
                  <a:lnTo>
                    <a:pt x="4737" y="1897"/>
                  </a:lnTo>
                  <a:lnTo>
                    <a:pt x="4779" y="1880"/>
                  </a:lnTo>
                  <a:lnTo>
                    <a:pt x="4829" y="1863"/>
                  </a:lnTo>
                  <a:lnTo>
                    <a:pt x="4863" y="1847"/>
                  </a:lnTo>
                  <a:lnTo>
                    <a:pt x="4913" y="1830"/>
                  </a:lnTo>
                  <a:lnTo>
                    <a:pt x="4971" y="1805"/>
                  </a:lnTo>
                  <a:lnTo>
                    <a:pt x="5013" y="1797"/>
                  </a:lnTo>
                  <a:lnTo>
                    <a:pt x="5046" y="1788"/>
                  </a:lnTo>
                  <a:lnTo>
                    <a:pt x="5088" y="1772"/>
                  </a:lnTo>
                  <a:lnTo>
                    <a:pt x="5130" y="1763"/>
                  </a:lnTo>
                  <a:lnTo>
                    <a:pt x="5147" y="1763"/>
                  </a:lnTo>
                  <a:lnTo>
                    <a:pt x="5180" y="1755"/>
                  </a:lnTo>
                  <a:lnTo>
                    <a:pt x="5222" y="1738"/>
                  </a:lnTo>
                  <a:lnTo>
                    <a:pt x="5272" y="1730"/>
                  </a:lnTo>
                  <a:lnTo>
                    <a:pt x="5322" y="1713"/>
                  </a:lnTo>
                  <a:lnTo>
                    <a:pt x="5364" y="1705"/>
                  </a:lnTo>
                  <a:lnTo>
                    <a:pt x="5414" y="1696"/>
                  </a:lnTo>
                  <a:lnTo>
                    <a:pt x="5464" y="1688"/>
                  </a:lnTo>
                  <a:lnTo>
                    <a:pt x="5489" y="1688"/>
                  </a:lnTo>
                  <a:lnTo>
                    <a:pt x="5514" y="1688"/>
                  </a:lnTo>
                  <a:lnTo>
                    <a:pt x="5539" y="1688"/>
                  </a:lnTo>
                  <a:lnTo>
                    <a:pt x="5564" y="1688"/>
                  </a:lnTo>
                  <a:lnTo>
                    <a:pt x="5589" y="1688"/>
                  </a:lnTo>
                  <a:lnTo>
                    <a:pt x="5615" y="1688"/>
                  </a:lnTo>
                  <a:lnTo>
                    <a:pt x="5640" y="1688"/>
                  </a:lnTo>
                  <a:lnTo>
                    <a:pt x="5782" y="1688"/>
                  </a:lnTo>
                  <a:lnTo>
                    <a:pt x="5798" y="1688"/>
                  </a:lnTo>
                  <a:lnTo>
                    <a:pt x="5823" y="1688"/>
                  </a:lnTo>
                  <a:lnTo>
                    <a:pt x="5848" y="1688"/>
                  </a:lnTo>
                  <a:lnTo>
                    <a:pt x="5865" y="1688"/>
                  </a:lnTo>
                  <a:lnTo>
                    <a:pt x="5890" y="1688"/>
                  </a:lnTo>
                  <a:lnTo>
                    <a:pt x="5907" y="1696"/>
                  </a:lnTo>
                  <a:lnTo>
                    <a:pt x="5932" y="1705"/>
                  </a:lnTo>
                  <a:lnTo>
                    <a:pt x="5949" y="1713"/>
                  </a:lnTo>
                  <a:lnTo>
                    <a:pt x="5974" y="1730"/>
                  </a:lnTo>
                  <a:lnTo>
                    <a:pt x="5982" y="1738"/>
                  </a:lnTo>
                  <a:lnTo>
                    <a:pt x="5990" y="1746"/>
                  </a:lnTo>
                  <a:lnTo>
                    <a:pt x="5999" y="1746"/>
                  </a:lnTo>
                  <a:lnTo>
                    <a:pt x="6007" y="1755"/>
                  </a:lnTo>
                  <a:lnTo>
                    <a:pt x="6016" y="1763"/>
                  </a:lnTo>
                  <a:lnTo>
                    <a:pt x="6024" y="1772"/>
                  </a:lnTo>
                  <a:lnTo>
                    <a:pt x="6032" y="1780"/>
                  </a:lnTo>
                  <a:lnTo>
                    <a:pt x="6041" y="1797"/>
                  </a:lnTo>
                  <a:lnTo>
                    <a:pt x="6049" y="1805"/>
                  </a:lnTo>
                  <a:lnTo>
                    <a:pt x="6057" y="1813"/>
                  </a:lnTo>
                  <a:lnTo>
                    <a:pt x="6066" y="1822"/>
                  </a:lnTo>
                  <a:lnTo>
                    <a:pt x="6066" y="1838"/>
                  </a:lnTo>
                  <a:lnTo>
                    <a:pt x="6074" y="1847"/>
                  </a:lnTo>
                  <a:lnTo>
                    <a:pt x="6074" y="1855"/>
                  </a:lnTo>
                  <a:lnTo>
                    <a:pt x="6074" y="1872"/>
                  </a:lnTo>
                  <a:lnTo>
                    <a:pt x="6074" y="1880"/>
                  </a:lnTo>
                  <a:lnTo>
                    <a:pt x="6082" y="1905"/>
                  </a:lnTo>
                  <a:lnTo>
                    <a:pt x="6091" y="1939"/>
                  </a:lnTo>
                  <a:lnTo>
                    <a:pt x="6091" y="1964"/>
                  </a:lnTo>
                  <a:lnTo>
                    <a:pt x="6099" y="1989"/>
                  </a:lnTo>
                  <a:lnTo>
                    <a:pt x="6099" y="2014"/>
                  </a:lnTo>
                  <a:lnTo>
                    <a:pt x="6099" y="2047"/>
                  </a:lnTo>
                  <a:lnTo>
                    <a:pt x="6099" y="2072"/>
                  </a:lnTo>
                  <a:lnTo>
                    <a:pt x="6099" y="2097"/>
                  </a:lnTo>
                  <a:lnTo>
                    <a:pt x="6099" y="2231"/>
                  </a:lnTo>
                  <a:lnTo>
                    <a:pt x="6099" y="2256"/>
                  </a:lnTo>
                  <a:lnTo>
                    <a:pt x="6099" y="2281"/>
                  </a:lnTo>
                  <a:lnTo>
                    <a:pt x="6099" y="2315"/>
                  </a:lnTo>
                  <a:lnTo>
                    <a:pt x="6099" y="2340"/>
                  </a:lnTo>
                  <a:lnTo>
                    <a:pt x="6099" y="2365"/>
                  </a:lnTo>
                  <a:lnTo>
                    <a:pt x="6099" y="2390"/>
                  </a:lnTo>
                  <a:lnTo>
                    <a:pt x="6091" y="2415"/>
                  </a:lnTo>
                  <a:lnTo>
                    <a:pt x="6091" y="2440"/>
                  </a:lnTo>
                  <a:lnTo>
                    <a:pt x="6082" y="2465"/>
                  </a:lnTo>
                  <a:lnTo>
                    <a:pt x="6074" y="2490"/>
                  </a:lnTo>
                  <a:lnTo>
                    <a:pt x="6066" y="2523"/>
                  </a:lnTo>
                  <a:lnTo>
                    <a:pt x="6057" y="2548"/>
                  </a:lnTo>
                  <a:lnTo>
                    <a:pt x="6049" y="2574"/>
                  </a:lnTo>
                  <a:lnTo>
                    <a:pt x="6041" y="2599"/>
                  </a:lnTo>
                  <a:lnTo>
                    <a:pt x="6032" y="2624"/>
                  </a:lnTo>
                  <a:lnTo>
                    <a:pt x="6016" y="2649"/>
                  </a:lnTo>
                  <a:lnTo>
                    <a:pt x="6007" y="2674"/>
                  </a:lnTo>
                  <a:lnTo>
                    <a:pt x="5999" y="2699"/>
                  </a:lnTo>
                  <a:lnTo>
                    <a:pt x="5982" y="2724"/>
                  </a:lnTo>
                  <a:lnTo>
                    <a:pt x="5974" y="2749"/>
                  </a:lnTo>
                  <a:lnTo>
                    <a:pt x="5957" y="2732"/>
                  </a:lnTo>
                  <a:lnTo>
                    <a:pt x="5940" y="2757"/>
                  </a:lnTo>
                  <a:lnTo>
                    <a:pt x="5932" y="2782"/>
                  </a:lnTo>
                  <a:lnTo>
                    <a:pt x="5915" y="2807"/>
                  </a:lnTo>
                  <a:lnTo>
                    <a:pt x="5899" y="2832"/>
                  </a:lnTo>
                  <a:lnTo>
                    <a:pt x="5882" y="2849"/>
                  </a:lnTo>
                  <a:lnTo>
                    <a:pt x="5874" y="2874"/>
                  </a:lnTo>
                  <a:lnTo>
                    <a:pt x="5857" y="2899"/>
                  </a:lnTo>
                  <a:lnTo>
                    <a:pt x="5840" y="2924"/>
                  </a:lnTo>
                  <a:lnTo>
                    <a:pt x="5823" y="2949"/>
                  </a:lnTo>
                  <a:lnTo>
                    <a:pt x="5807" y="2975"/>
                  </a:lnTo>
                  <a:lnTo>
                    <a:pt x="5790" y="2991"/>
                  </a:lnTo>
                  <a:lnTo>
                    <a:pt x="5773" y="3016"/>
                  </a:lnTo>
                  <a:lnTo>
                    <a:pt x="5748" y="3050"/>
                  </a:lnTo>
                  <a:lnTo>
                    <a:pt x="5731" y="3066"/>
                  </a:lnTo>
                  <a:lnTo>
                    <a:pt x="5706" y="3091"/>
                  </a:lnTo>
                  <a:lnTo>
                    <a:pt x="5690" y="3117"/>
                  </a:lnTo>
                  <a:lnTo>
                    <a:pt x="5673" y="3133"/>
                  </a:lnTo>
                  <a:lnTo>
                    <a:pt x="5656" y="3158"/>
                  </a:lnTo>
                  <a:lnTo>
                    <a:pt x="5615" y="3200"/>
                  </a:lnTo>
                  <a:lnTo>
                    <a:pt x="5606" y="3208"/>
                  </a:lnTo>
                  <a:lnTo>
                    <a:pt x="5573" y="3250"/>
                  </a:lnTo>
                  <a:lnTo>
                    <a:pt x="5531" y="3292"/>
                  </a:lnTo>
                  <a:lnTo>
                    <a:pt x="5489" y="3334"/>
                  </a:lnTo>
                  <a:lnTo>
                    <a:pt x="5447" y="3376"/>
                  </a:lnTo>
                  <a:lnTo>
                    <a:pt x="5406" y="3417"/>
                  </a:lnTo>
                  <a:lnTo>
                    <a:pt x="5364" y="3459"/>
                  </a:lnTo>
                  <a:lnTo>
                    <a:pt x="5314" y="3501"/>
                  </a:lnTo>
                  <a:lnTo>
                    <a:pt x="5272" y="3543"/>
                  </a:lnTo>
                  <a:lnTo>
                    <a:pt x="5222" y="3576"/>
                  </a:lnTo>
                  <a:lnTo>
                    <a:pt x="5180" y="3618"/>
                  </a:lnTo>
                  <a:lnTo>
                    <a:pt x="5130" y="3660"/>
                  </a:lnTo>
                  <a:lnTo>
                    <a:pt x="5080" y="3693"/>
                  </a:lnTo>
                  <a:lnTo>
                    <a:pt x="5038" y="3735"/>
                  </a:lnTo>
                  <a:lnTo>
                    <a:pt x="4988" y="3768"/>
                  </a:lnTo>
                  <a:lnTo>
                    <a:pt x="4938" y="3810"/>
                  </a:lnTo>
                  <a:lnTo>
                    <a:pt x="4888" y="3843"/>
                  </a:lnTo>
                  <a:lnTo>
                    <a:pt x="4846" y="3877"/>
                  </a:lnTo>
                  <a:lnTo>
                    <a:pt x="4796" y="3910"/>
                  </a:lnTo>
                  <a:lnTo>
                    <a:pt x="4746" y="3944"/>
                  </a:lnTo>
                  <a:lnTo>
                    <a:pt x="4696" y="3977"/>
                  </a:lnTo>
                  <a:lnTo>
                    <a:pt x="4654" y="4010"/>
                  </a:lnTo>
                  <a:lnTo>
                    <a:pt x="4604" y="4044"/>
                  </a:lnTo>
                  <a:lnTo>
                    <a:pt x="4554" y="4069"/>
                  </a:lnTo>
                  <a:lnTo>
                    <a:pt x="4512" y="4102"/>
                  </a:lnTo>
                  <a:lnTo>
                    <a:pt x="4495" y="4111"/>
                  </a:lnTo>
                  <a:lnTo>
                    <a:pt x="4462" y="4136"/>
                  </a:lnTo>
                  <a:lnTo>
                    <a:pt x="4420" y="4161"/>
                  </a:lnTo>
                  <a:lnTo>
                    <a:pt x="4378" y="4186"/>
                  </a:lnTo>
                  <a:lnTo>
                    <a:pt x="4286" y="4244"/>
                  </a:lnTo>
                  <a:lnTo>
                    <a:pt x="4203" y="4294"/>
                  </a:lnTo>
                  <a:lnTo>
                    <a:pt x="4128" y="4336"/>
                  </a:lnTo>
                  <a:lnTo>
                    <a:pt x="4052" y="4386"/>
                  </a:lnTo>
                  <a:lnTo>
                    <a:pt x="3977" y="4420"/>
                  </a:lnTo>
                  <a:lnTo>
                    <a:pt x="3894" y="4478"/>
                  </a:lnTo>
                  <a:lnTo>
                    <a:pt x="3802" y="4528"/>
                  </a:lnTo>
                  <a:lnTo>
                    <a:pt x="3710" y="4578"/>
                  </a:lnTo>
                  <a:lnTo>
                    <a:pt x="3618" y="4629"/>
                  </a:lnTo>
                  <a:lnTo>
                    <a:pt x="3434" y="4729"/>
                  </a:lnTo>
                  <a:lnTo>
                    <a:pt x="3334" y="4787"/>
                  </a:lnTo>
                  <a:lnTo>
                    <a:pt x="3351" y="4779"/>
                  </a:lnTo>
                  <a:lnTo>
                    <a:pt x="3417" y="4762"/>
                  </a:lnTo>
                  <a:lnTo>
                    <a:pt x="3526" y="4729"/>
                  </a:lnTo>
                  <a:lnTo>
                    <a:pt x="3568" y="4721"/>
                  </a:lnTo>
                  <a:lnTo>
                    <a:pt x="3593" y="4712"/>
                  </a:lnTo>
                  <a:lnTo>
                    <a:pt x="3668" y="4754"/>
                  </a:lnTo>
                  <a:close/>
                  <a:moveTo>
                    <a:pt x="2674" y="4904"/>
                  </a:moveTo>
                  <a:lnTo>
                    <a:pt x="2666" y="4904"/>
                  </a:lnTo>
                  <a:lnTo>
                    <a:pt x="2674" y="4913"/>
                  </a:lnTo>
                  <a:lnTo>
                    <a:pt x="2666" y="4913"/>
                  </a:lnTo>
                  <a:lnTo>
                    <a:pt x="2674" y="4913"/>
                  </a:lnTo>
                  <a:lnTo>
                    <a:pt x="2666" y="4913"/>
                  </a:lnTo>
                  <a:lnTo>
                    <a:pt x="2666" y="4913"/>
                  </a:lnTo>
                  <a:lnTo>
                    <a:pt x="2657" y="4913"/>
                  </a:lnTo>
                  <a:lnTo>
                    <a:pt x="2666" y="4913"/>
                  </a:lnTo>
                  <a:lnTo>
                    <a:pt x="2657" y="4913"/>
                  </a:lnTo>
                  <a:lnTo>
                    <a:pt x="2666" y="4913"/>
                  </a:lnTo>
                  <a:lnTo>
                    <a:pt x="2657" y="4913"/>
                  </a:lnTo>
                  <a:lnTo>
                    <a:pt x="2666" y="4913"/>
                  </a:lnTo>
                  <a:lnTo>
                    <a:pt x="2657" y="4913"/>
                  </a:lnTo>
                  <a:lnTo>
                    <a:pt x="2666" y="4913"/>
                  </a:lnTo>
                  <a:lnTo>
                    <a:pt x="2666" y="4913"/>
                  </a:lnTo>
                  <a:lnTo>
                    <a:pt x="2682" y="4913"/>
                  </a:lnTo>
                  <a:lnTo>
                    <a:pt x="2682" y="4913"/>
                  </a:lnTo>
                  <a:lnTo>
                    <a:pt x="2691" y="4913"/>
                  </a:lnTo>
                  <a:lnTo>
                    <a:pt x="2691" y="4913"/>
                  </a:lnTo>
                  <a:lnTo>
                    <a:pt x="2707" y="4913"/>
                  </a:lnTo>
                  <a:lnTo>
                    <a:pt x="2716" y="4913"/>
                  </a:lnTo>
                  <a:lnTo>
                    <a:pt x="2716" y="4904"/>
                  </a:lnTo>
                  <a:lnTo>
                    <a:pt x="2716" y="4929"/>
                  </a:lnTo>
                  <a:lnTo>
                    <a:pt x="2699" y="4913"/>
                  </a:lnTo>
                  <a:lnTo>
                    <a:pt x="2699" y="4913"/>
                  </a:lnTo>
                  <a:lnTo>
                    <a:pt x="2691" y="4904"/>
                  </a:lnTo>
                  <a:lnTo>
                    <a:pt x="2691" y="4904"/>
                  </a:lnTo>
                  <a:lnTo>
                    <a:pt x="2674" y="4896"/>
                  </a:lnTo>
                  <a:lnTo>
                    <a:pt x="2674" y="4904"/>
                  </a:lnTo>
                  <a:lnTo>
                    <a:pt x="2666" y="4896"/>
                  </a:lnTo>
                  <a:close/>
                  <a:moveTo>
                    <a:pt x="2707" y="4929"/>
                  </a:move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4"/>
            <p:cNvSpPr/>
            <p:nvPr/>
          </p:nvSpPr>
          <p:spPr>
            <a:xfrm>
              <a:off x="7694337" y="4678263"/>
              <a:ext cx="397284" cy="310763"/>
            </a:xfrm>
            <a:custGeom>
              <a:avLst/>
              <a:gdLst/>
              <a:ahLst/>
              <a:cxnLst/>
              <a:rect l="l" t="t" r="r" b="b"/>
              <a:pathLst>
                <a:path w="8054" h="6300" extrusionOk="0">
                  <a:moveTo>
                    <a:pt x="6575" y="3251"/>
                  </a:moveTo>
                  <a:lnTo>
                    <a:pt x="6651" y="3251"/>
                  </a:lnTo>
                  <a:lnTo>
                    <a:pt x="6717" y="3251"/>
                  </a:lnTo>
                  <a:lnTo>
                    <a:pt x="6793" y="3251"/>
                  </a:lnTo>
                  <a:lnTo>
                    <a:pt x="6859" y="3251"/>
                  </a:lnTo>
                  <a:lnTo>
                    <a:pt x="6935" y="3259"/>
                  </a:lnTo>
                  <a:lnTo>
                    <a:pt x="6976" y="3259"/>
                  </a:lnTo>
                  <a:lnTo>
                    <a:pt x="7010" y="3259"/>
                  </a:lnTo>
                  <a:lnTo>
                    <a:pt x="7051" y="3259"/>
                  </a:lnTo>
                  <a:lnTo>
                    <a:pt x="7077" y="3259"/>
                  </a:lnTo>
                  <a:lnTo>
                    <a:pt x="7085" y="3259"/>
                  </a:lnTo>
                  <a:lnTo>
                    <a:pt x="7127" y="3259"/>
                  </a:lnTo>
                  <a:lnTo>
                    <a:pt x="7160" y="3259"/>
                  </a:lnTo>
                  <a:lnTo>
                    <a:pt x="7202" y="3267"/>
                  </a:lnTo>
                  <a:lnTo>
                    <a:pt x="7235" y="3276"/>
                  </a:lnTo>
                  <a:lnTo>
                    <a:pt x="7269" y="3276"/>
                  </a:lnTo>
                  <a:lnTo>
                    <a:pt x="7310" y="3284"/>
                  </a:lnTo>
                  <a:lnTo>
                    <a:pt x="7344" y="3292"/>
                  </a:lnTo>
                  <a:lnTo>
                    <a:pt x="7386" y="3301"/>
                  </a:lnTo>
                  <a:lnTo>
                    <a:pt x="7419" y="3309"/>
                  </a:lnTo>
                  <a:lnTo>
                    <a:pt x="7452" y="3317"/>
                  </a:lnTo>
                  <a:lnTo>
                    <a:pt x="7486" y="3326"/>
                  </a:lnTo>
                  <a:lnTo>
                    <a:pt x="7519" y="3334"/>
                  </a:lnTo>
                  <a:lnTo>
                    <a:pt x="7553" y="3351"/>
                  </a:lnTo>
                  <a:lnTo>
                    <a:pt x="7586" y="3359"/>
                  </a:lnTo>
                  <a:lnTo>
                    <a:pt x="7620" y="3376"/>
                  </a:lnTo>
                  <a:lnTo>
                    <a:pt x="7653" y="3384"/>
                  </a:lnTo>
                  <a:lnTo>
                    <a:pt x="7686" y="3401"/>
                  </a:lnTo>
                  <a:lnTo>
                    <a:pt x="7720" y="3409"/>
                  </a:lnTo>
                  <a:lnTo>
                    <a:pt x="7753" y="3426"/>
                  </a:lnTo>
                  <a:lnTo>
                    <a:pt x="7778" y="3443"/>
                  </a:lnTo>
                  <a:lnTo>
                    <a:pt x="7812" y="3460"/>
                  </a:lnTo>
                  <a:lnTo>
                    <a:pt x="7828" y="3476"/>
                  </a:lnTo>
                  <a:lnTo>
                    <a:pt x="7845" y="3485"/>
                  </a:lnTo>
                  <a:lnTo>
                    <a:pt x="7853" y="3493"/>
                  </a:lnTo>
                  <a:lnTo>
                    <a:pt x="7870" y="3501"/>
                  </a:lnTo>
                  <a:lnTo>
                    <a:pt x="7887" y="3518"/>
                  </a:lnTo>
                  <a:lnTo>
                    <a:pt x="7895" y="3526"/>
                  </a:lnTo>
                  <a:lnTo>
                    <a:pt x="7912" y="3543"/>
                  </a:lnTo>
                  <a:lnTo>
                    <a:pt x="7920" y="3551"/>
                  </a:lnTo>
                  <a:lnTo>
                    <a:pt x="7937" y="3568"/>
                  </a:lnTo>
                  <a:lnTo>
                    <a:pt x="7945" y="3576"/>
                  </a:lnTo>
                  <a:lnTo>
                    <a:pt x="7962" y="3593"/>
                  </a:lnTo>
                  <a:lnTo>
                    <a:pt x="7970" y="3610"/>
                  </a:lnTo>
                  <a:lnTo>
                    <a:pt x="7979" y="3618"/>
                  </a:lnTo>
                  <a:lnTo>
                    <a:pt x="7996" y="3635"/>
                  </a:lnTo>
                  <a:lnTo>
                    <a:pt x="8004" y="3652"/>
                  </a:lnTo>
                  <a:lnTo>
                    <a:pt x="8012" y="3668"/>
                  </a:lnTo>
                  <a:lnTo>
                    <a:pt x="8021" y="3685"/>
                  </a:lnTo>
                  <a:lnTo>
                    <a:pt x="8029" y="3702"/>
                  </a:lnTo>
                  <a:lnTo>
                    <a:pt x="8037" y="3718"/>
                  </a:lnTo>
                  <a:lnTo>
                    <a:pt x="8046" y="3735"/>
                  </a:lnTo>
                  <a:lnTo>
                    <a:pt x="8054" y="3760"/>
                  </a:lnTo>
                  <a:lnTo>
                    <a:pt x="8054" y="3777"/>
                  </a:lnTo>
                  <a:lnTo>
                    <a:pt x="8054" y="3794"/>
                  </a:lnTo>
                  <a:lnTo>
                    <a:pt x="8054" y="3819"/>
                  </a:lnTo>
                  <a:lnTo>
                    <a:pt x="8054" y="3835"/>
                  </a:lnTo>
                  <a:lnTo>
                    <a:pt x="8054" y="3852"/>
                  </a:lnTo>
                  <a:lnTo>
                    <a:pt x="8054" y="3961"/>
                  </a:lnTo>
                  <a:lnTo>
                    <a:pt x="8054" y="3977"/>
                  </a:lnTo>
                  <a:lnTo>
                    <a:pt x="8054" y="4003"/>
                  </a:lnTo>
                  <a:lnTo>
                    <a:pt x="8054" y="4019"/>
                  </a:lnTo>
                  <a:lnTo>
                    <a:pt x="8054" y="4036"/>
                  </a:lnTo>
                  <a:lnTo>
                    <a:pt x="8054" y="4061"/>
                  </a:lnTo>
                  <a:lnTo>
                    <a:pt x="8046" y="4078"/>
                  </a:lnTo>
                  <a:lnTo>
                    <a:pt x="8037" y="4103"/>
                  </a:lnTo>
                  <a:lnTo>
                    <a:pt x="8029" y="4119"/>
                  </a:lnTo>
                  <a:lnTo>
                    <a:pt x="8029" y="4136"/>
                  </a:lnTo>
                  <a:lnTo>
                    <a:pt x="8021" y="4161"/>
                  </a:lnTo>
                  <a:lnTo>
                    <a:pt x="8004" y="4178"/>
                  </a:lnTo>
                  <a:lnTo>
                    <a:pt x="7996" y="4195"/>
                  </a:lnTo>
                  <a:lnTo>
                    <a:pt x="7987" y="4211"/>
                  </a:lnTo>
                  <a:lnTo>
                    <a:pt x="7979" y="4236"/>
                  </a:lnTo>
                  <a:lnTo>
                    <a:pt x="7962" y="4253"/>
                  </a:lnTo>
                  <a:lnTo>
                    <a:pt x="7954" y="4270"/>
                  </a:lnTo>
                  <a:lnTo>
                    <a:pt x="7937" y="4295"/>
                  </a:lnTo>
                  <a:lnTo>
                    <a:pt x="7929" y="4312"/>
                  </a:lnTo>
                  <a:lnTo>
                    <a:pt x="7912" y="4328"/>
                  </a:lnTo>
                  <a:lnTo>
                    <a:pt x="7904" y="4345"/>
                  </a:lnTo>
                  <a:lnTo>
                    <a:pt x="7887" y="4370"/>
                  </a:lnTo>
                  <a:lnTo>
                    <a:pt x="7870" y="4387"/>
                  </a:lnTo>
                  <a:lnTo>
                    <a:pt x="7853" y="4404"/>
                  </a:lnTo>
                  <a:lnTo>
                    <a:pt x="7837" y="4429"/>
                  </a:lnTo>
                  <a:lnTo>
                    <a:pt x="7820" y="4445"/>
                  </a:lnTo>
                  <a:lnTo>
                    <a:pt x="7803" y="4470"/>
                  </a:lnTo>
                  <a:lnTo>
                    <a:pt x="7787" y="4487"/>
                  </a:lnTo>
                  <a:lnTo>
                    <a:pt x="7762" y="4504"/>
                  </a:lnTo>
                  <a:lnTo>
                    <a:pt x="7745" y="4529"/>
                  </a:lnTo>
                  <a:lnTo>
                    <a:pt x="7720" y="4546"/>
                  </a:lnTo>
                  <a:lnTo>
                    <a:pt x="7703" y="4571"/>
                  </a:lnTo>
                  <a:lnTo>
                    <a:pt x="7670" y="4596"/>
                  </a:lnTo>
                  <a:lnTo>
                    <a:pt x="7620" y="4646"/>
                  </a:lnTo>
                  <a:lnTo>
                    <a:pt x="7561" y="4696"/>
                  </a:lnTo>
                  <a:lnTo>
                    <a:pt x="7494" y="4754"/>
                  </a:lnTo>
                  <a:lnTo>
                    <a:pt x="7461" y="4779"/>
                  </a:lnTo>
                  <a:lnTo>
                    <a:pt x="7427" y="4813"/>
                  </a:lnTo>
                  <a:lnTo>
                    <a:pt x="7394" y="4838"/>
                  </a:lnTo>
                  <a:lnTo>
                    <a:pt x="7361" y="4871"/>
                  </a:lnTo>
                  <a:lnTo>
                    <a:pt x="7327" y="4896"/>
                  </a:lnTo>
                  <a:lnTo>
                    <a:pt x="7302" y="4913"/>
                  </a:lnTo>
                  <a:lnTo>
                    <a:pt x="7269" y="4938"/>
                  </a:lnTo>
                  <a:lnTo>
                    <a:pt x="7252" y="4947"/>
                  </a:lnTo>
                  <a:lnTo>
                    <a:pt x="7244" y="4955"/>
                  </a:lnTo>
                  <a:lnTo>
                    <a:pt x="7152" y="5013"/>
                  </a:lnTo>
                  <a:lnTo>
                    <a:pt x="7060" y="5055"/>
                  </a:lnTo>
                  <a:lnTo>
                    <a:pt x="6985" y="5105"/>
                  </a:lnTo>
                  <a:lnTo>
                    <a:pt x="6909" y="5147"/>
                  </a:lnTo>
                  <a:lnTo>
                    <a:pt x="6834" y="5189"/>
                  </a:lnTo>
                  <a:lnTo>
                    <a:pt x="6759" y="5222"/>
                  </a:lnTo>
                  <a:lnTo>
                    <a:pt x="6692" y="5264"/>
                  </a:lnTo>
                  <a:lnTo>
                    <a:pt x="6625" y="5297"/>
                  </a:lnTo>
                  <a:lnTo>
                    <a:pt x="6559" y="5331"/>
                  </a:lnTo>
                  <a:lnTo>
                    <a:pt x="6492" y="5364"/>
                  </a:lnTo>
                  <a:lnTo>
                    <a:pt x="6425" y="5398"/>
                  </a:lnTo>
                  <a:lnTo>
                    <a:pt x="6350" y="5431"/>
                  </a:lnTo>
                  <a:lnTo>
                    <a:pt x="6199" y="5498"/>
                  </a:lnTo>
                  <a:lnTo>
                    <a:pt x="6032" y="5581"/>
                  </a:lnTo>
                  <a:lnTo>
                    <a:pt x="5840" y="5673"/>
                  </a:lnTo>
                  <a:lnTo>
                    <a:pt x="5656" y="5765"/>
                  </a:lnTo>
                  <a:lnTo>
                    <a:pt x="5556" y="5807"/>
                  </a:lnTo>
                  <a:lnTo>
                    <a:pt x="5464" y="5857"/>
                  </a:lnTo>
                  <a:lnTo>
                    <a:pt x="5372" y="5899"/>
                  </a:lnTo>
                  <a:lnTo>
                    <a:pt x="5280" y="5949"/>
                  </a:lnTo>
                  <a:lnTo>
                    <a:pt x="5189" y="5991"/>
                  </a:lnTo>
                  <a:lnTo>
                    <a:pt x="5088" y="6041"/>
                  </a:lnTo>
                  <a:lnTo>
                    <a:pt x="4996" y="6091"/>
                  </a:lnTo>
                  <a:lnTo>
                    <a:pt x="4905" y="6133"/>
                  </a:lnTo>
                  <a:lnTo>
                    <a:pt x="4896" y="6133"/>
                  </a:lnTo>
                  <a:lnTo>
                    <a:pt x="4813" y="6175"/>
                  </a:lnTo>
                  <a:lnTo>
                    <a:pt x="4712" y="6216"/>
                  </a:lnTo>
                  <a:lnTo>
                    <a:pt x="4620" y="6258"/>
                  </a:lnTo>
                  <a:lnTo>
                    <a:pt x="4520" y="6300"/>
                  </a:lnTo>
                  <a:lnTo>
                    <a:pt x="4345" y="6258"/>
                  </a:lnTo>
                  <a:lnTo>
                    <a:pt x="4395" y="6083"/>
                  </a:lnTo>
                  <a:lnTo>
                    <a:pt x="4487" y="6016"/>
                  </a:lnTo>
                  <a:lnTo>
                    <a:pt x="4570" y="5957"/>
                  </a:lnTo>
                  <a:lnTo>
                    <a:pt x="4662" y="5899"/>
                  </a:lnTo>
                  <a:lnTo>
                    <a:pt x="4737" y="5840"/>
                  </a:lnTo>
                  <a:lnTo>
                    <a:pt x="4746" y="5840"/>
                  </a:lnTo>
                  <a:lnTo>
                    <a:pt x="4838" y="5782"/>
                  </a:lnTo>
                  <a:lnTo>
                    <a:pt x="4930" y="5732"/>
                  </a:lnTo>
                  <a:lnTo>
                    <a:pt x="5030" y="5682"/>
                  </a:lnTo>
                  <a:lnTo>
                    <a:pt x="5122" y="5640"/>
                  </a:lnTo>
                  <a:lnTo>
                    <a:pt x="5214" y="5590"/>
                  </a:lnTo>
                  <a:lnTo>
                    <a:pt x="5306" y="5540"/>
                  </a:lnTo>
                  <a:lnTo>
                    <a:pt x="5397" y="5490"/>
                  </a:lnTo>
                  <a:lnTo>
                    <a:pt x="5498" y="5439"/>
                  </a:lnTo>
                  <a:lnTo>
                    <a:pt x="5681" y="5348"/>
                  </a:lnTo>
                  <a:lnTo>
                    <a:pt x="5874" y="5256"/>
                  </a:lnTo>
                  <a:lnTo>
                    <a:pt x="6041" y="5172"/>
                  </a:lnTo>
                  <a:lnTo>
                    <a:pt x="6183" y="5097"/>
                  </a:lnTo>
                  <a:lnTo>
                    <a:pt x="6258" y="5063"/>
                  </a:lnTo>
                  <a:lnTo>
                    <a:pt x="6325" y="5030"/>
                  </a:lnTo>
                  <a:lnTo>
                    <a:pt x="6383" y="4997"/>
                  </a:lnTo>
                  <a:lnTo>
                    <a:pt x="6450" y="4963"/>
                  </a:lnTo>
                  <a:lnTo>
                    <a:pt x="6517" y="4930"/>
                  </a:lnTo>
                  <a:lnTo>
                    <a:pt x="6584" y="4888"/>
                  </a:lnTo>
                  <a:lnTo>
                    <a:pt x="6651" y="4855"/>
                  </a:lnTo>
                  <a:lnTo>
                    <a:pt x="6717" y="4813"/>
                  </a:lnTo>
                  <a:lnTo>
                    <a:pt x="6793" y="4771"/>
                  </a:lnTo>
                  <a:lnTo>
                    <a:pt x="6868" y="4729"/>
                  </a:lnTo>
                  <a:lnTo>
                    <a:pt x="6951" y="4679"/>
                  </a:lnTo>
                  <a:lnTo>
                    <a:pt x="7035" y="4621"/>
                  </a:lnTo>
                  <a:lnTo>
                    <a:pt x="7043" y="4621"/>
                  </a:lnTo>
                  <a:lnTo>
                    <a:pt x="7043" y="4621"/>
                  </a:lnTo>
                  <a:lnTo>
                    <a:pt x="7060" y="4612"/>
                  </a:lnTo>
                  <a:lnTo>
                    <a:pt x="7085" y="4587"/>
                  </a:lnTo>
                  <a:lnTo>
                    <a:pt x="7110" y="4571"/>
                  </a:lnTo>
                  <a:lnTo>
                    <a:pt x="7143" y="4546"/>
                  </a:lnTo>
                  <a:lnTo>
                    <a:pt x="7168" y="4520"/>
                  </a:lnTo>
                  <a:lnTo>
                    <a:pt x="7202" y="4495"/>
                  </a:lnTo>
                  <a:lnTo>
                    <a:pt x="7227" y="4462"/>
                  </a:lnTo>
                  <a:lnTo>
                    <a:pt x="7294" y="4412"/>
                  </a:lnTo>
                  <a:lnTo>
                    <a:pt x="7344" y="4362"/>
                  </a:lnTo>
                  <a:lnTo>
                    <a:pt x="7386" y="4320"/>
                  </a:lnTo>
                  <a:lnTo>
                    <a:pt x="7419" y="4287"/>
                  </a:lnTo>
                  <a:lnTo>
                    <a:pt x="7436" y="4270"/>
                  </a:lnTo>
                  <a:lnTo>
                    <a:pt x="7452" y="4253"/>
                  </a:lnTo>
                  <a:lnTo>
                    <a:pt x="7469" y="4236"/>
                  </a:lnTo>
                  <a:lnTo>
                    <a:pt x="7478" y="4220"/>
                  </a:lnTo>
                  <a:lnTo>
                    <a:pt x="7494" y="4203"/>
                  </a:lnTo>
                  <a:lnTo>
                    <a:pt x="7511" y="4186"/>
                  </a:lnTo>
                  <a:lnTo>
                    <a:pt x="7519" y="4170"/>
                  </a:lnTo>
                  <a:lnTo>
                    <a:pt x="7536" y="4161"/>
                  </a:lnTo>
                  <a:lnTo>
                    <a:pt x="7544" y="4145"/>
                  </a:lnTo>
                  <a:lnTo>
                    <a:pt x="7544" y="4145"/>
                  </a:lnTo>
                  <a:lnTo>
                    <a:pt x="7561" y="4128"/>
                  </a:lnTo>
                  <a:lnTo>
                    <a:pt x="7569" y="4111"/>
                  </a:lnTo>
                  <a:lnTo>
                    <a:pt x="7569" y="4111"/>
                  </a:lnTo>
                  <a:lnTo>
                    <a:pt x="7578" y="4094"/>
                  </a:lnTo>
                  <a:lnTo>
                    <a:pt x="7595" y="4078"/>
                  </a:lnTo>
                  <a:lnTo>
                    <a:pt x="7595" y="4078"/>
                  </a:lnTo>
                  <a:lnTo>
                    <a:pt x="7603" y="4069"/>
                  </a:lnTo>
                  <a:lnTo>
                    <a:pt x="7611" y="4053"/>
                  </a:lnTo>
                  <a:lnTo>
                    <a:pt x="7611" y="4053"/>
                  </a:lnTo>
                  <a:lnTo>
                    <a:pt x="7620" y="4044"/>
                  </a:lnTo>
                  <a:lnTo>
                    <a:pt x="7628" y="4028"/>
                  </a:lnTo>
                  <a:lnTo>
                    <a:pt x="7628" y="4028"/>
                  </a:lnTo>
                  <a:lnTo>
                    <a:pt x="7636" y="4011"/>
                  </a:lnTo>
                  <a:lnTo>
                    <a:pt x="7636" y="4003"/>
                  </a:lnTo>
                  <a:lnTo>
                    <a:pt x="7636" y="4003"/>
                  </a:lnTo>
                  <a:lnTo>
                    <a:pt x="7636" y="3994"/>
                  </a:lnTo>
                  <a:lnTo>
                    <a:pt x="7636" y="3986"/>
                  </a:lnTo>
                  <a:lnTo>
                    <a:pt x="7636" y="3977"/>
                  </a:lnTo>
                  <a:lnTo>
                    <a:pt x="7636" y="3969"/>
                  </a:lnTo>
                  <a:lnTo>
                    <a:pt x="7636" y="3961"/>
                  </a:lnTo>
                  <a:lnTo>
                    <a:pt x="7636" y="3952"/>
                  </a:lnTo>
                  <a:lnTo>
                    <a:pt x="7636" y="3944"/>
                  </a:lnTo>
                  <a:lnTo>
                    <a:pt x="7636" y="3936"/>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36" y="3911"/>
                  </a:lnTo>
                  <a:lnTo>
                    <a:pt x="7628" y="3911"/>
                  </a:lnTo>
                  <a:lnTo>
                    <a:pt x="7620" y="3911"/>
                  </a:lnTo>
                  <a:lnTo>
                    <a:pt x="7620" y="3911"/>
                  </a:lnTo>
                  <a:lnTo>
                    <a:pt x="7611" y="3911"/>
                  </a:lnTo>
                  <a:lnTo>
                    <a:pt x="7595" y="3902"/>
                  </a:lnTo>
                  <a:lnTo>
                    <a:pt x="7578" y="3894"/>
                  </a:lnTo>
                  <a:lnTo>
                    <a:pt x="7561" y="3886"/>
                  </a:lnTo>
                  <a:lnTo>
                    <a:pt x="7536" y="3877"/>
                  </a:lnTo>
                  <a:lnTo>
                    <a:pt x="7519" y="3869"/>
                  </a:lnTo>
                  <a:lnTo>
                    <a:pt x="7494" y="3860"/>
                  </a:lnTo>
                  <a:lnTo>
                    <a:pt x="7469" y="3852"/>
                  </a:lnTo>
                  <a:lnTo>
                    <a:pt x="7469" y="3852"/>
                  </a:lnTo>
                  <a:lnTo>
                    <a:pt x="7444" y="3844"/>
                  </a:lnTo>
                  <a:lnTo>
                    <a:pt x="7419" y="3835"/>
                  </a:lnTo>
                  <a:lnTo>
                    <a:pt x="7394" y="3827"/>
                  </a:lnTo>
                  <a:lnTo>
                    <a:pt x="7361" y="3819"/>
                  </a:lnTo>
                  <a:lnTo>
                    <a:pt x="7336" y="3810"/>
                  </a:lnTo>
                  <a:lnTo>
                    <a:pt x="7302" y="3810"/>
                  </a:lnTo>
                  <a:lnTo>
                    <a:pt x="7277" y="3802"/>
                  </a:lnTo>
                  <a:lnTo>
                    <a:pt x="7244" y="3794"/>
                  </a:lnTo>
                  <a:lnTo>
                    <a:pt x="7219" y="3794"/>
                  </a:lnTo>
                  <a:lnTo>
                    <a:pt x="7185" y="3794"/>
                  </a:lnTo>
                  <a:lnTo>
                    <a:pt x="7152" y="3794"/>
                  </a:lnTo>
                  <a:lnTo>
                    <a:pt x="7118" y="3794"/>
                  </a:lnTo>
                  <a:lnTo>
                    <a:pt x="7085" y="3794"/>
                  </a:lnTo>
                  <a:lnTo>
                    <a:pt x="7051" y="3794"/>
                  </a:lnTo>
                  <a:lnTo>
                    <a:pt x="7043" y="3794"/>
                  </a:lnTo>
                  <a:lnTo>
                    <a:pt x="7018" y="3794"/>
                  </a:lnTo>
                  <a:lnTo>
                    <a:pt x="6985" y="3794"/>
                  </a:lnTo>
                  <a:lnTo>
                    <a:pt x="6951" y="3794"/>
                  </a:lnTo>
                  <a:lnTo>
                    <a:pt x="6918" y="3794"/>
                  </a:lnTo>
                  <a:lnTo>
                    <a:pt x="6851" y="3794"/>
                  </a:lnTo>
                  <a:lnTo>
                    <a:pt x="6784" y="3794"/>
                  </a:lnTo>
                  <a:lnTo>
                    <a:pt x="6717" y="3794"/>
                  </a:lnTo>
                  <a:lnTo>
                    <a:pt x="6366" y="3794"/>
                  </a:lnTo>
                  <a:lnTo>
                    <a:pt x="6300" y="3794"/>
                  </a:lnTo>
                  <a:lnTo>
                    <a:pt x="6241" y="3794"/>
                  </a:lnTo>
                  <a:lnTo>
                    <a:pt x="6174" y="3794"/>
                  </a:lnTo>
                  <a:lnTo>
                    <a:pt x="6107" y="3794"/>
                  </a:lnTo>
                  <a:lnTo>
                    <a:pt x="6041" y="3794"/>
                  </a:lnTo>
                  <a:lnTo>
                    <a:pt x="5982" y="3802"/>
                  </a:lnTo>
                  <a:lnTo>
                    <a:pt x="5915" y="3810"/>
                  </a:lnTo>
                  <a:lnTo>
                    <a:pt x="5857" y="3819"/>
                  </a:lnTo>
                  <a:lnTo>
                    <a:pt x="5790" y="3819"/>
                  </a:lnTo>
                  <a:lnTo>
                    <a:pt x="5723" y="3827"/>
                  </a:lnTo>
                  <a:lnTo>
                    <a:pt x="5665" y="3835"/>
                  </a:lnTo>
                  <a:lnTo>
                    <a:pt x="5598" y="3844"/>
                  </a:lnTo>
                  <a:lnTo>
                    <a:pt x="5539" y="3860"/>
                  </a:lnTo>
                  <a:lnTo>
                    <a:pt x="5473" y="3869"/>
                  </a:lnTo>
                  <a:lnTo>
                    <a:pt x="5414" y="3877"/>
                  </a:lnTo>
                  <a:lnTo>
                    <a:pt x="5347" y="3886"/>
                  </a:lnTo>
                  <a:lnTo>
                    <a:pt x="5289" y="3902"/>
                  </a:lnTo>
                  <a:lnTo>
                    <a:pt x="5230" y="3911"/>
                  </a:lnTo>
                  <a:lnTo>
                    <a:pt x="5163" y="3927"/>
                  </a:lnTo>
                  <a:lnTo>
                    <a:pt x="5105" y="3936"/>
                  </a:lnTo>
                  <a:lnTo>
                    <a:pt x="5047" y="3952"/>
                  </a:lnTo>
                  <a:lnTo>
                    <a:pt x="4980" y="3969"/>
                  </a:lnTo>
                  <a:lnTo>
                    <a:pt x="4921" y="3977"/>
                  </a:lnTo>
                  <a:lnTo>
                    <a:pt x="4863" y="3994"/>
                  </a:lnTo>
                  <a:lnTo>
                    <a:pt x="4796" y="4011"/>
                  </a:lnTo>
                  <a:lnTo>
                    <a:pt x="4737" y="4028"/>
                  </a:lnTo>
                  <a:lnTo>
                    <a:pt x="4679" y="4044"/>
                  </a:lnTo>
                  <a:lnTo>
                    <a:pt x="4620" y="4053"/>
                  </a:lnTo>
                  <a:lnTo>
                    <a:pt x="4554" y="4078"/>
                  </a:lnTo>
                  <a:lnTo>
                    <a:pt x="4495" y="4086"/>
                  </a:lnTo>
                  <a:lnTo>
                    <a:pt x="4370" y="4128"/>
                  </a:lnTo>
                  <a:lnTo>
                    <a:pt x="4253" y="4161"/>
                  </a:lnTo>
                  <a:lnTo>
                    <a:pt x="4128" y="4195"/>
                  </a:lnTo>
                  <a:lnTo>
                    <a:pt x="4002" y="4236"/>
                  </a:lnTo>
                  <a:lnTo>
                    <a:pt x="3885" y="4270"/>
                  </a:lnTo>
                  <a:lnTo>
                    <a:pt x="3635" y="4345"/>
                  </a:lnTo>
                  <a:lnTo>
                    <a:pt x="3384" y="4420"/>
                  </a:lnTo>
                  <a:lnTo>
                    <a:pt x="3259" y="4462"/>
                  </a:lnTo>
                  <a:lnTo>
                    <a:pt x="3125" y="4504"/>
                  </a:lnTo>
                  <a:lnTo>
                    <a:pt x="3000" y="4537"/>
                  </a:lnTo>
                  <a:lnTo>
                    <a:pt x="2866" y="4579"/>
                  </a:lnTo>
                  <a:lnTo>
                    <a:pt x="2741" y="4612"/>
                  </a:lnTo>
                  <a:lnTo>
                    <a:pt x="2607" y="4654"/>
                  </a:lnTo>
                  <a:lnTo>
                    <a:pt x="2582" y="4654"/>
                  </a:lnTo>
                  <a:lnTo>
                    <a:pt x="2549" y="4662"/>
                  </a:lnTo>
                  <a:lnTo>
                    <a:pt x="2524" y="4662"/>
                  </a:lnTo>
                  <a:lnTo>
                    <a:pt x="2473" y="4662"/>
                  </a:lnTo>
                  <a:lnTo>
                    <a:pt x="2432" y="4646"/>
                  </a:lnTo>
                  <a:lnTo>
                    <a:pt x="2398" y="4537"/>
                  </a:lnTo>
                  <a:lnTo>
                    <a:pt x="2365" y="4512"/>
                  </a:lnTo>
                  <a:lnTo>
                    <a:pt x="2365" y="4512"/>
                  </a:lnTo>
                  <a:lnTo>
                    <a:pt x="2331" y="4479"/>
                  </a:lnTo>
                  <a:lnTo>
                    <a:pt x="2306" y="4445"/>
                  </a:lnTo>
                  <a:lnTo>
                    <a:pt x="2290" y="4404"/>
                  </a:lnTo>
                  <a:lnTo>
                    <a:pt x="2281" y="4362"/>
                  </a:lnTo>
                  <a:lnTo>
                    <a:pt x="2281" y="4320"/>
                  </a:lnTo>
                  <a:lnTo>
                    <a:pt x="2281" y="4270"/>
                  </a:lnTo>
                  <a:lnTo>
                    <a:pt x="2290" y="4228"/>
                  </a:lnTo>
                  <a:lnTo>
                    <a:pt x="2290" y="4228"/>
                  </a:lnTo>
                  <a:lnTo>
                    <a:pt x="2306" y="4195"/>
                  </a:lnTo>
                  <a:lnTo>
                    <a:pt x="2323" y="4161"/>
                  </a:lnTo>
                  <a:lnTo>
                    <a:pt x="2348" y="4136"/>
                  </a:lnTo>
                  <a:lnTo>
                    <a:pt x="2373" y="4111"/>
                  </a:lnTo>
                  <a:lnTo>
                    <a:pt x="2390" y="4094"/>
                  </a:lnTo>
                  <a:lnTo>
                    <a:pt x="2432" y="4078"/>
                  </a:lnTo>
                  <a:lnTo>
                    <a:pt x="2448" y="4069"/>
                  </a:lnTo>
                  <a:lnTo>
                    <a:pt x="2465" y="4061"/>
                  </a:lnTo>
                  <a:lnTo>
                    <a:pt x="2499" y="4044"/>
                  </a:lnTo>
                  <a:lnTo>
                    <a:pt x="2582" y="4011"/>
                  </a:lnTo>
                  <a:lnTo>
                    <a:pt x="2616" y="3994"/>
                  </a:lnTo>
                  <a:lnTo>
                    <a:pt x="2624" y="3994"/>
                  </a:lnTo>
                  <a:lnTo>
                    <a:pt x="2624" y="3994"/>
                  </a:lnTo>
                  <a:lnTo>
                    <a:pt x="2624" y="3994"/>
                  </a:lnTo>
                  <a:lnTo>
                    <a:pt x="2632" y="3994"/>
                  </a:lnTo>
                  <a:lnTo>
                    <a:pt x="2824" y="3919"/>
                  </a:lnTo>
                  <a:lnTo>
                    <a:pt x="2925" y="3877"/>
                  </a:lnTo>
                  <a:lnTo>
                    <a:pt x="2966" y="3860"/>
                  </a:lnTo>
                  <a:lnTo>
                    <a:pt x="3016" y="3835"/>
                  </a:lnTo>
                  <a:lnTo>
                    <a:pt x="3092" y="3802"/>
                  </a:lnTo>
                  <a:lnTo>
                    <a:pt x="3167" y="3769"/>
                  </a:lnTo>
                  <a:lnTo>
                    <a:pt x="3242" y="3735"/>
                  </a:lnTo>
                  <a:lnTo>
                    <a:pt x="3317" y="3693"/>
                  </a:lnTo>
                  <a:lnTo>
                    <a:pt x="3392" y="3660"/>
                  </a:lnTo>
                  <a:lnTo>
                    <a:pt x="3451" y="3627"/>
                  </a:lnTo>
                  <a:lnTo>
                    <a:pt x="3459" y="3618"/>
                  </a:lnTo>
                  <a:lnTo>
                    <a:pt x="3534" y="3576"/>
                  </a:lnTo>
                  <a:lnTo>
                    <a:pt x="3601" y="3535"/>
                  </a:lnTo>
                  <a:lnTo>
                    <a:pt x="3668" y="3493"/>
                  </a:lnTo>
                  <a:lnTo>
                    <a:pt x="3735" y="3451"/>
                  </a:lnTo>
                  <a:lnTo>
                    <a:pt x="3810" y="3401"/>
                  </a:lnTo>
                  <a:lnTo>
                    <a:pt x="3877" y="3359"/>
                  </a:lnTo>
                  <a:lnTo>
                    <a:pt x="3944" y="3309"/>
                  </a:lnTo>
                  <a:lnTo>
                    <a:pt x="4011" y="3267"/>
                  </a:lnTo>
                  <a:lnTo>
                    <a:pt x="4077" y="3217"/>
                  </a:lnTo>
                  <a:lnTo>
                    <a:pt x="4144" y="3167"/>
                  </a:lnTo>
                  <a:lnTo>
                    <a:pt x="4169" y="3150"/>
                  </a:lnTo>
                  <a:lnTo>
                    <a:pt x="4194" y="3125"/>
                  </a:lnTo>
                  <a:lnTo>
                    <a:pt x="4219" y="3109"/>
                  </a:lnTo>
                  <a:lnTo>
                    <a:pt x="4245" y="3084"/>
                  </a:lnTo>
                  <a:lnTo>
                    <a:pt x="4278" y="3059"/>
                  </a:lnTo>
                  <a:lnTo>
                    <a:pt x="4311" y="3025"/>
                  </a:lnTo>
                  <a:lnTo>
                    <a:pt x="4345" y="3000"/>
                  </a:lnTo>
                  <a:lnTo>
                    <a:pt x="4378" y="2967"/>
                  </a:lnTo>
                  <a:lnTo>
                    <a:pt x="4412" y="2933"/>
                  </a:lnTo>
                  <a:lnTo>
                    <a:pt x="4453" y="2891"/>
                  </a:lnTo>
                  <a:lnTo>
                    <a:pt x="4495" y="2858"/>
                  </a:lnTo>
                  <a:lnTo>
                    <a:pt x="4529" y="2816"/>
                  </a:lnTo>
                  <a:lnTo>
                    <a:pt x="4570" y="2774"/>
                  </a:lnTo>
                  <a:lnTo>
                    <a:pt x="4612" y="2733"/>
                  </a:lnTo>
                  <a:lnTo>
                    <a:pt x="4654" y="2691"/>
                  </a:lnTo>
                  <a:lnTo>
                    <a:pt x="4696" y="2649"/>
                  </a:lnTo>
                  <a:lnTo>
                    <a:pt x="4746" y="2599"/>
                  </a:lnTo>
                  <a:lnTo>
                    <a:pt x="4788" y="2557"/>
                  </a:lnTo>
                  <a:lnTo>
                    <a:pt x="4829" y="2507"/>
                  </a:lnTo>
                  <a:lnTo>
                    <a:pt x="4871" y="2457"/>
                  </a:lnTo>
                  <a:lnTo>
                    <a:pt x="4921" y="2407"/>
                  </a:lnTo>
                  <a:lnTo>
                    <a:pt x="4963" y="2357"/>
                  </a:lnTo>
                  <a:lnTo>
                    <a:pt x="5005" y="2298"/>
                  </a:lnTo>
                  <a:lnTo>
                    <a:pt x="5047" y="2248"/>
                  </a:lnTo>
                  <a:lnTo>
                    <a:pt x="5088" y="2198"/>
                  </a:lnTo>
                  <a:lnTo>
                    <a:pt x="5130" y="2140"/>
                  </a:lnTo>
                  <a:lnTo>
                    <a:pt x="5172" y="2089"/>
                  </a:lnTo>
                  <a:lnTo>
                    <a:pt x="5214" y="2031"/>
                  </a:lnTo>
                  <a:lnTo>
                    <a:pt x="5255" y="1972"/>
                  </a:lnTo>
                  <a:lnTo>
                    <a:pt x="5289" y="1922"/>
                  </a:lnTo>
                  <a:lnTo>
                    <a:pt x="5306" y="1889"/>
                  </a:lnTo>
                  <a:lnTo>
                    <a:pt x="5331" y="1864"/>
                  </a:lnTo>
                  <a:lnTo>
                    <a:pt x="5347" y="1839"/>
                  </a:lnTo>
                  <a:lnTo>
                    <a:pt x="5364" y="1805"/>
                  </a:lnTo>
                  <a:lnTo>
                    <a:pt x="5381" y="1780"/>
                  </a:lnTo>
                  <a:lnTo>
                    <a:pt x="5397" y="1755"/>
                  </a:lnTo>
                  <a:lnTo>
                    <a:pt x="5414" y="1722"/>
                  </a:lnTo>
                  <a:lnTo>
                    <a:pt x="5431" y="1697"/>
                  </a:lnTo>
                  <a:lnTo>
                    <a:pt x="5448" y="1672"/>
                  </a:lnTo>
                  <a:lnTo>
                    <a:pt x="5464" y="1638"/>
                  </a:lnTo>
                  <a:lnTo>
                    <a:pt x="5481" y="1613"/>
                  </a:lnTo>
                  <a:lnTo>
                    <a:pt x="5489" y="1588"/>
                  </a:lnTo>
                  <a:lnTo>
                    <a:pt x="5506" y="1563"/>
                  </a:lnTo>
                  <a:lnTo>
                    <a:pt x="5523" y="1530"/>
                  </a:lnTo>
                  <a:lnTo>
                    <a:pt x="5531" y="1505"/>
                  </a:lnTo>
                  <a:lnTo>
                    <a:pt x="5548" y="1480"/>
                  </a:lnTo>
                  <a:lnTo>
                    <a:pt x="5556" y="1455"/>
                  </a:lnTo>
                  <a:lnTo>
                    <a:pt x="5573" y="1421"/>
                  </a:lnTo>
                  <a:lnTo>
                    <a:pt x="5581" y="1396"/>
                  </a:lnTo>
                  <a:lnTo>
                    <a:pt x="5590" y="1371"/>
                  </a:lnTo>
                  <a:lnTo>
                    <a:pt x="5606" y="1346"/>
                  </a:lnTo>
                  <a:lnTo>
                    <a:pt x="5615" y="1321"/>
                  </a:lnTo>
                  <a:lnTo>
                    <a:pt x="5623" y="1296"/>
                  </a:lnTo>
                  <a:lnTo>
                    <a:pt x="5631" y="1271"/>
                  </a:lnTo>
                  <a:lnTo>
                    <a:pt x="5640" y="1246"/>
                  </a:lnTo>
                  <a:lnTo>
                    <a:pt x="5648" y="1221"/>
                  </a:lnTo>
                  <a:lnTo>
                    <a:pt x="5656" y="1196"/>
                  </a:lnTo>
                  <a:lnTo>
                    <a:pt x="5656" y="1170"/>
                  </a:lnTo>
                  <a:lnTo>
                    <a:pt x="5665" y="1145"/>
                  </a:lnTo>
                  <a:lnTo>
                    <a:pt x="5665" y="1120"/>
                  </a:lnTo>
                  <a:lnTo>
                    <a:pt x="5665" y="1095"/>
                  </a:lnTo>
                  <a:lnTo>
                    <a:pt x="5665" y="1079"/>
                  </a:lnTo>
                  <a:lnTo>
                    <a:pt x="5665" y="1054"/>
                  </a:lnTo>
                  <a:lnTo>
                    <a:pt x="5665" y="1028"/>
                  </a:lnTo>
                  <a:lnTo>
                    <a:pt x="5665" y="1012"/>
                  </a:lnTo>
                  <a:lnTo>
                    <a:pt x="5665" y="903"/>
                  </a:lnTo>
                  <a:lnTo>
                    <a:pt x="5665" y="886"/>
                  </a:lnTo>
                  <a:lnTo>
                    <a:pt x="5665" y="870"/>
                  </a:lnTo>
                  <a:lnTo>
                    <a:pt x="5665" y="845"/>
                  </a:lnTo>
                  <a:lnTo>
                    <a:pt x="5665" y="828"/>
                  </a:lnTo>
                  <a:lnTo>
                    <a:pt x="5665" y="811"/>
                  </a:lnTo>
                  <a:lnTo>
                    <a:pt x="5665" y="795"/>
                  </a:lnTo>
                  <a:lnTo>
                    <a:pt x="5656" y="778"/>
                  </a:lnTo>
                  <a:lnTo>
                    <a:pt x="5656" y="761"/>
                  </a:lnTo>
                  <a:lnTo>
                    <a:pt x="5648" y="744"/>
                  </a:lnTo>
                  <a:lnTo>
                    <a:pt x="5640" y="728"/>
                  </a:lnTo>
                  <a:lnTo>
                    <a:pt x="5631" y="711"/>
                  </a:lnTo>
                  <a:lnTo>
                    <a:pt x="5623" y="703"/>
                  </a:lnTo>
                  <a:lnTo>
                    <a:pt x="5615" y="686"/>
                  </a:lnTo>
                  <a:lnTo>
                    <a:pt x="5606" y="669"/>
                  </a:lnTo>
                  <a:lnTo>
                    <a:pt x="5598" y="653"/>
                  </a:lnTo>
                  <a:lnTo>
                    <a:pt x="5581" y="636"/>
                  </a:lnTo>
                  <a:lnTo>
                    <a:pt x="5573" y="627"/>
                  </a:lnTo>
                  <a:lnTo>
                    <a:pt x="5556" y="611"/>
                  </a:lnTo>
                  <a:lnTo>
                    <a:pt x="5548" y="594"/>
                  </a:lnTo>
                  <a:lnTo>
                    <a:pt x="5531" y="586"/>
                  </a:lnTo>
                  <a:lnTo>
                    <a:pt x="5514" y="569"/>
                  </a:lnTo>
                  <a:lnTo>
                    <a:pt x="5498" y="552"/>
                  </a:lnTo>
                  <a:lnTo>
                    <a:pt x="5481" y="544"/>
                  </a:lnTo>
                  <a:lnTo>
                    <a:pt x="5456" y="527"/>
                  </a:lnTo>
                  <a:lnTo>
                    <a:pt x="5439" y="511"/>
                  </a:lnTo>
                  <a:lnTo>
                    <a:pt x="5414" y="502"/>
                  </a:lnTo>
                  <a:lnTo>
                    <a:pt x="5397" y="485"/>
                  </a:lnTo>
                  <a:lnTo>
                    <a:pt x="5372" y="477"/>
                  </a:lnTo>
                  <a:lnTo>
                    <a:pt x="5356" y="477"/>
                  </a:lnTo>
                  <a:lnTo>
                    <a:pt x="5347" y="469"/>
                  </a:lnTo>
                  <a:lnTo>
                    <a:pt x="5339" y="469"/>
                  </a:lnTo>
                  <a:lnTo>
                    <a:pt x="5322" y="460"/>
                  </a:lnTo>
                  <a:lnTo>
                    <a:pt x="5314" y="460"/>
                  </a:lnTo>
                  <a:lnTo>
                    <a:pt x="5297" y="460"/>
                  </a:lnTo>
                  <a:lnTo>
                    <a:pt x="5289" y="460"/>
                  </a:lnTo>
                  <a:lnTo>
                    <a:pt x="5280" y="460"/>
                  </a:lnTo>
                  <a:lnTo>
                    <a:pt x="5264" y="460"/>
                  </a:lnTo>
                  <a:lnTo>
                    <a:pt x="5255" y="460"/>
                  </a:lnTo>
                  <a:lnTo>
                    <a:pt x="5239" y="460"/>
                  </a:lnTo>
                  <a:lnTo>
                    <a:pt x="5222" y="460"/>
                  </a:lnTo>
                  <a:lnTo>
                    <a:pt x="5214" y="460"/>
                  </a:lnTo>
                  <a:lnTo>
                    <a:pt x="5197" y="460"/>
                  </a:lnTo>
                  <a:lnTo>
                    <a:pt x="5172" y="460"/>
                  </a:lnTo>
                  <a:lnTo>
                    <a:pt x="5147" y="460"/>
                  </a:lnTo>
                  <a:lnTo>
                    <a:pt x="5113" y="460"/>
                  </a:lnTo>
                  <a:lnTo>
                    <a:pt x="5088" y="460"/>
                  </a:lnTo>
                  <a:lnTo>
                    <a:pt x="5055" y="460"/>
                  </a:lnTo>
                  <a:lnTo>
                    <a:pt x="4896" y="460"/>
                  </a:lnTo>
                  <a:lnTo>
                    <a:pt x="4863" y="460"/>
                  </a:lnTo>
                  <a:lnTo>
                    <a:pt x="4829" y="460"/>
                  </a:lnTo>
                  <a:lnTo>
                    <a:pt x="4796" y="460"/>
                  </a:lnTo>
                  <a:lnTo>
                    <a:pt x="4762" y="460"/>
                  </a:lnTo>
                  <a:lnTo>
                    <a:pt x="4721" y="460"/>
                  </a:lnTo>
                  <a:lnTo>
                    <a:pt x="4687" y="469"/>
                  </a:lnTo>
                  <a:lnTo>
                    <a:pt x="4654" y="477"/>
                  </a:lnTo>
                  <a:lnTo>
                    <a:pt x="4620" y="485"/>
                  </a:lnTo>
                  <a:lnTo>
                    <a:pt x="4579" y="494"/>
                  </a:lnTo>
                  <a:lnTo>
                    <a:pt x="4545" y="502"/>
                  </a:lnTo>
                  <a:lnTo>
                    <a:pt x="4504" y="511"/>
                  </a:lnTo>
                  <a:lnTo>
                    <a:pt x="4470" y="519"/>
                  </a:lnTo>
                  <a:lnTo>
                    <a:pt x="4437" y="527"/>
                  </a:lnTo>
                  <a:lnTo>
                    <a:pt x="4395" y="544"/>
                  </a:lnTo>
                  <a:lnTo>
                    <a:pt x="4361" y="552"/>
                  </a:lnTo>
                  <a:lnTo>
                    <a:pt x="4328" y="569"/>
                  </a:lnTo>
                  <a:lnTo>
                    <a:pt x="4286" y="577"/>
                  </a:lnTo>
                  <a:lnTo>
                    <a:pt x="4253" y="594"/>
                  </a:lnTo>
                  <a:lnTo>
                    <a:pt x="4211" y="602"/>
                  </a:lnTo>
                  <a:lnTo>
                    <a:pt x="4178" y="569"/>
                  </a:lnTo>
                  <a:lnTo>
                    <a:pt x="4161" y="577"/>
                  </a:lnTo>
                  <a:lnTo>
                    <a:pt x="4136" y="586"/>
                  </a:lnTo>
                  <a:lnTo>
                    <a:pt x="4103" y="594"/>
                  </a:lnTo>
                  <a:lnTo>
                    <a:pt x="4069" y="611"/>
                  </a:lnTo>
                  <a:lnTo>
                    <a:pt x="4036" y="627"/>
                  </a:lnTo>
                  <a:lnTo>
                    <a:pt x="3994" y="644"/>
                  </a:lnTo>
                  <a:lnTo>
                    <a:pt x="3961" y="661"/>
                  </a:lnTo>
                  <a:lnTo>
                    <a:pt x="3927" y="678"/>
                  </a:lnTo>
                  <a:lnTo>
                    <a:pt x="3894" y="694"/>
                  </a:lnTo>
                  <a:lnTo>
                    <a:pt x="3860" y="711"/>
                  </a:lnTo>
                  <a:lnTo>
                    <a:pt x="3827" y="728"/>
                  </a:lnTo>
                  <a:lnTo>
                    <a:pt x="3793" y="744"/>
                  </a:lnTo>
                  <a:lnTo>
                    <a:pt x="3760" y="761"/>
                  </a:lnTo>
                  <a:lnTo>
                    <a:pt x="3727" y="778"/>
                  </a:lnTo>
                  <a:lnTo>
                    <a:pt x="3693" y="795"/>
                  </a:lnTo>
                  <a:lnTo>
                    <a:pt x="3668" y="811"/>
                  </a:lnTo>
                  <a:lnTo>
                    <a:pt x="3635" y="836"/>
                  </a:lnTo>
                  <a:lnTo>
                    <a:pt x="3601" y="853"/>
                  </a:lnTo>
                  <a:lnTo>
                    <a:pt x="3576" y="870"/>
                  </a:lnTo>
                  <a:lnTo>
                    <a:pt x="3551" y="886"/>
                  </a:lnTo>
                  <a:lnTo>
                    <a:pt x="3518" y="903"/>
                  </a:lnTo>
                  <a:lnTo>
                    <a:pt x="3493" y="920"/>
                  </a:lnTo>
                  <a:lnTo>
                    <a:pt x="3468" y="937"/>
                  </a:lnTo>
                  <a:lnTo>
                    <a:pt x="3443" y="953"/>
                  </a:lnTo>
                  <a:lnTo>
                    <a:pt x="3417" y="978"/>
                  </a:lnTo>
                  <a:lnTo>
                    <a:pt x="3392" y="995"/>
                  </a:lnTo>
                  <a:lnTo>
                    <a:pt x="3367" y="1012"/>
                  </a:lnTo>
                  <a:lnTo>
                    <a:pt x="3351" y="1028"/>
                  </a:lnTo>
                  <a:lnTo>
                    <a:pt x="3292" y="1070"/>
                  </a:lnTo>
                  <a:lnTo>
                    <a:pt x="3242" y="1112"/>
                  </a:lnTo>
                  <a:lnTo>
                    <a:pt x="3184" y="1154"/>
                  </a:lnTo>
                  <a:lnTo>
                    <a:pt x="3133" y="1196"/>
                  </a:lnTo>
                  <a:lnTo>
                    <a:pt x="3083" y="1237"/>
                  </a:lnTo>
                  <a:lnTo>
                    <a:pt x="3025" y="1287"/>
                  </a:lnTo>
                  <a:lnTo>
                    <a:pt x="2975" y="1329"/>
                  </a:lnTo>
                  <a:lnTo>
                    <a:pt x="2925" y="1379"/>
                  </a:lnTo>
                  <a:lnTo>
                    <a:pt x="2874" y="1429"/>
                  </a:lnTo>
                  <a:lnTo>
                    <a:pt x="2824" y="1471"/>
                  </a:lnTo>
                  <a:lnTo>
                    <a:pt x="2774" y="1521"/>
                  </a:lnTo>
                  <a:lnTo>
                    <a:pt x="2724" y="1571"/>
                  </a:lnTo>
                  <a:lnTo>
                    <a:pt x="2674" y="1613"/>
                  </a:lnTo>
                  <a:lnTo>
                    <a:pt x="2624" y="1663"/>
                  </a:lnTo>
                  <a:lnTo>
                    <a:pt x="2574" y="1714"/>
                  </a:lnTo>
                  <a:lnTo>
                    <a:pt x="2532" y="1764"/>
                  </a:lnTo>
                  <a:lnTo>
                    <a:pt x="2482" y="1814"/>
                  </a:lnTo>
                  <a:lnTo>
                    <a:pt x="2432" y="1864"/>
                  </a:lnTo>
                  <a:lnTo>
                    <a:pt x="2390" y="1914"/>
                  </a:lnTo>
                  <a:lnTo>
                    <a:pt x="2340" y="1972"/>
                  </a:lnTo>
                  <a:lnTo>
                    <a:pt x="2298" y="2023"/>
                  </a:lnTo>
                  <a:lnTo>
                    <a:pt x="2248" y="2073"/>
                  </a:lnTo>
                  <a:lnTo>
                    <a:pt x="2206" y="2123"/>
                  </a:lnTo>
                  <a:lnTo>
                    <a:pt x="2164" y="2181"/>
                  </a:lnTo>
                  <a:lnTo>
                    <a:pt x="2123" y="2231"/>
                  </a:lnTo>
                  <a:lnTo>
                    <a:pt x="2072" y="2290"/>
                  </a:lnTo>
                  <a:lnTo>
                    <a:pt x="2031" y="2340"/>
                  </a:lnTo>
                  <a:lnTo>
                    <a:pt x="1989" y="2399"/>
                  </a:lnTo>
                  <a:lnTo>
                    <a:pt x="1947" y="2449"/>
                  </a:lnTo>
                  <a:lnTo>
                    <a:pt x="1905" y="2507"/>
                  </a:lnTo>
                  <a:lnTo>
                    <a:pt x="1864" y="2566"/>
                  </a:lnTo>
                  <a:lnTo>
                    <a:pt x="1822" y="2616"/>
                  </a:lnTo>
                  <a:lnTo>
                    <a:pt x="1780" y="2674"/>
                  </a:lnTo>
                  <a:lnTo>
                    <a:pt x="1738" y="2733"/>
                  </a:lnTo>
                  <a:lnTo>
                    <a:pt x="1705" y="2791"/>
                  </a:lnTo>
                  <a:lnTo>
                    <a:pt x="1663" y="2841"/>
                  </a:lnTo>
                  <a:lnTo>
                    <a:pt x="1621" y="2900"/>
                  </a:lnTo>
                  <a:lnTo>
                    <a:pt x="1580" y="2958"/>
                  </a:lnTo>
                  <a:lnTo>
                    <a:pt x="1546" y="3017"/>
                  </a:lnTo>
                  <a:lnTo>
                    <a:pt x="1504" y="3075"/>
                  </a:lnTo>
                  <a:lnTo>
                    <a:pt x="1471" y="3134"/>
                  </a:lnTo>
                  <a:lnTo>
                    <a:pt x="1429" y="3192"/>
                  </a:lnTo>
                  <a:lnTo>
                    <a:pt x="1396" y="3251"/>
                  </a:lnTo>
                  <a:lnTo>
                    <a:pt x="1362" y="3317"/>
                  </a:lnTo>
                  <a:lnTo>
                    <a:pt x="1321" y="3376"/>
                  </a:lnTo>
                  <a:lnTo>
                    <a:pt x="1287" y="3434"/>
                  </a:lnTo>
                  <a:lnTo>
                    <a:pt x="1254" y="3493"/>
                  </a:lnTo>
                  <a:lnTo>
                    <a:pt x="1212" y="3560"/>
                  </a:lnTo>
                  <a:lnTo>
                    <a:pt x="1179" y="3618"/>
                  </a:lnTo>
                  <a:lnTo>
                    <a:pt x="1145" y="3677"/>
                  </a:lnTo>
                  <a:lnTo>
                    <a:pt x="1112" y="3735"/>
                  </a:lnTo>
                  <a:lnTo>
                    <a:pt x="1078" y="3802"/>
                  </a:lnTo>
                  <a:lnTo>
                    <a:pt x="1045" y="3860"/>
                  </a:lnTo>
                  <a:lnTo>
                    <a:pt x="1012" y="3927"/>
                  </a:lnTo>
                  <a:lnTo>
                    <a:pt x="978" y="3986"/>
                  </a:lnTo>
                  <a:lnTo>
                    <a:pt x="953" y="4044"/>
                  </a:lnTo>
                  <a:lnTo>
                    <a:pt x="920" y="4111"/>
                  </a:lnTo>
                  <a:lnTo>
                    <a:pt x="886" y="4170"/>
                  </a:lnTo>
                  <a:lnTo>
                    <a:pt x="853" y="4236"/>
                  </a:lnTo>
                  <a:lnTo>
                    <a:pt x="828" y="4295"/>
                  </a:lnTo>
                  <a:lnTo>
                    <a:pt x="794" y="4362"/>
                  </a:lnTo>
                  <a:lnTo>
                    <a:pt x="769" y="4429"/>
                  </a:lnTo>
                  <a:lnTo>
                    <a:pt x="736" y="4487"/>
                  </a:lnTo>
                  <a:lnTo>
                    <a:pt x="711" y="4554"/>
                  </a:lnTo>
                  <a:lnTo>
                    <a:pt x="669" y="4646"/>
                  </a:lnTo>
                  <a:lnTo>
                    <a:pt x="619" y="4746"/>
                  </a:lnTo>
                  <a:lnTo>
                    <a:pt x="577" y="4846"/>
                  </a:lnTo>
                  <a:lnTo>
                    <a:pt x="552" y="4896"/>
                  </a:lnTo>
                  <a:lnTo>
                    <a:pt x="527" y="4955"/>
                  </a:lnTo>
                  <a:lnTo>
                    <a:pt x="510" y="5005"/>
                  </a:lnTo>
                  <a:lnTo>
                    <a:pt x="502" y="5022"/>
                  </a:lnTo>
                  <a:lnTo>
                    <a:pt x="485" y="5055"/>
                  </a:lnTo>
                  <a:lnTo>
                    <a:pt x="460" y="5114"/>
                  </a:lnTo>
                  <a:lnTo>
                    <a:pt x="435" y="5164"/>
                  </a:lnTo>
                  <a:lnTo>
                    <a:pt x="410" y="5214"/>
                  </a:lnTo>
                  <a:lnTo>
                    <a:pt x="393" y="5272"/>
                  </a:lnTo>
                  <a:lnTo>
                    <a:pt x="368" y="5322"/>
                  </a:lnTo>
                  <a:lnTo>
                    <a:pt x="352" y="5381"/>
                  </a:lnTo>
                  <a:lnTo>
                    <a:pt x="326" y="5431"/>
                  </a:lnTo>
                  <a:lnTo>
                    <a:pt x="310" y="5490"/>
                  </a:lnTo>
                  <a:lnTo>
                    <a:pt x="293" y="5540"/>
                  </a:lnTo>
                  <a:lnTo>
                    <a:pt x="276" y="5598"/>
                  </a:lnTo>
                  <a:lnTo>
                    <a:pt x="268" y="5623"/>
                  </a:lnTo>
                  <a:lnTo>
                    <a:pt x="260" y="5648"/>
                  </a:lnTo>
                  <a:lnTo>
                    <a:pt x="251" y="5682"/>
                  </a:lnTo>
                  <a:lnTo>
                    <a:pt x="243" y="5707"/>
                  </a:lnTo>
                  <a:lnTo>
                    <a:pt x="235" y="5732"/>
                  </a:lnTo>
                  <a:lnTo>
                    <a:pt x="226" y="5757"/>
                  </a:lnTo>
                  <a:lnTo>
                    <a:pt x="226" y="5790"/>
                  </a:lnTo>
                  <a:lnTo>
                    <a:pt x="218" y="5815"/>
                  </a:lnTo>
                  <a:lnTo>
                    <a:pt x="218" y="5832"/>
                  </a:lnTo>
                  <a:lnTo>
                    <a:pt x="218" y="5840"/>
                  </a:lnTo>
                  <a:lnTo>
                    <a:pt x="210" y="5865"/>
                  </a:lnTo>
                  <a:lnTo>
                    <a:pt x="201" y="5891"/>
                  </a:lnTo>
                  <a:lnTo>
                    <a:pt x="193" y="5916"/>
                  </a:lnTo>
                  <a:lnTo>
                    <a:pt x="184" y="5941"/>
                  </a:lnTo>
                  <a:lnTo>
                    <a:pt x="176" y="5974"/>
                  </a:lnTo>
                  <a:lnTo>
                    <a:pt x="168" y="5999"/>
                  </a:lnTo>
                  <a:lnTo>
                    <a:pt x="159" y="6024"/>
                  </a:lnTo>
                  <a:lnTo>
                    <a:pt x="159" y="6049"/>
                  </a:lnTo>
                  <a:lnTo>
                    <a:pt x="159" y="6074"/>
                  </a:lnTo>
                  <a:lnTo>
                    <a:pt x="159" y="6099"/>
                  </a:lnTo>
                  <a:lnTo>
                    <a:pt x="159" y="6124"/>
                  </a:lnTo>
                  <a:lnTo>
                    <a:pt x="159" y="6150"/>
                  </a:lnTo>
                  <a:lnTo>
                    <a:pt x="159" y="6175"/>
                  </a:lnTo>
                  <a:lnTo>
                    <a:pt x="159" y="6175"/>
                  </a:lnTo>
                  <a:lnTo>
                    <a:pt x="159" y="6208"/>
                  </a:lnTo>
                  <a:lnTo>
                    <a:pt x="159" y="6233"/>
                  </a:lnTo>
                  <a:lnTo>
                    <a:pt x="93" y="6300"/>
                  </a:lnTo>
                  <a:lnTo>
                    <a:pt x="26" y="6241"/>
                  </a:lnTo>
                  <a:lnTo>
                    <a:pt x="17" y="6216"/>
                  </a:lnTo>
                  <a:lnTo>
                    <a:pt x="9" y="6191"/>
                  </a:lnTo>
                  <a:lnTo>
                    <a:pt x="9" y="6158"/>
                  </a:lnTo>
                  <a:lnTo>
                    <a:pt x="1" y="6133"/>
                  </a:lnTo>
                  <a:lnTo>
                    <a:pt x="1" y="6099"/>
                  </a:lnTo>
                  <a:lnTo>
                    <a:pt x="1" y="6074"/>
                  </a:lnTo>
                  <a:lnTo>
                    <a:pt x="1" y="6041"/>
                  </a:lnTo>
                  <a:lnTo>
                    <a:pt x="1" y="6016"/>
                  </a:lnTo>
                  <a:lnTo>
                    <a:pt x="1" y="5982"/>
                  </a:lnTo>
                  <a:lnTo>
                    <a:pt x="1" y="5957"/>
                  </a:lnTo>
                  <a:lnTo>
                    <a:pt x="1" y="5924"/>
                  </a:lnTo>
                  <a:lnTo>
                    <a:pt x="1" y="5899"/>
                  </a:lnTo>
                  <a:lnTo>
                    <a:pt x="1" y="5865"/>
                  </a:lnTo>
                  <a:lnTo>
                    <a:pt x="1" y="5832"/>
                  </a:lnTo>
                  <a:lnTo>
                    <a:pt x="1" y="5790"/>
                  </a:lnTo>
                  <a:lnTo>
                    <a:pt x="1" y="5765"/>
                  </a:lnTo>
                  <a:lnTo>
                    <a:pt x="1" y="5740"/>
                  </a:lnTo>
                  <a:lnTo>
                    <a:pt x="1" y="5707"/>
                  </a:lnTo>
                  <a:lnTo>
                    <a:pt x="1" y="5673"/>
                  </a:lnTo>
                  <a:lnTo>
                    <a:pt x="1" y="5648"/>
                  </a:lnTo>
                  <a:lnTo>
                    <a:pt x="9" y="5615"/>
                  </a:lnTo>
                  <a:lnTo>
                    <a:pt x="9" y="5590"/>
                  </a:lnTo>
                  <a:lnTo>
                    <a:pt x="17" y="5556"/>
                  </a:lnTo>
                  <a:lnTo>
                    <a:pt x="26" y="5523"/>
                  </a:lnTo>
                  <a:lnTo>
                    <a:pt x="34" y="5464"/>
                  </a:lnTo>
                  <a:lnTo>
                    <a:pt x="51" y="5406"/>
                  </a:lnTo>
                  <a:lnTo>
                    <a:pt x="68" y="5348"/>
                  </a:lnTo>
                  <a:lnTo>
                    <a:pt x="84" y="5281"/>
                  </a:lnTo>
                  <a:lnTo>
                    <a:pt x="101" y="5222"/>
                  </a:lnTo>
                  <a:lnTo>
                    <a:pt x="126" y="5164"/>
                  </a:lnTo>
                  <a:lnTo>
                    <a:pt x="143" y="5105"/>
                  </a:lnTo>
                  <a:lnTo>
                    <a:pt x="159" y="5047"/>
                  </a:lnTo>
                  <a:lnTo>
                    <a:pt x="184" y="4988"/>
                  </a:lnTo>
                  <a:lnTo>
                    <a:pt x="201" y="4930"/>
                  </a:lnTo>
                  <a:lnTo>
                    <a:pt x="218" y="4896"/>
                  </a:lnTo>
                  <a:lnTo>
                    <a:pt x="226" y="4871"/>
                  </a:lnTo>
                  <a:lnTo>
                    <a:pt x="243" y="4813"/>
                  </a:lnTo>
                  <a:lnTo>
                    <a:pt x="268" y="4763"/>
                  </a:lnTo>
                  <a:lnTo>
                    <a:pt x="293" y="4704"/>
                  </a:lnTo>
                  <a:lnTo>
                    <a:pt x="335" y="4604"/>
                  </a:lnTo>
                  <a:lnTo>
                    <a:pt x="385" y="4495"/>
                  </a:lnTo>
                  <a:lnTo>
                    <a:pt x="427" y="4404"/>
                  </a:lnTo>
                  <a:lnTo>
                    <a:pt x="452" y="4337"/>
                  </a:lnTo>
                  <a:lnTo>
                    <a:pt x="485" y="4270"/>
                  </a:lnTo>
                  <a:lnTo>
                    <a:pt x="519" y="4211"/>
                  </a:lnTo>
                  <a:lnTo>
                    <a:pt x="544" y="4145"/>
                  </a:lnTo>
                  <a:lnTo>
                    <a:pt x="577" y="4078"/>
                  </a:lnTo>
                  <a:lnTo>
                    <a:pt x="611" y="4011"/>
                  </a:lnTo>
                  <a:lnTo>
                    <a:pt x="636" y="3952"/>
                  </a:lnTo>
                  <a:lnTo>
                    <a:pt x="669" y="3886"/>
                  </a:lnTo>
                  <a:lnTo>
                    <a:pt x="702" y="3819"/>
                  </a:lnTo>
                  <a:lnTo>
                    <a:pt x="736" y="3760"/>
                  </a:lnTo>
                  <a:lnTo>
                    <a:pt x="769" y="3693"/>
                  </a:lnTo>
                  <a:lnTo>
                    <a:pt x="803" y="3627"/>
                  </a:lnTo>
                  <a:lnTo>
                    <a:pt x="836" y="3568"/>
                  </a:lnTo>
                  <a:lnTo>
                    <a:pt x="870" y="3501"/>
                  </a:lnTo>
                  <a:lnTo>
                    <a:pt x="911" y="3434"/>
                  </a:lnTo>
                  <a:lnTo>
                    <a:pt x="945" y="3376"/>
                  </a:lnTo>
                  <a:lnTo>
                    <a:pt x="978" y="3309"/>
                  </a:lnTo>
                  <a:lnTo>
                    <a:pt x="1012" y="3251"/>
                  </a:lnTo>
                  <a:lnTo>
                    <a:pt x="1053" y="3184"/>
                  </a:lnTo>
                  <a:lnTo>
                    <a:pt x="1087" y="3125"/>
                  </a:lnTo>
                  <a:lnTo>
                    <a:pt x="1128" y="3059"/>
                  </a:lnTo>
                  <a:lnTo>
                    <a:pt x="1162" y="3000"/>
                  </a:lnTo>
                  <a:lnTo>
                    <a:pt x="1204" y="2942"/>
                  </a:lnTo>
                  <a:lnTo>
                    <a:pt x="1245" y="2875"/>
                  </a:lnTo>
                  <a:lnTo>
                    <a:pt x="1279" y="2816"/>
                  </a:lnTo>
                  <a:lnTo>
                    <a:pt x="1321" y="2758"/>
                  </a:lnTo>
                  <a:lnTo>
                    <a:pt x="1362" y="2699"/>
                  </a:lnTo>
                  <a:lnTo>
                    <a:pt x="1396" y="2632"/>
                  </a:lnTo>
                  <a:lnTo>
                    <a:pt x="1438" y="2574"/>
                  </a:lnTo>
                  <a:lnTo>
                    <a:pt x="1479" y="2515"/>
                  </a:lnTo>
                  <a:lnTo>
                    <a:pt x="1521" y="2457"/>
                  </a:lnTo>
                  <a:lnTo>
                    <a:pt x="1563" y="2399"/>
                  </a:lnTo>
                  <a:lnTo>
                    <a:pt x="1605" y="2340"/>
                  </a:lnTo>
                  <a:lnTo>
                    <a:pt x="1646" y="2282"/>
                  </a:lnTo>
                  <a:lnTo>
                    <a:pt x="1697" y="2223"/>
                  </a:lnTo>
                  <a:lnTo>
                    <a:pt x="1738" y="2165"/>
                  </a:lnTo>
                  <a:lnTo>
                    <a:pt x="1780" y="2106"/>
                  </a:lnTo>
                  <a:lnTo>
                    <a:pt x="1830" y="2056"/>
                  </a:lnTo>
                  <a:lnTo>
                    <a:pt x="1872" y="1998"/>
                  </a:lnTo>
                  <a:lnTo>
                    <a:pt x="1922" y="1939"/>
                  </a:lnTo>
                  <a:lnTo>
                    <a:pt x="1964" y="1881"/>
                  </a:lnTo>
                  <a:lnTo>
                    <a:pt x="2014" y="1830"/>
                  </a:lnTo>
                  <a:lnTo>
                    <a:pt x="2056" y="1772"/>
                  </a:lnTo>
                  <a:lnTo>
                    <a:pt x="2106" y="1722"/>
                  </a:lnTo>
                  <a:lnTo>
                    <a:pt x="2156" y="1663"/>
                  </a:lnTo>
                  <a:lnTo>
                    <a:pt x="2198" y="1613"/>
                  </a:lnTo>
                  <a:lnTo>
                    <a:pt x="2248" y="1555"/>
                  </a:lnTo>
                  <a:lnTo>
                    <a:pt x="2298" y="1505"/>
                  </a:lnTo>
                  <a:lnTo>
                    <a:pt x="2348" y="1455"/>
                  </a:lnTo>
                  <a:lnTo>
                    <a:pt x="2398" y="1396"/>
                  </a:lnTo>
                  <a:lnTo>
                    <a:pt x="2448" y="1346"/>
                  </a:lnTo>
                  <a:lnTo>
                    <a:pt x="2507" y="1296"/>
                  </a:lnTo>
                  <a:lnTo>
                    <a:pt x="2557" y="1246"/>
                  </a:lnTo>
                  <a:lnTo>
                    <a:pt x="2607" y="1196"/>
                  </a:lnTo>
                  <a:lnTo>
                    <a:pt x="2657" y="1145"/>
                  </a:lnTo>
                  <a:lnTo>
                    <a:pt x="2716" y="1095"/>
                  </a:lnTo>
                  <a:lnTo>
                    <a:pt x="2766" y="1045"/>
                  </a:lnTo>
                  <a:lnTo>
                    <a:pt x="2824" y="995"/>
                  </a:lnTo>
                  <a:lnTo>
                    <a:pt x="2874" y="945"/>
                  </a:lnTo>
                  <a:lnTo>
                    <a:pt x="2933" y="903"/>
                  </a:lnTo>
                  <a:lnTo>
                    <a:pt x="2983" y="853"/>
                  </a:lnTo>
                  <a:lnTo>
                    <a:pt x="3042" y="811"/>
                  </a:lnTo>
                  <a:lnTo>
                    <a:pt x="3100" y="761"/>
                  </a:lnTo>
                  <a:lnTo>
                    <a:pt x="3159" y="719"/>
                  </a:lnTo>
                  <a:lnTo>
                    <a:pt x="3184" y="694"/>
                  </a:lnTo>
                  <a:lnTo>
                    <a:pt x="3209" y="678"/>
                  </a:lnTo>
                  <a:lnTo>
                    <a:pt x="3234" y="661"/>
                  </a:lnTo>
                  <a:lnTo>
                    <a:pt x="3267" y="636"/>
                  </a:lnTo>
                  <a:lnTo>
                    <a:pt x="3292" y="619"/>
                  </a:lnTo>
                  <a:lnTo>
                    <a:pt x="3326" y="594"/>
                  </a:lnTo>
                  <a:lnTo>
                    <a:pt x="3351" y="577"/>
                  </a:lnTo>
                  <a:lnTo>
                    <a:pt x="3384" y="552"/>
                  </a:lnTo>
                  <a:lnTo>
                    <a:pt x="3417" y="536"/>
                  </a:lnTo>
                  <a:lnTo>
                    <a:pt x="3451" y="519"/>
                  </a:lnTo>
                  <a:lnTo>
                    <a:pt x="3484" y="494"/>
                  </a:lnTo>
                  <a:lnTo>
                    <a:pt x="3518" y="477"/>
                  </a:lnTo>
                  <a:lnTo>
                    <a:pt x="3551" y="452"/>
                  </a:lnTo>
                  <a:lnTo>
                    <a:pt x="3585" y="435"/>
                  </a:lnTo>
                  <a:lnTo>
                    <a:pt x="3618" y="419"/>
                  </a:lnTo>
                  <a:lnTo>
                    <a:pt x="3660" y="394"/>
                  </a:lnTo>
                  <a:lnTo>
                    <a:pt x="3693" y="377"/>
                  </a:lnTo>
                  <a:lnTo>
                    <a:pt x="3727" y="360"/>
                  </a:lnTo>
                  <a:lnTo>
                    <a:pt x="3768" y="335"/>
                  </a:lnTo>
                  <a:lnTo>
                    <a:pt x="3802" y="318"/>
                  </a:lnTo>
                  <a:lnTo>
                    <a:pt x="3844" y="302"/>
                  </a:lnTo>
                  <a:lnTo>
                    <a:pt x="3877" y="285"/>
                  </a:lnTo>
                  <a:lnTo>
                    <a:pt x="3919" y="268"/>
                  </a:lnTo>
                  <a:lnTo>
                    <a:pt x="3961" y="252"/>
                  </a:lnTo>
                  <a:lnTo>
                    <a:pt x="4002" y="235"/>
                  </a:lnTo>
                  <a:lnTo>
                    <a:pt x="4036" y="218"/>
                  </a:lnTo>
                  <a:lnTo>
                    <a:pt x="4061" y="201"/>
                  </a:lnTo>
                  <a:lnTo>
                    <a:pt x="4077" y="201"/>
                  </a:lnTo>
                  <a:lnTo>
                    <a:pt x="4119" y="185"/>
                  </a:lnTo>
                  <a:lnTo>
                    <a:pt x="4161" y="168"/>
                  </a:lnTo>
                  <a:lnTo>
                    <a:pt x="4203" y="151"/>
                  </a:lnTo>
                  <a:lnTo>
                    <a:pt x="4245" y="135"/>
                  </a:lnTo>
                  <a:lnTo>
                    <a:pt x="4286" y="126"/>
                  </a:lnTo>
                  <a:lnTo>
                    <a:pt x="4328" y="110"/>
                  </a:lnTo>
                  <a:lnTo>
                    <a:pt x="4370" y="101"/>
                  </a:lnTo>
                  <a:lnTo>
                    <a:pt x="4412" y="84"/>
                  </a:lnTo>
                  <a:lnTo>
                    <a:pt x="4453" y="76"/>
                  </a:lnTo>
                  <a:lnTo>
                    <a:pt x="4495" y="59"/>
                  </a:lnTo>
                  <a:lnTo>
                    <a:pt x="4537" y="51"/>
                  </a:lnTo>
                  <a:lnTo>
                    <a:pt x="4579" y="43"/>
                  </a:lnTo>
                  <a:lnTo>
                    <a:pt x="4620" y="34"/>
                  </a:lnTo>
                  <a:lnTo>
                    <a:pt x="4662" y="26"/>
                  </a:lnTo>
                  <a:lnTo>
                    <a:pt x="4704" y="18"/>
                  </a:lnTo>
                  <a:lnTo>
                    <a:pt x="4746" y="9"/>
                  </a:lnTo>
                  <a:lnTo>
                    <a:pt x="4788" y="1"/>
                  </a:lnTo>
                  <a:lnTo>
                    <a:pt x="4829" y="1"/>
                  </a:lnTo>
                  <a:lnTo>
                    <a:pt x="4871" y="1"/>
                  </a:lnTo>
                  <a:lnTo>
                    <a:pt x="4913" y="1"/>
                  </a:lnTo>
                  <a:lnTo>
                    <a:pt x="4955" y="1"/>
                  </a:lnTo>
                  <a:lnTo>
                    <a:pt x="4996" y="1"/>
                  </a:lnTo>
                  <a:lnTo>
                    <a:pt x="5122" y="1"/>
                  </a:lnTo>
                  <a:lnTo>
                    <a:pt x="5163" y="1"/>
                  </a:lnTo>
                  <a:lnTo>
                    <a:pt x="5205" y="1"/>
                  </a:lnTo>
                  <a:lnTo>
                    <a:pt x="5247" y="1"/>
                  </a:lnTo>
                  <a:lnTo>
                    <a:pt x="5289" y="9"/>
                  </a:lnTo>
                  <a:lnTo>
                    <a:pt x="5322" y="9"/>
                  </a:lnTo>
                  <a:lnTo>
                    <a:pt x="5347" y="9"/>
                  </a:lnTo>
                  <a:lnTo>
                    <a:pt x="5364" y="9"/>
                  </a:lnTo>
                  <a:lnTo>
                    <a:pt x="5389" y="9"/>
                  </a:lnTo>
                  <a:lnTo>
                    <a:pt x="5406" y="9"/>
                  </a:lnTo>
                  <a:lnTo>
                    <a:pt x="5422" y="18"/>
                  </a:lnTo>
                  <a:lnTo>
                    <a:pt x="5448" y="26"/>
                  </a:lnTo>
                  <a:lnTo>
                    <a:pt x="5464" y="34"/>
                  </a:lnTo>
                  <a:lnTo>
                    <a:pt x="5489" y="34"/>
                  </a:lnTo>
                  <a:lnTo>
                    <a:pt x="5506" y="43"/>
                  </a:lnTo>
                  <a:lnTo>
                    <a:pt x="5523" y="51"/>
                  </a:lnTo>
                  <a:lnTo>
                    <a:pt x="5548" y="59"/>
                  </a:lnTo>
                  <a:lnTo>
                    <a:pt x="5564" y="68"/>
                  </a:lnTo>
                  <a:lnTo>
                    <a:pt x="5581" y="76"/>
                  </a:lnTo>
                  <a:lnTo>
                    <a:pt x="5598" y="84"/>
                  </a:lnTo>
                  <a:lnTo>
                    <a:pt x="5631" y="101"/>
                  </a:lnTo>
                  <a:lnTo>
                    <a:pt x="5665" y="126"/>
                  </a:lnTo>
                  <a:lnTo>
                    <a:pt x="5698" y="143"/>
                  </a:lnTo>
                  <a:lnTo>
                    <a:pt x="5732" y="168"/>
                  </a:lnTo>
                  <a:lnTo>
                    <a:pt x="5765" y="185"/>
                  </a:lnTo>
                  <a:lnTo>
                    <a:pt x="5790" y="210"/>
                  </a:lnTo>
                  <a:lnTo>
                    <a:pt x="5823" y="226"/>
                  </a:lnTo>
                  <a:lnTo>
                    <a:pt x="5849" y="252"/>
                  </a:lnTo>
                  <a:lnTo>
                    <a:pt x="5874" y="277"/>
                  </a:lnTo>
                  <a:lnTo>
                    <a:pt x="5899" y="302"/>
                  </a:lnTo>
                  <a:lnTo>
                    <a:pt x="5924" y="327"/>
                  </a:lnTo>
                  <a:lnTo>
                    <a:pt x="5949" y="352"/>
                  </a:lnTo>
                  <a:lnTo>
                    <a:pt x="5965" y="385"/>
                  </a:lnTo>
                  <a:lnTo>
                    <a:pt x="5991" y="410"/>
                  </a:lnTo>
                  <a:lnTo>
                    <a:pt x="6007" y="435"/>
                  </a:lnTo>
                  <a:lnTo>
                    <a:pt x="6024" y="469"/>
                  </a:lnTo>
                  <a:lnTo>
                    <a:pt x="6041" y="494"/>
                  </a:lnTo>
                  <a:lnTo>
                    <a:pt x="6057" y="527"/>
                  </a:lnTo>
                  <a:lnTo>
                    <a:pt x="6066" y="561"/>
                  </a:lnTo>
                  <a:lnTo>
                    <a:pt x="6082" y="586"/>
                  </a:lnTo>
                  <a:lnTo>
                    <a:pt x="6091" y="619"/>
                  </a:lnTo>
                  <a:lnTo>
                    <a:pt x="6107" y="653"/>
                  </a:lnTo>
                  <a:lnTo>
                    <a:pt x="6116" y="678"/>
                  </a:lnTo>
                  <a:lnTo>
                    <a:pt x="6124" y="711"/>
                  </a:lnTo>
                  <a:lnTo>
                    <a:pt x="6124" y="744"/>
                  </a:lnTo>
                  <a:lnTo>
                    <a:pt x="6133" y="778"/>
                  </a:lnTo>
                  <a:lnTo>
                    <a:pt x="6133" y="811"/>
                  </a:lnTo>
                  <a:lnTo>
                    <a:pt x="6133" y="845"/>
                  </a:lnTo>
                  <a:lnTo>
                    <a:pt x="6133" y="870"/>
                  </a:lnTo>
                  <a:lnTo>
                    <a:pt x="6133" y="987"/>
                  </a:lnTo>
                  <a:lnTo>
                    <a:pt x="6133" y="1020"/>
                  </a:lnTo>
                  <a:lnTo>
                    <a:pt x="6133" y="1054"/>
                  </a:lnTo>
                  <a:lnTo>
                    <a:pt x="6133" y="1087"/>
                  </a:lnTo>
                  <a:lnTo>
                    <a:pt x="6133" y="1112"/>
                  </a:lnTo>
                  <a:lnTo>
                    <a:pt x="6133" y="1145"/>
                  </a:lnTo>
                  <a:lnTo>
                    <a:pt x="6124" y="1179"/>
                  </a:lnTo>
                  <a:lnTo>
                    <a:pt x="6124" y="1212"/>
                  </a:lnTo>
                  <a:lnTo>
                    <a:pt x="6116" y="1246"/>
                  </a:lnTo>
                  <a:lnTo>
                    <a:pt x="6107" y="1279"/>
                  </a:lnTo>
                  <a:lnTo>
                    <a:pt x="6099" y="1313"/>
                  </a:lnTo>
                  <a:lnTo>
                    <a:pt x="6091" y="1346"/>
                  </a:lnTo>
                  <a:lnTo>
                    <a:pt x="6074" y="1371"/>
                  </a:lnTo>
                  <a:lnTo>
                    <a:pt x="6066" y="1404"/>
                  </a:lnTo>
                  <a:lnTo>
                    <a:pt x="6057" y="1438"/>
                  </a:lnTo>
                  <a:lnTo>
                    <a:pt x="6041" y="1471"/>
                  </a:lnTo>
                  <a:lnTo>
                    <a:pt x="6032" y="1505"/>
                  </a:lnTo>
                  <a:lnTo>
                    <a:pt x="6016" y="1538"/>
                  </a:lnTo>
                  <a:lnTo>
                    <a:pt x="6007" y="1571"/>
                  </a:lnTo>
                  <a:lnTo>
                    <a:pt x="5991" y="1597"/>
                  </a:lnTo>
                  <a:lnTo>
                    <a:pt x="5974" y="1630"/>
                  </a:lnTo>
                  <a:lnTo>
                    <a:pt x="5965" y="1663"/>
                  </a:lnTo>
                  <a:lnTo>
                    <a:pt x="5949" y="1697"/>
                  </a:lnTo>
                  <a:lnTo>
                    <a:pt x="5932" y="1730"/>
                  </a:lnTo>
                  <a:lnTo>
                    <a:pt x="5915" y="1755"/>
                  </a:lnTo>
                  <a:lnTo>
                    <a:pt x="5899" y="1789"/>
                  </a:lnTo>
                  <a:lnTo>
                    <a:pt x="5882" y="1822"/>
                  </a:lnTo>
                  <a:lnTo>
                    <a:pt x="5865" y="1856"/>
                  </a:lnTo>
                  <a:lnTo>
                    <a:pt x="5849" y="1881"/>
                  </a:lnTo>
                  <a:lnTo>
                    <a:pt x="5832" y="1914"/>
                  </a:lnTo>
                  <a:lnTo>
                    <a:pt x="5807" y="1947"/>
                  </a:lnTo>
                  <a:lnTo>
                    <a:pt x="5790" y="1981"/>
                  </a:lnTo>
                  <a:lnTo>
                    <a:pt x="5773" y="2006"/>
                  </a:lnTo>
                  <a:lnTo>
                    <a:pt x="5757" y="2039"/>
                  </a:lnTo>
                  <a:lnTo>
                    <a:pt x="5732" y="2073"/>
                  </a:lnTo>
                  <a:lnTo>
                    <a:pt x="5715" y="2106"/>
                  </a:lnTo>
                  <a:lnTo>
                    <a:pt x="5690" y="2131"/>
                  </a:lnTo>
                  <a:lnTo>
                    <a:pt x="5648" y="2198"/>
                  </a:lnTo>
                  <a:lnTo>
                    <a:pt x="5606" y="2257"/>
                  </a:lnTo>
                  <a:lnTo>
                    <a:pt x="5564" y="2315"/>
                  </a:lnTo>
                  <a:lnTo>
                    <a:pt x="5523" y="2373"/>
                  </a:lnTo>
                  <a:lnTo>
                    <a:pt x="5473" y="2432"/>
                  </a:lnTo>
                  <a:lnTo>
                    <a:pt x="5431" y="2490"/>
                  </a:lnTo>
                  <a:lnTo>
                    <a:pt x="5322" y="2557"/>
                  </a:lnTo>
                  <a:lnTo>
                    <a:pt x="5280" y="2607"/>
                  </a:lnTo>
                  <a:lnTo>
                    <a:pt x="5230" y="2666"/>
                  </a:lnTo>
                  <a:lnTo>
                    <a:pt x="5189" y="2716"/>
                  </a:lnTo>
                  <a:lnTo>
                    <a:pt x="5138" y="2774"/>
                  </a:lnTo>
                  <a:lnTo>
                    <a:pt x="5097" y="2825"/>
                  </a:lnTo>
                  <a:lnTo>
                    <a:pt x="5047" y="2875"/>
                  </a:lnTo>
                  <a:lnTo>
                    <a:pt x="5005" y="2925"/>
                  </a:lnTo>
                  <a:lnTo>
                    <a:pt x="4955" y="2975"/>
                  </a:lnTo>
                  <a:lnTo>
                    <a:pt x="4913" y="3017"/>
                  </a:lnTo>
                  <a:lnTo>
                    <a:pt x="4871" y="3067"/>
                  </a:lnTo>
                  <a:lnTo>
                    <a:pt x="4829" y="3109"/>
                  </a:lnTo>
                  <a:lnTo>
                    <a:pt x="4779" y="3150"/>
                  </a:lnTo>
                  <a:lnTo>
                    <a:pt x="4737" y="3192"/>
                  </a:lnTo>
                  <a:lnTo>
                    <a:pt x="4704" y="3234"/>
                  </a:lnTo>
                  <a:lnTo>
                    <a:pt x="4662" y="3267"/>
                  </a:lnTo>
                  <a:lnTo>
                    <a:pt x="4620" y="3301"/>
                  </a:lnTo>
                  <a:lnTo>
                    <a:pt x="4587" y="3334"/>
                  </a:lnTo>
                  <a:lnTo>
                    <a:pt x="4554" y="3368"/>
                  </a:lnTo>
                  <a:lnTo>
                    <a:pt x="4520" y="3401"/>
                  </a:lnTo>
                  <a:lnTo>
                    <a:pt x="4487" y="3426"/>
                  </a:lnTo>
                  <a:lnTo>
                    <a:pt x="4453" y="3451"/>
                  </a:lnTo>
                  <a:lnTo>
                    <a:pt x="4428" y="3476"/>
                  </a:lnTo>
                  <a:lnTo>
                    <a:pt x="4395" y="3493"/>
                  </a:lnTo>
                  <a:lnTo>
                    <a:pt x="4328" y="3551"/>
                  </a:lnTo>
                  <a:lnTo>
                    <a:pt x="4328" y="3551"/>
                  </a:lnTo>
                  <a:lnTo>
                    <a:pt x="4378" y="3535"/>
                  </a:lnTo>
                  <a:lnTo>
                    <a:pt x="4445" y="3518"/>
                  </a:lnTo>
                  <a:lnTo>
                    <a:pt x="4504" y="3501"/>
                  </a:lnTo>
                  <a:lnTo>
                    <a:pt x="4570" y="3493"/>
                  </a:lnTo>
                  <a:lnTo>
                    <a:pt x="4629" y="3476"/>
                  </a:lnTo>
                  <a:lnTo>
                    <a:pt x="4696" y="3460"/>
                  </a:lnTo>
                  <a:lnTo>
                    <a:pt x="4762" y="3443"/>
                  </a:lnTo>
                  <a:lnTo>
                    <a:pt x="4821" y="3434"/>
                  </a:lnTo>
                  <a:lnTo>
                    <a:pt x="4888" y="3418"/>
                  </a:lnTo>
                  <a:lnTo>
                    <a:pt x="4955" y="3401"/>
                  </a:lnTo>
                  <a:lnTo>
                    <a:pt x="5021" y="3393"/>
                  </a:lnTo>
                  <a:lnTo>
                    <a:pt x="5080" y="3376"/>
                  </a:lnTo>
                  <a:lnTo>
                    <a:pt x="5147" y="3368"/>
                  </a:lnTo>
                  <a:lnTo>
                    <a:pt x="5214" y="3351"/>
                  </a:lnTo>
                  <a:lnTo>
                    <a:pt x="5280" y="3343"/>
                  </a:lnTo>
                  <a:lnTo>
                    <a:pt x="5347" y="3334"/>
                  </a:lnTo>
                  <a:lnTo>
                    <a:pt x="5414" y="3326"/>
                  </a:lnTo>
                  <a:lnTo>
                    <a:pt x="5481" y="3309"/>
                  </a:lnTo>
                  <a:lnTo>
                    <a:pt x="5548" y="3301"/>
                  </a:lnTo>
                  <a:lnTo>
                    <a:pt x="5615" y="3292"/>
                  </a:lnTo>
                  <a:lnTo>
                    <a:pt x="5681" y="3284"/>
                  </a:lnTo>
                  <a:lnTo>
                    <a:pt x="5740" y="3284"/>
                  </a:lnTo>
                  <a:lnTo>
                    <a:pt x="5807" y="3276"/>
                  </a:lnTo>
                  <a:lnTo>
                    <a:pt x="5882" y="3276"/>
                  </a:lnTo>
                  <a:lnTo>
                    <a:pt x="5949" y="3267"/>
                  </a:lnTo>
                  <a:lnTo>
                    <a:pt x="6016" y="3267"/>
                  </a:lnTo>
                  <a:lnTo>
                    <a:pt x="6082" y="3267"/>
                  </a:lnTo>
                  <a:lnTo>
                    <a:pt x="6149" y="3267"/>
                  </a:lnTo>
                  <a:lnTo>
                    <a:pt x="6224" y="3267"/>
                  </a:lnTo>
                  <a:lnTo>
                    <a:pt x="6291" y="3267"/>
                  </a:lnTo>
                  <a:lnTo>
                    <a:pt x="6575" y="3267"/>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4"/>
            <p:cNvSpPr/>
            <p:nvPr/>
          </p:nvSpPr>
          <p:spPr>
            <a:xfrm>
              <a:off x="8126200" y="4721128"/>
              <a:ext cx="129041" cy="137673"/>
            </a:xfrm>
            <a:custGeom>
              <a:avLst/>
              <a:gdLst/>
              <a:ahLst/>
              <a:cxnLst/>
              <a:rect l="l" t="t" r="r" b="b"/>
              <a:pathLst>
                <a:path w="2616" h="2791" extrusionOk="0">
                  <a:moveTo>
                    <a:pt x="2365" y="661"/>
                  </a:moveTo>
                  <a:lnTo>
                    <a:pt x="2365" y="627"/>
                  </a:lnTo>
                  <a:lnTo>
                    <a:pt x="2365" y="627"/>
                  </a:lnTo>
                  <a:lnTo>
                    <a:pt x="2365" y="602"/>
                  </a:lnTo>
                  <a:lnTo>
                    <a:pt x="2365" y="577"/>
                  </a:lnTo>
                  <a:lnTo>
                    <a:pt x="2365" y="552"/>
                  </a:lnTo>
                  <a:lnTo>
                    <a:pt x="2365" y="527"/>
                  </a:lnTo>
                  <a:lnTo>
                    <a:pt x="2357" y="502"/>
                  </a:lnTo>
                  <a:lnTo>
                    <a:pt x="2348" y="477"/>
                  </a:lnTo>
                  <a:lnTo>
                    <a:pt x="2340" y="460"/>
                  </a:lnTo>
                  <a:lnTo>
                    <a:pt x="2331" y="435"/>
                  </a:lnTo>
                  <a:lnTo>
                    <a:pt x="2331" y="427"/>
                  </a:lnTo>
                  <a:lnTo>
                    <a:pt x="2331" y="427"/>
                  </a:lnTo>
                  <a:lnTo>
                    <a:pt x="2331" y="410"/>
                  </a:lnTo>
                  <a:lnTo>
                    <a:pt x="2331" y="410"/>
                  </a:lnTo>
                  <a:lnTo>
                    <a:pt x="2323" y="402"/>
                  </a:lnTo>
                  <a:lnTo>
                    <a:pt x="2323" y="402"/>
                  </a:lnTo>
                  <a:lnTo>
                    <a:pt x="2315" y="385"/>
                  </a:lnTo>
                  <a:lnTo>
                    <a:pt x="2315" y="385"/>
                  </a:lnTo>
                  <a:lnTo>
                    <a:pt x="2315" y="377"/>
                  </a:lnTo>
                  <a:lnTo>
                    <a:pt x="2315" y="377"/>
                  </a:lnTo>
                  <a:lnTo>
                    <a:pt x="2306" y="360"/>
                  </a:lnTo>
                  <a:lnTo>
                    <a:pt x="2306" y="360"/>
                  </a:lnTo>
                  <a:lnTo>
                    <a:pt x="2298" y="352"/>
                  </a:lnTo>
                  <a:lnTo>
                    <a:pt x="2298" y="352"/>
                  </a:lnTo>
                  <a:lnTo>
                    <a:pt x="2298" y="352"/>
                  </a:lnTo>
                  <a:lnTo>
                    <a:pt x="2290" y="343"/>
                  </a:lnTo>
                  <a:lnTo>
                    <a:pt x="2290" y="343"/>
                  </a:lnTo>
                  <a:lnTo>
                    <a:pt x="2281" y="327"/>
                  </a:lnTo>
                  <a:lnTo>
                    <a:pt x="2281" y="327"/>
                  </a:lnTo>
                  <a:lnTo>
                    <a:pt x="2273" y="318"/>
                  </a:lnTo>
                  <a:lnTo>
                    <a:pt x="2273" y="318"/>
                  </a:lnTo>
                  <a:lnTo>
                    <a:pt x="2273" y="310"/>
                  </a:lnTo>
                  <a:lnTo>
                    <a:pt x="2273" y="310"/>
                  </a:lnTo>
                  <a:lnTo>
                    <a:pt x="2265" y="293"/>
                  </a:lnTo>
                  <a:lnTo>
                    <a:pt x="2265" y="293"/>
                  </a:lnTo>
                  <a:lnTo>
                    <a:pt x="2256" y="285"/>
                  </a:lnTo>
                  <a:lnTo>
                    <a:pt x="2256" y="285"/>
                  </a:lnTo>
                  <a:lnTo>
                    <a:pt x="2248" y="276"/>
                  </a:lnTo>
                  <a:lnTo>
                    <a:pt x="2248" y="276"/>
                  </a:lnTo>
                  <a:lnTo>
                    <a:pt x="2231" y="268"/>
                  </a:lnTo>
                  <a:lnTo>
                    <a:pt x="2231" y="268"/>
                  </a:lnTo>
                  <a:lnTo>
                    <a:pt x="2223" y="260"/>
                  </a:lnTo>
                  <a:lnTo>
                    <a:pt x="2223" y="260"/>
                  </a:lnTo>
                  <a:lnTo>
                    <a:pt x="2215" y="251"/>
                  </a:lnTo>
                  <a:lnTo>
                    <a:pt x="2215" y="251"/>
                  </a:lnTo>
                  <a:lnTo>
                    <a:pt x="2206" y="243"/>
                  </a:lnTo>
                  <a:lnTo>
                    <a:pt x="2206" y="243"/>
                  </a:lnTo>
                  <a:lnTo>
                    <a:pt x="2198" y="235"/>
                  </a:lnTo>
                  <a:lnTo>
                    <a:pt x="2198" y="235"/>
                  </a:lnTo>
                  <a:lnTo>
                    <a:pt x="2189" y="226"/>
                  </a:lnTo>
                  <a:lnTo>
                    <a:pt x="2189" y="226"/>
                  </a:lnTo>
                  <a:lnTo>
                    <a:pt x="2181" y="218"/>
                  </a:lnTo>
                  <a:lnTo>
                    <a:pt x="2181" y="218"/>
                  </a:lnTo>
                  <a:lnTo>
                    <a:pt x="2164" y="210"/>
                  </a:lnTo>
                  <a:lnTo>
                    <a:pt x="2164" y="210"/>
                  </a:lnTo>
                  <a:lnTo>
                    <a:pt x="2156" y="201"/>
                  </a:lnTo>
                  <a:lnTo>
                    <a:pt x="2156" y="201"/>
                  </a:lnTo>
                  <a:lnTo>
                    <a:pt x="2148" y="193"/>
                  </a:lnTo>
                  <a:lnTo>
                    <a:pt x="2148" y="193"/>
                  </a:lnTo>
                  <a:lnTo>
                    <a:pt x="2131" y="185"/>
                  </a:lnTo>
                  <a:lnTo>
                    <a:pt x="2131" y="185"/>
                  </a:lnTo>
                  <a:lnTo>
                    <a:pt x="2123" y="176"/>
                  </a:lnTo>
                  <a:lnTo>
                    <a:pt x="2123" y="176"/>
                  </a:lnTo>
                  <a:lnTo>
                    <a:pt x="2106" y="176"/>
                  </a:lnTo>
                  <a:lnTo>
                    <a:pt x="2106" y="176"/>
                  </a:lnTo>
                  <a:lnTo>
                    <a:pt x="2098" y="168"/>
                  </a:lnTo>
                  <a:lnTo>
                    <a:pt x="2098" y="168"/>
                  </a:lnTo>
                  <a:lnTo>
                    <a:pt x="2081" y="159"/>
                  </a:lnTo>
                  <a:lnTo>
                    <a:pt x="2081" y="159"/>
                  </a:lnTo>
                  <a:lnTo>
                    <a:pt x="2073" y="159"/>
                  </a:lnTo>
                  <a:lnTo>
                    <a:pt x="2073" y="159"/>
                  </a:lnTo>
                  <a:lnTo>
                    <a:pt x="2056" y="159"/>
                  </a:lnTo>
                  <a:lnTo>
                    <a:pt x="2056" y="159"/>
                  </a:lnTo>
                  <a:lnTo>
                    <a:pt x="2047" y="159"/>
                  </a:lnTo>
                  <a:lnTo>
                    <a:pt x="2047" y="159"/>
                  </a:lnTo>
                  <a:lnTo>
                    <a:pt x="2031" y="159"/>
                  </a:lnTo>
                  <a:lnTo>
                    <a:pt x="2031" y="159"/>
                  </a:lnTo>
                  <a:lnTo>
                    <a:pt x="2014" y="159"/>
                  </a:lnTo>
                  <a:lnTo>
                    <a:pt x="2014" y="159"/>
                  </a:lnTo>
                  <a:lnTo>
                    <a:pt x="1997" y="159"/>
                  </a:lnTo>
                  <a:lnTo>
                    <a:pt x="1997" y="159"/>
                  </a:lnTo>
                  <a:lnTo>
                    <a:pt x="1989" y="159"/>
                  </a:lnTo>
                  <a:lnTo>
                    <a:pt x="1989" y="159"/>
                  </a:lnTo>
                  <a:lnTo>
                    <a:pt x="1972" y="159"/>
                  </a:lnTo>
                  <a:lnTo>
                    <a:pt x="1972" y="159"/>
                  </a:lnTo>
                  <a:lnTo>
                    <a:pt x="1956" y="159"/>
                  </a:lnTo>
                  <a:lnTo>
                    <a:pt x="1956" y="159"/>
                  </a:lnTo>
                  <a:lnTo>
                    <a:pt x="1939" y="159"/>
                  </a:lnTo>
                  <a:lnTo>
                    <a:pt x="1805" y="159"/>
                  </a:lnTo>
                  <a:lnTo>
                    <a:pt x="1788" y="159"/>
                  </a:lnTo>
                  <a:lnTo>
                    <a:pt x="1788" y="159"/>
                  </a:lnTo>
                  <a:lnTo>
                    <a:pt x="1772" y="159"/>
                  </a:lnTo>
                  <a:lnTo>
                    <a:pt x="1755" y="159"/>
                  </a:lnTo>
                  <a:lnTo>
                    <a:pt x="1755" y="159"/>
                  </a:lnTo>
                  <a:lnTo>
                    <a:pt x="1738" y="159"/>
                  </a:lnTo>
                  <a:lnTo>
                    <a:pt x="1788" y="226"/>
                  </a:lnTo>
                  <a:lnTo>
                    <a:pt x="1755" y="226"/>
                  </a:lnTo>
                  <a:lnTo>
                    <a:pt x="1755" y="226"/>
                  </a:lnTo>
                  <a:lnTo>
                    <a:pt x="1722" y="235"/>
                  </a:lnTo>
                  <a:lnTo>
                    <a:pt x="1688" y="251"/>
                  </a:lnTo>
                  <a:lnTo>
                    <a:pt x="1655" y="260"/>
                  </a:lnTo>
                  <a:lnTo>
                    <a:pt x="1621" y="268"/>
                  </a:lnTo>
                  <a:lnTo>
                    <a:pt x="1588" y="285"/>
                  </a:lnTo>
                  <a:lnTo>
                    <a:pt x="1555" y="293"/>
                  </a:lnTo>
                  <a:lnTo>
                    <a:pt x="1521" y="310"/>
                  </a:lnTo>
                  <a:lnTo>
                    <a:pt x="1488" y="327"/>
                  </a:lnTo>
                  <a:lnTo>
                    <a:pt x="1463" y="335"/>
                  </a:lnTo>
                  <a:lnTo>
                    <a:pt x="1454" y="335"/>
                  </a:lnTo>
                  <a:lnTo>
                    <a:pt x="1421" y="352"/>
                  </a:lnTo>
                  <a:lnTo>
                    <a:pt x="1387" y="368"/>
                  </a:lnTo>
                  <a:lnTo>
                    <a:pt x="1354" y="385"/>
                  </a:lnTo>
                  <a:lnTo>
                    <a:pt x="1321" y="410"/>
                  </a:lnTo>
                  <a:lnTo>
                    <a:pt x="1287" y="427"/>
                  </a:lnTo>
                  <a:lnTo>
                    <a:pt x="1254" y="452"/>
                  </a:lnTo>
                  <a:lnTo>
                    <a:pt x="1220" y="469"/>
                  </a:lnTo>
                  <a:lnTo>
                    <a:pt x="1187" y="494"/>
                  </a:lnTo>
                  <a:lnTo>
                    <a:pt x="1154" y="519"/>
                  </a:lnTo>
                  <a:lnTo>
                    <a:pt x="1120" y="544"/>
                  </a:lnTo>
                  <a:lnTo>
                    <a:pt x="1087" y="560"/>
                  </a:lnTo>
                  <a:lnTo>
                    <a:pt x="1053" y="586"/>
                  </a:lnTo>
                  <a:lnTo>
                    <a:pt x="1020" y="611"/>
                  </a:lnTo>
                  <a:lnTo>
                    <a:pt x="986" y="644"/>
                  </a:lnTo>
                  <a:lnTo>
                    <a:pt x="953" y="669"/>
                  </a:lnTo>
                  <a:lnTo>
                    <a:pt x="928" y="694"/>
                  </a:lnTo>
                  <a:lnTo>
                    <a:pt x="895" y="719"/>
                  </a:lnTo>
                  <a:lnTo>
                    <a:pt x="861" y="753"/>
                  </a:lnTo>
                  <a:lnTo>
                    <a:pt x="828" y="778"/>
                  </a:lnTo>
                  <a:lnTo>
                    <a:pt x="803" y="803"/>
                  </a:lnTo>
                  <a:lnTo>
                    <a:pt x="769" y="836"/>
                  </a:lnTo>
                  <a:lnTo>
                    <a:pt x="744" y="861"/>
                  </a:lnTo>
                  <a:lnTo>
                    <a:pt x="711" y="895"/>
                  </a:lnTo>
                  <a:lnTo>
                    <a:pt x="686" y="928"/>
                  </a:lnTo>
                  <a:lnTo>
                    <a:pt x="652" y="953"/>
                  </a:lnTo>
                  <a:lnTo>
                    <a:pt x="627" y="987"/>
                  </a:lnTo>
                  <a:lnTo>
                    <a:pt x="594" y="1012"/>
                  </a:lnTo>
                  <a:lnTo>
                    <a:pt x="569" y="1045"/>
                  </a:lnTo>
                  <a:lnTo>
                    <a:pt x="544" y="1078"/>
                  </a:lnTo>
                  <a:lnTo>
                    <a:pt x="519" y="1112"/>
                  </a:lnTo>
                  <a:lnTo>
                    <a:pt x="494" y="1137"/>
                  </a:lnTo>
                  <a:lnTo>
                    <a:pt x="469" y="1170"/>
                  </a:lnTo>
                  <a:lnTo>
                    <a:pt x="443" y="1204"/>
                  </a:lnTo>
                  <a:lnTo>
                    <a:pt x="418" y="1237"/>
                  </a:lnTo>
                  <a:lnTo>
                    <a:pt x="393" y="1262"/>
                  </a:lnTo>
                  <a:lnTo>
                    <a:pt x="368" y="1296"/>
                  </a:lnTo>
                  <a:lnTo>
                    <a:pt x="343" y="1329"/>
                  </a:lnTo>
                  <a:lnTo>
                    <a:pt x="327" y="1362"/>
                  </a:lnTo>
                  <a:lnTo>
                    <a:pt x="301" y="1388"/>
                  </a:lnTo>
                  <a:lnTo>
                    <a:pt x="285" y="1421"/>
                  </a:lnTo>
                  <a:lnTo>
                    <a:pt x="260" y="1454"/>
                  </a:lnTo>
                  <a:lnTo>
                    <a:pt x="243" y="1479"/>
                  </a:lnTo>
                  <a:lnTo>
                    <a:pt x="218" y="1513"/>
                  </a:lnTo>
                  <a:lnTo>
                    <a:pt x="201" y="1546"/>
                  </a:lnTo>
                  <a:lnTo>
                    <a:pt x="185" y="1571"/>
                  </a:lnTo>
                  <a:lnTo>
                    <a:pt x="168" y="1605"/>
                  </a:lnTo>
                  <a:lnTo>
                    <a:pt x="151" y="1630"/>
                  </a:lnTo>
                  <a:lnTo>
                    <a:pt x="134" y="1663"/>
                  </a:lnTo>
                  <a:lnTo>
                    <a:pt x="134" y="1663"/>
                  </a:lnTo>
                  <a:lnTo>
                    <a:pt x="126" y="1688"/>
                  </a:lnTo>
                  <a:lnTo>
                    <a:pt x="34" y="1713"/>
                  </a:lnTo>
                  <a:lnTo>
                    <a:pt x="1" y="1630"/>
                  </a:lnTo>
                  <a:lnTo>
                    <a:pt x="17" y="1605"/>
                  </a:lnTo>
                  <a:lnTo>
                    <a:pt x="17" y="1605"/>
                  </a:lnTo>
                  <a:lnTo>
                    <a:pt x="34" y="1571"/>
                  </a:lnTo>
                  <a:lnTo>
                    <a:pt x="51" y="1538"/>
                  </a:lnTo>
                  <a:lnTo>
                    <a:pt x="68" y="1504"/>
                  </a:lnTo>
                  <a:lnTo>
                    <a:pt x="84" y="1471"/>
                  </a:lnTo>
                  <a:lnTo>
                    <a:pt x="101" y="1446"/>
                  </a:lnTo>
                  <a:lnTo>
                    <a:pt x="118" y="1413"/>
                  </a:lnTo>
                  <a:lnTo>
                    <a:pt x="143" y="1379"/>
                  </a:lnTo>
                  <a:lnTo>
                    <a:pt x="159" y="1346"/>
                  </a:lnTo>
                  <a:lnTo>
                    <a:pt x="176" y="1312"/>
                  </a:lnTo>
                  <a:lnTo>
                    <a:pt x="201" y="1279"/>
                  </a:lnTo>
                  <a:lnTo>
                    <a:pt x="226" y="1246"/>
                  </a:lnTo>
                  <a:lnTo>
                    <a:pt x="243" y="1212"/>
                  </a:lnTo>
                  <a:lnTo>
                    <a:pt x="268" y="1179"/>
                  </a:lnTo>
                  <a:lnTo>
                    <a:pt x="293" y="1145"/>
                  </a:lnTo>
                  <a:lnTo>
                    <a:pt x="318" y="1112"/>
                  </a:lnTo>
                  <a:lnTo>
                    <a:pt x="343" y="1078"/>
                  </a:lnTo>
                  <a:lnTo>
                    <a:pt x="368" y="1045"/>
                  </a:lnTo>
                  <a:lnTo>
                    <a:pt x="393" y="1012"/>
                  </a:lnTo>
                  <a:lnTo>
                    <a:pt x="418" y="978"/>
                  </a:lnTo>
                  <a:lnTo>
                    <a:pt x="443" y="945"/>
                  </a:lnTo>
                  <a:lnTo>
                    <a:pt x="469" y="911"/>
                  </a:lnTo>
                  <a:lnTo>
                    <a:pt x="502" y="878"/>
                  </a:lnTo>
                  <a:lnTo>
                    <a:pt x="527" y="845"/>
                  </a:lnTo>
                  <a:lnTo>
                    <a:pt x="552" y="811"/>
                  </a:lnTo>
                  <a:lnTo>
                    <a:pt x="586" y="778"/>
                  </a:lnTo>
                  <a:lnTo>
                    <a:pt x="619" y="744"/>
                  </a:lnTo>
                  <a:lnTo>
                    <a:pt x="644" y="711"/>
                  </a:lnTo>
                  <a:lnTo>
                    <a:pt x="677" y="677"/>
                  </a:lnTo>
                  <a:lnTo>
                    <a:pt x="711" y="652"/>
                  </a:lnTo>
                  <a:lnTo>
                    <a:pt x="736" y="619"/>
                  </a:lnTo>
                  <a:lnTo>
                    <a:pt x="769" y="586"/>
                  </a:lnTo>
                  <a:lnTo>
                    <a:pt x="803" y="560"/>
                  </a:lnTo>
                  <a:lnTo>
                    <a:pt x="836" y="527"/>
                  </a:lnTo>
                  <a:lnTo>
                    <a:pt x="870" y="502"/>
                  </a:lnTo>
                  <a:lnTo>
                    <a:pt x="903" y="469"/>
                  </a:lnTo>
                  <a:lnTo>
                    <a:pt x="936" y="444"/>
                  </a:lnTo>
                  <a:lnTo>
                    <a:pt x="970" y="410"/>
                  </a:lnTo>
                  <a:lnTo>
                    <a:pt x="1003" y="385"/>
                  </a:lnTo>
                  <a:lnTo>
                    <a:pt x="1037" y="360"/>
                  </a:lnTo>
                  <a:lnTo>
                    <a:pt x="1070" y="335"/>
                  </a:lnTo>
                  <a:lnTo>
                    <a:pt x="1103" y="310"/>
                  </a:lnTo>
                  <a:lnTo>
                    <a:pt x="1137" y="285"/>
                  </a:lnTo>
                  <a:lnTo>
                    <a:pt x="1179" y="260"/>
                  </a:lnTo>
                  <a:lnTo>
                    <a:pt x="1212" y="235"/>
                  </a:lnTo>
                  <a:lnTo>
                    <a:pt x="1245" y="218"/>
                  </a:lnTo>
                  <a:lnTo>
                    <a:pt x="1287" y="193"/>
                  </a:lnTo>
                  <a:lnTo>
                    <a:pt x="1321" y="176"/>
                  </a:lnTo>
                  <a:lnTo>
                    <a:pt x="1354" y="151"/>
                  </a:lnTo>
                  <a:lnTo>
                    <a:pt x="1362" y="151"/>
                  </a:lnTo>
                  <a:lnTo>
                    <a:pt x="1396" y="134"/>
                  </a:lnTo>
                  <a:lnTo>
                    <a:pt x="1429" y="118"/>
                  </a:lnTo>
                  <a:lnTo>
                    <a:pt x="1471" y="101"/>
                  </a:lnTo>
                  <a:lnTo>
                    <a:pt x="1504" y="84"/>
                  </a:lnTo>
                  <a:lnTo>
                    <a:pt x="1546" y="68"/>
                  </a:lnTo>
                  <a:lnTo>
                    <a:pt x="1580" y="51"/>
                  </a:lnTo>
                  <a:lnTo>
                    <a:pt x="1621" y="43"/>
                  </a:lnTo>
                  <a:lnTo>
                    <a:pt x="1663" y="26"/>
                  </a:lnTo>
                  <a:lnTo>
                    <a:pt x="1697" y="17"/>
                  </a:lnTo>
                  <a:lnTo>
                    <a:pt x="1738" y="9"/>
                  </a:lnTo>
                  <a:lnTo>
                    <a:pt x="1780" y="1"/>
                  </a:lnTo>
                  <a:lnTo>
                    <a:pt x="1797" y="1"/>
                  </a:lnTo>
                  <a:lnTo>
                    <a:pt x="1814" y="1"/>
                  </a:lnTo>
                  <a:lnTo>
                    <a:pt x="1839" y="1"/>
                  </a:lnTo>
                  <a:lnTo>
                    <a:pt x="1855" y="1"/>
                  </a:lnTo>
                  <a:lnTo>
                    <a:pt x="1880" y="1"/>
                  </a:lnTo>
                  <a:lnTo>
                    <a:pt x="1897" y="1"/>
                  </a:lnTo>
                  <a:lnTo>
                    <a:pt x="1914" y="1"/>
                  </a:lnTo>
                  <a:lnTo>
                    <a:pt x="2056" y="1"/>
                  </a:lnTo>
                  <a:lnTo>
                    <a:pt x="2073" y="1"/>
                  </a:lnTo>
                  <a:lnTo>
                    <a:pt x="2089" y="1"/>
                  </a:lnTo>
                  <a:lnTo>
                    <a:pt x="2114" y="1"/>
                  </a:lnTo>
                  <a:lnTo>
                    <a:pt x="2131" y="1"/>
                  </a:lnTo>
                  <a:lnTo>
                    <a:pt x="2148" y="1"/>
                  </a:lnTo>
                  <a:lnTo>
                    <a:pt x="2164" y="1"/>
                  </a:lnTo>
                  <a:lnTo>
                    <a:pt x="2181" y="1"/>
                  </a:lnTo>
                  <a:lnTo>
                    <a:pt x="2198" y="1"/>
                  </a:lnTo>
                  <a:lnTo>
                    <a:pt x="2215" y="9"/>
                  </a:lnTo>
                  <a:lnTo>
                    <a:pt x="2231" y="17"/>
                  </a:lnTo>
                  <a:lnTo>
                    <a:pt x="2248" y="26"/>
                  </a:lnTo>
                  <a:lnTo>
                    <a:pt x="2265" y="34"/>
                  </a:lnTo>
                  <a:lnTo>
                    <a:pt x="2281" y="34"/>
                  </a:lnTo>
                  <a:lnTo>
                    <a:pt x="2290" y="43"/>
                  </a:lnTo>
                  <a:lnTo>
                    <a:pt x="2306" y="51"/>
                  </a:lnTo>
                  <a:lnTo>
                    <a:pt x="2323" y="68"/>
                  </a:lnTo>
                  <a:lnTo>
                    <a:pt x="2340" y="76"/>
                  </a:lnTo>
                  <a:lnTo>
                    <a:pt x="2348" y="84"/>
                  </a:lnTo>
                  <a:lnTo>
                    <a:pt x="2365" y="93"/>
                  </a:lnTo>
                  <a:lnTo>
                    <a:pt x="2373" y="101"/>
                  </a:lnTo>
                  <a:lnTo>
                    <a:pt x="2390" y="118"/>
                  </a:lnTo>
                  <a:lnTo>
                    <a:pt x="2398" y="126"/>
                  </a:lnTo>
                  <a:lnTo>
                    <a:pt x="2415" y="134"/>
                  </a:lnTo>
                  <a:lnTo>
                    <a:pt x="2423" y="151"/>
                  </a:lnTo>
                  <a:lnTo>
                    <a:pt x="2440" y="159"/>
                  </a:lnTo>
                  <a:lnTo>
                    <a:pt x="2448" y="176"/>
                  </a:lnTo>
                  <a:lnTo>
                    <a:pt x="2457" y="185"/>
                  </a:lnTo>
                  <a:lnTo>
                    <a:pt x="2465" y="201"/>
                  </a:lnTo>
                  <a:lnTo>
                    <a:pt x="2474" y="218"/>
                  </a:lnTo>
                  <a:lnTo>
                    <a:pt x="2482" y="226"/>
                  </a:lnTo>
                  <a:lnTo>
                    <a:pt x="2490" y="243"/>
                  </a:lnTo>
                  <a:lnTo>
                    <a:pt x="2507" y="251"/>
                  </a:lnTo>
                  <a:lnTo>
                    <a:pt x="2515" y="268"/>
                  </a:lnTo>
                  <a:lnTo>
                    <a:pt x="2515" y="285"/>
                  </a:lnTo>
                  <a:lnTo>
                    <a:pt x="2524" y="301"/>
                  </a:lnTo>
                  <a:lnTo>
                    <a:pt x="2532" y="310"/>
                  </a:lnTo>
                  <a:lnTo>
                    <a:pt x="2540" y="327"/>
                  </a:lnTo>
                  <a:lnTo>
                    <a:pt x="2549" y="343"/>
                  </a:lnTo>
                  <a:lnTo>
                    <a:pt x="2557" y="377"/>
                  </a:lnTo>
                  <a:lnTo>
                    <a:pt x="2574" y="402"/>
                  </a:lnTo>
                  <a:lnTo>
                    <a:pt x="2582" y="435"/>
                  </a:lnTo>
                  <a:lnTo>
                    <a:pt x="2590" y="469"/>
                  </a:lnTo>
                  <a:lnTo>
                    <a:pt x="2599" y="502"/>
                  </a:lnTo>
                  <a:lnTo>
                    <a:pt x="2607" y="535"/>
                  </a:lnTo>
                  <a:lnTo>
                    <a:pt x="2607" y="569"/>
                  </a:lnTo>
                  <a:lnTo>
                    <a:pt x="2616" y="602"/>
                  </a:lnTo>
                  <a:lnTo>
                    <a:pt x="2616" y="636"/>
                  </a:lnTo>
                  <a:lnTo>
                    <a:pt x="2616" y="669"/>
                  </a:lnTo>
                  <a:lnTo>
                    <a:pt x="2616" y="702"/>
                  </a:lnTo>
                  <a:lnTo>
                    <a:pt x="2616" y="736"/>
                  </a:lnTo>
                  <a:lnTo>
                    <a:pt x="2616" y="911"/>
                  </a:lnTo>
                  <a:lnTo>
                    <a:pt x="2616" y="945"/>
                  </a:lnTo>
                  <a:lnTo>
                    <a:pt x="2616" y="978"/>
                  </a:lnTo>
                  <a:lnTo>
                    <a:pt x="2616" y="1012"/>
                  </a:lnTo>
                  <a:lnTo>
                    <a:pt x="2616" y="1045"/>
                  </a:lnTo>
                  <a:lnTo>
                    <a:pt x="2616" y="1078"/>
                  </a:lnTo>
                  <a:lnTo>
                    <a:pt x="2616" y="1112"/>
                  </a:lnTo>
                  <a:lnTo>
                    <a:pt x="2616" y="1145"/>
                  </a:lnTo>
                  <a:lnTo>
                    <a:pt x="2607" y="1179"/>
                  </a:lnTo>
                  <a:lnTo>
                    <a:pt x="2607" y="1195"/>
                  </a:lnTo>
                  <a:lnTo>
                    <a:pt x="2607" y="1212"/>
                  </a:lnTo>
                  <a:lnTo>
                    <a:pt x="2599" y="1246"/>
                  </a:lnTo>
                  <a:lnTo>
                    <a:pt x="2599" y="1279"/>
                  </a:lnTo>
                  <a:lnTo>
                    <a:pt x="2590" y="1304"/>
                  </a:lnTo>
                  <a:lnTo>
                    <a:pt x="2582" y="1337"/>
                  </a:lnTo>
                  <a:lnTo>
                    <a:pt x="2574" y="1371"/>
                  </a:lnTo>
                  <a:lnTo>
                    <a:pt x="2565" y="1396"/>
                  </a:lnTo>
                  <a:lnTo>
                    <a:pt x="2557" y="1421"/>
                  </a:lnTo>
                  <a:lnTo>
                    <a:pt x="2549" y="1454"/>
                  </a:lnTo>
                  <a:lnTo>
                    <a:pt x="2524" y="1479"/>
                  </a:lnTo>
                  <a:lnTo>
                    <a:pt x="2515" y="1504"/>
                  </a:lnTo>
                  <a:lnTo>
                    <a:pt x="2507" y="1530"/>
                  </a:lnTo>
                  <a:lnTo>
                    <a:pt x="2490" y="1555"/>
                  </a:lnTo>
                  <a:lnTo>
                    <a:pt x="2482" y="1580"/>
                  </a:lnTo>
                  <a:lnTo>
                    <a:pt x="2474" y="1596"/>
                  </a:lnTo>
                  <a:lnTo>
                    <a:pt x="2465" y="1621"/>
                  </a:lnTo>
                  <a:lnTo>
                    <a:pt x="2457" y="1646"/>
                  </a:lnTo>
                  <a:lnTo>
                    <a:pt x="2440" y="1688"/>
                  </a:lnTo>
                  <a:lnTo>
                    <a:pt x="2415" y="1722"/>
                  </a:lnTo>
                  <a:lnTo>
                    <a:pt x="2415" y="1730"/>
                  </a:lnTo>
                  <a:lnTo>
                    <a:pt x="2398" y="1763"/>
                  </a:lnTo>
                  <a:lnTo>
                    <a:pt x="2373" y="1805"/>
                  </a:lnTo>
                  <a:lnTo>
                    <a:pt x="2357" y="1847"/>
                  </a:lnTo>
                  <a:lnTo>
                    <a:pt x="2331" y="1880"/>
                  </a:lnTo>
                  <a:lnTo>
                    <a:pt x="2306" y="1922"/>
                  </a:lnTo>
                  <a:lnTo>
                    <a:pt x="2281" y="1964"/>
                  </a:lnTo>
                  <a:lnTo>
                    <a:pt x="2265" y="1997"/>
                  </a:lnTo>
                  <a:lnTo>
                    <a:pt x="2240" y="2039"/>
                  </a:lnTo>
                  <a:lnTo>
                    <a:pt x="2215" y="2073"/>
                  </a:lnTo>
                  <a:lnTo>
                    <a:pt x="2189" y="2114"/>
                  </a:lnTo>
                  <a:lnTo>
                    <a:pt x="2156" y="2148"/>
                  </a:lnTo>
                  <a:lnTo>
                    <a:pt x="2131" y="2181"/>
                  </a:lnTo>
                  <a:lnTo>
                    <a:pt x="2106" y="2223"/>
                  </a:lnTo>
                  <a:lnTo>
                    <a:pt x="2081" y="2256"/>
                  </a:lnTo>
                  <a:lnTo>
                    <a:pt x="2081" y="2256"/>
                  </a:lnTo>
                  <a:lnTo>
                    <a:pt x="2056" y="2290"/>
                  </a:lnTo>
                  <a:lnTo>
                    <a:pt x="2022" y="2323"/>
                  </a:lnTo>
                  <a:lnTo>
                    <a:pt x="1997" y="2357"/>
                  </a:lnTo>
                  <a:lnTo>
                    <a:pt x="1964" y="2390"/>
                  </a:lnTo>
                  <a:lnTo>
                    <a:pt x="1939" y="2423"/>
                  </a:lnTo>
                  <a:lnTo>
                    <a:pt x="1905" y="2457"/>
                  </a:lnTo>
                  <a:lnTo>
                    <a:pt x="1880" y="2490"/>
                  </a:lnTo>
                  <a:lnTo>
                    <a:pt x="1847" y="2524"/>
                  </a:lnTo>
                  <a:lnTo>
                    <a:pt x="1822" y="2557"/>
                  </a:lnTo>
                  <a:lnTo>
                    <a:pt x="1788" y="2591"/>
                  </a:lnTo>
                  <a:lnTo>
                    <a:pt x="1755" y="2624"/>
                  </a:lnTo>
                  <a:lnTo>
                    <a:pt x="1730" y="2657"/>
                  </a:lnTo>
                  <a:lnTo>
                    <a:pt x="1672" y="2724"/>
                  </a:lnTo>
                  <a:lnTo>
                    <a:pt x="1605" y="2783"/>
                  </a:lnTo>
                  <a:lnTo>
                    <a:pt x="1471" y="2791"/>
                  </a:lnTo>
                  <a:lnTo>
                    <a:pt x="1471" y="2649"/>
                  </a:lnTo>
                  <a:lnTo>
                    <a:pt x="1530" y="2591"/>
                  </a:lnTo>
                  <a:lnTo>
                    <a:pt x="1580" y="2524"/>
                  </a:lnTo>
                  <a:lnTo>
                    <a:pt x="1613" y="2490"/>
                  </a:lnTo>
                  <a:lnTo>
                    <a:pt x="1638" y="2457"/>
                  </a:lnTo>
                  <a:lnTo>
                    <a:pt x="1663" y="2423"/>
                  </a:lnTo>
                  <a:lnTo>
                    <a:pt x="1688" y="2390"/>
                  </a:lnTo>
                  <a:lnTo>
                    <a:pt x="1713" y="2357"/>
                  </a:lnTo>
                  <a:lnTo>
                    <a:pt x="1747" y="2323"/>
                  </a:lnTo>
                  <a:lnTo>
                    <a:pt x="1772" y="2290"/>
                  </a:lnTo>
                  <a:lnTo>
                    <a:pt x="1797" y="2256"/>
                  </a:lnTo>
                  <a:lnTo>
                    <a:pt x="1822" y="2223"/>
                  </a:lnTo>
                  <a:lnTo>
                    <a:pt x="1847" y="2190"/>
                  </a:lnTo>
                  <a:lnTo>
                    <a:pt x="1872" y="2148"/>
                  </a:lnTo>
                  <a:lnTo>
                    <a:pt x="1897" y="2114"/>
                  </a:lnTo>
                  <a:lnTo>
                    <a:pt x="1897" y="2114"/>
                  </a:lnTo>
                  <a:lnTo>
                    <a:pt x="1922" y="2081"/>
                  </a:lnTo>
                  <a:lnTo>
                    <a:pt x="1939" y="2047"/>
                  </a:lnTo>
                  <a:lnTo>
                    <a:pt x="1964" y="2014"/>
                  </a:lnTo>
                  <a:lnTo>
                    <a:pt x="1989" y="1972"/>
                  </a:lnTo>
                  <a:lnTo>
                    <a:pt x="2014" y="1939"/>
                  </a:lnTo>
                  <a:lnTo>
                    <a:pt x="2031" y="1905"/>
                  </a:lnTo>
                  <a:lnTo>
                    <a:pt x="2056" y="1864"/>
                  </a:lnTo>
                  <a:lnTo>
                    <a:pt x="2073" y="1830"/>
                  </a:lnTo>
                  <a:lnTo>
                    <a:pt x="2098" y="1797"/>
                  </a:lnTo>
                  <a:lnTo>
                    <a:pt x="2114" y="1755"/>
                  </a:lnTo>
                  <a:lnTo>
                    <a:pt x="2139" y="1722"/>
                  </a:lnTo>
                  <a:lnTo>
                    <a:pt x="2156" y="1688"/>
                  </a:lnTo>
                  <a:lnTo>
                    <a:pt x="2173" y="1646"/>
                  </a:lnTo>
                  <a:lnTo>
                    <a:pt x="2189" y="1613"/>
                  </a:lnTo>
                  <a:lnTo>
                    <a:pt x="2189" y="1613"/>
                  </a:lnTo>
                  <a:lnTo>
                    <a:pt x="2206" y="1580"/>
                  </a:lnTo>
                  <a:lnTo>
                    <a:pt x="2223" y="1538"/>
                  </a:lnTo>
                  <a:lnTo>
                    <a:pt x="2223" y="1538"/>
                  </a:lnTo>
                  <a:lnTo>
                    <a:pt x="2231" y="1521"/>
                  </a:lnTo>
                  <a:lnTo>
                    <a:pt x="2240" y="1504"/>
                  </a:lnTo>
                  <a:lnTo>
                    <a:pt x="2240" y="1504"/>
                  </a:lnTo>
                  <a:lnTo>
                    <a:pt x="2248" y="1488"/>
                  </a:lnTo>
                  <a:lnTo>
                    <a:pt x="2256" y="1463"/>
                  </a:lnTo>
                  <a:lnTo>
                    <a:pt x="2265" y="1446"/>
                  </a:lnTo>
                  <a:lnTo>
                    <a:pt x="2273" y="1421"/>
                  </a:lnTo>
                  <a:lnTo>
                    <a:pt x="2281" y="1396"/>
                  </a:lnTo>
                  <a:lnTo>
                    <a:pt x="2281" y="1379"/>
                  </a:lnTo>
                  <a:lnTo>
                    <a:pt x="2290" y="1354"/>
                  </a:lnTo>
                  <a:lnTo>
                    <a:pt x="2298" y="1329"/>
                  </a:lnTo>
                  <a:lnTo>
                    <a:pt x="2306" y="1296"/>
                  </a:lnTo>
                  <a:lnTo>
                    <a:pt x="2315" y="1271"/>
                  </a:lnTo>
                  <a:lnTo>
                    <a:pt x="2315" y="1246"/>
                  </a:lnTo>
                  <a:lnTo>
                    <a:pt x="2323" y="1220"/>
                  </a:lnTo>
                  <a:lnTo>
                    <a:pt x="2331" y="1187"/>
                  </a:lnTo>
                  <a:lnTo>
                    <a:pt x="2331" y="1162"/>
                  </a:lnTo>
                  <a:lnTo>
                    <a:pt x="2331" y="1145"/>
                  </a:lnTo>
                  <a:lnTo>
                    <a:pt x="2331" y="1129"/>
                  </a:lnTo>
                  <a:lnTo>
                    <a:pt x="2340" y="1103"/>
                  </a:lnTo>
                  <a:lnTo>
                    <a:pt x="2340" y="1070"/>
                  </a:lnTo>
                  <a:lnTo>
                    <a:pt x="2340" y="1045"/>
                  </a:lnTo>
                  <a:lnTo>
                    <a:pt x="2340" y="1012"/>
                  </a:lnTo>
                  <a:lnTo>
                    <a:pt x="2340" y="987"/>
                  </a:lnTo>
                  <a:lnTo>
                    <a:pt x="2340" y="953"/>
                  </a:lnTo>
                  <a:lnTo>
                    <a:pt x="2340" y="928"/>
                  </a:lnTo>
                  <a:lnTo>
                    <a:pt x="2340" y="895"/>
                  </a:lnTo>
                  <a:lnTo>
                    <a:pt x="2340" y="861"/>
                  </a:lnTo>
                  <a:lnTo>
                    <a:pt x="2340" y="694"/>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5783933" y="4648617"/>
              <a:ext cx="115032" cy="73399"/>
            </a:xfrm>
            <a:custGeom>
              <a:avLst/>
              <a:gdLst/>
              <a:ahLst/>
              <a:cxnLst/>
              <a:rect l="l" t="t" r="r" b="b"/>
              <a:pathLst>
                <a:path w="2332" h="1488" extrusionOk="0">
                  <a:moveTo>
                    <a:pt x="535" y="602"/>
                  </a:moveTo>
                  <a:lnTo>
                    <a:pt x="535" y="602"/>
                  </a:lnTo>
                  <a:lnTo>
                    <a:pt x="518" y="619"/>
                  </a:lnTo>
                  <a:lnTo>
                    <a:pt x="510" y="627"/>
                  </a:lnTo>
                  <a:lnTo>
                    <a:pt x="510" y="627"/>
                  </a:lnTo>
                  <a:lnTo>
                    <a:pt x="502" y="635"/>
                  </a:lnTo>
                  <a:lnTo>
                    <a:pt x="485" y="652"/>
                  </a:lnTo>
                  <a:lnTo>
                    <a:pt x="485" y="652"/>
                  </a:lnTo>
                  <a:lnTo>
                    <a:pt x="477" y="660"/>
                  </a:lnTo>
                  <a:lnTo>
                    <a:pt x="468" y="669"/>
                  </a:lnTo>
                  <a:lnTo>
                    <a:pt x="468" y="669"/>
                  </a:lnTo>
                  <a:lnTo>
                    <a:pt x="460" y="677"/>
                  </a:lnTo>
                  <a:lnTo>
                    <a:pt x="451" y="694"/>
                  </a:lnTo>
                  <a:lnTo>
                    <a:pt x="451" y="694"/>
                  </a:lnTo>
                  <a:lnTo>
                    <a:pt x="443" y="702"/>
                  </a:lnTo>
                  <a:lnTo>
                    <a:pt x="443" y="702"/>
                  </a:lnTo>
                  <a:lnTo>
                    <a:pt x="426" y="711"/>
                  </a:lnTo>
                  <a:lnTo>
                    <a:pt x="426" y="711"/>
                  </a:lnTo>
                  <a:lnTo>
                    <a:pt x="418" y="727"/>
                  </a:lnTo>
                  <a:lnTo>
                    <a:pt x="418" y="727"/>
                  </a:lnTo>
                  <a:lnTo>
                    <a:pt x="410" y="736"/>
                  </a:lnTo>
                  <a:lnTo>
                    <a:pt x="410" y="736"/>
                  </a:lnTo>
                  <a:lnTo>
                    <a:pt x="410" y="744"/>
                  </a:lnTo>
                  <a:lnTo>
                    <a:pt x="410" y="744"/>
                  </a:lnTo>
                  <a:lnTo>
                    <a:pt x="401" y="752"/>
                  </a:lnTo>
                  <a:lnTo>
                    <a:pt x="401" y="752"/>
                  </a:lnTo>
                  <a:lnTo>
                    <a:pt x="393" y="761"/>
                  </a:lnTo>
                  <a:lnTo>
                    <a:pt x="393" y="752"/>
                  </a:lnTo>
                  <a:lnTo>
                    <a:pt x="385" y="769"/>
                  </a:lnTo>
                  <a:lnTo>
                    <a:pt x="385" y="761"/>
                  </a:lnTo>
                  <a:lnTo>
                    <a:pt x="385" y="769"/>
                  </a:lnTo>
                  <a:lnTo>
                    <a:pt x="385" y="769"/>
                  </a:lnTo>
                  <a:lnTo>
                    <a:pt x="385" y="777"/>
                  </a:lnTo>
                  <a:lnTo>
                    <a:pt x="385" y="769"/>
                  </a:lnTo>
                  <a:lnTo>
                    <a:pt x="385" y="777"/>
                  </a:lnTo>
                  <a:lnTo>
                    <a:pt x="385" y="769"/>
                  </a:lnTo>
                  <a:lnTo>
                    <a:pt x="385" y="786"/>
                  </a:lnTo>
                  <a:lnTo>
                    <a:pt x="385" y="777"/>
                  </a:lnTo>
                  <a:lnTo>
                    <a:pt x="385" y="786"/>
                  </a:lnTo>
                  <a:lnTo>
                    <a:pt x="385" y="777"/>
                  </a:lnTo>
                  <a:lnTo>
                    <a:pt x="385" y="786"/>
                  </a:lnTo>
                  <a:lnTo>
                    <a:pt x="385" y="777"/>
                  </a:lnTo>
                  <a:lnTo>
                    <a:pt x="385" y="794"/>
                  </a:lnTo>
                  <a:lnTo>
                    <a:pt x="385" y="786"/>
                  </a:lnTo>
                  <a:lnTo>
                    <a:pt x="385" y="794"/>
                  </a:lnTo>
                  <a:lnTo>
                    <a:pt x="385" y="786"/>
                  </a:lnTo>
                  <a:lnTo>
                    <a:pt x="385" y="794"/>
                  </a:lnTo>
                  <a:lnTo>
                    <a:pt x="385" y="786"/>
                  </a:lnTo>
                  <a:lnTo>
                    <a:pt x="385" y="786"/>
                  </a:lnTo>
                  <a:lnTo>
                    <a:pt x="385" y="786"/>
                  </a:lnTo>
                  <a:lnTo>
                    <a:pt x="385" y="794"/>
                  </a:lnTo>
                  <a:lnTo>
                    <a:pt x="385" y="794"/>
                  </a:lnTo>
                  <a:lnTo>
                    <a:pt x="385" y="794"/>
                  </a:lnTo>
                  <a:lnTo>
                    <a:pt x="385" y="794"/>
                  </a:lnTo>
                  <a:lnTo>
                    <a:pt x="385" y="794"/>
                  </a:lnTo>
                  <a:lnTo>
                    <a:pt x="385" y="794"/>
                  </a:lnTo>
                  <a:lnTo>
                    <a:pt x="385" y="794"/>
                  </a:lnTo>
                  <a:lnTo>
                    <a:pt x="385" y="794"/>
                  </a:lnTo>
                  <a:lnTo>
                    <a:pt x="385" y="794"/>
                  </a:lnTo>
                  <a:lnTo>
                    <a:pt x="385" y="794"/>
                  </a:lnTo>
                  <a:lnTo>
                    <a:pt x="385" y="794"/>
                  </a:lnTo>
                  <a:lnTo>
                    <a:pt x="393" y="802"/>
                  </a:lnTo>
                  <a:lnTo>
                    <a:pt x="410" y="811"/>
                  </a:lnTo>
                  <a:lnTo>
                    <a:pt x="426" y="827"/>
                  </a:lnTo>
                  <a:lnTo>
                    <a:pt x="435" y="836"/>
                  </a:lnTo>
                  <a:lnTo>
                    <a:pt x="451" y="844"/>
                  </a:lnTo>
                  <a:lnTo>
                    <a:pt x="468" y="853"/>
                  </a:lnTo>
                  <a:lnTo>
                    <a:pt x="493" y="869"/>
                  </a:lnTo>
                  <a:lnTo>
                    <a:pt x="510" y="878"/>
                  </a:lnTo>
                  <a:lnTo>
                    <a:pt x="535" y="886"/>
                  </a:lnTo>
                  <a:lnTo>
                    <a:pt x="560" y="894"/>
                  </a:lnTo>
                  <a:lnTo>
                    <a:pt x="560" y="894"/>
                  </a:lnTo>
                  <a:lnTo>
                    <a:pt x="585" y="911"/>
                  </a:lnTo>
                  <a:lnTo>
                    <a:pt x="610" y="919"/>
                  </a:lnTo>
                  <a:lnTo>
                    <a:pt x="635" y="928"/>
                  </a:lnTo>
                  <a:lnTo>
                    <a:pt x="635" y="928"/>
                  </a:lnTo>
                  <a:lnTo>
                    <a:pt x="669" y="936"/>
                  </a:lnTo>
                  <a:lnTo>
                    <a:pt x="694" y="944"/>
                  </a:lnTo>
                  <a:lnTo>
                    <a:pt x="719" y="953"/>
                  </a:lnTo>
                  <a:lnTo>
                    <a:pt x="752" y="961"/>
                  </a:lnTo>
                  <a:lnTo>
                    <a:pt x="786" y="970"/>
                  </a:lnTo>
                  <a:lnTo>
                    <a:pt x="811" y="978"/>
                  </a:lnTo>
                  <a:lnTo>
                    <a:pt x="844" y="986"/>
                  </a:lnTo>
                  <a:lnTo>
                    <a:pt x="878" y="995"/>
                  </a:lnTo>
                  <a:lnTo>
                    <a:pt x="911" y="1003"/>
                  </a:lnTo>
                  <a:lnTo>
                    <a:pt x="944" y="1011"/>
                  </a:lnTo>
                  <a:lnTo>
                    <a:pt x="978" y="1011"/>
                  </a:lnTo>
                  <a:lnTo>
                    <a:pt x="1011" y="1020"/>
                  </a:lnTo>
                  <a:lnTo>
                    <a:pt x="1045" y="1020"/>
                  </a:lnTo>
                  <a:lnTo>
                    <a:pt x="1078" y="1020"/>
                  </a:lnTo>
                  <a:lnTo>
                    <a:pt x="1120" y="1020"/>
                  </a:lnTo>
                  <a:lnTo>
                    <a:pt x="1153" y="1020"/>
                  </a:lnTo>
                  <a:lnTo>
                    <a:pt x="1187" y="1020"/>
                  </a:lnTo>
                  <a:lnTo>
                    <a:pt x="1228" y="1020"/>
                  </a:lnTo>
                  <a:lnTo>
                    <a:pt x="1287" y="1020"/>
                  </a:lnTo>
                  <a:lnTo>
                    <a:pt x="1387" y="1028"/>
                  </a:lnTo>
                  <a:lnTo>
                    <a:pt x="1487" y="1036"/>
                  </a:lnTo>
                  <a:lnTo>
                    <a:pt x="1596" y="1045"/>
                  </a:lnTo>
                  <a:lnTo>
                    <a:pt x="1796" y="1053"/>
                  </a:lnTo>
                  <a:lnTo>
                    <a:pt x="1897" y="1061"/>
                  </a:lnTo>
                  <a:lnTo>
                    <a:pt x="2005" y="1070"/>
                  </a:lnTo>
                  <a:lnTo>
                    <a:pt x="2189" y="1270"/>
                  </a:lnTo>
                  <a:lnTo>
                    <a:pt x="2055" y="1487"/>
                  </a:lnTo>
                  <a:lnTo>
                    <a:pt x="1237" y="1487"/>
                  </a:lnTo>
                  <a:lnTo>
                    <a:pt x="1195" y="1487"/>
                  </a:lnTo>
                  <a:lnTo>
                    <a:pt x="1153" y="1487"/>
                  </a:lnTo>
                  <a:lnTo>
                    <a:pt x="1111" y="1487"/>
                  </a:lnTo>
                  <a:lnTo>
                    <a:pt x="1070" y="1487"/>
                  </a:lnTo>
                  <a:lnTo>
                    <a:pt x="1028" y="1487"/>
                  </a:lnTo>
                  <a:lnTo>
                    <a:pt x="986" y="1479"/>
                  </a:lnTo>
                  <a:lnTo>
                    <a:pt x="944" y="1471"/>
                  </a:lnTo>
                  <a:lnTo>
                    <a:pt x="911" y="1471"/>
                  </a:lnTo>
                  <a:lnTo>
                    <a:pt x="869" y="1462"/>
                  </a:lnTo>
                  <a:lnTo>
                    <a:pt x="827" y="1454"/>
                  </a:lnTo>
                  <a:lnTo>
                    <a:pt x="786" y="1446"/>
                  </a:lnTo>
                  <a:lnTo>
                    <a:pt x="752" y="1437"/>
                  </a:lnTo>
                  <a:lnTo>
                    <a:pt x="710" y="1429"/>
                  </a:lnTo>
                  <a:lnTo>
                    <a:pt x="677" y="1412"/>
                  </a:lnTo>
                  <a:lnTo>
                    <a:pt x="635" y="1404"/>
                  </a:lnTo>
                  <a:lnTo>
                    <a:pt x="602" y="1396"/>
                  </a:lnTo>
                  <a:lnTo>
                    <a:pt x="560" y="1387"/>
                  </a:lnTo>
                  <a:lnTo>
                    <a:pt x="560" y="1387"/>
                  </a:lnTo>
                  <a:lnTo>
                    <a:pt x="535" y="1371"/>
                  </a:lnTo>
                  <a:lnTo>
                    <a:pt x="502" y="1354"/>
                  </a:lnTo>
                  <a:lnTo>
                    <a:pt x="468" y="1345"/>
                  </a:lnTo>
                  <a:lnTo>
                    <a:pt x="435" y="1329"/>
                  </a:lnTo>
                  <a:lnTo>
                    <a:pt x="401" y="1312"/>
                  </a:lnTo>
                  <a:lnTo>
                    <a:pt x="368" y="1295"/>
                  </a:lnTo>
                  <a:lnTo>
                    <a:pt x="335" y="1279"/>
                  </a:lnTo>
                  <a:lnTo>
                    <a:pt x="309" y="1262"/>
                  </a:lnTo>
                  <a:lnTo>
                    <a:pt x="276" y="1245"/>
                  </a:lnTo>
                  <a:lnTo>
                    <a:pt x="251" y="1220"/>
                  </a:lnTo>
                  <a:lnTo>
                    <a:pt x="218" y="1203"/>
                  </a:lnTo>
                  <a:lnTo>
                    <a:pt x="192" y="1178"/>
                  </a:lnTo>
                  <a:lnTo>
                    <a:pt x="167" y="1153"/>
                  </a:lnTo>
                  <a:lnTo>
                    <a:pt x="151" y="1145"/>
                  </a:lnTo>
                  <a:lnTo>
                    <a:pt x="142" y="1128"/>
                  </a:lnTo>
                  <a:lnTo>
                    <a:pt x="126" y="1120"/>
                  </a:lnTo>
                  <a:lnTo>
                    <a:pt x="117" y="1103"/>
                  </a:lnTo>
                  <a:lnTo>
                    <a:pt x="109" y="1095"/>
                  </a:lnTo>
                  <a:lnTo>
                    <a:pt x="92" y="1078"/>
                  </a:lnTo>
                  <a:lnTo>
                    <a:pt x="84" y="1070"/>
                  </a:lnTo>
                  <a:lnTo>
                    <a:pt x="76" y="1053"/>
                  </a:lnTo>
                  <a:lnTo>
                    <a:pt x="67" y="1036"/>
                  </a:lnTo>
                  <a:lnTo>
                    <a:pt x="59" y="1020"/>
                  </a:lnTo>
                  <a:lnTo>
                    <a:pt x="42" y="1003"/>
                  </a:lnTo>
                  <a:lnTo>
                    <a:pt x="34" y="986"/>
                  </a:lnTo>
                  <a:lnTo>
                    <a:pt x="25" y="970"/>
                  </a:lnTo>
                  <a:lnTo>
                    <a:pt x="25" y="953"/>
                  </a:lnTo>
                  <a:lnTo>
                    <a:pt x="17" y="936"/>
                  </a:lnTo>
                  <a:lnTo>
                    <a:pt x="9" y="919"/>
                  </a:lnTo>
                  <a:lnTo>
                    <a:pt x="0" y="903"/>
                  </a:lnTo>
                  <a:lnTo>
                    <a:pt x="0" y="886"/>
                  </a:lnTo>
                  <a:lnTo>
                    <a:pt x="0" y="861"/>
                  </a:lnTo>
                  <a:lnTo>
                    <a:pt x="0" y="844"/>
                  </a:lnTo>
                  <a:lnTo>
                    <a:pt x="0" y="827"/>
                  </a:lnTo>
                  <a:lnTo>
                    <a:pt x="0" y="761"/>
                  </a:lnTo>
                  <a:lnTo>
                    <a:pt x="0" y="744"/>
                  </a:lnTo>
                  <a:lnTo>
                    <a:pt x="0" y="727"/>
                  </a:lnTo>
                  <a:lnTo>
                    <a:pt x="0" y="702"/>
                  </a:lnTo>
                  <a:lnTo>
                    <a:pt x="0" y="685"/>
                  </a:lnTo>
                  <a:lnTo>
                    <a:pt x="9" y="669"/>
                  </a:lnTo>
                  <a:lnTo>
                    <a:pt x="17" y="644"/>
                  </a:lnTo>
                  <a:lnTo>
                    <a:pt x="25" y="627"/>
                  </a:lnTo>
                  <a:lnTo>
                    <a:pt x="34" y="610"/>
                  </a:lnTo>
                  <a:lnTo>
                    <a:pt x="42" y="594"/>
                  </a:lnTo>
                  <a:lnTo>
                    <a:pt x="50" y="577"/>
                  </a:lnTo>
                  <a:lnTo>
                    <a:pt x="59" y="560"/>
                  </a:lnTo>
                  <a:lnTo>
                    <a:pt x="67" y="543"/>
                  </a:lnTo>
                  <a:lnTo>
                    <a:pt x="76" y="527"/>
                  </a:lnTo>
                  <a:lnTo>
                    <a:pt x="92" y="510"/>
                  </a:lnTo>
                  <a:lnTo>
                    <a:pt x="101" y="493"/>
                  </a:lnTo>
                  <a:lnTo>
                    <a:pt x="117" y="477"/>
                  </a:lnTo>
                  <a:lnTo>
                    <a:pt x="126" y="468"/>
                  </a:lnTo>
                  <a:lnTo>
                    <a:pt x="142" y="452"/>
                  </a:lnTo>
                  <a:lnTo>
                    <a:pt x="151" y="435"/>
                  </a:lnTo>
                  <a:lnTo>
                    <a:pt x="167" y="418"/>
                  </a:lnTo>
                  <a:lnTo>
                    <a:pt x="184" y="410"/>
                  </a:lnTo>
                  <a:lnTo>
                    <a:pt x="184" y="410"/>
                  </a:lnTo>
                  <a:lnTo>
                    <a:pt x="201" y="393"/>
                  </a:lnTo>
                  <a:lnTo>
                    <a:pt x="218" y="376"/>
                  </a:lnTo>
                  <a:lnTo>
                    <a:pt x="234" y="368"/>
                  </a:lnTo>
                  <a:lnTo>
                    <a:pt x="251" y="351"/>
                  </a:lnTo>
                  <a:lnTo>
                    <a:pt x="268" y="343"/>
                  </a:lnTo>
                  <a:lnTo>
                    <a:pt x="284" y="326"/>
                  </a:lnTo>
                  <a:lnTo>
                    <a:pt x="301" y="318"/>
                  </a:lnTo>
                  <a:lnTo>
                    <a:pt x="318" y="301"/>
                  </a:lnTo>
                  <a:lnTo>
                    <a:pt x="335" y="293"/>
                  </a:lnTo>
                  <a:lnTo>
                    <a:pt x="360" y="276"/>
                  </a:lnTo>
                  <a:lnTo>
                    <a:pt x="376" y="268"/>
                  </a:lnTo>
                  <a:lnTo>
                    <a:pt x="401" y="251"/>
                  </a:lnTo>
                  <a:lnTo>
                    <a:pt x="418" y="243"/>
                  </a:lnTo>
                  <a:lnTo>
                    <a:pt x="443" y="226"/>
                  </a:lnTo>
                  <a:lnTo>
                    <a:pt x="468" y="218"/>
                  </a:lnTo>
                  <a:lnTo>
                    <a:pt x="485" y="201"/>
                  </a:lnTo>
                  <a:lnTo>
                    <a:pt x="485" y="201"/>
                  </a:lnTo>
                  <a:lnTo>
                    <a:pt x="510" y="193"/>
                  </a:lnTo>
                  <a:lnTo>
                    <a:pt x="560" y="176"/>
                  </a:lnTo>
                  <a:lnTo>
                    <a:pt x="610" y="126"/>
                  </a:lnTo>
                  <a:lnTo>
                    <a:pt x="669" y="101"/>
                  </a:lnTo>
                  <a:lnTo>
                    <a:pt x="694" y="92"/>
                  </a:lnTo>
                  <a:lnTo>
                    <a:pt x="719" y="84"/>
                  </a:lnTo>
                  <a:lnTo>
                    <a:pt x="744" y="76"/>
                  </a:lnTo>
                  <a:lnTo>
                    <a:pt x="769" y="67"/>
                  </a:lnTo>
                  <a:lnTo>
                    <a:pt x="794" y="59"/>
                  </a:lnTo>
                  <a:lnTo>
                    <a:pt x="827" y="51"/>
                  </a:lnTo>
                  <a:lnTo>
                    <a:pt x="852" y="42"/>
                  </a:lnTo>
                  <a:lnTo>
                    <a:pt x="878" y="34"/>
                  </a:lnTo>
                  <a:lnTo>
                    <a:pt x="903" y="26"/>
                  </a:lnTo>
                  <a:lnTo>
                    <a:pt x="928" y="26"/>
                  </a:lnTo>
                  <a:lnTo>
                    <a:pt x="953" y="17"/>
                  </a:lnTo>
                  <a:lnTo>
                    <a:pt x="978" y="9"/>
                  </a:lnTo>
                  <a:lnTo>
                    <a:pt x="1003" y="0"/>
                  </a:lnTo>
                  <a:lnTo>
                    <a:pt x="1028" y="0"/>
                  </a:lnTo>
                  <a:lnTo>
                    <a:pt x="1053" y="0"/>
                  </a:lnTo>
                  <a:lnTo>
                    <a:pt x="1078" y="0"/>
                  </a:lnTo>
                  <a:lnTo>
                    <a:pt x="1111" y="0"/>
                  </a:lnTo>
                  <a:lnTo>
                    <a:pt x="1136" y="0"/>
                  </a:lnTo>
                  <a:lnTo>
                    <a:pt x="1153" y="0"/>
                  </a:lnTo>
                  <a:lnTo>
                    <a:pt x="1162" y="0"/>
                  </a:lnTo>
                  <a:lnTo>
                    <a:pt x="1187" y="0"/>
                  </a:lnTo>
                  <a:lnTo>
                    <a:pt x="1212" y="0"/>
                  </a:lnTo>
                  <a:lnTo>
                    <a:pt x="1237" y="0"/>
                  </a:lnTo>
                  <a:lnTo>
                    <a:pt x="1287" y="0"/>
                  </a:lnTo>
                  <a:lnTo>
                    <a:pt x="1337" y="0"/>
                  </a:lnTo>
                  <a:lnTo>
                    <a:pt x="1537" y="0"/>
                  </a:lnTo>
                  <a:lnTo>
                    <a:pt x="1588" y="0"/>
                  </a:lnTo>
                  <a:lnTo>
                    <a:pt x="1638" y="0"/>
                  </a:lnTo>
                  <a:lnTo>
                    <a:pt x="1688" y="0"/>
                  </a:lnTo>
                  <a:lnTo>
                    <a:pt x="1738" y="0"/>
                  </a:lnTo>
                  <a:lnTo>
                    <a:pt x="1788" y="0"/>
                  </a:lnTo>
                  <a:lnTo>
                    <a:pt x="1830" y="9"/>
                  </a:lnTo>
                  <a:lnTo>
                    <a:pt x="1880" y="17"/>
                  </a:lnTo>
                  <a:lnTo>
                    <a:pt x="1930" y="26"/>
                  </a:lnTo>
                  <a:lnTo>
                    <a:pt x="1980" y="34"/>
                  </a:lnTo>
                  <a:lnTo>
                    <a:pt x="2030" y="42"/>
                  </a:lnTo>
                  <a:lnTo>
                    <a:pt x="2081" y="51"/>
                  </a:lnTo>
                  <a:lnTo>
                    <a:pt x="2131" y="59"/>
                  </a:lnTo>
                  <a:lnTo>
                    <a:pt x="2181" y="67"/>
                  </a:lnTo>
                  <a:lnTo>
                    <a:pt x="2231" y="84"/>
                  </a:lnTo>
                  <a:lnTo>
                    <a:pt x="2256" y="84"/>
                  </a:lnTo>
                  <a:lnTo>
                    <a:pt x="2273" y="84"/>
                  </a:lnTo>
                  <a:lnTo>
                    <a:pt x="2331" y="159"/>
                  </a:lnTo>
                  <a:lnTo>
                    <a:pt x="2256" y="218"/>
                  </a:lnTo>
                  <a:lnTo>
                    <a:pt x="2239" y="218"/>
                  </a:lnTo>
                  <a:lnTo>
                    <a:pt x="2206" y="218"/>
                  </a:lnTo>
                  <a:lnTo>
                    <a:pt x="2156" y="218"/>
                  </a:lnTo>
                  <a:lnTo>
                    <a:pt x="2106" y="218"/>
                  </a:lnTo>
                  <a:lnTo>
                    <a:pt x="2064" y="218"/>
                  </a:lnTo>
                  <a:lnTo>
                    <a:pt x="2014" y="218"/>
                  </a:lnTo>
                  <a:lnTo>
                    <a:pt x="1964" y="218"/>
                  </a:lnTo>
                  <a:lnTo>
                    <a:pt x="1913" y="218"/>
                  </a:lnTo>
                  <a:lnTo>
                    <a:pt x="1680" y="218"/>
                  </a:lnTo>
                  <a:lnTo>
                    <a:pt x="1629" y="218"/>
                  </a:lnTo>
                  <a:lnTo>
                    <a:pt x="1588" y="218"/>
                  </a:lnTo>
                  <a:lnTo>
                    <a:pt x="1537" y="218"/>
                  </a:lnTo>
                  <a:lnTo>
                    <a:pt x="1496" y="226"/>
                  </a:lnTo>
                  <a:lnTo>
                    <a:pt x="1454" y="226"/>
                  </a:lnTo>
                  <a:lnTo>
                    <a:pt x="1404" y="234"/>
                  </a:lnTo>
                  <a:lnTo>
                    <a:pt x="1362" y="243"/>
                  </a:lnTo>
                  <a:lnTo>
                    <a:pt x="1320" y="251"/>
                  </a:lnTo>
                  <a:lnTo>
                    <a:pt x="1279" y="268"/>
                  </a:lnTo>
                  <a:lnTo>
                    <a:pt x="1253" y="268"/>
                  </a:lnTo>
                  <a:lnTo>
                    <a:pt x="1228" y="276"/>
                  </a:lnTo>
                  <a:lnTo>
                    <a:pt x="1212" y="284"/>
                  </a:lnTo>
                  <a:lnTo>
                    <a:pt x="1212" y="284"/>
                  </a:lnTo>
                  <a:lnTo>
                    <a:pt x="1195" y="284"/>
                  </a:lnTo>
                  <a:lnTo>
                    <a:pt x="1170" y="284"/>
                  </a:lnTo>
                  <a:lnTo>
                    <a:pt x="1153" y="293"/>
                  </a:lnTo>
                  <a:lnTo>
                    <a:pt x="1128" y="301"/>
                  </a:lnTo>
                  <a:lnTo>
                    <a:pt x="1111" y="310"/>
                  </a:lnTo>
                  <a:lnTo>
                    <a:pt x="1086" y="318"/>
                  </a:lnTo>
                  <a:lnTo>
                    <a:pt x="1070" y="326"/>
                  </a:lnTo>
                  <a:lnTo>
                    <a:pt x="1045" y="335"/>
                  </a:lnTo>
                  <a:lnTo>
                    <a:pt x="1028" y="343"/>
                  </a:lnTo>
                  <a:lnTo>
                    <a:pt x="1003" y="351"/>
                  </a:lnTo>
                  <a:lnTo>
                    <a:pt x="986" y="360"/>
                  </a:lnTo>
                  <a:lnTo>
                    <a:pt x="961" y="368"/>
                  </a:lnTo>
                  <a:lnTo>
                    <a:pt x="944" y="376"/>
                  </a:lnTo>
                  <a:lnTo>
                    <a:pt x="919" y="385"/>
                  </a:lnTo>
                  <a:lnTo>
                    <a:pt x="903" y="393"/>
                  </a:lnTo>
                  <a:lnTo>
                    <a:pt x="878" y="401"/>
                  </a:lnTo>
                  <a:lnTo>
                    <a:pt x="861" y="418"/>
                  </a:lnTo>
                  <a:lnTo>
                    <a:pt x="836" y="426"/>
                  </a:lnTo>
                  <a:lnTo>
                    <a:pt x="819" y="435"/>
                  </a:lnTo>
                  <a:lnTo>
                    <a:pt x="769" y="468"/>
                  </a:lnTo>
                  <a:lnTo>
                    <a:pt x="727" y="493"/>
                  </a:lnTo>
                  <a:lnTo>
                    <a:pt x="694" y="518"/>
                  </a:lnTo>
                  <a:lnTo>
                    <a:pt x="677" y="527"/>
                  </a:lnTo>
                  <a:lnTo>
                    <a:pt x="677" y="527"/>
                  </a:lnTo>
                  <a:lnTo>
                    <a:pt x="660" y="535"/>
                  </a:lnTo>
                  <a:lnTo>
                    <a:pt x="644" y="552"/>
                  </a:lnTo>
                  <a:lnTo>
                    <a:pt x="627" y="560"/>
                  </a:lnTo>
                  <a:lnTo>
                    <a:pt x="610" y="569"/>
                  </a:lnTo>
                  <a:lnTo>
                    <a:pt x="593" y="585"/>
                  </a:lnTo>
                  <a:lnTo>
                    <a:pt x="585" y="594"/>
                  </a:lnTo>
                  <a:lnTo>
                    <a:pt x="568" y="602"/>
                  </a:lnTo>
                  <a:lnTo>
                    <a:pt x="568" y="602"/>
                  </a:lnTo>
                  <a:lnTo>
                    <a:pt x="552" y="619"/>
                  </a:lnTo>
                  <a:close/>
                  <a:moveTo>
                    <a:pt x="426" y="761"/>
                  </a:moveTo>
                  <a:lnTo>
                    <a:pt x="426" y="752"/>
                  </a:lnTo>
                  <a:lnTo>
                    <a:pt x="426" y="752"/>
                  </a:ln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5885695" y="4352307"/>
              <a:ext cx="342086" cy="236624"/>
            </a:xfrm>
            <a:custGeom>
              <a:avLst/>
              <a:gdLst/>
              <a:ahLst/>
              <a:cxnLst/>
              <a:rect l="l" t="t" r="r" b="b"/>
              <a:pathLst>
                <a:path w="6935" h="4797" extrusionOk="0">
                  <a:moveTo>
                    <a:pt x="2332" y="4771"/>
                  </a:moveTo>
                  <a:cubicBezTo>
                    <a:pt x="6935" y="4562"/>
                    <a:pt x="6926" y="569"/>
                    <a:pt x="6717" y="477"/>
                  </a:cubicBezTo>
                  <a:cubicBezTo>
                    <a:pt x="6007" y="160"/>
                    <a:pt x="5331" y="1"/>
                    <a:pt x="4570" y="68"/>
                  </a:cubicBezTo>
                  <a:cubicBezTo>
                    <a:pt x="2507" y="260"/>
                    <a:pt x="569" y="2415"/>
                    <a:pt x="34" y="4345"/>
                  </a:cubicBezTo>
                  <a:cubicBezTo>
                    <a:pt x="1" y="4454"/>
                    <a:pt x="427" y="4487"/>
                    <a:pt x="485" y="4495"/>
                  </a:cubicBezTo>
                  <a:cubicBezTo>
                    <a:pt x="1095" y="4579"/>
                    <a:pt x="1722" y="4796"/>
                    <a:pt x="2332" y="477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4"/>
            <p:cNvSpPr/>
            <p:nvPr/>
          </p:nvSpPr>
          <p:spPr>
            <a:xfrm>
              <a:off x="5853139" y="4083669"/>
              <a:ext cx="332615" cy="325561"/>
            </a:xfrm>
            <a:custGeom>
              <a:avLst/>
              <a:gdLst/>
              <a:ahLst/>
              <a:cxnLst/>
              <a:rect l="l" t="t" r="r" b="b"/>
              <a:pathLst>
                <a:path w="6743" h="6600" extrusionOk="0">
                  <a:moveTo>
                    <a:pt x="853" y="2665"/>
                  </a:moveTo>
                  <a:cubicBezTo>
                    <a:pt x="3242" y="6600"/>
                    <a:pt x="6743" y="4678"/>
                    <a:pt x="6726" y="4453"/>
                  </a:cubicBezTo>
                  <a:cubicBezTo>
                    <a:pt x="6667" y="3684"/>
                    <a:pt x="6484" y="3008"/>
                    <a:pt x="6049" y="2373"/>
                  </a:cubicBezTo>
                  <a:cubicBezTo>
                    <a:pt x="4888" y="660"/>
                    <a:pt x="2064" y="0"/>
                    <a:pt x="118" y="451"/>
                  </a:cubicBezTo>
                  <a:cubicBezTo>
                    <a:pt x="1" y="476"/>
                    <a:pt x="176" y="869"/>
                    <a:pt x="201" y="919"/>
                  </a:cubicBezTo>
                  <a:cubicBezTo>
                    <a:pt x="419" y="1495"/>
                    <a:pt x="535" y="2147"/>
                    <a:pt x="853" y="2665"/>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4"/>
            <p:cNvSpPr/>
            <p:nvPr/>
          </p:nvSpPr>
          <p:spPr>
            <a:xfrm>
              <a:off x="6840528" y="3448627"/>
              <a:ext cx="295916" cy="391118"/>
            </a:xfrm>
            <a:custGeom>
              <a:avLst/>
              <a:gdLst/>
              <a:ahLst/>
              <a:cxnLst/>
              <a:rect l="l" t="t" r="r" b="b"/>
              <a:pathLst>
                <a:path w="5999" h="7929" extrusionOk="0">
                  <a:moveTo>
                    <a:pt x="2297" y="1797"/>
                  </a:moveTo>
                  <a:cubicBezTo>
                    <a:pt x="0" y="5781"/>
                    <a:pt x="3367" y="7928"/>
                    <a:pt x="3559" y="7803"/>
                  </a:cubicBezTo>
                  <a:cubicBezTo>
                    <a:pt x="4202" y="7377"/>
                    <a:pt x="4703" y="6893"/>
                    <a:pt x="5046" y="6216"/>
                  </a:cubicBezTo>
                  <a:cubicBezTo>
                    <a:pt x="5998" y="4370"/>
                    <a:pt x="5221" y="1579"/>
                    <a:pt x="3885" y="84"/>
                  </a:cubicBezTo>
                  <a:cubicBezTo>
                    <a:pt x="3810" y="0"/>
                    <a:pt x="3551" y="343"/>
                    <a:pt x="3509" y="385"/>
                  </a:cubicBezTo>
                  <a:cubicBezTo>
                    <a:pt x="3108" y="853"/>
                    <a:pt x="2598" y="1270"/>
                    <a:pt x="2297" y="1797"/>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4"/>
            <p:cNvSpPr/>
            <p:nvPr/>
          </p:nvSpPr>
          <p:spPr>
            <a:xfrm>
              <a:off x="7155336" y="3833529"/>
              <a:ext cx="391956" cy="293005"/>
            </a:xfrm>
            <a:custGeom>
              <a:avLst/>
              <a:gdLst/>
              <a:ahLst/>
              <a:cxnLst/>
              <a:rect l="l" t="t" r="r" b="b"/>
              <a:pathLst>
                <a:path w="7946" h="5940" extrusionOk="0">
                  <a:moveTo>
                    <a:pt x="6082" y="2130"/>
                  </a:moveTo>
                  <a:cubicBezTo>
                    <a:pt x="1997" y="0"/>
                    <a:pt x="1" y="3467"/>
                    <a:pt x="134" y="3651"/>
                  </a:cubicBezTo>
                  <a:cubicBezTo>
                    <a:pt x="585" y="4277"/>
                    <a:pt x="1095" y="4754"/>
                    <a:pt x="1788" y="5079"/>
                  </a:cubicBezTo>
                  <a:cubicBezTo>
                    <a:pt x="3668" y="5940"/>
                    <a:pt x="6425" y="5038"/>
                    <a:pt x="7853" y="3643"/>
                  </a:cubicBezTo>
                  <a:cubicBezTo>
                    <a:pt x="7945" y="3559"/>
                    <a:pt x="7586" y="3317"/>
                    <a:pt x="7544" y="3283"/>
                  </a:cubicBezTo>
                  <a:cubicBezTo>
                    <a:pt x="7060" y="2899"/>
                    <a:pt x="6625" y="2406"/>
                    <a:pt x="6082" y="2130"/>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4"/>
            <p:cNvSpPr/>
            <p:nvPr/>
          </p:nvSpPr>
          <p:spPr>
            <a:xfrm>
              <a:off x="7437193" y="4569496"/>
              <a:ext cx="346230" cy="232875"/>
            </a:xfrm>
            <a:custGeom>
              <a:avLst/>
              <a:gdLst/>
              <a:ahLst/>
              <a:cxnLst/>
              <a:rect l="l" t="t" r="r" b="b"/>
              <a:pathLst>
                <a:path w="7019" h="4721" extrusionOk="0">
                  <a:moveTo>
                    <a:pt x="2315" y="4704"/>
                  </a:moveTo>
                  <a:cubicBezTo>
                    <a:pt x="6926" y="4612"/>
                    <a:pt x="7018" y="610"/>
                    <a:pt x="6809" y="510"/>
                  </a:cubicBezTo>
                  <a:cubicBezTo>
                    <a:pt x="6108" y="184"/>
                    <a:pt x="5439" y="0"/>
                    <a:pt x="4671" y="59"/>
                  </a:cubicBezTo>
                  <a:cubicBezTo>
                    <a:pt x="2607" y="201"/>
                    <a:pt x="619" y="2315"/>
                    <a:pt x="34" y="4228"/>
                  </a:cubicBezTo>
                  <a:cubicBezTo>
                    <a:pt x="1" y="4336"/>
                    <a:pt x="427" y="4386"/>
                    <a:pt x="485" y="4395"/>
                  </a:cubicBezTo>
                  <a:cubicBezTo>
                    <a:pt x="1087" y="4495"/>
                    <a:pt x="1705" y="4720"/>
                    <a:pt x="2315" y="4704"/>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p:nvPr/>
          </p:nvSpPr>
          <p:spPr>
            <a:xfrm>
              <a:off x="5715515" y="4759061"/>
              <a:ext cx="347019" cy="320629"/>
            </a:xfrm>
            <a:custGeom>
              <a:avLst/>
              <a:gdLst/>
              <a:ahLst/>
              <a:cxnLst/>
              <a:rect l="l" t="t" r="r" b="b"/>
              <a:pathLst>
                <a:path w="7035" h="6500" extrusionOk="0">
                  <a:moveTo>
                    <a:pt x="6024" y="3751"/>
                  </a:moveTo>
                  <a:cubicBezTo>
                    <a:pt x="3351" y="0"/>
                    <a:pt x="1" y="2181"/>
                    <a:pt x="34" y="2415"/>
                  </a:cubicBezTo>
                  <a:cubicBezTo>
                    <a:pt x="151" y="3175"/>
                    <a:pt x="385" y="3826"/>
                    <a:pt x="869" y="4428"/>
                  </a:cubicBezTo>
                  <a:cubicBezTo>
                    <a:pt x="2156" y="6057"/>
                    <a:pt x="5021" y="6500"/>
                    <a:pt x="6926" y="5907"/>
                  </a:cubicBezTo>
                  <a:cubicBezTo>
                    <a:pt x="7035" y="5865"/>
                    <a:pt x="6834" y="5489"/>
                    <a:pt x="6809" y="5439"/>
                  </a:cubicBezTo>
                  <a:cubicBezTo>
                    <a:pt x="6542" y="4887"/>
                    <a:pt x="6383" y="4244"/>
                    <a:pt x="6024" y="375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4"/>
            <p:cNvSpPr/>
            <p:nvPr/>
          </p:nvSpPr>
          <p:spPr>
            <a:xfrm>
              <a:off x="6204647" y="4776770"/>
              <a:ext cx="341692" cy="239880"/>
            </a:xfrm>
            <a:custGeom>
              <a:avLst/>
              <a:gdLst/>
              <a:ahLst/>
              <a:cxnLst/>
              <a:rect l="l" t="t" r="r" b="b"/>
              <a:pathLst>
                <a:path w="6927" h="4863" extrusionOk="0">
                  <a:moveTo>
                    <a:pt x="2332" y="4821"/>
                  </a:moveTo>
                  <a:cubicBezTo>
                    <a:pt x="6926" y="4537"/>
                    <a:pt x="6859" y="544"/>
                    <a:pt x="6651" y="452"/>
                  </a:cubicBezTo>
                  <a:cubicBezTo>
                    <a:pt x="5941" y="151"/>
                    <a:pt x="5264" y="1"/>
                    <a:pt x="4495" y="84"/>
                  </a:cubicBezTo>
                  <a:cubicBezTo>
                    <a:pt x="2432" y="318"/>
                    <a:pt x="535" y="2507"/>
                    <a:pt x="34" y="4437"/>
                  </a:cubicBezTo>
                  <a:cubicBezTo>
                    <a:pt x="1" y="4553"/>
                    <a:pt x="435" y="4579"/>
                    <a:pt x="485" y="4587"/>
                  </a:cubicBezTo>
                  <a:cubicBezTo>
                    <a:pt x="1104" y="4662"/>
                    <a:pt x="1730" y="4863"/>
                    <a:pt x="2332" y="4821"/>
                  </a:cubicBezTo>
                  <a:close/>
                </a:path>
              </a:pathLst>
            </a:custGeom>
            <a:solidFill>
              <a:srgbClr val="02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4"/>
            <p:cNvSpPr/>
            <p:nvPr/>
          </p:nvSpPr>
          <p:spPr>
            <a:xfrm>
              <a:off x="8551057" y="4945322"/>
              <a:ext cx="39215" cy="154148"/>
            </a:xfrm>
            <a:custGeom>
              <a:avLst/>
              <a:gdLst/>
              <a:ahLst/>
              <a:cxnLst/>
              <a:rect l="l" t="t" r="r" b="b"/>
              <a:pathLst>
                <a:path w="795" h="3125" extrusionOk="0">
                  <a:moveTo>
                    <a:pt x="385" y="42"/>
                  </a:moveTo>
                  <a:lnTo>
                    <a:pt x="427" y="76"/>
                  </a:lnTo>
                  <a:lnTo>
                    <a:pt x="485" y="109"/>
                  </a:lnTo>
                  <a:lnTo>
                    <a:pt x="544" y="151"/>
                  </a:lnTo>
                  <a:lnTo>
                    <a:pt x="586" y="176"/>
                  </a:lnTo>
                  <a:lnTo>
                    <a:pt x="594" y="184"/>
                  </a:lnTo>
                  <a:lnTo>
                    <a:pt x="627" y="226"/>
                  </a:lnTo>
                  <a:lnTo>
                    <a:pt x="652" y="268"/>
                  </a:lnTo>
                  <a:lnTo>
                    <a:pt x="686" y="309"/>
                  </a:lnTo>
                  <a:lnTo>
                    <a:pt x="702" y="335"/>
                  </a:lnTo>
                  <a:lnTo>
                    <a:pt x="711" y="360"/>
                  </a:lnTo>
                  <a:lnTo>
                    <a:pt x="719" y="401"/>
                  </a:lnTo>
                  <a:lnTo>
                    <a:pt x="728" y="451"/>
                  </a:lnTo>
                  <a:lnTo>
                    <a:pt x="744" y="502"/>
                  </a:lnTo>
                  <a:lnTo>
                    <a:pt x="753" y="543"/>
                  </a:lnTo>
                  <a:lnTo>
                    <a:pt x="761" y="593"/>
                  </a:lnTo>
                  <a:lnTo>
                    <a:pt x="769" y="644"/>
                  </a:lnTo>
                  <a:lnTo>
                    <a:pt x="769" y="685"/>
                  </a:lnTo>
                  <a:lnTo>
                    <a:pt x="778" y="736"/>
                  </a:lnTo>
                  <a:lnTo>
                    <a:pt x="786" y="777"/>
                  </a:lnTo>
                  <a:lnTo>
                    <a:pt x="794" y="827"/>
                  </a:lnTo>
                  <a:lnTo>
                    <a:pt x="794" y="878"/>
                  </a:lnTo>
                  <a:lnTo>
                    <a:pt x="794" y="919"/>
                  </a:lnTo>
                  <a:lnTo>
                    <a:pt x="794" y="969"/>
                  </a:lnTo>
                  <a:lnTo>
                    <a:pt x="794" y="1011"/>
                  </a:lnTo>
                  <a:lnTo>
                    <a:pt x="794" y="1061"/>
                  </a:lnTo>
                  <a:lnTo>
                    <a:pt x="794" y="1103"/>
                  </a:lnTo>
                  <a:lnTo>
                    <a:pt x="794" y="1153"/>
                  </a:lnTo>
                  <a:lnTo>
                    <a:pt x="794" y="1421"/>
                  </a:lnTo>
                  <a:lnTo>
                    <a:pt x="794" y="1462"/>
                  </a:lnTo>
                  <a:lnTo>
                    <a:pt x="794" y="1512"/>
                  </a:lnTo>
                  <a:lnTo>
                    <a:pt x="794" y="1554"/>
                  </a:lnTo>
                  <a:lnTo>
                    <a:pt x="786" y="1646"/>
                  </a:lnTo>
                  <a:lnTo>
                    <a:pt x="778" y="1738"/>
                  </a:lnTo>
                  <a:lnTo>
                    <a:pt x="769" y="1830"/>
                  </a:lnTo>
                  <a:lnTo>
                    <a:pt x="761" y="1913"/>
                  </a:lnTo>
                  <a:lnTo>
                    <a:pt x="753" y="2005"/>
                  </a:lnTo>
                  <a:lnTo>
                    <a:pt x="744" y="2081"/>
                  </a:lnTo>
                  <a:lnTo>
                    <a:pt x="744" y="2097"/>
                  </a:lnTo>
                  <a:lnTo>
                    <a:pt x="728" y="2181"/>
                  </a:lnTo>
                  <a:lnTo>
                    <a:pt x="711" y="2273"/>
                  </a:lnTo>
                  <a:lnTo>
                    <a:pt x="702" y="2306"/>
                  </a:lnTo>
                  <a:lnTo>
                    <a:pt x="686" y="2356"/>
                  </a:lnTo>
                  <a:lnTo>
                    <a:pt x="644" y="2532"/>
                  </a:lnTo>
                  <a:lnTo>
                    <a:pt x="636" y="2573"/>
                  </a:lnTo>
                  <a:lnTo>
                    <a:pt x="602" y="2707"/>
                  </a:lnTo>
                  <a:lnTo>
                    <a:pt x="577" y="2791"/>
                  </a:lnTo>
                  <a:lnTo>
                    <a:pt x="552" y="2874"/>
                  </a:lnTo>
                  <a:lnTo>
                    <a:pt x="235" y="3125"/>
                  </a:lnTo>
                  <a:lnTo>
                    <a:pt x="1" y="2799"/>
                  </a:lnTo>
                  <a:lnTo>
                    <a:pt x="1" y="2707"/>
                  </a:lnTo>
                  <a:lnTo>
                    <a:pt x="1" y="2615"/>
                  </a:lnTo>
                  <a:lnTo>
                    <a:pt x="1" y="2481"/>
                  </a:lnTo>
                  <a:lnTo>
                    <a:pt x="1" y="2440"/>
                  </a:lnTo>
                  <a:lnTo>
                    <a:pt x="17" y="2256"/>
                  </a:lnTo>
                  <a:lnTo>
                    <a:pt x="17" y="2206"/>
                  </a:lnTo>
                  <a:lnTo>
                    <a:pt x="17" y="2172"/>
                  </a:lnTo>
                  <a:lnTo>
                    <a:pt x="17" y="2089"/>
                  </a:lnTo>
                  <a:lnTo>
                    <a:pt x="26" y="2005"/>
                  </a:lnTo>
                  <a:lnTo>
                    <a:pt x="26" y="1989"/>
                  </a:lnTo>
                  <a:lnTo>
                    <a:pt x="34" y="1913"/>
                  </a:lnTo>
                  <a:lnTo>
                    <a:pt x="43" y="1838"/>
                  </a:lnTo>
                  <a:lnTo>
                    <a:pt x="59" y="1755"/>
                  </a:lnTo>
                  <a:lnTo>
                    <a:pt x="68" y="1671"/>
                  </a:lnTo>
                  <a:lnTo>
                    <a:pt x="76" y="1588"/>
                  </a:lnTo>
                  <a:lnTo>
                    <a:pt x="84" y="1504"/>
                  </a:lnTo>
                  <a:lnTo>
                    <a:pt x="84" y="1471"/>
                  </a:lnTo>
                  <a:lnTo>
                    <a:pt x="84" y="1429"/>
                  </a:lnTo>
                  <a:lnTo>
                    <a:pt x="84" y="1387"/>
                  </a:lnTo>
                  <a:lnTo>
                    <a:pt x="84" y="1345"/>
                  </a:lnTo>
                  <a:lnTo>
                    <a:pt x="84" y="1312"/>
                  </a:lnTo>
                  <a:lnTo>
                    <a:pt x="84" y="794"/>
                  </a:lnTo>
                  <a:lnTo>
                    <a:pt x="84" y="752"/>
                  </a:lnTo>
                  <a:lnTo>
                    <a:pt x="84" y="719"/>
                  </a:lnTo>
                  <a:lnTo>
                    <a:pt x="84" y="677"/>
                  </a:lnTo>
                  <a:lnTo>
                    <a:pt x="84" y="635"/>
                  </a:lnTo>
                  <a:lnTo>
                    <a:pt x="84" y="593"/>
                  </a:lnTo>
                  <a:lnTo>
                    <a:pt x="84" y="560"/>
                  </a:lnTo>
                  <a:lnTo>
                    <a:pt x="76" y="518"/>
                  </a:lnTo>
                  <a:lnTo>
                    <a:pt x="76" y="477"/>
                  </a:lnTo>
                  <a:lnTo>
                    <a:pt x="76" y="451"/>
                  </a:lnTo>
                  <a:lnTo>
                    <a:pt x="76" y="435"/>
                  </a:lnTo>
                  <a:lnTo>
                    <a:pt x="93" y="385"/>
                  </a:lnTo>
                  <a:lnTo>
                    <a:pt x="101" y="343"/>
                  </a:lnTo>
                  <a:lnTo>
                    <a:pt x="118" y="293"/>
                  </a:lnTo>
                  <a:lnTo>
                    <a:pt x="118" y="284"/>
                  </a:lnTo>
                  <a:lnTo>
                    <a:pt x="143" y="243"/>
                  </a:lnTo>
                  <a:lnTo>
                    <a:pt x="176" y="192"/>
                  </a:lnTo>
                  <a:lnTo>
                    <a:pt x="201" y="134"/>
                  </a:lnTo>
                  <a:lnTo>
                    <a:pt x="226" y="84"/>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4"/>
            <p:cNvSpPr/>
            <p:nvPr/>
          </p:nvSpPr>
          <p:spPr>
            <a:xfrm>
              <a:off x="8709744" y="4943645"/>
              <a:ext cx="33839" cy="142655"/>
            </a:xfrm>
            <a:custGeom>
              <a:avLst/>
              <a:gdLst/>
              <a:ahLst/>
              <a:cxnLst/>
              <a:rect l="l" t="t" r="r" b="b"/>
              <a:pathLst>
                <a:path w="686" h="2892" extrusionOk="0">
                  <a:moveTo>
                    <a:pt x="359" y="43"/>
                  </a:moveTo>
                  <a:lnTo>
                    <a:pt x="368" y="59"/>
                  </a:lnTo>
                  <a:lnTo>
                    <a:pt x="409" y="101"/>
                  </a:lnTo>
                  <a:lnTo>
                    <a:pt x="418" y="135"/>
                  </a:lnTo>
                  <a:lnTo>
                    <a:pt x="443" y="218"/>
                  </a:lnTo>
                  <a:lnTo>
                    <a:pt x="460" y="302"/>
                  </a:lnTo>
                  <a:lnTo>
                    <a:pt x="476" y="377"/>
                  </a:lnTo>
                  <a:lnTo>
                    <a:pt x="493" y="460"/>
                  </a:lnTo>
                  <a:lnTo>
                    <a:pt x="510" y="544"/>
                  </a:lnTo>
                  <a:lnTo>
                    <a:pt x="526" y="627"/>
                  </a:lnTo>
                  <a:lnTo>
                    <a:pt x="543" y="711"/>
                  </a:lnTo>
                  <a:lnTo>
                    <a:pt x="560" y="795"/>
                  </a:lnTo>
                  <a:lnTo>
                    <a:pt x="576" y="878"/>
                  </a:lnTo>
                  <a:lnTo>
                    <a:pt x="576" y="895"/>
                  </a:lnTo>
                  <a:lnTo>
                    <a:pt x="585" y="953"/>
                  </a:lnTo>
                  <a:lnTo>
                    <a:pt x="602" y="1037"/>
                  </a:lnTo>
                  <a:lnTo>
                    <a:pt x="610" y="1120"/>
                  </a:lnTo>
                  <a:lnTo>
                    <a:pt x="627" y="1204"/>
                  </a:lnTo>
                  <a:lnTo>
                    <a:pt x="635" y="1287"/>
                  </a:lnTo>
                  <a:lnTo>
                    <a:pt x="652" y="1371"/>
                  </a:lnTo>
                  <a:lnTo>
                    <a:pt x="652" y="1396"/>
                  </a:lnTo>
                  <a:lnTo>
                    <a:pt x="652" y="1455"/>
                  </a:lnTo>
                  <a:lnTo>
                    <a:pt x="660" y="1538"/>
                  </a:lnTo>
                  <a:lnTo>
                    <a:pt x="668" y="1613"/>
                  </a:lnTo>
                  <a:lnTo>
                    <a:pt x="677" y="1697"/>
                  </a:lnTo>
                  <a:lnTo>
                    <a:pt x="685" y="1780"/>
                  </a:lnTo>
                  <a:lnTo>
                    <a:pt x="685" y="1947"/>
                  </a:lnTo>
                  <a:lnTo>
                    <a:pt x="685" y="2031"/>
                  </a:lnTo>
                  <a:lnTo>
                    <a:pt x="677" y="2115"/>
                  </a:lnTo>
                  <a:lnTo>
                    <a:pt x="668" y="2282"/>
                  </a:lnTo>
                  <a:lnTo>
                    <a:pt x="668" y="2298"/>
                  </a:lnTo>
                  <a:lnTo>
                    <a:pt x="652" y="2449"/>
                  </a:lnTo>
                  <a:lnTo>
                    <a:pt x="627" y="2607"/>
                  </a:lnTo>
                  <a:lnTo>
                    <a:pt x="384" y="2891"/>
                  </a:lnTo>
                  <a:lnTo>
                    <a:pt x="125" y="2624"/>
                  </a:lnTo>
                  <a:lnTo>
                    <a:pt x="100" y="2457"/>
                  </a:lnTo>
                  <a:lnTo>
                    <a:pt x="75" y="2315"/>
                  </a:lnTo>
                  <a:lnTo>
                    <a:pt x="75" y="2298"/>
                  </a:lnTo>
                  <a:lnTo>
                    <a:pt x="59" y="2131"/>
                  </a:lnTo>
                  <a:lnTo>
                    <a:pt x="42" y="2056"/>
                  </a:lnTo>
                  <a:lnTo>
                    <a:pt x="33" y="1972"/>
                  </a:lnTo>
                  <a:lnTo>
                    <a:pt x="25" y="1897"/>
                  </a:lnTo>
                  <a:lnTo>
                    <a:pt x="17" y="1822"/>
                  </a:lnTo>
                  <a:lnTo>
                    <a:pt x="17" y="1095"/>
                  </a:lnTo>
                  <a:lnTo>
                    <a:pt x="17" y="1012"/>
                  </a:lnTo>
                  <a:lnTo>
                    <a:pt x="17" y="853"/>
                  </a:lnTo>
                  <a:lnTo>
                    <a:pt x="17" y="770"/>
                  </a:lnTo>
                  <a:lnTo>
                    <a:pt x="17" y="694"/>
                  </a:lnTo>
                  <a:lnTo>
                    <a:pt x="17" y="611"/>
                  </a:lnTo>
                  <a:lnTo>
                    <a:pt x="17" y="527"/>
                  </a:lnTo>
                  <a:lnTo>
                    <a:pt x="17" y="452"/>
                  </a:lnTo>
                  <a:lnTo>
                    <a:pt x="17" y="369"/>
                  </a:lnTo>
                  <a:lnTo>
                    <a:pt x="8" y="285"/>
                  </a:lnTo>
                  <a:lnTo>
                    <a:pt x="0" y="210"/>
                  </a:lnTo>
                  <a:lnTo>
                    <a:pt x="0" y="176"/>
                  </a:lnTo>
                  <a:lnTo>
                    <a:pt x="25" y="126"/>
                  </a:lnTo>
                  <a:lnTo>
                    <a:pt x="33" y="110"/>
                  </a:lnTo>
                  <a:lnTo>
                    <a:pt x="134" y="18"/>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4"/>
            <p:cNvSpPr/>
            <p:nvPr/>
          </p:nvSpPr>
          <p:spPr>
            <a:xfrm>
              <a:off x="8884856" y="4939551"/>
              <a:ext cx="22691" cy="112565"/>
            </a:xfrm>
            <a:custGeom>
              <a:avLst/>
              <a:gdLst/>
              <a:ahLst/>
              <a:cxnLst/>
              <a:rect l="l" t="t" r="r" b="b"/>
              <a:pathLst>
                <a:path w="460" h="2282" extrusionOk="0">
                  <a:moveTo>
                    <a:pt x="243" y="59"/>
                  </a:moveTo>
                  <a:lnTo>
                    <a:pt x="276" y="117"/>
                  </a:lnTo>
                  <a:lnTo>
                    <a:pt x="318" y="184"/>
                  </a:lnTo>
                  <a:lnTo>
                    <a:pt x="368" y="243"/>
                  </a:lnTo>
                  <a:lnTo>
                    <a:pt x="385" y="259"/>
                  </a:lnTo>
                  <a:lnTo>
                    <a:pt x="393" y="301"/>
                  </a:lnTo>
                  <a:lnTo>
                    <a:pt x="410" y="368"/>
                  </a:lnTo>
                  <a:lnTo>
                    <a:pt x="418" y="426"/>
                  </a:lnTo>
                  <a:lnTo>
                    <a:pt x="418" y="443"/>
                  </a:lnTo>
                  <a:lnTo>
                    <a:pt x="435" y="552"/>
                  </a:lnTo>
                  <a:lnTo>
                    <a:pt x="443" y="677"/>
                  </a:lnTo>
                  <a:lnTo>
                    <a:pt x="452" y="802"/>
                  </a:lnTo>
                  <a:lnTo>
                    <a:pt x="460" y="936"/>
                  </a:lnTo>
                  <a:lnTo>
                    <a:pt x="460" y="953"/>
                  </a:lnTo>
                  <a:lnTo>
                    <a:pt x="460" y="1061"/>
                  </a:lnTo>
                  <a:lnTo>
                    <a:pt x="460" y="1187"/>
                  </a:lnTo>
                  <a:lnTo>
                    <a:pt x="460" y="1312"/>
                  </a:lnTo>
                  <a:lnTo>
                    <a:pt x="460" y="1437"/>
                  </a:lnTo>
                  <a:lnTo>
                    <a:pt x="460" y="1504"/>
                  </a:lnTo>
                  <a:lnTo>
                    <a:pt x="460" y="1563"/>
                  </a:lnTo>
                  <a:lnTo>
                    <a:pt x="452" y="1688"/>
                  </a:lnTo>
                  <a:lnTo>
                    <a:pt x="443" y="1822"/>
                  </a:lnTo>
                  <a:lnTo>
                    <a:pt x="443" y="1847"/>
                  </a:lnTo>
                  <a:lnTo>
                    <a:pt x="427" y="2072"/>
                  </a:lnTo>
                  <a:lnTo>
                    <a:pt x="251" y="2281"/>
                  </a:lnTo>
                  <a:lnTo>
                    <a:pt x="67" y="2072"/>
                  </a:lnTo>
                  <a:lnTo>
                    <a:pt x="34" y="1855"/>
                  </a:lnTo>
                  <a:lnTo>
                    <a:pt x="34" y="1822"/>
                  </a:lnTo>
                  <a:lnTo>
                    <a:pt x="26" y="1696"/>
                  </a:lnTo>
                  <a:lnTo>
                    <a:pt x="9" y="1579"/>
                  </a:lnTo>
                  <a:lnTo>
                    <a:pt x="1" y="1521"/>
                  </a:lnTo>
                  <a:lnTo>
                    <a:pt x="1" y="1454"/>
                  </a:lnTo>
                  <a:lnTo>
                    <a:pt x="1" y="1329"/>
                  </a:lnTo>
                  <a:lnTo>
                    <a:pt x="1" y="1203"/>
                  </a:lnTo>
                  <a:lnTo>
                    <a:pt x="1" y="1078"/>
                  </a:lnTo>
                  <a:lnTo>
                    <a:pt x="1" y="969"/>
                  </a:lnTo>
                  <a:lnTo>
                    <a:pt x="1" y="953"/>
                  </a:lnTo>
                  <a:lnTo>
                    <a:pt x="1" y="827"/>
                  </a:lnTo>
                  <a:lnTo>
                    <a:pt x="1" y="702"/>
                  </a:lnTo>
                  <a:lnTo>
                    <a:pt x="1" y="577"/>
                  </a:lnTo>
                  <a:lnTo>
                    <a:pt x="1" y="477"/>
                  </a:lnTo>
                  <a:lnTo>
                    <a:pt x="1" y="460"/>
                  </a:lnTo>
                  <a:lnTo>
                    <a:pt x="1" y="393"/>
                  </a:lnTo>
                  <a:lnTo>
                    <a:pt x="1" y="335"/>
                  </a:lnTo>
                  <a:lnTo>
                    <a:pt x="1" y="293"/>
                  </a:lnTo>
                  <a:lnTo>
                    <a:pt x="17" y="268"/>
                  </a:lnTo>
                  <a:lnTo>
                    <a:pt x="51" y="201"/>
                  </a:lnTo>
                  <a:lnTo>
                    <a:pt x="84" y="134"/>
                  </a:lnTo>
                  <a:lnTo>
                    <a:pt x="109" y="76"/>
                  </a:lnTo>
                  <a:lnTo>
                    <a:pt x="1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4"/>
            <p:cNvSpPr/>
            <p:nvPr/>
          </p:nvSpPr>
          <p:spPr>
            <a:xfrm>
              <a:off x="9064507" y="4943645"/>
              <a:ext cx="28906" cy="86619"/>
            </a:xfrm>
            <a:custGeom>
              <a:avLst/>
              <a:gdLst/>
              <a:ahLst/>
              <a:cxnLst/>
              <a:rect l="l" t="t" r="r" b="b"/>
              <a:pathLst>
                <a:path w="586" h="1756" extrusionOk="0">
                  <a:moveTo>
                    <a:pt x="377" y="9"/>
                  </a:moveTo>
                  <a:lnTo>
                    <a:pt x="452" y="59"/>
                  </a:lnTo>
                  <a:lnTo>
                    <a:pt x="510" y="93"/>
                  </a:lnTo>
                  <a:lnTo>
                    <a:pt x="519" y="110"/>
                  </a:lnTo>
                  <a:lnTo>
                    <a:pt x="544" y="143"/>
                  </a:lnTo>
                  <a:lnTo>
                    <a:pt x="552" y="151"/>
                  </a:lnTo>
                  <a:lnTo>
                    <a:pt x="577" y="201"/>
                  </a:lnTo>
                  <a:lnTo>
                    <a:pt x="577" y="201"/>
                  </a:lnTo>
                  <a:lnTo>
                    <a:pt x="577" y="644"/>
                  </a:lnTo>
                  <a:lnTo>
                    <a:pt x="577" y="736"/>
                  </a:lnTo>
                  <a:lnTo>
                    <a:pt x="577" y="828"/>
                  </a:lnTo>
                  <a:lnTo>
                    <a:pt x="577" y="920"/>
                  </a:lnTo>
                  <a:lnTo>
                    <a:pt x="577" y="920"/>
                  </a:lnTo>
                  <a:lnTo>
                    <a:pt x="586" y="1112"/>
                  </a:lnTo>
                  <a:lnTo>
                    <a:pt x="586" y="1204"/>
                  </a:lnTo>
                  <a:lnTo>
                    <a:pt x="586" y="1296"/>
                  </a:lnTo>
                  <a:lnTo>
                    <a:pt x="586" y="1488"/>
                  </a:lnTo>
                  <a:lnTo>
                    <a:pt x="327" y="1755"/>
                  </a:lnTo>
                  <a:lnTo>
                    <a:pt x="59" y="1505"/>
                  </a:lnTo>
                  <a:lnTo>
                    <a:pt x="59" y="1496"/>
                  </a:lnTo>
                  <a:lnTo>
                    <a:pt x="59" y="1413"/>
                  </a:lnTo>
                  <a:lnTo>
                    <a:pt x="51" y="1321"/>
                  </a:lnTo>
                  <a:lnTo>
                    <a:pt x="51" y="1229"/>
                  </a:lnTo>
                  <a:lnTo>
                    <a:pt x="43" y="1137"/>
                  </a:lnTo>
                  <a:lnTo>
                    <a:pt x="26" y="953"/>
                  </a:lnTo>
                  <a:lnTo>
                    <a:pt x="26" y="953"/>
                  </a:lnTo>
                  <a:lnTo>
                    <a:pt x="18" y="861"/>
                  </a:lnTo>
                  <a:lnTo>
                    <a:pt x="9" y="761"/>
                  </a:lnTo>
                  <a:lnTo>
                    <a:pt x="1" y="669"/>
                  </a:lnTo>
                  <a:lnTo>
                    <a:pt x="1" y="569"/>
                  </a:lnTo>
                  <a:lnTo>
                    <a:pt x="1" y="527"/>
                  </a:lnTo>
                  <a:lnTo>
                    <a:pt x="1" y="185"/>
                  </a:lnTo>
                  <a:lnTo>
                    <a:pt x="1" y="185"/>
                  </a:lnTo>
                  <a:lnTo>
                    <a:pt x="26" y="135"/>
                  </a:lnTo>
                  <a:lnTo>
                    <a:pt x="34" y="126"/>
                  </a:lnTo>
                  <a:lnTo>
                    <a:pt x="68" y="84"/>
                  </a:lnTo>
                  <a:lnTo>
                    <a:pt x="76" y="68"/>
                  </a:lnTo>
                  <a:lnTo>
                    <a:pt x="143" y="43"/>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4"/>
            <p:cNvSpPr/>
            <p:nvPr/>
          </p:nvSpPr>
          <p:spPr>
            <a:xfrm>
              <a:off x="9266849" y="4962636"/>
              <a:ext cx="30978" cy="106350"/>
            </a:xfrm>
            <a:custGeom>
              <a:avLst/>
              <a:gdLst/>
              <a:ahLst/>
              <a:cxnLst/>
              <a:rect l="l" t="t" r="r" b="b"/>
              <a:pathLst>
                <a:path w="628" h="2156" extrusionOk="0">
                  <a:moveTo>
                    <a:pt x="485" y="25"/>
                  </a:moveTo>
                  <a:lnTo>
                    <a:pt x="569" y="100"/>
                  </a:lnTo>
                  <a:lnTo>
                    <a:pt x="585" y="109"/>
                  </a:lnTo>
                  <a:lnTo>
                    <a:pt x="602" y="159"/>
                  </a:lnTo>
                  <a:lnTo>
                    <a:pt x="627" y="226"/>
                  </a:lnTo>
                  <a:lnTo>
                    <a:pt x="627" y="226"/>
                  </a:lnTo>
                  <a:lnTo>
                    <a:pt x="627" y="276"/>
                  </a:lnTo>
                  <a:lnTo>
                    <a:pt x="627" y="334"/>
                  </a:lnTo>
                  <a:lnTo>
                    <a:pt x="627" y="393"/>
                  </a:lnTo>
                  <a:lnTo>
                    <a:pt x="627" y="669"/>
                  </a:lnTo>
                  <a:lnTo>
                    <a:pt x="627" y="727"/>
                  </a:lnTo>
                  <a:lnTo>
                    <a:pt x="627" y="1128"/>
                  </a:lnTo>
                  <a:lnTo>
                    <a:pt x="627" y="1178"/>
                  </a:lnTo>
                  <a:lnTo>
                    <a:pt x="619" y="1295"/>
                  </a:lnTo>
                  <a:lnTo>
                    <a:pt x="619" y="1345"/>
                  </a:lnTo>
                  <a:lnTo>
                    <a:pt x="611" y="1404"/>
                  </a:lnTo>
                  <a:lnTo>
                    <a:pt x="602" y="1521"/>
                  </a:lnTo>
                  <a:lnTo>
                    <a:pt x="602" y="1587"/>
                  </a:lnTo>
                  <a:lnTo>
                    <a:pt x="602" y="1638"/>
                  </a:lnTo>
                  <a:lnTo>
                    <a:pt x="577" y="1872"/>
                  </a:lnTo>
                  <a:lnTo>
                    <a:pt x="285" y="2156"/>
                  </a:lnTo>
                  <a:lnTo>
                    <a:pt x="9" y="1855"/>
                  </a:lnTo>
                  <a:lnTo>
                    <a:pt x="1" y="1621"/>
                  </a:lnTo>
                  <a:lnTo>
                    <a:pt x="1" y="1571"/>
                  </a:lnTo>
                  <a:lnTo>
                    <a:pt x="1" y="1504"/>
                  </a:lnTo>
                  <a:lnTo>
                    <a:pt x="1" y="1387"/>
                  </a:lnTo>
                  <a:lnTo>
                    <a:pt x="1" y="1270"/>
                  </a:lnTo>
                  <a:lnTo>
                    <a:pt x="1" y="1153"/>
                  </a:lnTo>
                  <a:lnTo>
                    <a:pt x="1" y="1095"/>
                  </a:lnTo>
                  <a:lnTo>
                    <a:pt x="9" y="1036"/>
                  </a:lnTo>
                  <a:lnTo>
                    <a:pt x="26" y="919"/>
                  </a:lnTo>
                  <a:lnTo>
                    <a:pt x="34" y="852"/>
                  </a:lnTo>
                  <a:lnTo>
                    <a:pt x="34" y="794"/>
                  </a:lnTo>
                  <a:lnTo>
                    <a:pt x="42" y="735"/>
                  </a:lnTo>
                  <a:lnTo>
                    <a:pt x="51" y="677"/>
                  </a:lnTo>
                  <a:lnTo>
                    <a:pt x="59" y="618"/>
                  </a:lnTo>
                  <a:lnTo>
                    <a:pt x="68" y="585"/>
                  </a:lnTo>
                  <a:lnTo>
                    <a:pt x="68" y="560"/>
                  </a:lnTo>
                  <a:lnTo>
                    <a:pt x="76" y="501"/>
                  </a:lnTo>
                  <a:lnTo>
                    <a:pt x="93" y="443"/>
                  </a:lnTo>
                  <a:lnTo>
                    <a:pt x="101" y="385"/>
                  </a:lnTo>
                  <a:lnTo>
                    <a:pt x="118" y="318"/>
                  </a:lnTo>
                  <a:lnTo>
                    <a:pt x="134" y="259"/>
                  </a:lnTo>
                  <a:lnTo>
                    <a:pt x="143" y="201"/>
                  </a:lnTo>
                  <a:lnTo>
                    <a:pt x="159" y="151"/>
                  </a:lnTo>
                  <a:lnTo>
                    <a:pt x="159" y="151"/>
                  </a:lnTo>
                  <a:lnTo>
                    <a:pt x="201" y="92"/>
                  </a:lnTo>
                  <a:lnTo>
                    <a:pt x="235" y="50"/>
                  </a:lnTo>
                  <a:lnTo>
                    <a:pt x="251" y="42"/>
                  </a:lnTo>
                  <a:lnTo>
                    <a:pt x="36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4"/>
            <p:cNvSpPr/>
            <p:nvPr/>
          </p:nvSpPr>
          <p:spPr>
            <a:xfrm>
              <a:off x="9492670" y="4977039"/>
              <a:ext cx="34677" cy="96879"/>
            </a:xfrm>
            <a:custGeom>
              <a:avLst/>
              <a:gdLst/>
              <a:ahLst/>
              <a:cxnLst/>
              <a:rect l="l" t="t" r="r" b="b"/>
              <a:pathLst>
                <a:path w="703" h="1964" extrusionOk="0">
                  <a:moveTo>
                    <a:pt x="519" y="26"/>
                  </a:moveTo>
                  <a:lnTo>
                    <a:pt x="644" y="134"/>
                  </a:lnTo>
                  <a:lnTo>
                    <a:pt x="652" y="159"/>
                  </a:lnTo>
                  <a:lnTo>
                    <a:pt x="702" y="260"/>
                  </a:lnTo>
                  <a:lnTo>
                    <a:pt x="702" y="268"/>
                  </a:lnTo>
                  <a:lnTo>
                    <a:pt x="686" y="377"/>
                  </a:lnTo>
                  <a:lnTo>
                    <a:pt x="677" y="477"/>
                  </a:lnTo>
                  <a:lnTo>
                    <a:pt x="661" y="585"/>
                  </a:lnTo>
                  <a:lnTo>
                    <a:pt x="661" y="636"/>
                  </a:lnTo>
                  <a:lnTo>
                    <a:pt x="661" y="686"/>
                  </a:lnTo>
                  <a:lnTo>
                    <a:pt x="661" y="736"/>
                  </a:lnTo>
                  <a:lnTo>
                    <a:pt x="661" y="786"/>
                  </a:lnTo>
                  <a:lnTo>
                    <a:pt x="661" y="786"/>
                  </a:lnTo>
                  <a:lnTo>
                    <a:pt x="661" y="836"/>
                  </a:lnTo>
                  <a:lnTo>
                    <a:pt x="661" y="886"/>
                  </a:lnTo>
                  <a:lnTo>
                    <a:pt x="661" y="936"/>
                  </a:lnTo>
                  <a:lnTo>
                    <a:pt x="661" y="986"/>
                  </a:lnTo>
                  <a:lnTo>
                    <a:pt x="661" y="1037"/>
                  </a:lnTo>
                  <a:lnTo>
                    <a:pt x="661" y="1087"/>
                  </a:lnTo>
                  <a:lnTo>
                    <a:pt x="661" y="1137"/>
                  </a:lnTo>
                  <a:lnTo>
                    <a:pt x="661" y="1179"/>
                  </a:lnTo>
                  <a:lnTo>
                    <a:pt x="661" y="1329"/>
                  </a:lnTo>
                  <a:lnTo>
                    <a:pt x="661" y="1329"/>
                  </a:lnTo>
                  <a:lnTo>
                    <a:pt x="652" y="1379"/>
                  </a:lnTo>
                  <a:lnTo>
                    <a:pt x="644" y="1429"/>
                  </a:lnTo>
                  <a:lnTo>
                    <a:pt x="636" y="1479"/>
                  </a:lnTo>
                  <a:lnTo>
                    <a:pt x="627" y="1521"/>
                  </a:lnTo>
                  <a:lnTo>
                    <a:pt x="627" y="1521"/>
                  </a:lnTo>
                  <a:lnTo>
                    <a:pt x="619" y="1571"/>
                  </a:lnTo>
                  <a:lnTo>
                    <a:pt x="611" y="1621"/>
                  </a:lnTo>
                  <a:lnTo>
                    <a:pt x="602" y="1671"/>
                  </a:lnTo>
                  <a:lnTo>
                    <a:pt x="352" y="1964"/>
                  </a:lnTo>
                  <a:lnTo>
                    <a:pt x="76" y="1705"/>
                  </a:lnTo>
                  <a:lnTo>
                    <a:pt x="59" y="1646"/>
                  </a:lnTo>
                  <a:lnTo>
                    <a:pt x="51" y="1596"/>
                  </a:lnTo>
                  <a:lnTo>
                    <a:pt x="34" y="1546"/>
                  </a:lnTo>
                  <a:lnTo>
                    <a:pt x="34" y="1538"/>
                  </a:lnTo>
                  <a:lnTo>
                    <a:pt x="26" y="1479"/>
                  </a:lnTo>
                  <a:lnTo>
                    <a:pt x="17" y="1421"/>
                  </a:lnTo>
                  <a:lnTo>
                    <a:pt x="9" y="1371"/>
                  </a:lnTo>
                  <a:lnTo>
                    <a:pt x="1" y="1312"/>
                  </a:lnTo>
                  <a:lnTo>
                    <a:pt x="1" y="1312"/>
                  </a:lnTo>
                  <a:lnTo>
                    <a:pt x="1" y="1254"/>
                  </a:lnTo>
                  <a:lnTo>
                    <a:pt x="1" y="1195"/>
                  </a:lnTo>
                  <a:lnTo>
                    <a:pt x="1" y="1145"/>
                  </a:lnTo>
                  <a:lnTo>
                    <a:pt x="1" y="1087"/>
                  </a:lnTo>
                  <a:lnTo>
                    <a:pt x="9" y="1028"/>
                  </a:lnTo>
                  <a:lnTo>
                    <a:pt x="17" y="970"/>
                  </a:lnTo>
                  <a:lnTo>
                    <a:pt x="17" y="920"/>
                  </a:lnTo>
                  <a:lnTo>
                    <a:pt x="26" y="861"/>
                  </a:lnTo>
                  <a:lnTo>
                    <a:pt x="34" y="811"/>
                  </a:lnTo>
                  <a:lnTo>
                    <a:pt x="42" y="752"/>
                  </a:lnTo>
                  <a:lnTo>
                    <a:pt x="51" y="702"/>
                  </a:lnTo>
                  <a:lnTo>
                    <a:pt x="51" y="702"/>
                  </a:lnTo>
                  <a:lnTo>
                    <a:pt x="59" y="644"/>
                  </a:lnTo>
                  <a:lnTo>
                    <a:pt x="68" y="594"/>
                  </a:lnTo>
                  <a:lnTo>
                    <a:pt x="84" y="535"/>
                  </a:lnTo>
                  <a:lnTo>
                    <a:pt x="93" y="485"/>
                  </a:lnTo>
                  <a:lnTo>
                    <a:pt x="118" y="377"/>
                  </a:lnTo>
                  <a:lnTo>
                    <a:pt x="143" y="276"/>
                  </a:lnTo>
                  <a:lnTo>
                    <a:pt x="168" y="168"/>
                  </a:lnTo>
                  <a:lnTo>
                    <a:pt x="168" y="159"/>
                  </a:lnTo>
                  <a:lnTo>
                    <a:pt x="251" y="76"/>
                  </a:lnTo>
                  <a:lnTo>
                    <a:pt x="268" y="5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4"/>
            <p:cNvSpPr/>
            <p:nvPr/>
          </p:nvSpPr>
          <p:spPr>
            <a:xfrm>
              <a:off x="9658361" y="4946555"/>
              <a:ext cx="31323" cy="119126"/>
            </a:xfrm>
            <a:custGeom>
              <a:avLst/>
              <a:gdLst/>
              <a:ahLst/>
              <a:cxnLst/>
              <a:rect l="l" t="t" r="r" b="b"/>
              <a:pathLst>
                <a:path w="635" h="2415" extrusionOk="0">
                  <a:moveTo>
                    <a:pt x="434" y="34"/>
                  </a:moveTo>
                  <a:lnTo>
                    <a:pt x="485" y="76"/>
                  </a:lnTo>
                  <a:lnTo>
                    <a:pt x="543" y="117"/>
                  </a:lnTo>
                  <a:lnTo>
                    <a:pt x="568" y="134"/>
                  </a:lnTo>
                  <a:lnTo>
                    <a:pt x="576" y="159"/>
                  </a:lnTo>
                  <a:lnTo>
                    <a:pt x="585" y="193"/>
                  </a:lnTo>
                  <a:lnTo>
                    <a:pt x="593" y="226"/>
                  </a:lnTo>
                  <a:lnTo>
                    <a:pt x="610" y="259"/>
                  </a:lnTo>
                  <a:lnTo>
                    <a:pt x="618" y="284"/>
                  </a:lnTo>
                  <a:lnTo>
                    <a:pt x="618" y="284"/>
                  </a:lnTo>
                  <a:lnTo>
                    <a:pt x="618" y="310"/>
                  </a:lnTo>
                  <a:lnTo>
                    <a:pt x="618" y="343"/>
                  </a:lnTo>
                  <a:lnTo>
                    <a:pt x="618" y="368"/>
                  </a:lnTo>
                  <a:lnTo>
                    <a:pt x="610" y="435"/>
                  </a:lnTo>
                  <a:lnTo>
                    <a:pt x="610" y="493"/>
                  </a:lnTo>
                  <a:lnTo>
                    <a:pt x="610" y="552"/>
                  </a:lnTo>
                  <a:lnTo>
                    <a:pt x="610" y="619"/>
                  </a:lnTo>
                  <a:lnTo>
                    <a:pt x="610" y="677"/>
                  </a:lnTo>
                  <a:lnTo>
                    <a:pt x="610" y="685"/>
                  </a:lnTo>
                  <a:lnTo>
                    <a:pt x="610" y="744"/>
                  </a:lnTo>
                  <a:lnTo>
                    <a:pt x="610" y="802"/>
                  </a:lnTo>
                  <a:lnTo>
                    <a:pt x="610" y="869"/>
                  </a:lnTo>
                  <a:lnTo>
                    <a:pt x="610" y="1187"/>
                  </a:lnTo>
                  <a:lnTo>
                    <a:pt x="610" y="1254"/>
                  </a:lnTo>
                  <a:lnTo>
                    <a:pt x="610" y="1320"/>
                  </a:lnTo>
                  <a:lnTo>
                    <a:pt x="610" y="1387"/>
                  </a:lnTo>
                  <a:lnTo>
                    <a:pt x="610" y="1446"/>
                  </a:lnTo>
                  <a:lnTo>
                    <a:pt x="610" y="1512"/>
                  </a:lnTo>
                  <a:lnTo>
                    <a:pt x="610" y="1579"/>
                  </a:lnTo>
                  <a:lnTo>
                    <a:pt x="610" y="1646"/>
                  </a:lnTo>
                  <a:lnTo>
                    <a:pt x="610" y="1705"/>
                  </a:lnTo>
                  <a:lnTo>
                    <a:pt x="618" y="1838"/>
                  </a:lnTo>
                  <a:lnTo>
                    <a:pt x="627" y="1964"/>
                  </a:lnTo>
                  <a:lnTo>
                    <a:pt x="635" y="2081"/>
                  </a:lnTo>
                  <a:lnTo>
                    <a:pt x="635" y="2089"/>
                  </a:lnTo>
                  <a:lnTo>
                    <a:pt x="368" y="2415"/>
                  </a:lnTo>
                  <a:lnTo>
                    <a:pt x="42" y="2147"/>
                  </a:lnTo>
                  <a:lnTo>
                    <a:pt x="42" y="2139"/>
                  </a:lnTo>
                  <a:lnTo>
                    <a:pt x="33" y="2022"/>
                  </a:lnTo>
                  <a:lnTo>
                    <a:pt x="25" y="1888"/>
                  </a:lnTo>
                  <a:lnTo>
                    <a:pt x="8" y="1755"/>
                  </a:lnTo>
                  <a:lnTo>
                    <a:pt x="8" y="1688"/>
                  </a:lnTo>
                  <a:lnTo>
                    <a:pt x="0" y="1621"/>
                  </a:lnTo>
                  <a:lnTo>
                    <a:pt x="0" y="1554"/>
                  </a:lnTo>
                  <a:lnTo>
                    <a:pt x="0" y="1479"/>
                  </a:lnTo>
                  <a:lnTo>
                    <a:pt x="0" y="1412"/>
                  </a:lnTo>
                  <a:lnTo>
                    <a:pt x="0" y="1345"/>
                  </a:lnTo>
                  <a:lnTo>
                    <a:pt x="0" y="1279"/>
                  </a:lnTo>
                  <a:lnTo>
                    <a:pt x="0" y="1203"/>
                  </a:lnTo>
                  <a:lnTo>
                    <a:pt x="0" y="853"/>
                  </a:lnTo>
                  <a:lnTo>
                    <a:pt x="0" y="786"/>
                  </a:lnTo>
                  <a:lnTo>
                    <a:pt x="0" y="711"/>
                  </a:lnTo>
                  <a:lnTo>
                    <a:pt x="0" y="644"/>
                  </a:lnTo>
                  <a:lnTo>
                    <a:pt x="0" y="644"/>
                  </a:lnTo>
                  <a:lnTo>
                    <a:pt x="8" y="568"/>
                  </a:lnTo>
                  <a:lnTo>
                    <a:pt x="17" y="502"/>
                  </a:lnTo>
                  <a:lnTo>
                    <a:pt x="17" y="426"/>
                  </a:lnTo>
                  <a:lnTo>
                    <a:pt x="33" y="360"/>
                  </a:lnTo>
                  <a:lnTo>
                    <a:pt x="42" y="293"/>
                  </a:lnTo>
                  <a:lnTo>
                    <a:pt x="42" y="251"/>
                  </a:lnTo>
                  <a:lnTo>
                    <a:pt x="50" y="218"/>
                  </a:lnTo>
                  <a:lnTo>
                    <a:pt x="59" y="184"/>
                  </a:lnTo>
                  <a:lnTo>
                    <a:pt x="59" y="176"/>
                  </a:lnTo>
                  <a:lnTo>
                    <a:pt x="75" y="151"/>
                  </a:lnTo>
                  <a:lnTo>
                    <a:pt x="100" y="126"/>
                  </a:lnTo>
                  <a:lnTo>
                    <a:pt x="125" y="92"/>
                  </a:lnTo>
                  <a:lnTo>
                    <a:pt x="150" y="59"/>
                  </a:lnTo>
                  <a:lnTo>
                    <a:pt x="167" y="42"/>
                  </a:lnTo>
                  <a:lnTo>
                    <a:pt x="192" y="42"/>
                  </a:lnTo>
                  <a:lnTo>
                    <a:pt x="267" y="17"/>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4"/>
            <p:cNvSpPr/>
            <p:nvPr/>
          </p:nvSpPr>
          <p:spPr>
            <a:xfrm>
              <a:off x="9759740" y="4700953"/>
              <a:ext cx="29744" cy="140139"/>
            </a:xfrm>
            <a:custGeom>
              <a:avLst/>
              <a:gdLst/>
              <a:ahLst/>
              <a:cxnLst/>
              <a:rect l="l" t="t" r="r" b="b"/>
              <a:pathLst>
                <a:path w="603" h="2841" extrusionOk="0">
                  <a:moveTo>
                    <a:pt x="368" y="134"/>
                  </a:moveTo>
                  <a:lnTo>
                    <a:pt x="418" y="209"/>
                  </a:lnTo>
                  <a:lnTo>
                    <a:pt x="452" y="243"/>
                  </a:lnTo>
                  <a:lnTo>
                    <a:pt x="460" y="276"/>
                  </a:lnTo>
                  <a:lnTo>
                    <a:pt x="468" y="351"/>
                  </a:lnTo>
                  <a:lnTo>
                    <a:pt x="485" y="435"/>
                  </a:lnTo>
                  <a:lnTo>
                    <a:pt x="502" y="510"/>
                  </a:lnTo>
                  <a:lnTo>
                    <a:pt x="510" y="585"/>
                  </a:lnTo>
                  <a:lnTo>
                    <a:pt x="519" y="669"/>
                  </a:lnTo>
                  <a:lnTo>
                    <a:pt x="535" y="744"/>
                  </a:lnTo>
                  <a:lnTo>
                    <a:pt x="544" y="819"/>
                  </a:lnTo>
                  <a:lnTo>
                    <a:pt x="552" y="903"/>
                  </a:lnTo>
                  <a:lnTo>
                    <a:pt x="560" y="978"/>
                  </a:lnTo>
                  <a:lnTo>
                    <a:pt x="569" y="1053"/>
                  </a:lnTo>
                  <a:lnTo>
                    <a:pt x="577" y="1137"/>
                  </a:lnTo>
                  <a:lnTo>
                    <a:pt x="585" y="1212"/>
                  </a:lnTo>
                  <a:lnTo>
                    <a:pt x="594" y="1295"/>
                  </a:lnTo>
                  <a:lnTo>
                    <a:pt x="602" y="1370"/>
                  </a:lnTo>
                  <a:lnTo>
                    <a:pt x="602" y="1446"/>
                  </a:lnTo>
                  <a:lnTo>
                    <a:pt x="602" y="1529"/>
                  </a:lnTo>
                  <a:lnTo>
                    <a:pt x="602" y="1588"/>
                  </a:lnTo>
                  <a:lnTo>
                    <a:pt x="602" y="1604"/>
                  </a:lnTo>
                  <a:lnTo>
                    <a:pt x="602" y="1680"/>
                  </a:lnTo>
                  <a:lnTo>
                    <a:pt x="602" y="1763"/>
                  </a:lnTo>
                  <a:lnTo>
                    <a:pt x="602" y="1838"/>
                  </a:lnTo>
                  <a:lnTo>
                    <a:pt x="602" y="1922"/>
                  </a:lnTo>
                  <a:lnTo>
                    <a:pt x="602" y="2390"/>
                  </a:lnTo>
                  <a:lnTo>
                    <a:pt x="602" y="2465"/>
                  </a:lnTo>
                  <a:lnTo>
                    <a:pt x="602" y="2548"/>
                  </a:lnTo>
                  <a:lnTo>
                    <a:pt x="602" y="2607"/>
                  </a:lnTo>
                  <a:lnTo>
                    <a:pt x="602" y="2624"/>
                  </a:lnTo>
                  <a:lnTo>
                    <a:pt x="368" y="2841"/>
                  </a:lnTo>
                  <a:lnTo>
                    <a:pt x="151" y="2607"/>
                  </a:lnTo>
                  <a:lnTo>
                    <a:pt x="151" y="2599"/>
                  </a:lnTo>
                  <a:lnTo>
                    <a:pt x="151" y="2532"/>
                  </a:lnTo>
                  <a:lnTo>
                    <a:pt x="151" y="2005"/>
                  </a:lnTo>
                  <a:lnTo>
                    <a:pt x="151" y="1930"/>
                  </a:lnTo>
                  <a:lnTo>
                    <a:pt x="151" y="1855"/>
                  </a:lnTo>
                  <a:lnTo>
                    <a:pt x="151" y="1780"/>
                  </a:lnTo>
                  <a:lnTo>
                    <a:pt x="151" y="1705"/>
                  </a:lnTo>
                  <a:lnTo>
                    <a:pt x="151" y="1629"/>
                  </a:lnTo>
                  <a:lnTo>
                    <a:pt x="151" y="1613"/>
                  </a:lnTo>
                  <a:lnTo>
                    <a:pt x="151" y="1554"/>
                  </a:lnTo>
                  <a:lnTo>
                    <a:pt x="151" y="1479"/>
                  </a:lnTo>
                  <a:lnTo>
                    <a:pt x="151" y="1404"/>
                  </a:lnTo>
                  <a:lnTo>
                    <a:pt x="143" y="1329"/>
                  </a:lnTo>
                  <a:lnTo>
                    <a:pt x="126" y="1262"/>
                  </a:lnTo>
                  <a:lnTo>
                    <a:pt x="118" y="1187"/>
                  </a:lnTo>
                  <a:lnTo>
                    <a:pt x="118" y="1111"/>
                  </a:lnTo>
                  <a:lnTo>
                    <a:pt x="109" y="1028"/>
                  </a:lnTo>
                  <a:lnTo>
                    <a:pt x="101" y="961"/>
                  </a:lnTo>
                  <a:lnTo>
                    <a:pt x="84" y="886"/>
                  </a:lnTo>
                  <a:lnTo>
                    <a:pt x="76" y="811"/>
                  </a:lnTo>
                  <a:lnTo>
                    <a:pt x="67" y="736"/>
                  </a:lnTo>
                  <a:lnTo>
                    <a:pt x="59" y="660"/>
                  </a:lnTo>
                  <a:lnTo>
                    <a:pt x="42" y="585"/>
                  </a:lnTo>
                  <a:lnTo>
                    <a:pt x="34" y="510"/>
                  </a:lnTo>
                  <a:lnTo>
                    <a:pt x="17" y="435"/>
                  </a:lnTo>
                  <a:lnTo>
                    <a:pt x="9" y="368"/>
                  </a:lnTo>
                  <a:lnTo>
                    <a:pt x="1" y="335"/>
                  </a:lnTo>
                  <a:lnTo>
                    <a:pt x="17" y="284"/>
                  </a:lnTo>
                  <a:lnTo>
                    <a:pt x="34" y="201"/>
                  </a:lnTo>
                  <a:lnTo>
                    <a:pt x="1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4"/>
            <p:cNvSpPr/>
            <p:nvPr/>
          </p:nvSpPr>
          <p:spPr>
            <a:xfrm>
              <a:off x="9686774" y="4744214"/>
              <a:ext cx="24368" cy="80798"/>
            </a:xfrm>
            <a:custGeom>
              <a:avLst/>
              <a:gdLst/>
              <a:ahLst/>
              <a:cxnLst/>
              <a:rect l="l" t="t" r="r" b="b"/>
              <a:pathLst>
                <a:path w="494" h="1638" extrusionOk="0">
                  <a:moveTo>
                    <a:pt x="343" y="67"/>
                  </a:moveTo>
                  <a:lnTo>
                    <a:pt x="343" y="67"/>
                  </a:lnTo>
                  <a:lnTo>
                    <a:pt x="376" y="151"/>
                  </a:lnTo>
                  <a:lnTo>
                    <a:pt x="410" y="209"/>
                  </a:lnTo>
                  <a:lnTo>
                    <a:pt x="427" y="234"/>
                  </a:lnTo>
                  <a:lnTo>
                    <a:pt x="460" y="310"/>
                  </a:lnTo>
                  <a:lnTo>
                    <a:pt x="468" y="326"/>
                  </a:lnTo>
                  <a:lnTo>
                    <a:pt x="485" y="351"/>
                  </a:lnTo>
                  <a:lnTo>
                    <a:pt x="493" y="393"/>
                  </a:lnTo>
                  <a:lnTo>
                    <a:pt x="493" y="410"/>
                  </a:lnTo>
                  <a:lnTo>
                    <a:pt x="493" y="493"/>
                  </a:lnTo>
                  <a:lnTo>
                    <a:pt x="493" y="502"/>
                  </a:lnTo>
                  <a:lnTo>
                    <a:pt x="493" y="585"/>
                  </a:lnTo>
                  <a:lnTo>
                    <a:pt x="493" y="652"/>
                  </a:lnTo>
                  <a:lnTo>
                    <a:pt x="485" y="752"/>
                  </a:lnTo>
                  <a:lnTo>
                    <a:pt x="477" y="928"/>
                  </a:lnTo>
                  <a:lnTo>
                    <a:pt x="477" y="1003"/>
                  </a:lnTo>
                  <a:lnTo>
                    <a:pt x="468" y="1095"/>
                  </a:lnTo>
                  <a:lnTo>
                    <a:pt x="452" y="1270"/>
                  </a:lnTo>
                  <a:lnTo>
                    <a:pt x="435" y="1429"/>
                  </a:lnTo>
                  <a:lnTo>
                    <a:pt x="435" y="1429"/>
                  </a:lnTo>
                  <a:lnTo>
                    <a:pt x="218" y="1638"/>
                  </a:lnTo>
                  <a:lnTo>
                    <a:pt x="9" y="1421"/>
                  </a:lnTo>
                  <a:lnTo>
                    <a:pt x="9" y="1421"/>
                  </a:lnTo>
                  <a:lnTo>
                    <a:pt x="9" y="1254"/>
                  </a:lnTo>
                  <a:lnTo>
                    <a:pt x="0" y="1078"/>
                  </a:lnTo>
                  <a:lnTo>
                    <a:pt x="0" y="986"/>
                  </a:lnTo>
                  <a:lnTo>
                    <a:pt x="0" y="635"/>
                  </a:lnTo>
                  <a:lnTo>
                    <a:pt x="0" y="560"/>
                  </a:lnTo>
                  <a:lnTo>
                    <a:pt x="0" y="485"/>
                  </a:lnTo>
                  <a:lnTo>
                    <a:pt x="0" y="477"/>
                  </a:lnTo>
                  <a:lnTo>
                    <a:pt x="9" y="393"/>
                  </a:lnTo>
                  <a:lnTo>
                    <a:pt x="9" y="368"/>
                  </a:lnTo>
                  <a:lnTo>
                    <a:pt x="26" y="335"/>
                  </a:lnTo>
                  <a:lnTo>
                    <a:pt x="42" y="301"/>
                  </a:lnTo>
                  <a:lnTo>
                    <a:pt x="51" y="285"/>
                  </a:lnTo>
                  <a:lnTo>
                    <a:pt x="92" y="218"/>
                  </a:lnTo>
                  <a:lnTo>
                    <a:pt x="117" y="193"/>
                  </a:lnTo>
                  <a:lnTo>
                    <a:pt x="151" y="134"/>
                  </a:lnTo>
                  <a:lnTo>
                    <a:pt x="201" y="59"/>
                  </a:lnTo>
                  <a:lnTo>
                    <a:pt x="201" y="59"/>
                  </a:lnTo>
                  <a:lnTo>
                    <a:pt x="2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4"/>
            <p:cNvSpPr/>
            <p:nvPr/>
          </p:nvSpPr>
          <p:spPr>
            <a:xfrm>
              <a:off x="9512056" y="4750380"/>
              <a:ext cx="30534" cy="108422"/>
            </a:xfrm>
            <a:custGeom>
              <a:avLst/>
              <a:gdLst/>
              <a:ahLst/>
              <a:cxnLst/>
              <a:rect l="l" t="t" r="r" b="b"/>
              <a:pathLst>
                <a:path w="619" h="2198" extrusionOk="0">
                  <a:moveTo>
                    <a:pt x="360" y="59"/>
                  </a:moveTo>
                  <a:lnTo>
                    <a:pt x="360" y="59"/>
                  </a:lnTo>
                  <a:lnTo>
                    <a:pt x="401" y="118"/>
                  </a:lnTo>
                  <a:lnTo>
                    <a:pt x="451" y="176"/>
                  </a:lnTo>
                  <a:lnTo>
                    <a:pt x="468" y="193"/>
                  </a:lnTo>
                  <a:lnTo>
                    <a:pt x="502" y="235"/>
                  </a:lnTo>
                  <a:lnTo>
                    <a:pt x="560" y="293"/>
                  </a:lnTo>
                  <a:lnTo>
                    <a:pt x="560" y="293"/>
                  </a:lnTo>
                  <a:lnTo>
                    <a:pt x="594" y="335"/>
                  </a:lnTo>
                  <a:lnTo>
                    <a:pt x="594" y="352"/>
                  </a:lnTo>
                  <a:lnTo>
                    <a:pt x="610" y="377"/>
                  </a:lnTo>
                  <a:lnTo>
                    <a:pt x="610" y="402"/>
                  </a:lnTo>
                  <a:lnTo>
                    <a:pt x="619" y="519"/>
                  </a:lnTo>
                  <a:lnTo>
                    <a:pt x="619" y="536"/>
                  </a:lnTo>
                  <a:lnTo>
                    <a:pt x="619" y="636"/>
                  </a:lnTo>
                  <a:lnTo>
                    <a:pt x="619" y="744"/>
                  </a:lnTo>
                  <a:lnTo>
                    <a:pt x="619" y="744"/>
                  </a:lnTo>
                  <a:lnTo>
                    <a:pt x="619" y="978"/>
                  </a:lnTo>
                  <a:lnTo>
                    <a:pt x="619" y="1095"/>
                  </a:lnTo>
                  <a:lnTo>
                    <a:pt x="619" y="1212"/>
                  </a:lnTo>
                  <a:lnTo>
                    <a:pt x="619" y="1262"/>
                  </a:lnTo>
                  <a:lnTo>
                    <a:pt x="619" y="1338"/>
                  </a:lnTo>
                  <a:lnTo>
                    <a:pt x="610" y="1454"/>
                  </a:lnTo>
                  <a:lnTo>
                    <a:pt x="610" y="1513"/>
                  </a:lnTo>
                  <a:lnTo>
                    <a:pt x="610" y="1571"/>
                  </a:lnTo>
                  <a:lnTo>
                    <a:pt x="610" y="1638"/>
                  </a:lnTo>
                  <a:lnTo>
                    <a:pt x="610" y="1697"/>
                  </a:lnTo>
                  <a:lnTo>
                    <a:pt x="610" y="1755"/>
                  </a:lnTo>
                  <a:lnTo>
                    <a:pt x="610" y="1814"/>
                  </a:lnTo>
                  <a:lnTo>
                    <a:pt x="602" y="1881"/>
                  </a:lnTo>
                  <a:lnTo>
                    <a:pt x="594" y="1931"/>
                  </a:lnTo>
                  <a:lnTo>
                    <a:pt x="594" y="1939"/>
                  </a:lnTo>
                  <a:lnTo>
                    <a:pt x="309" y="2198"/>
                  </a:lnTo>
                  <a:lnTo>
                    <a:pt x="42" y="1914"/>
                  </a:lnTo>
                  <a:lnTo>
                    <a:pt x="42" y="1797"/>
                  </a:lnTo>
                  <a:lnTo>
                    <a:pt x="42" y="1739"/>
                  </a:lnTo>
                  <a:lnTo>
                    <a:pt x="42" y="1688"/>
                  </a:lnTo>
                  <a:lnTo>
                    <a:pt x="42" y="1630"/>
                  </a:lnTo>
                  <a:lnTo>
                    <a:pt x="42" y="1571"/>
                  </a:lnTo>
                  <a:lnTo>
                    <a:pt x="42" y="1513"/>
                  </a:lnTo>
                  <a:lnTo>
                    <a:pt x="42" y="1463"/>
                  </a:lnTo>
                  <a:lnTo>
                    <a:pt x="34" y="1346"/>
                  </a:lnTo>
                  <a:lnTo>
                    <a:pt x="25" y="1271"/>
                  </a:lnTo>
                  <a:lnTo>
                    <a:pt x="25" y="1229"/>
                  </a:lnTo>
                  <a:lnTo>
                    <a:pt x="25" y="1112"/>
                  </a:lnTo>
                  <a:lnTo>
                    <a:pt x="17" y="1003"/>
                  </a:lnTo>
                  <a:lnTo>
                    <a:pt x="0" y="769"/>
                  </a:lnTo>
                  <a:lnTo>
                    <a:pt x="0" y="769"/>
                  </a:lnTo>
                  <a:lnTo>
                    <a:pt x="0" y="653"/>
                  </a:lnTo>
                  <a:lnTo>
                    <a:pt x="0" y="536"/>
                  </a:lnTo>
                  <a:lnTo>
                    <a:pt x="9" y="410"/>
                  </a:lnTo>
                  <a:lnTo>
                    <a:pt x="9" y="385"/>
                  </a:lnTo>
                  <a:lnTo>
                    <a:pt x="17" y="352"/>
                  </a:lnTo>
                  <a:lnTo>
                    <a:pt x="17" y="343"/>
                  </a:lnTo>
                  <a:lnTo>
                    <a:pt x="59" y="293"/>
                  </a:lnTo>
                  <a:lnTo>
                    <a:pt x="59" y="293"/>
                  </a:lnTo>
                  <a:lnTo>
                    <a:pt x="117" y="235"/>
                  </a:lnTo>
                  <a:lnTo>
                    <a:pt x="151" y="193"/>
                  </a:lnTo>
                  <a:lnTo>
                    <a:pt x="167" y="176"/>
                  </a:lnTo>
                  <a:lnTo>
                    <a:pt x="226" y="118"/>
                  </a:lnTo>
                  <a:lnTo>
                    <a:pt x="268" y="59"/>
                  </a:lnTo>
                  <a:lnTo>
                    <a:pt x="268" y="59"/>
                  </a:lnTo>
                  <a:lnTo>
                    <a:pt x="3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4"/>
            <p:cNvSpPr/>
            <p:nvPr/>
          </p:nvSpPr>
          <p:spPr>
            <a:xfrm>
              <a:off x="9395001" y="4751613"/>
              <a:ext cx="23973" cy="98951"/>
            </a:xfrm>
            <a:custGeom>
              <a:avLst/>
              <a:gdLst/>
              <a:ahLst/>
              <a:cxnLst/>
              <a:rect l="l" t="t" r="r" b="b"/>
              <a:pathLst>
                <a:path w="486" h="2006" extrusionOk="0">
                  <a:moveTo>
                    <a:pt x="335" y="59"/>
                  </a:moveTo>
                  <a:lnTo>
                    <a:pt x="335" y="59"/>
                  </a:lnTo>
                  <a:lnTo>
                    <a:pt x="377" y="168"/>
                  </a:lnTo>
                  <a:lnTo>
                    <a:pt x="402" y="218"/>
                  </a:lnTo>
                  <a:lnTo>
                    <a:pt x="427" y="277"/>
                  </a:lnTo>
                  <a:lnTo>
                    <a:pt x="460" y="335"/>
                  </a:lnTo>
                  <a:lnTo>
                    <a:pt x="477" y="385"/>
                  </a:lnTo>
                  <a:lnTo>
                    <a:pt x="477" y="394"/>
                  </a:lnTo>
                  <a:lnTo>
                    <a:pt x="485" y="444"/>
                  </a:lnTo>
                  <a:lnTo>
                    <a:pt x="485" y="485"/>
                  </a:lnTo>
                  <a:lnTo>
                    <a:pt x="485" y="577"/>
                  </a:lnTo>
                  <a:lnTo>
                    <a:pt x="485" y="1212"/>
                  </a:lnTo>
                  <a:lnTo>
                    <a:pt x="485" y="1346"/>
                  </a:lnTo>
                  <a:lnTo>
                    <a:pt x="485" y="1563"/>
                  </a:lnTo>
                  <a:lnTo>
                    <a:pt x="485" y="1772"/>
                  </a:lnTo>
                  <a:lnTo>
                    <a:pt x="485" y="1780"/>
                  </a:lnTo>
                  <a:lnTo>
                    <a:pt x="260" y="2006"/>
                  </a:lnTo>
                  <a:lnTo>
                    <a:pt x="26" y="1780"/>
                  </a:lnTo>
                  <a:lnTo>
                    <a:pt x="26" y="1772"/>
                  </a:lnTo>
                  <a:lnTo>
                    <a:pt x="18" y="1563"/>
                  </a:lnTo>
                  <a:lnTo>
                    <a:pt x="9" y="1346"/>
                  </a:lnTo>
                  <a:lnTo>
                    <a:pt x="1" y="1221"/>
                  </a:lnTo>
                  <a:lnTo>
                    <a:pt x="1" y="1137"/>
                  </a:lnTo>
                  <a:lnTo>
                    <a:pt x="1" y="1028"/>
                  </a:lnTo>
                  <a:lnTo>
                    <a:pt x="1" y="928"/>
                  </a:lnTo>
                  <a:lnTo>
                    <a:pt x="1" y="820"/>
                  </a:lnTo>
                  <a:lnTo>
                    <a:pt x="1" y="719"/>
                  </a:lnTo>
                  <a:lnTo>
                    <a:pt x="1" y="611"/>
                  </a:lnTo>
                  <a:lnTo>
                    <a:pt x="1" y="594"/>
                  </a:lnTo>
                  <a:lnTo>
                    <a:pt x="9" y="502"/>
                  </a:lnTo>
                  <a:lnTo>
                    <a:pt x="9" y="452"/>
                  </a:lnTo>
                  <a:lnTo>
                    <a:pt x="18" y="402"/>
                  </a:lnTo>
                  <a:lnTo>
                    <a:pt x="18" y="394"/>
                  </a:lnTo>
                  <a:lnTo>
                    <a:pt x="43" y="352"/>
                  </a:lnTo>
                  <a:lnTo>
                    <a:pt x="76" y="285"/>
                  </a:lnTo>
                  <a:lnTo>
                    <a:pt x="101" y="235"/>
                  </a:lnTo>
                  <a:lnTo>
                    <a:pt x="134" y="176"/>
                  </a:lnTo>
                  <a:lnTo>
                    <a:pt x="193" y="68"/>
                  </a:lnTo>
                  <a:lnTo>
                    <a:pt x="193" y="68"/>
                  </a:lnTo>
                  <a:lnTo>
                    <a:pt x="26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4"/>
            <p:cNvSpPr/>
            <p:nvPr/>
          </p:nvSpPr>
          <p:spPr>
            <a:xfrm>
              <a:off x="8556434" y="4699276"/>
              <a:ext cx="51153" cy="114242"/>
            </a:xfrm>
            <a:custGeom>
              <a:avLst/>
              <a:gdLst/>
              <a:ahLst/>
              <a:cxnLst/>
              <a:rect l="l" t="t" r="r" b="b"/>
              <a:pathLst>
                <a:path w="1037" h="2316" extrusionOk="0">
                  <a:moveTo>
                    <a:pt x="176" y="26"/>
                  </a:moveTo>
                  <a:lnTo>
                    <a:pt x="251" y="68"/>
                  </a:lnTo>
                  <a:lnTo>
                    <a:pt x="343" y="101"/>
                  </a:lnTo>
                  <a:lnTo>
                    <a:pt x="393" y="118"/>
                  </a:lnTo>
                  <a:lnTo>
                    <a:pt x="418" y="143"/>
                  </a:lnTo>
                  <a:lnTo>
                    <a:pt x="477" y="193"/>
                  </a:lnTo>
                  <a:lnTo>
                    <a:pt x="477" y="201"/>
                  </a:lnTo>
                  <a:lnTo>
                    <a:pt x="527" y="243"/>
                  </a:lnTo>
                  <a:lnTo>
                    <a:pt x="560" y="285"/>
                  </a:lnTo>
                  <a:lnTo>
                    <a:pt x="568" y="302"/>
                  </a:lnTo>
                  <a:lnTo>
                    <a:pt x="593" y="369"/>
                  </a:lnTo>
                  <a:lnTo>
                    <a:pt x="619" y="427"/>
                  </a:lnTo>
                  <a:lnTo>
                    <a:pt x="644" y="494"/>
                  </a:lnTo>
                  <a:lnTo>
                    <a:pt x="669" y="561"/>
                  </a:lnTo>
                  <a:lnTo>
                    <a:pt x="694" y="619"/>
                  </a:lnTo>
                  <a:lnTo>
                    <a:pt x="710" y="686"/>
                  </a:lnTo>
                  <a:lnTo>
                    <a:pt x="710" y="686"/>
                  </a:lnTo>
                  <a:lnTo>
                    <a:pt x="735" y="744"/>
                  </a:lnTo>
                  <a:lnTo>
                    <a:pt x="752" y="811"/>
                  </a:lnTo>
                  <a:lnTo>
                    <a:pt x="777" y="878"/>
                  </a:lnTo>
                  <a:lnTo>
                    <a:pt x="794" y="945"/>
                  </a:lnTo>
                  <a:lnTo>
                    <a:pt x="811" y="1003"/>
                  </a:lnTo>
                  <a:lnTo>
                    <a:pt x="827" y="1070"/>
                  </a:lnTo>
                  <a:lnTo>
                    <a:pt x="852" y="1137"/>
                  </a:lnTo>
                  <a:lnTo>
                    <a:pt x="869" y="1204"/>
                  </a:lnTo>
                  <a:lnTo>
                    <a:pt x="878" y="1254"/>
                  </a:lnTo>
                  <a:lnTo>
                    <a:pt x="878" y="1262"/>
                  </a:lnTo>
                  <a:lnTo>
                    <a:pt x="894" y="1329"/>
                  </a:lnTo>
                  <a:lnTo>
                    <a:pt x="911" y="1396"/>
                  </a:lnTo>
                  <a:lnTo>
                    <a:pt x="928" y="1463"/>
                  </a:lnTo>
                  <a:lnTo>
                    <a:pt x="944" y="1530"/>
                  </a:lnTo>
                  <a:lnTo>
                    <a:pt x="961" y="1588"/>
                  </a:lnTo>
                  <a:lnTo>
                    <a:pt x="969" y="1655"/>
                  </a:lnTo>
                  <a:lnTo>
                    <a:pt x="986" y="1722"/>
                  </a:lnTo>
                  <a:lnTo>
                    <a:pt x="1011" y="1856"/>
                  </a:lnTo>
                  <a:lnTo>
                    <a:pt x="1036" y="1973"/>
                  </a:lnTo>
                  <a:lnTo>
                    <a:pt x="1036" y="1989"/>
                  </a:lnTo>
                  <a:lnTo>
                    <a:pt x="827" y="2315"/>
                  </a:lnTo>
                  <a:lnTo>
                    <a:pt x="502" y="2106"/>
                  </a:lnTo>
                  <a:lnTo>
                    <a:pt x="502" y="2098"/>
                  </a:lnTo>
                  <a:lnTo>
                    <a:pt x="477" y="1981"/>
                  </a:lnTo>
                  <a:lnTo>
                    <a:pt x="443" y="1856"/>
                  </a:lnTo>
                  <a:lnTo>
                    <a:pt x="426" y="1789"/>
                  </a:lnTo>
                  <a:lnTo>
                    <a:pt x="401" y="1730"/>
                  </a:lnTo>
                  <a:lnTo>
                    <a:pt x="385" y="1663"/>
                  </a:lnTo>
                  <a:lnTo>
                    <a:pt x="376" y="1605"/>
                  </a:lnTo>
                  <a:lnTo>
                    <a:pt x="360" y="1546"/>
                  </a:lnTo>
                  <a:lnTo>
                    <a:pt x="343" y="1480"/>
                  </a:lnTo>
                  <a:lnTo>
                    <a:pt x="318" y="1421"/>
                  </a:lnTo>
                  <a:lnTo>
                    <a:pt x="318" y="1404"/>
                  </a:lnTo>
                  <a:lnTo>
                    <a:pt x="309" y="1363"/>
                  </a:lnTo>
                  <a:lnTo>
                    <a:pt x="284" y="1304"/>
                  </a:lnTo>
                  <a:lnTo>
                    <a:pt x="268" y="1237"/>
                  </a:lnTo>
                  <a:lnTo>
                    <a:pt x="243" y="1179"/>
                  </a:lnTo>
                  <a:lnTo>
                    <a:pt x="226" y="1120"/>
                  </a:lnTo>
                  <a:lnTo>
                    <a:pt x="201" y="1062"/>
                  </a:lnTo>
                  <a:lnTo>
                    <a:pt x="184" y="1003"/>
                  </a:lnTo>
                  <a:lnTo>
                    <a:pt x="159" y="945"/>
                  </a:lnTo>
                  <a:lnTo>
                    <a:pt x="142" y="887"/>
                  </a:lnTo>
                  <a:lnTo>
                    <a:pt x="142" y="887"/>
                  </a:lnTo>
                  <a:lnTo>
                    <a:pt x="117" y="828"/>
                  </a:lnTo>
                  <a:lnTo>
                    <a:pt x="92" y="770"/>
                  </a:lnTo>
                  <a:lnTo>
                    <a:pt x="76" y="711"/>
                  </a:lnTo>
                  <a:lnTo>
                    <a:pt x="50" y="653"/>
                  </a:lnTo>
                  <a:lnTo>
                    <a:pt x="25" y="594"/>
                  </a:lnTo>
                  <a:lnTo>
                    <a:pt x="0" y="536"/>
                  </a:lnTo>
                  <a:lnTo>
                    <a:pt x="0" y="519"/>
                  </a:lnTo>
                  <a:lnTo>
                    <a:pt x="0" y="469"/>
                  </a:lnTo>
                  <a:lnTo>
                    <a:pt x="0" y="410"/>
                  </a:lnTo>
                  <a:lnTo>
                    <a:pt x="0" y="310"/>
                  </a:lnTo>
                  <a:lnTo>
                    <a:pt x="25" y="252"/>
                  </a:lnTo>
                  <a:lnTo>
                    <a:pt x="59" y="168"/>
                  </a:lnTo>
                  <a:lnTo>
                    <a:pt x="76" y="85"/>
                  </a:lnTo>
                  <a:lnTo>
                    <a:pt x="1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4"/>
            <p:cNvSpPr/>
            <p:nvPr/>
          </p:nvSpPr>
          <p:spPr>
            <a:xfrm>
              <a:off x="8719215" y="4721128"/>
              <a:ext cx="43310" cy="104722"/>
            </a:xfrm>
            <a:custGeom>
              <a:avLst/>
              <a:gdLst/>
              <a:ahLst/>
              <a:cxnLst/>
              <a:rect l="l" t="t" r="r" b="b"/>
              <a:pathLst>
                <a:path w="878" h="2123" extrusionOk="0">
                  <a:moveTo>
                    <a:pt x="435" y="68"/>
                  </a:moveTo>
                  <a:lnTo>
                    <a:pt x="460" y="93"/>
                  </a:lnTo>
                  <a:lnTo>
                    <a:pt x="535" y="176"/>
                  </a:lnTo>
                  <a:lnTo>
                    <a:pt x="535" y="193"/>
                  </a:lnTo>
                  <a:lnTo>
                    <a:pt x="560" y="310"/>
                  </a:lnTo>
                  <a:lnTo>
                    <a:pt x="585" y="418"/>
                  </a:lnTo>
                  <a:lnTo>
                    <a:pt x="610" y="535"/>
                  </a:lnTo>
                  <a:lnTo>
                    <a:pt x="635" y="644"/>
                  </a:lnTo>
                  <a:lnTo>
                    <a:pt x="685" y="878"/>
                  </a:lnTo>
                  <a:lnTo>
                    <a:pt x="735" y="1087"/>
                  </a:lnTo>
                  <a:lnTo>
                    <a:pt x="735" y="1103"/>
                  </a:lnTo>
                  <a:lnTo>
                    <a:pt x="785" y="1329"/>
                  </a:lnTo>
                  <a:lnTo>
                    <a:pt x="811" y="1446"/>
                  </a:lnTo>
                  <a:lnTo>
                    <a:pt x="836" y="1563"/>
                  </a:lnTo>
                  <a:lnTo>
                    <a:pt x="861" y="1680"/>
                  </a:lnTo>
                  <a:lnTo>
                    <a:pt x="877" y="1789"/>
                  </a:lnTo>
                  <a:lnTo>
                    <a:pt x="877" y="1797"/>
                  </a:lnTo>
                  <a:lnTo>
                    <a:pt x="660" y="2123"/>
                  </a:lnTo>
                  <a:lnTo>
                    <a:pt x="334" y="1905"/>
                  </a:lnTo>
                  <a:lnTo>
                    <a:pt x="334" y="1897"/>
                  </a:lnTo>
                  <a:lnTo>
                    <a:pt x="309" y="1789"/>
                  </a:lnTo>
                  <a:lnTo>
                    <a:pt x="284" y="1680"/>
                  </a:lnTo>
                  <a:lnTo>
                    <a:pt x="259" y="1563"/>
                  </a:lnTo>
                  <a:lnTo>
                    <a:pt x="234" y="1454"/>
                  </a:lnTo>
                  <a:lnTo>
                    <a:pt x="184" y="1220"/>
                  </a:lnTo>
                  <a:lnTo>
                    <a:pt x="184" y="1212"/>
                  </a:lnTo>
                  <a:lnTo>
                    <a:pt x="142" y="995"/>
                  </a:lnTo>
                  <a:lnTo>
                    <a:pt x="92" y="761"/>
                  </a:lnTo>
                  <a:lnTo>
                    <a:pt x="67" y="644"/>
                  </a:lnTo>
                  <a:lnTo>
                    <a:pt x="42" y="527"/>
                  </a:lnTo>
                  <a:lnTo>
                    <a:pt x="17" y="410"/>
                  </a:lnTo>
                  <a:lnTo>
                    <a:pt x="0" y="301"/>
                  </a:lnTo>
                  <a:lnTo>
                    <a:pt x="0" y="285"/>
                  </a:lnTo>
                  <a:lnTo>
                    <a:pt x="42" y="168"/>
                  </a:lnTo>
                  <a:lnTo>
                    <a:pt x="50" y="143"/>
                  </a:lnTo>
                  <a:lnTo>
                    <a:pt x="159" y="26"/>
                  </a:lnTo>
                  <a:lnTo>
                    <a:pt x="2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4"/>
            <p:cNvSpPr/>
            <p:nvPr/>
          </p:nvSpPr>
          <p:spPr>
            <a:xfrm>
              <a:off x="8940893" y="4700953"/>
              <a:ext cx="25996" cy="144678"/>
            </a:xfrm>
            <a:custGeom>
              <a:avLst/>
              <a:gdLst/>
              <a:ahLst/>
              <a:cxnLst/>
              <a:rect l="l" t="t" r="r" b="b"/>
              <a:pathLst>
                <a:path w="527" h="2933" extrusionOk="0">
                  <a:moveTo>
                    <a:pt x="410" y="67"/>
                  </a:moveTo>
                  <a:lnTo>
                    <a:pt x="410" y="76"/>
                  </a:lnTo>
                  <a:lnTo>
                    <a:pt x="443" y="226"/>
                  </a:lnTo>
                  <a:lnTo>
                    <a:pt x="443" y="243"/>
                  </a:lnTo>
                  <a:lnTo>
                    <a:pt x="485" y="393"/>
                  </a:lnTo>
                  <a:lnTo>
                    <a:pt x="494" y="443"/>
                  </a:lnTo>
                  <a:lnTo>
                    <a:pt x="519" y="652"/>
                  </a:lnTo>
                  <a:lnTo>
                    <a:pt x="519" y="719"/>
                  </a:lnTo>
                  <a:lnTo>
                    <a:pt x="527" y="878"/>
                  </a:lnTo>
                  <a:lnTo>
                    <a:pt x="527" y="1713"/>
                  </a:lnTo>
                  <a:lnTo>
                    <a:pt x="527" y="1797"/>
                  </a:lnTo>
                  <a:lnTo>
                    <a:pt x="527" y="1880"/>
                  </a:lnTo>
                  <a:lnTo>
                    <a:pt x="527" y="1964"/>
                  </a:lnTo>
                  <a:lnTo>
                    <a:pt x="527" y="2047"/>
                  </a:lnTo>
                  <a:lnTo>
                    <a:pt x="527" y="2131"/>
                  </a:lnTo>
                  <a:lnTo>
                    <a:pt x="527" y="2214"/>
                  </a:lnTo>
                  <a:lnTo>
                    <a:pt x="527" y="2298"/>
                  </a:lnTo>
                  <a:lnTo>
                    <a:pt x="519" y="2381"/>
                  </a:lnTo>
                  <a:lnTo>
                    <a:pt x="510" y="2465"/>
                  </a:lnTo>
                  <a:lnTo>
                    <a:pt x="502" y="2548"/>
                  </a:lnTo>
                  <a:lnTo>
                    <a:pt x="494" y="2632"/>
                  </a:lnTo>
                  <a:lnTo>
                    <a:pt x="485" y="2715"/>
                  </a:lnTo>
                  <a:lnTo>
                    <a:pt x="210" y="2933"/>
                  </a:lnTo>
                  <a:lnTo>
                    <a:pt x="1" y="2657"/>
                  </a:lnTo>
                  <a:lnTo>
                    <a:pt x="9" y="2573"/>
                  </a:lnTo>
                  <a:lnTo>
                    <a:pt x="26" y="2498"/>
                  </a:lnTo>
                  <a:lnTo>
                    <a:pt x="34" y="2423"/>
                  </a:lnTo>
                  <a:lnTo>
                    <a:pt x="42" y="2340"/>
                  </a:lnTo>
                  <a:lnTo>
                    <a:pt x="51" y="2256"/>
                  </a:lnTo>
                  <a:lnTo>
                    <a:pt x="59" y="2181"/>
                  </a:lnTo>
                  <a:lnTo>
                    <a:pt x="67" y="2097"/>
                  </a:lnTo>
                  <a:lnTo>
                    <a:pt x="76" y="2022"/>
                  </a:lnTo>
                  <a:lnTo>
                    <a:pt x="84" y="1939"/>
                  </a:lnTo>
                  <a:lnTo>
                    <a:pt x="93" y="1863"/>
                  </a:lnTo>
                  <a:lnTo>
                    <a:pt x="93" y="1780"/>
                  </a:lnTo>
                  <a:lnTo>
                    <a:pt x="101" y="1696"/>
                  </a:lnTo>
                  <a:lnTo>
                    <a:pt x="101" y="1621"/>
                  </a:lnTo>
                  <a:lnTo>
                    <a:pt x="101" y="1538"/>
                  </a:lnTo>
                  <a:lnTo>
                    <a:pt x="101" y="1454"/>
                  </a:lnTo>
                  <a:lnTo>
                    <a:pt x="101" y="1370"/>
                  </a:lnTo>
                  <a:lnTo>
                    <a:pt x="109" y="1212"/>
                  </a:lnTo>
                  <a:lnTo>
                    <a:pt x="118" y="1045"/>
                  </a:lnTo>
                  <a:lnTo>
                    <a:pt x="118" y="886"/>
                  </a:lnTo>
                  <a:lnTo>
                    <a:pt x="118" y="878"/>
                  </a:lnTo>
                  <a:lnTo>
                    <a:pt x="134" y="719"/>
                  </a:lnTo>
                  <a:lnTo>
                    <a:pt x="134" y="652"/>
                  </a:lnTo>
                  <a:lnTo>
                    <a:pt x="159" y="435"/>
                  </a:lnTo>
                  <a:lnTo>
                    <a:pt x="168" y="393"/>
                  </a:lnTo>
                  <a:lnTo>
                    <a:pt x="218" y="243"/>
                  </a:lnTo>
                  <a:lnTo>
                    <a:pt x="218" y="226"/>
                  </a:lnTo>
                  <a:lnTo>
                    <a:pt x="260" y="76"/>
                  </a:lnTo>
                  <a:lnTo>
                    <a:pt x="260" y="59"/>
                  </a:lnTo>
                  <a:lnTo>
                    <a:pt x="3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4"/>
            <p:cNvSpPr/>
            <p:nvPr/>
          </p:nvSpPr>
          <p:spPr>
            <a:xfrm>
              <a:off x="9118077" y="4707119"/>
              <a:ext cx="37588" cy="98112"/>
            </a:xfrm>
            <a:custGeom>
              <a:avLst/>
              <a:gdLst/>
              <a:ahLst/>
              <a:cxnLst/>
              <a:rect l="l" t="t" r="r" b="b"/>
              <a:pathLst>
                <a:path w="762" h="1989" extrusionOk="0">
                  <a:moveTo>
                    <a:pt x="753" y="93"/>
                  </a:moveTo>
                  <a:lnTo>
                    <a:pt x="753" y="101"/>
                  </a:lnTo>
                  <a:lnTo>
                    <a:pt x="753" y="210"/>
                  </a:lnTo>
                  <a:lnTo>
                    <a:pt x="753" y="226"/>
                  </a:lnTo>
                  <a:lnTo>
                    <a:pt x="761" y="318"/>
                  </a:lnTo>
                  <a:lnTo>
                    <a:pt x="761" y="385"/>
                  </a:lnTo>
                  <a:lnTo>
                    <a:pt x="753" y="435"/>
                  </a:lnTo>
                  <a:lnTo>
                    <a:pt x="736" y="535"/>
                  </a:lnTo>
                  <a:lnTo>
                    <a:pt x="711" y="644"/>
                  </a:lnTo>
                  <a:lnTo>
                    <a:pt x="703" y="719"/>
                  </a:lnTo>
                  <a:lnTo>
                    <a:pt x="694" y="753"/>
                  </a:lnTo>
                  <a:lnTo>
                    <a:pt x="653" y="961"/>
                  </a:lnTo>
                  <a:lnTo>
                    <a:pt x="611" y="1179"/>
                  </a:lnTo>
                  <a:lnTo>
                    <a:pt x="602" y="1212"/>
                  </a:lnTo>
                  <a:lnTo>
                    <a:pt x="561" y="1396"/>
                  </a:lnTo>
                  <a:lnTo>
                    <a:pt x="536" y="1504"/>
                  </a:lnTo>
                  <a:lnTo>
                    <a:pt x="519" y="1605"/>
                  </a:lnTo>
                  <a:lnTo>
                    <a:pt x="494" y="1713"/>
                  </a:lnTo>
                  <a:lnTo>
                    <a:pt x="469" y="1814"/>
                  </a:lnTo>
                  <a:lnTo>
                    <a:pt x="469" y="1822"/>
                  </a:lnTo>
                  <a:lnTo>
                    <a:pt x="168" y="1989"/>
                  </a:lnTo>
                  <a:lnTo>
                    <a:pt x="1" y="1688"/>
                  </a:lnTo>
                  <a:lnTo>
                    <a:pt x="1" y="1680"/>
                  </a:lnTo>
                  <a:lnTo>
                    <a:pt x="34" y="1588"/>
                  </a:lnTo>
                  <a:lnTo>
                    <a:pt x="68" y="1488"/>
                  </a:lnTo>
                  <a:lnTo>
                    <a:pt x="101" y="1379"/>
                  </a:lnTo>
                  <a:lnTo>
                    <a:pt x="135" y="1279"/>
                  </a:lnTo>
                  <a:lnTo>
                    <a:pt x="193" y="1095"/>
                  </a:lnTo>
                  <a:lnTo>
                    <a:pt x="201" y="1062"/>
                  </a:lnTo>
                  <a:lnTo>
                    <a:pt x="268" y="853"/>
                  </a:lnTo>
                  <a:lnTo>
                    <a:pt x="335" y="644"/>
                  </a:lnTo>
                  <a:lnTo>
                    <a:pt x="343" y="619"/>
                  </a:lnTo>
                  <a:lnTo>
                    <a:pt x="368" y="544"/>
                  </a:lnTo>
                  <a:lnTo>
                    <a:pt x="402" y="435"/>
                  </a:lnTo>
                  <a:lnTo>
                    <a:pt x="444" y="335"/>
                  </a:lnTo>
                  <a:lnTo>
                    <a:pt x="460" y="285"/>
                  </a:lnTo>
                  <a:lnTo>
                    <a:pt x="485" y="235"/>
                  </a:lnTo>
                  <a:lnTo>
                    <a:pt x="485" y="235"/>
                  </a:lnTo>
                  <a:lnTo>
                    <a:pt x="544" y="159"/>
                  </a:lnTo>
                  <a:lnTo>
                    <a:pt x="552" y="143"/>
                  </a:lnTo>
                  <a:lnTo>
                    <a:pt x="611" y="51"/>
                  </a:lnTo>
                  <a:lnTo>
                    <a:pt x="611" y="42"/>
                  </a:lnTo>
                  <a:lnTo>
                    <a:pt x="69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4"/>
            <p:cNvSpPr/>
            <p:nvPr/>
          </p:nvSpPr>
          <p:spPr>
            <a:xfrm>
              <a:off x="9267687" y="4745447"/>
              <a:ext cx="22691" cy="82870"/>
            </a:xfrm>
            <a:custGeom>
              <a:avLst/>
              <a:gdLst/>
              <a:ahLst/>
              <a:cxnLst/>
              <a:rect l="l" t="t" r="r" b="b"/>
              <a:pathLst>
                <a:path w="460" h="1680" extrusionOk="0">
                  <a:moveTo>
                    <a:pt x="351" y="67"/>
                  </a:moveTo>
                  <a:lnTo>
                    <a:pt x="351" y="67"/>
                  </a:lnTo>
                  <a:lnTo>
                    <a:pt x="376" y="159"/>
                  </a:lnTo>
                  <a:lnTo>
                    <a:pt x="401" y="209"/>
                  </a:lnTo>
                  <a:lnTo>
                    <a:pt x="418" y="243"/>
                  </a:lnTo>
                  <a:lnTo>
                    <a:pt x="443" y="310"/>
                  </a:lnTo>
                  <a:lnTo>
                    <a:pt x="452" y="335"/>
                  </a:lnTo>
                  <a:lnTo>
                    <a:pt x="460" y="393"/>
                  </a:lnTo>
                  <a:lnTo>
                    <a:pt x="460" y="427"/>
                  </a:lnTo>
                  <a:lnTo>
                    <a:pt x="460" y="510"/>
                  </a:lnTo>
                  <a:lnTo>
                    <a:pt x="460" y="594"/>
                  </a:lnTo>
                  <a:lnTo>
                    <a:pt x="460" y="652"/>
                  </a:lnTo>
                  <a:lnTo>
                    <a:pt x="460" y="686"/>
                  </a:lnTo>
                  <a:lnTo>
                    <a:pt x="460" y="769"/>
                  </a:lnTo>
                  <a:lnTo>
                    <a:pt x="460" y="861"/>
                  </a:lnTo>
                  <a:lnTo>
                    <a:pt x="460" y="945"/>
                  </a:lnTo>
                  <a:lnTo>
                    <a:pt x="460" y="1011"/>
                  </a:lnTo>
                  <a:lnTo>
                    <a:pt x="460" y="1028"/>
                  </a:lnTo>
                  <a:lnTo>
                    <a:pt x="452" y="1120"/>
                  </a:lnTo>
                  <a:lnTo>
                    <a:pt x="443" y="1296"/>
                  </a:lnTo>
                  <a:lnTo>
                    <a:pt x="426" y="1463"/>
                  </a:lnTo>
                  <a:lnTo>
                    <a:pt x="426" y="1471"/>
                  </a:lnTo>
                  <a:lnTo>
                    <a:pt x="209" y="1680"/>
                  </a:lnTo>
                  <a:lnTo>
                    <a:pt x="0" y="1463"/>
                  </a:lnTo>
                  <a:lnTo>
                    <a:pt x="0" y="995"/>
                  </a:lnTo>
                  <a:lnTo>
                    <a:pt x="0" y="928"/>
                  </a:lnTo>
                  <a:lnTo>
                    <a:pt x="0" y="836"/>
                  </a:lnTo>
                  <a:lnTo>
                    <a:pt x="0" y="753"/>
                  </a:lnTo>
                  <a:lnTo>
                    <a:pt x="0" y="661"/>
                  </a:lnTo>
                  <a:lnTo>
                    <a:pt x="0" y="627"/>
                  </a:lnTo>
                  <a:lnTo>
                    <a:pt x="9" y="569"/>
                  </a:lnTo>
                  <a:lnTo>
                    <a:pt x="17" y="485"/>
                  </a:lnTo>
                  <a:lnTo>
                    <a:pt x="34" y="393"/>
                  </a:lnTo>
                  <a:lnTo>
                    <a:pt x="34" y="360"/>
                  </a:lnTo>
                  <a:lnTo>
                    <a:pt x="51" y="310"/>
                  </a:lnTo>
                  <a:lnTo>
                    <a:pt x="67" y="276"/>
                  </a:lnTo>
                  <a:lnTo>
                    <a:pt x="101" y="218"/>
                  </a:lnTo>
                  <a:lnTo>
                    <a:pt x="126" y="184"/>
                  </a:lnTo>
                  <a:lnTo>
                    <a:pt x="159" y="134"/>
                  </a:lnTo>
                  <a:lnTo>
                    <a:pt x="201" y="59"/>
                  </a:lnTo>
                  <a:lnTo>
                    <a:pt x="201" y="59"/>
                  </a:lnTo>
                  <a:lnTo>
                    <a:pt x="2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4"/>
            <p:cNvSpPr/>
            <p:nvPr/>
          </p:nvSpPr>
          <p:spPr>
            <a:xfrm>
              <a:off x="8421277" y="4556325"/>
              <a:ext cx="42915" cy="51153"/>
            </a:xfrm>
            <a:custGeom>
              <a:avLst/>
              <a:gdLst/>
              <a:ahLst/>
              <a:cxnLst/>
              <a:rect l="l" t="t" r="r" b="b"/>
              <a:pathLst>
                <a:path w="870" h="1037" extrusionOk="0">
                  <a:moveTo>
                    <a:pt x="251" y="8"/>
                  </a:moveTo>
                  <a:lnTo>
                    <a:pt x="284" y="17"/>
                  </a:lnTo>
                  <a:lnTo>
                    <a:pt x="318" y="34"/>
                  </a:lnTo>
                  <a:lnTo>
                    <a:pt x="326" y="34"/>
                  </a:lnTo>
                  <a:lnTo>
                    <a:pt x="343" y="59"/>
                  </a:lnTo>
                  <a:lnTo>
                    <a:pt x="368" y="84"/>
                  </a:lnTo>
                  <a:lnTo>
                    <a:pt x="393" y="109"/>
                  </a:lnTo>
                  <a:lnTo>
                    <a:pt x="418" y="134"/>
                  </a:lnTo>
                  <a:lnTo>
                    <a:pt x="435" y="167"/>
                  </a:lnTo>
                  <a:lnTo>
                    <a:pt x="460" y="192"/>
                  </a:lnTo>
                  <a:lnTo>
                    <a:pt x="476" y="217"/>
                  </a:lnTo>
                  <a:lnTo>
                    <a:pt x="501" y="251"/>
                  </a:lnTo>
                  <a:lnTo>
                    <a:pt x="543" y="301"/>
                  </a:lnTo>
                  <a:lnTo>
                    <a:pt x="577" y="359"/>
                  </a:lnTo>
                  <a:lnTo>
                    <a:pt x="618" y="418"/>
                  </a:lnTo>
                  <a:lnTo>
                    <a:pt x="652" y="476"/>
                  </a:lnTo>
                  <a:lnTo>
                    <a:pt x="652" y="476"/>
                  </a:lnTo>
                  <a:lnTo>
                    <a:pt x="727" y="585"/>
                  </a:lnTo>
                  <a:lnTo>
                    <a:pt x="760" y="643"/>
                  </a:lnTo>
                  <a:lnTo>
                    <a:pt x="802" y="694"/>
                  </a:lnTo>
                  <a:lnTo>
                    <a:pt x="836" y="752"/>
                  </a:lnTo>
                  <a:lnTo>
                    <a:pt x="869" y="802"/>
                  </a:lnTo>
                  <a:lnTo>
                    <a:pt x="869" y="802"/>
                  </a:lnTo>
                  <a:lnTo>
                    <a:pt x="836" y="1036"/>
                  </a:lnTo>
                  <a:lnTo>
                    <a:pt x="602" y="1003"/>
                  </a:lnTo>
                  <a:lnTo>
                    <a:pt x="602" y="1003"/>
                  </a:lnTo>
                  <a:lnTo>
                    <a:pt x="560" y="952"/>
                  </a:lnTo>
                  <a:lnTo>
                    <a:pt x="518" y="902"/>
                  </a:lnTo>
                  <a:lnTo>
                    <a:pt x="476" y="844"/>
                  </a:lnTo>
                  <a:lnTo>
                    <a:pt x="435" y="794"/>
                  </a:lnTo>
                  <a:lnTo>
                    <a:pt x="351" y="694"/>
                  </a:lnTo>
                  <a:lnTo>
                    <a:pt x="351" y="694"/>
                  </a:lnTo>
                  <a:lnTo>
                    <a:pt x="309" y="643"/>
                  </a:lnTo>
                  <a:lnTo>
                    <a:pt x="268" y="593"/>
                  </a:lnTo>
                  <a:lnTo>
                    <a:pt x="234" y="543"/>
                  </a:lnTo>
                  <a:lnTo>
                    <a:pt x="192" y="493"/>
                  </a:lnTo>
                  <a:lnTo>
                    <a:pt x="167" y="468"/>
                  </a:lnTo>
                  <a:lnTo>
                    <a:pt x="151" y="443"/>
                  </a:lnTo>
                  <a:lnTo>
                    <a:pt x="126" y="426"/>
                  </a:lnTo>
                  <a:lnTo>
                    <a:pt x="109" y="401"/>
                  </a:lnTo>
                  <a:lnTo>
                    <a:pt x="84" y="376"/>
                  </a:lnTo>
                  <a:lnTo>
                    <a:pt x="67" y="359"/>
                  </a:lnTo>
                  <a:lnTo>
                    <a:pt x="42" y="334"/>
                  </a:lnTo>
                  <a:lnTo>
                    <a:pt x="25" y="318"/>
                  </a:lnTo>
                  <a:lnTo>
                    <a:pt x="25" y="309"/>
                  </a:lnTo>
                  <a:lnTo>
                    <a:pt x="17" y="284"/>
                  </a:lnTo>
                  <a:lnTo>
                    <a:pt x="9" y="251"/>
                  </a:lnTo>
                  <a:lnTo>
                    <a:pt x="0" y="234"/>
                  </a:lnTo>
                  <a:lnTo>
                    <a:pt x="9" y="201"/>
                  </a:lnTo>
                  <a:lnTo>
                    <a:pt x="34" y="125"/>
                  </a:lnTo>
                  <a:lnTo>
                    <a:pt x="126" y="34"/>
                  </a:lnTo>
                  <a:lnTo>
                    <a:pt x="192" y="17"/>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4"/>
            <p:cNvSpPr/>
            <p:nvPr/>
          </p:nvSpPr>
          <p:spPr>
            <a:xfrm>
              <a:off x="8569604" y="4486675"/>
              <a:ext cx="55691" cy="77494"/>
            </a:xfrm>
            <a:custGeom>
              <a:avLst/>
              <a:gdLst/>
              <a:ahLst/>
              <a:cxnLst/>
              <a:rect l="l" t="t" r="r" b="b"/>
              <a:pathLst>
                <a:path w="1129" h="1571" extrusionOk="0">
                  <a:moveTo>
                    <a:pt x="343" y="17"/>
                  </a:moveTo>
                  <a:lnTo>
                    <a:pt x="385" y="34"/>
                  </a:lnTo>
                  <a:lnTo>
                    <a:pt x="393" y="34"/>
                  </a:lnTo>
                  <a:lnTo>
                    <a:pt x="435" y="67"/>
                  </a:lnTo>
                  <a:lnTo>
                    <a:pt x="452" y="75"/>
                  </a:lnTo>
                  <a:lnTo>
                    <a:pt x="477" y="101"/>
                  </a:lnTo>
                  <a:lnTo>
                    <a:pt x="502" y="142"/>
                  </a:lnTo>
                  <a:lnTo>
                    <a:pt x="535" y="184"/>
                  </a:lnTo>
                  <a:lnTo>
                    <a:pt x="560" y="226"/>
                  </a:lnTo>
                  <a:lnTo>
                    <a:pt x="585" y="276"/>
                  </a:lnTo>
                  <a:lnTo>
                    <a:pt x="619" y="318"/>
                  </a:lnTo>
                  <a:lnTo>
                    <a:pt x="644" y="360"/>
                  </a:lnTo>
                  <a:lnTo>
                    <a:pt x="669" y="401"/>
                  </a:lnTo>
                  <a:lnTo>
                    <a:pt x="694" y="443"/>
                  </a:lnTo>
                  <a:lnTo>
                    <a:pt x="719" y="485"/>
                  </a:lnTo>
                  <a:lnTo>
                    <a:pt x="744" y="527"/>
                  </a:lnTo>
                  <a:lnTo>
                    <a:pt x="769" y="577"/>
                  </a:lnTo>
                  <a:lnTo>
                    <a:pt x="794" y="619"/>
                  </a:lnTo>
                  <a:lnTo>
                    <a:pt x="819" y="660"/>
                  </a:lnTo>
                  <a:lnTo>
                    <a:pt x="869" y="744"/>
                  </a:lnTo>
                  <a:lnTo>
                    <a:pt x="869" y="744"/>
                  </a:lnTo>
                  <a:lnTo>
                    <a:pt x="911" y="836"/>
                  </a:lnTo>
                  <a:lnTo>
                    <a:pt x="961" y="919"/>
                  </a:lnTo>
                  <a:lnTo>
                    <a:pt x="1003" y="1011"/>
                  </a:lnTo>
                  <a:lnTo>
                    <a:pt x="1045" y="1095"/>
                  </a:lnTo>
                  <a:lnTo>
                    <a:pt x="1128" y="1270"/>
                  </a:lnTo>
                  <a:lnTo>
                    <a:pt x="1128" y="1270"/>
                  </a:lnTo>
                  <a:lnTo>
                    <a:pt x="1037" y="1571"/>
                  </a:lnTo>
                  <a:lnTo>
                    <a:pt x="744" y="1479"/>
                  </a:lnTo>
                  <a:lnTo>
                    <a:pt x="744" y="1471"/>
                  </a:lnTo>
                  <a:lnTo>
                    <a:pt x="652" y="1312"/>
                  </a:lnTo>
                  <a:lnTo>
                    <a:pt x="602" y="1228"/>
                  </a:lnTo>
                  <a:lnTo>
                    <a:pt x="552" y="1145"/>
                  </a:lnTo>
                  <a:lnTo>
                    <a:pt x="502" y="1070"/>
                  </a:lnTo>
                  <a:lnTo>
                    <a:pt x="452" y="986"/>
                  </a:lnTo>
                  <a:lnTo>
                    <a:pt x="452" y="986"/>
                  </a:lnTo>
                  <a:lnTo>
                    <a:pt x="402" y="911"/>
                  </a:lnTo>
                  <a:lnTo>
                    <a:pt x="377" y="869"/>
                  </a:lnTo>
                  <a:lnTo>
                    <a:pt x="352" y="827"/>
                  </a:lnTo>
                  <a:lnTo>
                    <a:pt x="318" y="802"/>
                  </a:lnTo>
                  <a:lnTo>
                    <a:pt x="293" y="761"/>
                  </a:lnTo>
                  <a:lnTo>
                    <a:pt x="268" y="719"/>
                  </a:lnTo>
                  <a:lnTo>
                    <a:pt x="243" y="685"/>
                  </a:lnTo>
                  <a:lnTo>
                    <a:pt x="218" y="644"/>
                  </a:lnTo>
                  <a:lnTo>
                    <a:pt x="193" y="602"/>
                  </a:lnTo>
                  <a:lnTo>
                    <a:pt x="159" y="568"/>
                  </a:lnTo>
                  <a:lnTo>
                    <a:pt x="134" y="527"/>
                  </a:lnTo>
                  <a:lnTo>
                    <a:pt x="109" y="485"/>
                  </a:lnTo>
                  <a:lnTo>
                    <a:pt x="84" y="451"/>
                  </a:lnTo>
                  <a:lnTo>
                    <a:pt x="59" y="410"/>
                  </a:lnTo>
                  <a:lnTo>
                    <a:pt x="34" y="385"/>
                  </a:lnTo>
                  <a:lnTo>
                    <a:pt x="34" y="368"/>
                  </a:lnTo>
                  <a:lnTo>
                    <a:pt x="26" y="326"/>
                  </a:lnTo>
                  <a:lnTo>
                    <a:pt x="26" y="318"/>
                  </a:lnTo>
                  <a:lnTo>
                    <a:pt x="9" y="276"/>
                  </a:lnTo>
                  <a:lnTo>
                    <a:pt x="1" y="251"/>
                  </a:lnTo>
                  <a:lnTo>
                    <a:pt x="26" y="201"/>
                  </a:lnTo>
                  <a:lnTo>
                    <a:pt x="59" y="117"/>
                  </a:lnTo>
                  <a:lnTo>
                    <a:pt x="159" y="25"/>
                  </a:lnTo>
                  <a:lnTo>
                    <a:pt x="260" y="17"/>
                  </a:lnTo>
                  <a:lnTo>
                    <a:pt x="3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4"/>
            <p:cNvSpPr/>
            <p:nvPr/>
          </p:nvSpPr>
          <p:spPr>
            <a:xfrm>
              <a:off x="8701457" y="4385701"/>
              <a:ext cx="61067" cy="112565"/>
            </a:xfrm>
            <a:custGeom>
              <a:avLst/>
              <a:gdLst/>
              <a:ahLst/>
              <a:cxnLst/>
              <a:rect l="l" t="t" r="r" b="b"/>
              <a:pathLst>
                <a:path w="1238" h="2282" extrusionOk="0">
                  <a:moveTo>
                    <a:pt x="118" y="26"/>
                  </a:moveTo>
                  <a:lnTo>
                    <a:pt x="118" y="26"/>
                  </a:lnTo>
                  <a:lnTo>
                    <a:pt x="218" y="118"/>
                  </a:lnTo>
                  <a:lnTo>
                    <a:pt x="260" y="151"/>
                  </a:lnTo>
                  <a:lnTo>
                    <a:pt x="335" y="218"/>
                  </a:lnTo>
                  <a:lnTo>
                    <a:pt x="360" y="243"/>
                  </a:lnTo>
                  <a:lnTo>
                    <a:pt x="435" y="318"/>
                  </a:lnTo>
                  <a:lnTo>
                    <a:pt x="502" y="443"/>
                  </a:lnTo>
                  <a:lnTo>
                    <a:pt x="636" y="677"/>
                  </a:lnTo>
                  <a:lnTo>
                    <a:pt x="653" y="694"/>
                  </a:lnTo>
                  <a:lnTo>
                    <a:pt x="761" y="928"/>
                  </a:lnTo>
                  <a:lnTo>
                    <a:pt x="828" y="1045"/>
                  </a:lnTo>
                  <a:lnTo>
                    <a:pt x="886" y="1170"/>
                  </a:lnTo>
                  <a:lnTo>
                    <a:pt x="920" y="1229"/>
                  </a:lnTo>
                  <a:lnTo>
                    <a:pt x="945" y="1295"/>
                  </a:lnTo>
                  <a:lnTo>
                    <a:pt x="1012" y="1421"/>
                  </a:lnTo>
                  <a:lnTo>
                    <a:pt x="1070" y="1546"/>
                  </a:lnTo>
                  <a:lnTo>
                    <a:pt x="1129" y="1671"/>
                  </a:lnTo>
                  <a:lnTo>
                    <a:pt x="1187" y="1797"/>
                  </a:lnTo>
                  <a:lnTo>
                    <a:pt x="1237" y="1914"/>
                  </a:lnTo>
                  <a:lnTo>
                    <a:pt x="1237" y="1922"/>
                  </a:lnTo>
                  <a:lnTo>
                    <a:pt x="1104" y="2281"/>
                  </a:lnTo>
                  <a:lnTo>
                    <a:pt x="736" y="2139"/>
                  </a:lnTo>
                  <a:lnTo>
                    <a:pt x="736" y="2131"/>
                  </a:lnTo>
                  <a:lnTo>
                    <a:pt x="686" y="2022"/>
                  </a:lnTo>
                  <a:lnTo>
                    <a:pt x="636" y="1897"/>
                  </a:lnTo>
                  <a:lnTo>
                    <a:pt x="577" y="1772"/>
                  </a:lnTo>
                  <a:lnTo>
                    <a:pt x="519" y="1646"/>
                  </a:lnTo>
                  <a:lnTo>
                    <a:pt x="460" y="1521"/>
                  </a:lnTo>
                  <a:lnTo>
                    <a:pt x="435" y="1463"/>
                  </a:lnTo>
                  <a:lnTo>
                    <a:pt x="410" y="1404"/>
                  </a:lnTo>
                  <a:lnTo>
                    <a:pt x="352" y="1279"/>
                  </a:lnTo>
                  <a:lnTo>
                    <a:pt x="293" y="1153"/>
                  </a:lnTo>
                  <a:lnTo>
                    <a:pt x="193" y="920"/>
                  </a:lnTo>
                  <a:lnTo>
                    <a:pt x="185" y="903"/>
                  </a:lnTo>
                  <a:lnTo>
                    <a:pt x="76" y="652"/>
                  </a:lnTo>
                  <a:lnTo>
                    <a:pt x="26" y="519"/>
                  </a:lnTo>
                  <a:lnTo>
                    <a:pt x="9" y="418"/>
                  </a:lnTo>
                  <a:lnTo>
                    <a:pt x="9" y="376"/>
                  </a:lnTo>
                  <a:lnTo>
                    <a:pt x="9" y="276"/>
                  </a:lnTo>
                  <a:lnTo>
                    <a:pt x="9" y="234"/>
                  </a:lnTo>
                  <a:lnTo>
                    <a:pt x="1" y="92"/>
                  </a:lnTo>
                  <a:lnTo>
                    <a:pt x="1" y="84"/>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4"/>
            <p:cNvSpPr/>
            <p:nvPr/>
          </p:nvSpPr>
          <p:spPr>
            <a:xfrm>
              <a:off x="8856838" y="4303719"/>
              <a:ext cx="44987" cy="83265"/>
            </a:xfrm>
            <a:custGeom>
              <a:avLst/>
              <a:gdLst/>
              <a:ahLst/>
              <a:cxnLst/>
              <a:rect l="l" t="t" r="r" b="b"/>
              <a:pathLst>
                <a:path w="912" h="1688" extrusionOk="0">
                  <a:moveTo>
                    <a:pt x="351" y="8"/>
                  </a:moveTo>
                  <a:lnTo>
                    <a:pt x="376" y="42"/>
                  </a:lnTo>
                  <a:lnTo>
                    <a:pt x="426" y="125"/>
                  </a:lnTo>
                  <a:lnTo>
                    <a:pt x="460" y="176"/>
                  </a:lnTo>
                  <a:lnTo>
                    <a:pt x="468" y="201"/>
                  </a:lnTo>
                  <a:lnTo>
                    <a:pt x="510" y="292"/>
                  </a:lnTo>
                  <a:lnTo>
                    <a:pt x="543" y="376"/>
                  </a:lnTo>
                  <a:lnTo>
                    <a:pt x="585" y="460"/>
                  </a:lnTo>
                  <a:lnTo>
                    <a:pt x="619" y="551"/>
                  </a:lnTo>
                  <a:lnTo>
                    <a:pt x="652" y="635"/>
                  </a:lnTo>
                  <a:lnTo>
                    <a:pt x="685" y="719"/>
                  </a:lnTo>
                  <a:lnTo>
                    <a:pt x="727" y="810"/>
                  </a:lnTo>
                  <a:lnTo>
                    <a:pt x="761" y="902"/>
                  </a:lnTo>
                  <a:lnTo>
                    <a:pt x="786" y="986"/>
                  </a:lnTo>
                  <a:lnTo>
                    <a:pt x="819" y="1078"/>
                  </a:lnTo>
                  <a:lnTo>
                    <a:pt x="853" y="1170"/>
                  </a:lnTo>
                  <a:lnTo>
                    <a:pt x="869" y="1211"/>
                  </a:lnTo>
                  <a:lnTo>
                    <a:pt x="878" y="1262"/>
                  </a:lnTo>
                  <a:lnTo>
                    <a:pt x="894" y="1303"/>
                  </a:lnTo>
                  <a:lnTo>
                    <a:pt x="911" y="1345"/>
                  </a:lnTo>
                  <a:lnTo>
                    <a:pt x="711" y="1688"/>
                  </a:lnTo>
                  <a:lnTo>
                    <a:pt x="376" y="1487"/>
                  </a:lnTo>
                  <a:lnTo>
                    <a:pt x="368" y="1445"/>
                  </a:lnTo>
                  <a:lnTo>
                    <a:pt x="360" y="1404"/>
                  </a:lnTo>
                  <a:lnTo>
                    <a:pt x="351" y="1362"/>
                  </a:lnTo>
                  <a:lnTo>
                    <a:pt x="335" y="1320"/>
                  </a:lnTo>
                  <a:lnTo>
                    <a:pt x="318" y="1228"/>
                  </a:lnTo>
                  <a:lnTo>
                    <a:pt x="293" y="1145"/>
                  </a:lnTo>
                  <a:lnTo>
                    <a:pt x="268" y="1061"/>
                  </a:lnTo>
                  <a:lnTo>
                    <a:pt x="243" y="978"/>
                  </a:lnTo>
                  <a:lnTo>
                    <a:pt x="218" y="886"/>
                  </a:lnTo>
                  <a:lnTo>
                    <a:pt x="193" y="802"/>
                  </a:lnTo>
                  <a:lnTo>
                    <a:pt x="159" y="719"/>
                  </a:lnTo>
                  <a:lnTo>
                    <a:pt x="134" y="635"/>
                  </a:lnTo>
                  <a:lnTo>
                    <a:pt x="109" y="543"/>
                  </a:lnTo>
                  <a:lnTo>
                    <a:pt x="76" y="460"/>
                  </a:lnTo>
                  <a:lnTo>
                    <a:pt x="51" y="376"/>
                  </a:lnTo>
                  <a:lnTo>
                    <a:pt x="42" y="351"/>
                  </a:lnTo>
                  <a:lnTo>
                    <a:pt x="25" y="284"/>
                  </a:lnTo>
                  <a:lnTo>
                    <a:pt x="9" y="192"/>
                  </a:lnTo>
                  <a:lnTo>
                    <a:pt x="0" y="150"/>
                  </a:lnTo>
                  <a:lnTo>
                    <a:pt x="51" y="92"/>
                  </a:lnTo>
                  <a:lnTo>
                    <a:pt x="92" y="59"/>
                  </a:lnTo>
                  <a:lnTo>
                    <a:pt x="218" y="8"/>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4"/>
            <p:cNvSpPr/>
            <p:nvPr/>
          </p:nvSpPr>
          <p:spPr>
            <a:xfrm>
              <a:off x="9053803" y="4230369"/>
              <a:ext cx="38377" cy="89036"/>
            </a:xfrm>
            <a:custGeom>
              <a:avLst/>
              <a:gdLst/>
              <a:ahLst/>
              <a:cxnLst/>
              <a:rect l="l" t="t" r="r" b="b"/>
              <a:pathLst>
                <a:path w="778" h="1805" extrusionOk="0">
                  <a:moveTo>
                    <a:pt x="276" y="67"/>
                  </a:moveTo>
                  <a:lnTo>
                    <a:pt x="276" y="67"/>
                  </a:lnTo>
                  <a:lnTo>
                    <a:pt x="318" y="134"/>
                  </a:lnTo>
                  <a:lnTo>
                    <a:pt x="326" y="150"/>
                  </a:lnTo>
                  <a:lnTo>
                    <a:pt x="393" y="234"/>
                  </a:lnTo>
                  <a:lnTo>
                    <a:pt x="393" y="234"/>
                  </a:lnTo>
                  <a:lnTo>
                    <a:pt x="452" y="309"/>
                  </a:lnTo>
                  <a:lnTo>
                    <a:pt x="494" y="359"/>
                  </a:lnTo>
                  <a:lnTo>
                    <a:pt x="519" y="393"/>
                  </a:lnTo>
                  <a:lnTo>
                    <a:pt x="535" y="418"/>
                  </a:lnTo>
                  <a:lnTo>
                    <a:pt x="569" y="476"/>
                  </a:lnTo>
                  <a:lnTo>
                    <a:pt x="569" y="485"/>
                  </a:lnTo>
                  <a:lnTo>
                    <a:pt x="594" y="560"/>
                  </a:lnTo>
                  <a:lnTo>
                    <a:pt x="602" y="593"/>
                  </a:lnTo>
                  <a:lnTo>
                    <a:pt x="619" y="652"/>
                  </a:lnTo>
                  <a:lnTo>
                    <a:pt x="636" y="735"/>
                  </a:lnTo>
                  <a:lnTo>
                    <a:pt x="636" y="735"/>
                  </a:lnTo>
                  <a:lnTo>
                    <a:pt x="652" y="827"/>
                  </a:lnTo>
                  <a:lnTo>
                    <a:pt x="677" y="919"/>
                  </a:lnTo>
                  <a:lnTo>
                    <a:pt x="694" y="1003"/>
                  </a:lnTo>
                  <a:lnTo>
                    <a:pt x="702" y="1053"/>
                  </a:lnTo>
                  <a:lnTo>
                    <a:pt x="711" y="1094"/>
                  </a:lnTo>
                  <a:lnTo>
                    <a:pt x="727" y="1186"/>
                  </a:lnTo>
                  <a:lnTo>
                    <a:pt x="744" y="1270"/>
                  </a:lnTo>
                  <a:lnTo>
                    <a:pt x="761" y="1362"/>
                  </a:lnTo>
                  <a:lnTo>
                    <a:pt x="778" y="1445"/>
                  </a:lnTo>
                  <a:lnTo>
                    <a:pt x="778" y="1454"/>
                  </a:lnTo>
                  <a:lnTo>
                    <a:pt x="569" y="1805"/>
                  </a:lnTo>
                  <a:lnTo>
                    <a:pt x="218" y="1596"/>
                  </a:lnTo>
                  <a:lnTo>
                    <a:pt x="218" y="1587"/>
                  </a:lnTo>
                  <a:lnTo>
                    <a:pt x="193" y="1504"/>
                  </a:lnTo>
                  <a:lnTo>
                    <a:pt x="168" y="1412"/>
                  </a:lnTo>
                  <a:lnTo>
                    <a:pt x="143" y="1320"/>
                  </a:lnTo>
                  <a:lnTo>
                    <a:pt x="118" y="1228"/>
                  </a:lnTo>
                  <a:lnTo>
                    <a:pt x="101" y="1195"/>
                  </a:lnTo>
                  <a:lnTo>
                    <a:pt x="93" y="1136"/>
                  </a:lnTo>
                  <a:lnTo>
                    <a:pt x="68" y="1044"/>
                  </a:lnTo>
                  <a:lnTo>
                    <a:pt x="51" y="952"/>
                  </a:lnTo>
                  <a:lnTo>
                    <a:pt x="26" y="861"/>
                  </a:lnTo>
                  <a:lnTo>
                    <a:pt x="26" y="861"/>
                  </a:lnTo>
                  <a:lnTo>
                    <a:pt x="9" y="769"/>
                  </a:lnTo>
                  <a:lnTo>
                    <a:pt x="1" y="710"/>
                  </a:lnTo>
                  <a:lnTo>
                    <a:pt x="1" y="677"/>
                  </a:lnTo>
                  <a:lnTo>
                    <a:pt x="1" y="593"/>
                  </a:lnTo>
                  <a:lnTo>
                    <a:pt x="1" y="585"/>
                  </a:lnTo>
                  <a:lnTo>
                    <a:pt x="1" y="518"/>
                  </a:lnTo>
                  <a:lnTo>
                    <a:pt x="9" y="485"/>
                  </a:lnTo>
                  <a:lnTo>
                    <a:pt x="17" y="434"/>
                  </a:lnTo>
                  <a:lnTo>
                    <a:pt x="42" y="384"/>
                  </a:lnTo>
                  <a:lnTo>
                    <a:pt x="68" y="284"/>
                  </a:lnTo>
                  <a:lnTo>
                    <a:pt x="68" y="284"/>
                  </a:lnTo>
                  <a:lnTo>
                    <a:pt x="101" y="184"/>
                  </a:lnTo>
                  <a:lnTo>
                    <a:pt x="109" y="159"/>
                  </a:lnTo>
                  <a:lnTo>
                    <a:pt x="126" y="84"/>
                  </a:lnTo>
                  <a:lnTo>
                    <a:pt x="126" y="84"/>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4"/>
            <p:cNvSpPr/>
            <p:nvPr/>
          </p:nvSpPr>
          <p:spPr>
            <a:xfrm>
              <a:off x="9249979" y="4173050"/>
              <a:ext cx="24762" cy="140583"/>
            </a:xfrm>
            <a:custGeom>
              <a:avLst/>
              <a:gdLst/>
              <a:ahLst/>
              <a:cxnLst/>
              <a:rect l="l" t="t" r="r" b="b"/>
              <a:pathLst>
                <a:path w="502" h="2850" extrusionOk="0">
                  <a:moveTo>
                    <a:pt x="217" y="59"/>
                  </a:moveTo>
                  <a:lnTo>
                    <a:pt x="217" y="59"/>
                  </a:lnTo>
                  <a:lnTo>
                    <a:pt x="276" y="218"/>
                  </a:lnTo>
                  <a:lnTo>
                    <a:pt x="334" y="327"/>
                  </a:lnTo>
                  <a:lnTo>
                    <a:pt x="343" y="368"/>
                  </a:lnTo>
                  <a:lnTo>
                    <a:pt x="359" y="410"/>
                  </a:lnTo>
                  <a:lnTo>
                    <a:pt x="393" y="686"/>
                  </a:lnTo>
                  <a:lnTo>
                    <a:pt x="410" y="845"/>
                  </a:lnTo>
                  <a:lnTo>
                    <a:pt x="418" y="928"/>
                  </a:lnTo>
                  <a:lnTo>
                    <a:pt x="426" y="1003"/>
                  </a:lnTo>
                  <a:lnTo>
                    <a:pt x="435" y="1162"/>
                  </a:lnTo>
                  <a:lnTo>
                    <a:pt x="443" y="1321"/>
                  </a:lnTo>
                  <a:lnTo>
                    <a:pt x="460" y="1480"/>
                  </a:lnTo>
                  <a:lnTo>
                    <a:pt x="468" y="1638"/>
                  </a:lnTo>
                  <a:lnTo>
                    <a:pt x="468" y="1663"/>
                  </a:lnTo>
                  <a:lnTo>
                    <a:pt x="476" y="1797"/>
                  </a:lnTo>
                  <a:lnTo>
                    <a:pt x="485" y="1956"/>
                  </a:lnTo>
                  <a:lnTo>
                    <a:pt x="493" y="2114"/>
                  </a:lnTo>
                  <a:lnTo>
                    <a:pt x="501" y="2282"/>
                  </a:lnTo>
                  <a:lnTo>
                    <a:pt x="501" y="2440"/>
                  </a:lnTo>
                  <a:lnTo>
                    <a:pt x="501" y="2591"/>
                  </a:lnTo>
                  <a:lnTo>
                    <a:pt x="501" y="2599"/>
                  </a:lnTo>
                  <a:lnTo>
                    <a:pt x="259" y="2850"/>
                  </a:lnTo>
                  <a:lnTo>
                    <a:pt x="17" y="2607"/>
                  </a:lnTo>
                  <a:lnTo>
                    <a:pt x="17" y="2457"/>
                  </a:lnTo>
                  <a:lnTo>
                    <a:pt x="17" y="2298"/>
                  </a:lnTo>
                  <a:lnTo>
                    <a:pt x="17" y="2140"/>
                  </a:lnTo>
                  <a:lnTo>
                    <a:pt x="17" y="1981"/>
                  </a:lnTo>
                  <a:lnTo>
                    <a:pt x="17" y="1822"/>
                  </a:lnTo>
                  <a:lnTo>
                    <a:pt x="17" y="1688"/>
                  </a:lnTo>
                  <a:lnTo>
                    <a:pt x="17" y="1663"/>
                  </a:lnTo>
                  <a:lnTo>
                    <a:pt x="17" y="1505"/>
                  </a:lnTo>
                  <a:lnTo>
                    <a:pt x="17" y="1346"/>
                  </a:lnTo>
                  <a:lnTo>
                    <a:pt x="9" y="1187"/>
                  </a:lnTo>
                  <a:lnTo>
                    <a:pt x="0" y="1028"/>
                  </a:lnTo>
                  <a:lnTo>
                    <a:pt x="0" y="962"/>
                  </a:lnTo>
                  <a:lnTo>
                    <a:pt x="0" y="870"/>
                  </a:lnTo>
                  <a:lnTo>
                    <a:pt x="0" y="711"/>
                  </a:lnTo>
                  <a:lnTo>
                    <a:pt x="0" y="444"/>
                  </a:lnTo>
                  <a:lnTo>
                    <a:pt x="17" y="394"/>
                  </a:lnTo>
                  <a:lnTo>
                    <a:pt x="25" y="360"/>
                  </a:lnTo>
                  <a:lnTo>
                    <a:pt x="59" y="243"/>
                  </a:lnTo>
                  <a:lnTo>
                    <a:pt x="109" y="76"/>
                  </a:lnTo>
                  <a:lnTo>
                    <a:pt x="109"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4"/>
            <p:cNvSpPr/>
            <p:nvPr/>
          </p:nvSpPr>
          <p:spPr>
            <a:xfrm>
              <a:off x="9407777" y="4115781"/>
              <a:ext cx="25601" cy="148426"/>
            </a:xfrm>
            <a:custGeom>
              <a:avLst/>
              <a:gdLst/>
              <a:ahLst/>
              <a:cxnLst/>
              <a:rect l="l" t="t" r="r" b="b"/>
              <a:pathLst>
                <a:path w="519" h="3009" extrusionOk="0">
                  <a:moveTo>
                    <a:pt x="260" y="9"/>
                  </a:moveTo>
                  <a:lnTo>
                    <a:pt x="285" y="34"/>
                  </a:lnTo>
                  <a:lnTo>
                    <a:pt x="285" y="101"/>
                  </a:lnTo>
                  <a:lnTo>
                    <a:pt x="293" y="184"/>
                  </a:lnTo>
                  <a:lnTo>
                    <a:pt x="302" y="268"/>
                  </a:lnTo>
                  <a:lnTo>
                    <a:pt x="310" y="352"/>
                  </a:lnTo>
                  <a:lnTo>
                    <a:pt x="310" y="393"/>
                  </a:lnTo>
                  <a:lnTo>
                    <a:pt x="310" y="435"/>
                  </a:lnTo>
                  <a:lnTo>
                    <a:pt x="318" y="519"/>
                  </a:lnTo>
                  <a:lnTo>
                    <a:pt x="327" y="602"/>
                  </a:lnTo>
                  <a:lnTo>
                    <a:pt x="335" y="686"/>
                  </a:lnTo>
                  <a:lnTo>
                    <a:pt x="352" y="769"/>
                  </a:lnTo>
                  <a:lnTo>
                    <a:pt x="360" y="828"/>
                  </a:lnTo>
                  <a:lnTo>
                    <a:pt x="360" y="853"/>
                  </a:lnTo>
                  <a:lnTo>
                    <a:pt x="360" y="945"/>
                  </a:lnTo>
                  <a:lnTo>
                    <a:pt x="368" y="1028"/>
                  </a:lnTo>
                  <a:lnTo>
                    <a:pt x="377" y="1112"/>
                  </a:lnTo>
                  <a:lnTo>
                    <a:pt x="385" y="1195"/>
                  </a:lnTo>
                  <a:lnTo>
                    <a:pt x="410" y="1371"/>
                  </a:lnTo>
                  <a:lnTo>
                    <a:pt x="427" y="1546"/>
                  </a:lnTo>
                  <a:lnTo>
                    <a:pt x="444" y="1713"/>
                  </a:lnTo>
                  <a:lnTo>
                    <a:pt x="460" y="1889"/>
                  </a:lnTo>
                  <a:lnTo>
                    <a:pt x="469" y="1964"/>
                  </a:lnTo>
                  <a:lnTo>
                    <a:pt x="477" y="2064"/>
                  </a:lnTo>
                  <a:lnTo>
                    <a:pt x="485" y="2156"/>
                  </a:lnTo>
                  <a:lnTo>
                    <a:pt x="494" y="2240"/>
                  </a:lnTo>
                  <a:lnTo>
                    <a:pt x="502" y="2323"/>
                  </a:lnTo>
                  <a:lnTo>
                    <a:pt x="510" y="2415"/>
                  </a:lnTo>
                  <a:lnTo>
                    <a:pt x="519" y="2507"/>
                  </a:lnTo>
                  <a:lnTo>
                    <a:pt x="519" y="2590"/>
                  </a:lnTo>
                  <a:lnTo>
                    <a:pt x="519" y="2682"/>
                  </a:lnTo>
                  <a:lnTo>
                    <a:pt x="519" y="2749"/>
                  </a:lnTo>
                  <a:lnTo>
                    <a:pt x="519" y="2766"/>
                  </a:lnTo>
                  <a:lnTo>
                    <a:pt x="285" y="3008"/>
                  </a:lnTo>
                  <a:lnTo>
                    <a:pt x="43" y="2774"/>
                  </a:lnTo>
                  <a:lnTo>
                    <a:pt x="43" y="2607"/>
                  </a:lnTo>
                  <a:lnTo>
                    <a:pt x="43" y="2524"/>
                  </a:lnTo>
                  <a:lnTo>
                    <a:pt x="43" y="2440"/>
                  </a:lnTo>
                  <a:lnTo>
                    <a:pt x="43" y="2357"/>
                  </a:lnTo>
                  <a:lnTo>
                    <a:pt x="43" y="2273"/>
                  </a:lnTo>
                  <a:lnTo>
                    <a:pt x="43" y="2181"/>
                  </a:lnTo>
                  <a:lnTo>
                    <a:pt x="43" y="2098"/>
                  </a:lnTo>
                  <a:lnTo>
                    <a:pt x="34" y="1997"/>
                  </a:lnTo>
                  <a:lnTo>
                    <a:pt x="34" y="1922"/>
                  </a:lnTo>
                  <a:lnTo>
                    <a:pt x="26" y="1755"/>
                  </a:lnTo>
                  <a:lnTo>
                    <a:pt x="17" y="1580"/>
                  </a:lnTo>
                  <a:lnTo>
                    <a:pt x="9" y="1404"/>
                  </a:lnTo>
                  <a:lnTo>
                    <a:pt x="1" y="1229"/>
                  </a:lnTo>
                  <a:lnTo>
                    <a:pt x="1" y="1145"/>
                  </a:lnTo>
                  <a:lnTo>
                    <a:pt x="1" y="1053"/>
                  </a:lnTo>
                  <a:lnTo>
                    <a:pt x="1" y="970"/>
                  </a:lnTo>
                  <a:lnTo>
                    <a:pt x="1" y="878"/>
                  </a:lnTo>
                  <a:lnTo>
                    <a:pt x="1" y="794"/>
                  </a:lnTo>
                  <a:lnTo>
                    <a:pt x="1" y="702"/>
                  </a:lnTo>
                  <a:lnTo>
                    <a:pt x="1" y="611"/>
                  </a:lnTo>
                  <a:lnTo>
                    <a:pt x="1" y="527"/>
                  </a:lnTo>
                  <a:lnTo>
                    <a:pt x="1" y="435"/>
                  </a:lnTo>
                  <a:lnTo>
                    <a:pt x="1" y="393"/>
                  </a:lnTo>
                  <a:lnTo>
                    <a:pt x="1" y="352"/>
                  </a:lnTo>
                  <a:lnTo>
                    <a:pt x="9" y="260"/>
                  </a:lnTo>
                  <a:lnTo>
                    <a:pt x="17" y="176"/>
                  </a:lnTo>
                  <a:lnTo>
                    <a:pt x="26" y="84"/>
                  </a:lnTo>
                  <a:lnTo>
                    <a:pt x="34" y="26"/>
                  </a:lnTo>
                  <a:lnTo>
                    <a:pt x="6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4"/>
            <p:cNvSpPr/>
            <p:nvPr/>
          </p:nvSpPr>
          <p:spPr>
            <a:xfrm>
              <a:off x="9537163" y="4122391"/>
              <a:ext cx="27673" cy="122431"/>
            </a:xfrm>
            <a:custGeom>
              <a:avLst/>
              <a:gdLst/>
              <a:ahLst/>
              <a:cxnLst/>
              <a:rect l="l" t="t" r="r" b="b"/>
              <a:pathLst>
                <a:path w="561" h="2482" extrusionOk="0">
                  <a:moveTo>
                    <a:pt x="360" y="17"/>
                  </a:moveTo>
                  <a:lnTo>
                    <a:pt x="427" y="92"/>
                  </a:lnTo>
                  <a:lnTo>
                    <a:pt x="452" y="109"/>
                  </a:lnTo>
                  <a:lnTo>
                    <a:pt x="469" y="159"/>
                  </a:lnTo>
                  <a:lnTo>
                    <a:pt x="485" y="226"/>
                  </a:lnTo>
                  <a:lnTo>
                    <a:pt x="494" y="251"/>
                  </a:lnTo>
                  <a:lnTo>
                    <a:pt x="494" y="301"/>
                  </a:lnTo>
                  <a:lnTo>
                    <a:pt x="494" y="368"/>
                  </a:lnTo>
                  <a:lnTo>
                    <a:pt x="494" y="435"/>
                  </a:lnTo>
                  <a:lnTo>
                    <a:pt x="494" y="903"/>
                  </a:lnTo>
                  <a:lnTo>
                    <a:pt x="494" y="969"/>
                  </a:lnTo>
                  <a:lnTo>
                    <a:pt x="494" y="1036"/>
                  </a:lnTo>
                  <a:lnTo>
                    <a:pt x="494" y="1103"/>
                  </a:lnTo>
                  <a:lnTo>
                    <a:pt x="494" y="1170"/>
                  </a:lnTo>
                  <a:lnTo>
                    <a:pt x="494" y="1237"/>
                  </a:lnTo>
                  <a:lnTo>
                    <a:pt x="502" y="1337"/>
                  </a:lnTo>
                  <a:lnTo>
                    <a:pt x="502" y="1370"/>
                  </a:lnTo>
                  <a:lnTo>
                    <a:pt x="511" y="1504"/>
                  </a:lnTo>
                  <a:lnTo>
                    <a:pt x="519" y="1638"/>
                  </a:lnTo>
                  <a:lnTo>
                    <a:pt x="544" y="1922"/>
                  </a:lnTo>
                  <a:lnTo>
                    <a:pt x="552" y="2055"/>
                  </a:lnTo>
                  <a:lnTo>
                    <a:pt x="561" y="2181"/>
                  </a:lnTo>
                  <a:lnTo>
                    <a:pt x="561" y="2197"/>
                  </a:lnTo>
                  <a:lnTo>
                    <a:pt x="293" y="2481"/>
                  </a:lnTo>
                  <a:lnTo>
                    <a:pt x="1" y="2214"/>
                  </a:lnTo>
                  <a:lnTo>
                    <a:pt x="1" y="2206"/>
                  </a:lnTo>
                  <a:lnTo>
                    <a:pt x="1" y="2080"/>
                  </a:lnTo>
                  <a:lnTo>
                    <a:pt x="1" y="1938"/>
                  </a:lnTo>
                  <a:lnTo>
                    <a:pt x="1" y="1663"/>
                  </a:lnTo>
                  <a:lnTo>
                    <a:pt x="1" y="1036"/>
                  </a:lnTo>
                  <a:lnTo>
                    <a:pt x="1" y="969"/>
                  </a:lnTo>
                  <a:lnTo>
                    <a:pt x="1" y="894"/>
                  </a:lnTo>
                  <a:lnTo>
                    <a:pt x="1" y="827"/>
                  </a:lnTo>
                  <a:lnTo>
                    <a:pt x="1" y="761"/>
                  </a:lnTo>
                  <a:lnTo>
                    <a:pt x="1" y="685"/>
                  </a:lnTo>
                  <a:lnTo>
                    <a:pt x="1" y="619"/>
                  </a:lnTo>
                  <a:lnTo>
                    <a:pt x="1" y="543"/>
                  </a:lnTo>
                  <a:lnTo>
                    <a:pt x="9" y="477"/>
                  </a:lnTo>
                  <a:lnTo>
                    <a:pt x="9" y="401"/>
                  </a:lnTo>
                  <a:lnTo>
                    <a:pt x="18" y="334"/>
                  </a:lnTo>
                  <a:lnTo>
                    <a:pt x="26" y="259"/>
                  </a:lnTo>
                  <a:lnTo>
                    <a:pt x="34" y="218"/>
                  </a:lnTo>
                  <a:lnTo>
                    <a:pt x="43" y="192"/>
                  </a:lnTo>
                  <a:lnTo>
                    <a:pt x="76" y="126"/>
                  </a:lnTo>
                  <a:lnTo>
                    <a:pt x="101" y="76"/>
                  </a:lnTo>
                  <a:lnTo>
                    <a:pt x="126" y="59"/>
                  </a:lnTo>
                  <a:lnTo>
                    <a:pt x="21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4"/>
            <p:cNvSpPr/>
            <p:nvPr/>
          </p:nvSpPr>
          <p:spPr>
            <a:xfrm>
              <a:off x="9697922" y="4071682"/>
              <a:ext cx="23085" cy="143444"/>
            </a:xfrm>
            <a:custGeom>
              <a:avLst/>
              <a:gdLst/>
              <a:ahLst/>
              <a:cxnLst/>
              <a:rect l="l" t="t" r="r" b="b"/>
              <a:pathLst>
                <a:path w="468" h="2908" extrusionOk="0">
                  <a:moveTo>
                    <a:pt x="284" y="68"/>
                  </a:moveTo>
                  <a:lnTo>
                    <a:pt x="284" y="76"/>
                  </a:lnTo>
                  <a:lnTo>
                    <a:pt x="326" y="176"/>
                  </a:lnTo>
                  <a:lnTo>
                    <a:pt x="351" y="226"/>
                  </a:lnTo>
                  <a:lnTo>
                    <a:pt x="384" y="302"/>
                  </a:lnTo>
                  <a:lnTo>
                    <a:pt x="384" y="393"/>
                  </a:lnTo>
                  <a:lnTo>
                    <a:pt x="393" y="552"/>
                  </a:lnTo>
                  <a:lnTo>
                    <a:pt x="401" y="719"/>
                  </a:lnTo>
                  <a:lnTo>
                    <a:pt x="418" y="861"/>
                  </a:lnTo>
                  <a:lnTo>
                    <a:pt x="426" y="1045"/>
                  </a:lnTo>
                  <a:lnTo>
                    <a:pt x="434" y="1371"/>
                  </a:lnTo>
                  <a:lnTo>
                    <a:pt x="451" y="1655"/>
                  </a:lnTo>
                  <a:lnTo>
                    <a:pt x="451" y="1697"/>
                  </a:lnTo>
                  <a:lnTo>
                    <a:pt x="460" y="2022"/>
                  </a:lnTo>
                  <a:lnTo>
                    <a:pt x="468" y="2657"/>
                  </a:lnTo>
                  <a:lnTo>
                    <a:pt x="468" y="2666"/>
                  </a:lnTo>
                  <a:lnTo>
                    <a:pt x="234" y="2908"/>
                  </a:lnTo>
                  <a:lnTo>
                    <a:pt x="0" y="2666"/>
                  </a:lnTo>
                  <a:lnTo>
                    <a:pt x="0" y="2657"/>
                  </a:lnTo>
                  <a:lnTo>
                    <a:pt x="8" y="2022"/>
                  </a:lnTo>
                  <a:lnTo>
                    <a:pt x="17" y="1697"/>
                  </a:lnTo>
                  <a:lnTo>
                    <a:pt x="17" y="1647"/>
                  </a:lnTo>
                  <a:lnTo>
                    <a:pt x="25" y="1371"/>
                  </a:lnTo>
                  <a:lnTo>
                    <a:pt x="33" y="1045"/>
                  </a:lnTo>
                  <a:lnTo>
                    <a:pt x="33" y="861"/>
                  </a:lnTo>
                  <a:lnTo>
                    <a:pt x="33" y="719"/>
                  </a:lnTo>
                  <a:lnTo>
                    <a:pt x="42" y="561"/>
                  </a:lnTo>
                  <a:lnTo>
                    <a:pt x="42" y="393"/>
                  </a:lnTo>
                  <a:lnTo>
                    <a:pt x="42" y="302"/>
                  </a:lnTo>
                  <a:lnTo>
                    <a:pt x="75" y="235"/>
                  </a:lnTo>
                  <a:lnTo>
                    <a:pt x="92" y="176"/>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p:nvPr/>
          </p:nvSpPr>
          <p:spPr>
            <a:xfrm>
              <a:off x="9764673" y="4088158"/>
              <a:ext cx="21901" cy="117103"/>
            </a:xfrm>
            <a:custGeom>
              <a:avLst/>
              <a:gdLst/>
              <a:ahLst/>
              <a:cxnLst/>
              <a:rect l="l" t="t" r="r" b="b"/>
              <a:pathLst>
                <a:path w="444" h="2374" extrusionOk="0">
                  <a:moveTo>
                    <a:pt x="444" y="76"/>
                  </a:moveTo>
                  <a:lnTo>
                    <a:pt x="444" y="761"/>
                  </a:lnTo>
                  <a:lnTo>
                    <a:pt x="444" y="895"/>
                  </a:lnTo>
                  <a:lnTo>
                    <a:pt x="444" y="1028"/>
                  </a:lnTo>
                  <a:lnTo>
                    <a:pt x="444" y="1104"/>
                  </a:lnTo>
                  <a:lnTo>
                    <a:pt x="444" y="1162"/>
                  </a:lnTo>
                  <a:lnTo>
                    <a:pt x="444" y="1304"/>
                  </a:lnTo>
                  <a:lnTo>
                    <a:pt x="435" y="1421"/>
                  </a:lnTo>
                  <a:lnTo>
                    <a:pt x="435" y="1438"/>
                  </a:lnTo>
                  <a:lnTo>
                    <a:pt x="419" y="1572"/>
                  </a:lnTo>
                  <a:lnTo>
                    <a:pt x="410" y="1663"/>
                  </a:lnTo>
                  <a:lnTo>
                    <a:pt x="402" y="1705"/>
                  </a:lnTo>
                  <a:lnTo>
                    <a:pt x="377" y="1839"/>
                  </a:lnTo>
                  <a:lnTo>
                    <a:pt x="360" y="1939"/>
                  </a:lnTo>
                  <a:lnTo>
                    <a:pt x="352" y="1972"/>
                  </a:lnTo>
                  <a:lnTo>
                    <a:pt x="327" y="2115"/>
                  </a:lnTo>
                  <a:lnTo>
                    <a:pt x="302" y="2248"/>
                  </a:lnTo>
                  <a:lnTo>
                    <a:pt x="126" y="2373"/>
                  </a:lnTo>
                  <a:lnTo>
                    <a:pt x="1" y="2198"/>
                  </a:lnTo>
                  <a:lnTo>
                    <a:pt x="18" y="2056"/>
                  </a:lnTo>
                  <a:lnTo>
                    <a:pt x="34" y="1922"/>
                  </a:lnTo>
                  <a:lnTo>
                    <a:pt x="34" y="1889"/>
                  </a:lnTo>
                  <a:lnTo>
                    <a:pt x="43" y="1797"/>
                  </a:lnTo>
                  <a:lnTo>
                    <a:pt x="59" y="1663"/>
                  </a:lnTo>
                  <a:lnTo>
                    <a:pt x="59" y="1622"/>
                  </a:lnTo>
                  <a:lnTo>
                    <a:pt x="76" y="1530"/>
                  </a:lnTo>
                  <a:lnTo>
                    <a:pt x="93" y="1396"/>
                  </a:lnTo>
                  <a:lnTo>
                    <a:pt x="93" y="1379"/>
                  </a:lnTo>
                  <a:lnTo>
                    <a:pt x="118" y="1262"/>
                  </a:lnTo>
                  <a:lnTo>
                    <a:pt x="143" y="1137"/>
                  </a:lnTo>
                  <a:lnTo>
                    <a:pt x="151" y="1070"/>
                  </a:lnTo>
                  <a:lnTo>
                    <a:pt x="168" y="1003"/>
                  </a:lnTo>
                  <a:lnTo>
                    <a:pt x="185" y="870"/>
                  </a:lnTo>
                  <a:lnTo>
                    <a:pt x="210" y="736"/>
                  </a:lnTo>
                  <a:lnTo>
                    <a:pt x="210" y="711"/>
                  </a:lnTo>
                  <a:lnTo>
                    <a:pt x="235" y="602"/>
                  </a:lnTo>
                  <a:lnTo>
                    <a:pt x="252" y="469"/>
                  </a:lnTo>
                  <a:lnTo>
                    <a:pt x="277" y="335"/>
                  </a:lnTo>
                  <a:lnTo>
                    <a:pt x="293" y="201"/>
                  </a:lnTo>
                  <a:lnTo>
                    <a:pt x="310" y="76"/>
                  </a:lnTo>
                  <a:lnTo>
                    <a:pt x="310" y="68"/>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4"/>
            <p:cNvSpPr/>
            <p:nvPr/>
          </p:nvSpPr>
          <p:spPr>
            <a:xfrm>
              <a:off x="9735027" y="4404643"/>
              <a:ext cx="26440" cy="128646"/>
            </a:xfrm>
            <a:custGeom>
              <a:avLst/>
              <a:gdLst/>
              <a:ahLst/>
              <a:cxnLst/>
              <a:rect l="l" t="t" r="r" b="b"/>
              <a:pathLst>
                <a:path w="536" h="2608" extrusionOk="0">
                  <a:moveTo>
                    <a:pt x="418" y="68"/>
                  </a:moveTo>
                  <a:lnTo>
                    <a:pt x="418" y="76"/>
                  </a:lnTo>
                  <a:lnTo>
                    <a:pt x="468" y="201"/>
                  </a:lnTo>
                  <a:lnTo>
                    <a:pt x="477" y="218"/>
                  </a:lnTo>
                  <a:lnTo>
                    <a:pt x="510" y="293"/>
                  </a:lnTo>
                  <a:lnTo>
                    <a:pt x="535" y="368"/>
                  </a:lnTo>
                  <a:lnTo>
                    <a:pt x="535" y="377"/>
                  </a:lnTo>
                  <a:lnTo>
                    <a:pt x="527" y="519"/>
                  </a:lnTo>
                  <a:lnTo>
                    <a:pt x="518" y="661"/>
                  </a:lnTo>
                  <a:lnTo>
                    <a:pt x="510" y="811"/>
                  </a:lnTo>
                  <a:lnTo>
                    <a:pt x="510" y="853"/>
                  </a:lnTo>
                  <a:lnTo>
                    <a:pt x="502" y="953"/>
                  </a:lnTo>
                  <a:lnTo>
                    <a:pt x="493" y="1095"/>
                  </a:lnTo>
                  <a:lnTo>
                    <a:pt x="485" y="1246"/>
                  </a:lnTo>
                  <a:lnTo>
                    <a:pt x="477" y="1388"/>
                  </a:lnTo>
                  <a:lnTo>
                    <a:pt x="468" y="1530"/>
                  </a:lnTo>
                  <a:lnTo>
                    <a:pt x="468" y="1530"/>
                  </a:lnTo>
                  <a:lnTo>
                    <a:pt x="460" y="1680"/>
                  </a:lnTo>
                  <a:lnTo>
                    <a:pt x="452" y="1822"/>
                  </a:lnTo>
                  <a:lnTo>
                    <a:pt x="443" y="1964"/>
                  </a:lnTo>
                  <a:lnTo>
                    <a:pt x="435" y="2114"/>
                  </a:lnTo>
                  <a:lnTo>
                    <a:pt x="418" y="2390"/>
                  </a:lnTo>
                  <a:lnTo>
                    <a:pt x="418" y="2398"/>
                  </a:lnTo>
                  <a:lnTo>
                    <a:pt x="201" y="2607"/>
                  </a:lnTo>
                  <a:lnTo>
                    <a:pt x="0" y="2390"/>
                  </a:lnTo>
                  <a:lnTo>
                    <a:pt x="0" y="2373"/>
                  </a:lnTo>
                  <a:lnTo>
                    <a:pt x="9" y="2098"/>
                  </a:lnTo>
                  <a:lnTo>
                    <a:pt x="9" y="1947"/>
                  </a:lnTo>
                  <a:lnTo>
                    <a:pt x="9" y="1797"/>
                  </a:lnTo>
                  <a:lnTo>
                    <a:pt x="9" y="1655"/>
                  </a:lnTo>
                  <a:lnTo>
                    <a:pt x="17" y="1505"/>
                  </a:lnTo>
                  <a:lnTo>
                    <a:pt x="17" y="1505"/>
                  </a:lnTo>
                  <a:lnTo>
                    <a:pt x="25" y="1363"/>
                  </a:lnTo>
                  <a:lnTo>
                    <a:pt x="34" y="1221"/>
                  </a:lnTo>
                  <a:lnTo>
                    <a:pt x="42" y="1070"/>
                  </a:lnTo>
                  <a:lnTo>
                    <a:pt x="51" y="920"/>
                  </a:lnTo>
                  <a:lnTo>
                    <a:pt x="59" y="820"/>
                  </a:lnTo>
                  <a:lnTo>
                    <a:pt x="59" y="778"/>
                  </a:lnTo>
                  <a:lnTo>
                    <a:pt x="76" y="627"/>
                  </a:lnTo>
                  <a:lnTo>
                    <a:pt x="92" y="485"/>
                  </a:lnTo>
                  <a:lnTo>
                    <a:pt x="109" y="335"/>
                  </a:lnTo>
                  <a:lnTo>
                    <a:pt x="109" y="335"/>
                  </a:lnTo>
                  <a:lnTo>
                    <a:pt x="142" y="268"/>
                  </a:lnTo>
                  <a:lnTo>
                    <a:pt x="184" y="193"/>
                  </a:lnTo>
                  <a:lnTo>
                    <a:pt x="201" y="185"/>
                  </a:lnTo>
                  <a:lnTo>
                    <a:pt x="268" y="68"/>
                  </a:lnTo>
                  <a:lnTo>
                    <a:pt x="268" y="59"/>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4"/>
            <p:cNvSpPr/>
            <p:nvPr/>
          </p:nvSpPr>
          <p:spPr>
            <a:xfrm>
              <a:off x="9716419" y="4344069"/>
              <a:ext cx="44987" cy="121642"/>
            </a:xfrm>
            <a:custGeom>
              <a:avLst/>
              <a:gdLst/>
              <a:ahLst/>
              <a:cxnLst/>
              <a:rect l="l" t="t" r="r" b="b"/>
              <a:pathLst>
                <a:path w="912" h="2466" extrusionOk="0">
                  <a:moveTo>
                    <a:pt x="753" y="26"/>
                  </a:moveTo>
                  <a:lnTo>
                    <a:pt x="870" y="118"/>
                  </a:lnTo>
                  <a:lnTo>
                    <a:pt x="886" y="193"/>
                  </a:lnTo>
                  <a:lnTo>
                    <a:pt x="912" y="285"/>
                  </a:lnTo>
                  <a:lnTo>
                    <a:pt x="903" y="335"/>
                  </a:lnTo>
                  <a:lnTo>
                    <a:pt x="878" y="477"/>
                  </a:lnTo>
                  <a:lnTo>
                    <a:pt x="853" y="611"/>
                  </a:lnTo>
                  <a:lnTo>
                    <a:pt x="828" y="753"/>
                  </a:lnTo>
                  <a:lnTo>
                    <a:pt x="803" y="886"/>
                  </a:lnTo>
                  <a:lnTo>
                    <a:pt x="778" y="1028"/>
                  </a:lnTo>
                  <a:lnTo>
                    <a:pt x="753" y="1162"/>
                  </a:lnTo>
                  <a:lnTo>
                    <a:pt x="719" y="1304"/>
                  </a:lnTo>
                  <a:lnTo>
                    <a:pt x="703" y="1404"/>
                  </a:lnTo>
                  <a:lnTo>
                    <a:pt x="694" y="1438"/>
                  </a:lnTo>
                  <a:lnTo>
                    <a:pt x="636" y="1713"/>
                  </a:lnTo>
                  <a:lnTo>
                    <a:pt x="577" y="1981"/>
                  </a:lnTo>
                  <a:lnTo>
                    <a:pt x="519" y="2248"/>
                  </a:lnTo>
                  <a:lnTo>
                    <a:pt x="519" y="2256"/>
                  </a:lnTo>
                  <a:lnTo>
                    <a:pt x="210" y="2465"/>
                  </a:lnTo>
                  <a:lnTo>
                    <a:pt x="1" y="2156"/>
                  </a:lnTo>
                  <a:lnTo>
                    <a:pt x="1" y="2139"/>
                  </a:lnTo>
                  <a:lnTo>
                    <a:pt x="51" y="1880"/>
                  </a:lnTo>
                  <a:lnTo>
                    <a:pt x="101" y="1605"/>
                  </a:lnTo>
                  <a:lnTo>
                    <a:pt x="160" y="1329"/>
                  </a:lnTo>
                  <a:lnTo>
                    <a:pt x="160" y="1304"/>
                  </a:lnTo>
                  <a:lnTo>
                    <a:pt x="185" y="1195"/>
                  </a:lnTo>
                  <a:lnTo>
                    <a:pt x="210" y="1062"/>
                  </a:lnTo>
                  <a:lnTo>
                    <a:pt x="243" y="920"/>
                  </a:lnTo>
                  <a:lnTo>
                    <a:pt x="268" y="786"/>
                  </a:lnTo>
                  <a:lnTo>
                    <a:pt x="293" y="652"/>
                  </a:lnTo>
                  <a:lnTo>
                    <a:pt x="318" y="519"/>
                  </a:lnTo>
                  <a:lnTo>
                    <a:pt x="343" y="377"/>
                  </a:lnTo>
                  <a:lnTo>
                    <a:pt x="369" y="243"/>
                  </a:lnTo>
                  <a:lnTo>
                    <a:pt x="377" y="193"/>
                  </a:lnTo>
                  <a:lnTo>
                    <a:pt x="435" y="118"/>
                  </a:lnTo>
                  <a:lnTo>
                    <a:pt x="477" y="51"/>
                  </a:lnTo>
                  <a:lnTo>
                    <a:pt x="61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4"/>
            <p:cNvSpPr/>
            <p:nvPr/>
          </p:nvSpPr>
          <p:spPr>
            <a:xfrm>
              <a:off x="9526903" y="4346141"/>
              <a:ext cx="21063" cy="65556"/>
            </a:xfrm>
            <a:custGeom>
              <a:avLst/>
              <a:gdLst/>
              <a:ahLst/>
              <a:cxnLst/>
              <a:rect l="l" t="t" r="r" b="b"/>
              <a:pathLst>
                <a:path w="427" h="1329" extrusionOk="0">
                  <a:moveTo>
                    <a:pt x="92" y="1"/>
                  </a:moveTo>
                  <a:lnTo>
                    <a:pt x="351" y="26"/>
                  </a:lnTo>
                  <a:lnTo>
                    <a:pt x="393" y="34"/>
                  </a:lnTo>
                  <a:lnTo>
                    <a:pt x="418" y="101"/>
                  </a:lnTo>
                  <a:lnTo>
                    <a:pt x="426" y="126"/>
                  </a:lnTo>
                  <a:lnTo>
                    <a:pt x="426" y="176"/>
                  </a:lnTo>
                  <a:lnTo>
                    <a:pt x="418" y="243"/>
                  </a:lnTo>
                  <a:lnTo>
                    <a:pt x="409" y="310"/>
                  </a:lnTo>
                  <a:lnTo>
                    <a:pt x="401" y="385"/>
                  </a:lnTo>
                  <a:lnTo>
                    <a:pt x="401" y="452"/>
                  </a:lnTo>
                  <a:lnTo>
                    <a:pt x="393" y="527"/>
                  </a:lnTo>
                  <a:lnTo>
                    <a:pt x="384" y="594"/>
                  </a:lnTo>
                  <a:lnTo>
                    <a:pt x="376" y="711"/>
                  </a:lnTo>
                  <a:lnTo>
                    <a:pt x="376" y="736"/>
                  </a:lnTo>
                  <a:lnTo>
                    <a:pt x="368" y="878"/>
                  </a:lnTo>
                  <a:lnTo>
                    <a:pt x="351" y="1153"/>
                  </a:lnTo>
                  <a:lnTo>
                    <a:pt x="351" y="1162"/>
                  </a:lnTo>
                  <a:lnTo>
                    <a:pt x="167" y="1329"/>
                  </a:lnTo>
                  <a:lnTo>
                    <a:pt x="0" y="1153"/>
                  </a:lnTo>
                  <a:lnTo>
                    <a:pt x="0" y="1145"/>
                  </a:lnTo>
                  <a:lnTo>
                    <a:pt x="0" y="861"/>
                  </a:lnTo>
                  <a:lnTo>
                    <a:pt x="0" y="719"/>
                  </a:lnTo>
                  <a:lnTo>
                    <a:pt x="0" y="285"/>
                  </a:lnTo>
                  <a:lnTo>
                    <a:pt x="0" y="209"/>
                  </a:lnTo>
                  <a:lnTo>
                    <a:pt x="0" y="134"/>
                  </a:lnTo>
                  <a:lnTo>
                    <a:pt x="0" y="84"/>
                  </a:lnTo>
                  <a:lnTo>
                    <a:pt x="8" y="67"/>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9390069" y="4457818"/>
              <a:ext cx="31372" cy="70933"/>
            </a:xfrm>
            <a:custGeom>
              <a:avLst/>
              <a:gdLst/>
              <a:ahLst/>
              <a:cxnLst/>
              <a:rect l="l" t="t" r="r" b="b"/>
              <a:pathLst>
                <a:path w="636" h="1438" extrusionOk="0">
                  <a:moveTo>
                    <a:pt x="310" y="42"/>
                  </a:moveTo>
                  <a:lnTo>
                    <a:pt x="310" y="42"/>
                  </a:lnTo>
                  <a:lnTo>
                    <a:pt x="351" y="84"/>
                  </a:lnTo>
                  <a:lnTo>
                    <a:pt x="427" y="159"/>
                  </a:lnTo>
                  <a:lnTo>
                    <a:pt x="427" y="159"/>
                  </a:lnTo>
                  <a:lnTo>
                    <a:pt x="527" y="251"/>
                  </a:lnTo>
                  <a:lnTo>
                    <a:pt x="552" y="285"/>
                  </a:lnTo>
                  <a:lnTo>
                    <a:pt x="569" y="301"/>
                  </a:lnTo>
                  <a:lnTo>
                    <a:pt x="594" y="351"/>
                  </a:lnTo>
                  <a:lnTo>
                    <a:pt x="619" y="427"/>
                  </a:lnTo>
                  <a:lnTo>
                    <a:pt x="619" y="435"/>
                  </a:lnTo>
                  <a:lnTo>
                    <a:pt x="627" y="502"/>
                  </a:lnTo>
                  <a:lnTo>
                    <a:pt x="635" y="552"/>
                  </a:lnTo>
                  <a:lnTo>
                    <a:pt x="635" y="569"/>
                  </a:lnTo>
                  <a:lnTo>
                    <a:pt x="635" y="644"/>
                  </a:lnTo>
                  <a:lnTo>
                    <a:pt x="635" y="719"/>
                  </a:lnTo>
                  <a:lnTo>
                    <a:pt x="635" y="794"/>
                  </a:lnTo>
                  <a:lnTo>
                    <a:pt x="635" y="1178"/>
                  </a:lnTo>
                  <a:lnTo>
                    <a:pt x="427" y="1437"/>
                  </a:lnTo>
                  <a:lnTo>
                    <a:pt x="159" y="1229"/>
                  </a:lnTo>
                  <a:lnTo>
                    <a:pt x="159" y="1220"/>
                  </a:lnTo>
                  <a:lnTo>
                    <a:pt x="143" y="1153"/>
                  </a:lnTo>
                  <a:lnTo>
                    <a:pt x="126" y="1087"/>
                  </a:lnTo>
                  <a:lnTo>
                    <a:pt x="109" y="1020"/>
                  </a:lnTo>
                  <a:lnTo>
                    <a:pt x="92" y="953"/>
                  </a:lnTo>
                  <a:lnTo>
                    <a:pt x="76" y="911"/>
                  </a:lnTo>
                  <a:lnTo>
                    <a:pt x="76" y="878"/>
                  </a:lnTo>
                  <a:lnTo>
                    <a:pt x="51" y="811"/>
                  </a:lnTo>
                  <a:lnTo>
                    <a:pt x="34" y="744"/>
                  </a:lnTo>
                  <a:lnTo>
                    <a:pt x="17" y="677"/>
                  </a:lnTo>
                  <a:lnTo>
                    <a:pt x="17" y="660"/>
                  </a:lnTo>
                  <a:lnTo>
                    <a:pt x="9" y="610"/>
                  </a:lnTo>
                  <a:lnTo>
                    <a:pt x="1" y="552"/>
                  </a:lnTo>
                  <a:lnTo>
                    <a:pt x="1" y="535"/>
                  </a:lnTo>
                  <a:lnTo>
                    <a:pt x="1" y="460"/>
                  </a:lnTo>
                  <a:lnTo>
                    <a:pt x="9" y="410"/>
                  </a:lnTo>
                  <a:lnTo>
                    <a:pt x="17" y="393"/>
                  </a:lnTo>
                  <a:lnTo>
                    <a:pt x="34" y="343"/>
                  </a:lnTo>
                  <a:lnTo>
                    <a:pt x="92" y="234"/>
                  </a:lnTo>
                  <a:lnTo>
                    <a:pt x="92" y="234"/>
                  </a:lnTo>
                  <a:lnTo>
                    <a:pt x="143" y="134"/>
                  </a:lnTo>
                  <a:lnTo>
                    <a:pt x="168" y="76"/>
                  </a:lnTo>
                  <a:lnTo>
                    <a:pt x="168" y="76"/>
                  </a:lnTo>
                  <a:lnTo>
                    <a:pt x="2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9204647" y="4414558"/>
              <a:ext cx="41632" cy="118287"/>
            </a:xfrm>
            <a:custGeom>
              <a:avLst/>
              <a:gdLst/>
              <a:ahLst/>
              <a:cxnLst/>
              <a:rect l="l" t="t" r="r" b="b"/>
              <a:pathLst>
                <a:path w="844" h="2398" extrusionOk="0">
                  <a:moveTo>
                    <a:pt x="176" y="67"/>
                  </a:moveTo>
                  <a:lnTo>
                    <a:pt x="176" y="76"/>
                  </a:lnTo>
                  <a:lnTo>
                    <a:pt x="201" y="134"/>
                  </a:lnTo>
                  <a:lnTo>
                    <a:pt x="234" y="192"/>
                  </a:lnTo>
                  <a:lnTo>
                    <a:pt x="268" y="251"/>
                  </a:lnTo>
                  <a:lnTo>
                    <a:pt x="284" y="276"/>
                  </a:lnTo>
                  <a:lnTo>
                    <a:pt x="301" y="318"/>
                  </a:lnTo>
                  <a:lnTo>
                    <a:pt x="334" y="376"/>
                  </a:lnTo>
                  <a:lnTo>
                    <a:pt x="359" y="418"/>
                  </a:lnTo>
                  <a:lnTo>
                    <a:pt x="376" y="435"/>
                  </a:lnTo>
                  <a:lnTo>
                    <a:pt x="401" y="493"/>
                  </a:lnTo>
                  <a:lnTo>
                    <a:pt x="426" y="543"/>
                  </a:lnTo>
                  <a:lnTo>
                    <a:pt x="426" y="560"/>
                  </a:lnTo>
                  <a:lnTo>
                    <a:pt x="443" y="619"/>
                  </a:lnTo>
                  <a:lnTo>
                    <a:pt x="460" y="685"/>
                  </a:lnTo>
                  <a:lnTo>
                    <a:pt x="476" y="752"/>
                  </a:lnTo>
                  <a:lnTo>
                    <a:pt x="493" y="811"/>
                  </a:lnTo>
                  <a:lnTo>
                    <a:pt x="527" y="928"/>
                  </a:lnTo>
                  <a:lnTo>
                    <a:pt x="527" y="936"/>
                  </a:lnTo>
                  <a:lnTo>
                    <a:pt x="568" y="1070"/>
                  </a:lnTo>
                  <a:lnTo>
                    <a:pt x="602" y="1195"/>
                  </a:lnTo>
                  <a:lnTo>
                    <a:pt x="635" y="1329"/>
                  </a:lnTo>
                  <a:lnTo>
                    <a:pt x="669" y="1446"/>
                  </a:lnTo>
                  <a:lnTo>
                    <a:pt x="710" y="1579"/>
                  </a:lnTo>
                  <a:lnTo>
                    <a:pt x="777" y="1847"/>
                  </a:lnTo>
                  <a:lnTo>
                    <a:pt x="811" y="1972"/>
                  </a:lnTo>
                  <a:lnTo>
                    <a:pt x="844" y="2097"/>
                  </a:lnTo>
                  <a:lnTo>
                    <a:pt x="844" y="2106"/>
                  </a:lnTo>
                  <a:lnTo>
                    <a:pt x="677" y="2398"/>
                  </a:lnTo>
                  <a:lnTo>
                    <a:pt x="393" y="2223"/>
                  </a:lnTo>
                  <a:lnTo>
                    <a:pt x="393" y="2214"/>
                  </a:lnTo>
                  <a:lnTo>
                    <a:pt x="359" y="2089"/>
                  </a:lnTo>
                  <a:lnTo>
                    <a:pt x="326" y="1964"/>
                  </a:lnTo>
                  <a:lnTo>
                    <a:pt x="251" y="1705"/>
                  </a:lnTo>
                  <a:lnTo>
                    <a:pt x="209" y="1571"/>
                  </a:lnTo>
                  <a:lnTo>
                    <a:pt x="184" y="1446"/>
                  </a:lnTo>
                  <a:lnTo>
                    <a:pt x="142" y="1320"/>
                  </a:lnTo>
                  <a:lnTo>
                    <a:pt x="109" y="1187"/>
                  </a:lnTo>
                  <a:lnTo>
                    <a:pt x="75" y="1053"/>
                  </a:lnTo>
                  <a:lnTo>
                    <a:pt x="75" y="1045"/>
                  </a:lnTo>
                  <a:lnTo>
                    <a:pt x="50" y="919"/>
                  </a:lnTo>
                  <a:lnTo>
                    <a:pt x="42" y="852"/>
                  </a:lnTo>
                  <a:lnTo>
                    <a:pt x="25" y="786"/>
                  </a:lnTo>
                  <a:lnTo>
                    <a:pt x="9" y="719"/>
                  </a:lnTo>
                  <a:lnTo>
                    <a:pt x="0" y="652"/>
                  </a:lnTo>
                  <a:lnTo>
                    <a:pt x="0" y="635"/>
                  </a:lnTo>
                  <a:lnTo>
                    <a:pt x="0" y="485"/>
                  </a:lnTo>
                  <a:lnTo>
                    <a:pt x="9" y="435"/>
                  </a:lnTo>
                  <a:lnTo>
                    <a:pt x="17" y="368"/>
                  </a:lnTo>
                  <a:lnTo>
                    <a:pt x="17" y="318"/>
                  </a:lnTo>
                  <a:lnTo>
                    <a:pt x="17" y="293"/>
                  </a:lnTo>
                  <a:lnTo>
                    <a:pt x="25" y="218"/>
                  </a:lnTo>
                  <a:lnTo>
                    <a:pt x="34" y="151"/>
                  </a:lnTo>
                  <a:lnTo>
                    <a:pt x="42" y="92"/>
                  </a:lnTo>
                  <a:lnTo>
                    <a:pt x="42" y="76"/>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4"/>
            <p:cNvSpPr/>
            <p:nvPr/>
          </p:nvSpPr>
          <p:spPr>
            <a:xfrm>
              <a:off x="8988296" y="4470199"/>
              <a:ext cx="47009" cy="115426"/>
            </a:xfrm>
            <a:custGeom>
              <a:avLst/>
              <a:gdLst/>
              <a:ahLst/>
              <a:cxnLst/>
              <a:rect l="l" t="t" r="r" b="b"/>
              <a:pathLst>
                <a:path w="953" h="2340" extrusionOk="0">
                  <a:moveTo>
                    <a:pt x="218" y="50"/>
                  </a:moveTo>
                  <a:lnTo>
                    <a:pt x="218" y="50"/>
                  </a:lnTo>
                  <a:lnTo>
                    <a:pt x="243" y="75"/>
                  </a:lnTo>
                  <a:lnTo>
                    <a:pt x="276" y="109"/>
                  </a:lnTo>
                  <a:lnTo>
                    <a:pt x="276" y="109"/>
                  </a:lnTo>
                  <a:lnTo>
                    <a:pt x="301" y="134"/>
                  </a:lnTo>
                  <a:lnTo>
                    <a:pt x="343" y="159"/>
                  </a:lnTo>
                  <a:lnTo>
                    <a:pt x="351" y="167"/>
                  </a:lnTo>
                  <a:lnTo>
                    <a:pt x="368" y="217"/>
                  </a:lnTo>
                  <a:lnTo>
                    <a:pt x="376" y="234"/>
                  </a:lnTo>
                  <a:lnTo>
                    <a:pt x="393" y="284"/>
                  </a:lnTo>
                  <a:lnTo>
                    <a:pt x="410" y="343"/>
                  </a:lnTo>
                  <a:lnTo>
                    <a:pt x="410" y="343"/>
                  </a:lnTo>
                  <a:lnTo>
                    <a:pt x="435" y="401"/>
                  </a:lnTo>
                  <a:lnTo>
                    <a:pt x="451" y="468"/>
                  </a:lnTo>
                  <a:lnTo>
                    <a:pt x="477" y="526"/>
                  </a:lnTo>
                  <a:lnTo>
                    <a:pt x="477" y="535"/>
                  </a:lnTo>
                  <a:lnTo>
                    <a:pt x="485" y="593"/>
                  </a:lnTo>
                  <a:lnTo>
                    <a:pt x="510" y="660"/>
                  </a:lnTo>
                  <a:lnTo>
                    <a:pt x="527" y="719"/>
                  </a:lnTo>
                  <a:lnTo>
                    <a:pt x="543" y="785"/>
                  </a:lnTo>
                  <a:lnTo>
                    <a:pt x="568" y="844"/>
                  </a:lnTo>
                  <a:lnTo>
                    <a:pt x="585" y="911"/>
                  </a:lnTo>
                  <a:lnTo>
                    <a:pt x="610" y="978"/>
                  </a:lnTo>
                  <a:lnTo>
                    <a:pt x="627" y="1044"/>
                  </a:lnTo>
                  <a:lnTo>
                    <a:pt x="669" y="1170"/>
                  </a:lnTo>
                  <a:lnTo>
                    <a:pt x="719" y="1303"/>
                  </a:lnTo>
                  <a:lnTo>
                    <a:pt x="761" y="1420"/>
                  </a:lnTo>
                  <a:lnTo>
                    <a:pt x="761" y="1429"/>
                  </a:lnTo>
                  <a:lnTo>
                    <a:pt x="802" y="1562"/>
                  </a:lnTo>
                  <a:lnTo>
                    <a:pt x="819" y="1629"/>
                  </a:lnTo>
                  <a:lnTo>
                    <a:pt x="844" y="1696"/>
                  </a:lnTo>
                  <a:lnTo>
                    <a:pt x="861" y="1763"/>
                  </a:lnTo>
                  <a:lnTo>
                    <a:pt x="886" y="1830"/>
                  </a:lnTo>
                  <a:lnTo>
                    <a:pt x="903" y="1897"/>
                  </a:lnTo>
                  <a:lnTo>
                    <a:pt x="919" y="1963"/>
                  </a:lnTo>
                  <a:lnTo>
                    <a:pt x="936" y="2030"/>
                  </a:lnTo>
                  <a:lnTo>
                    <a:pt x="953" y="2089"/>
                  </a:lnTo>
                  <a:lnTo>
                    <a:pt x="953" y="2097"/>
                  </a:lnTo>
                  <a:lnTo>
                    <a:pt x="819" y="2339"/>
                  </a:lnTo>
                  <a:lnTo>
                    <a:pt x="568" y="2206"/>
                  </a:lnTo>
                  <a:lnTo>
                    <a:pt x="568" y="2197"/>
                  </a:lnTo>
                  <a:lnTo>
                    <a:pt x="560" y="2139"/>
                  </a:lnTo>
                  <a:lnTo>
                    <a:pt x="535" y="2080"/>
                  </a:lnTo>
                  <a:lnTo>
                    <a:pt x="518" y="2013"/>
                  </a:lnTo>
                  <a:lnTo>
                    <a:pt x="493" y="1955"/>
                  </a:lnTo>
                  <a:lnTo>
                    <a:pt x="477" y="1888"/>
                  </a:lnTo>
                  <a:lnTo>
                    <a:pt x="451" y="1821"/>
                  </a:lnTo>
                  <a:lnTo>
                    <a:pt x="435" y="1763"/>
                  </a:lnTo>
                  <a:lnTo>
                    <a:pt x="410" y="1696"/>
                  </a:lnTo>
                  <a:lnTo>
                    <a:pt x="360" y="1571"/>
                  </a:lnTo>
                  <a:lnTo>
                    <a:pt x="360" y="1562"/>
                  </a:lnTo>
                  <a:lnTo>
                    <a:pt x="318" y="1437"/>
                  </a:lnTo>
                  <a:lnTo>
                    <a:pt x="268" y="1312"/>
                  </a:lnTo>
                  <a:lnTo>
                    <a:pt x="226" y="1178"/>
                  </a:lnTo>
                  <a:lnTo>
                    <a:pt x="201" y="1111"/>
                  </a:lnTo>
                  <a:lnTo>
                    <a:pt x="176" y="1044"/>
                  </a:lnTo>
                  <a:lnTo>
                    <a:pt x="151" y="986"/>
                  </a:lnTo>
                  <a:lnTo>
                    <a:pt x="134" y="919"/>
                  </a:lnTo>
                  <a:lnTo>
                    <a:pt x="109" y="852"/>
                  </a:lnTo>
                  <a:lnTo>
                    <a:pt x="92" y="777"/>
                  </a:lnTo>
                  <a:lnTo>
                    <a:pt x="84" y="719"/>
                  </a:lnTo>
                  <a:lnTo>
                    <a:pt x="67" y="652"/>
                  </a:lnTo>
                  <a:lnTo>
                    <a:pt x="67" y="643"/>
                  </a:lnTo>
                  <a:lnTo>
                    <a:pt x="51" y="577"/>
                  </a:lnTo>
                  <a:lnTo>
                    <a:pt x="34" y="510"/>
                  </a:lnTo>
                  <a:lnTo>
                    <a:pt x="17" y="443"/>
                  </a:lnTo>
                  <a:lnTo>
                    <a:pt x="17" y="443"/>
                  </a:lnTo>
                  <a:lnTo>
                    <a:pt x="9" y="368"/>
                  </a:lnTo>
                  <a:lnTo>
                    <a:pt x="0" y="318"/>
                  </a:lnTo>
                  <a:lnTo>
                    <a:pt x="0" y="301"/>
                  </a:lnTo>
                  <a:lnTo>
                    <a:pt x="0" y="242"/>
                  </a:lnTo>
                  <a:lnTo>
                    <a:pt x="9" y="226"/>
                  </a:lnTo>
                  <a:lnTo>
                    <a:pt x="34" y="184"/>
                  </a:lnTo>
                  <a:lnTo>
                    <a:pt x="51" y="151"/>
                  </a:lnTo>
                  <a:lnTo>
                    <a:pt x="51" y="151"/>
                  </a:lnTo>
                  <a:lnTo>
                    <a:pt x="76" y="109"/>
                  </a:lnTo>
                  <a:lnTo>
                    <a:pt x="92" y="75"/>
                  </a:lnTo>
                  <a:lnTo>
                    <a:pt x="92" y="75"/>
                  </a:lnTo>
                  <a:lnTo>
                    <a:pt x="1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4"/>
            <p:cNvSpPr/>
            <p:nvPr/>
          </p:nvSpPr>
          <p:spPr>
            <a:xfrm>
              <a:off x="8842435" y="4520020"/>
              <a:ext cx="24762" cy="80453"/>
            </a:xfrm>
            <a:custGeom>
              <a:avLst/>
              <a:gdLst/>
              <a:ahLst/>
              <a:cxnLst/>
              <a:rect l="l" t="t" r="r" b="b"/>
              <a:pathLst>
                <a:path w="502" h="1631" extrusionOk="0">
                  <a:moveTo>
                    <a:pt x="368" y="26"/>
                  </a:moveTo>
                  <a:lnTo>
                    <a:pt x="468" y="101"/>
                  </a:lnTo>
                  <a:lnTo>
                    <a:pt x="468" y="101"/>
                  </a:lnTo>
                  <a:lnTo>
                    <a:pt x="476" y="151"/>
                  </a:lnTo>
                  <a:lnTo>
                    <a:pt x="493" y="193"/>
                  </a:lnTo>
                  <a:lnTo>
                    <a:pt x="501" y="227"/>
                  </a:lnTo>
                  <a:lnTo>
                    <a:pt x="501" y="235"/>
                  </a:lnTo>
                  <a:lnTo>
                    <a:pt x="485" y="277"/>
                  </a:lnTo>
                  <a:lnTo>
                    <a:pt x="476" y="318"/>
                  </a:lnTo>
                  <a:lnTo>
                    <a:pt x="468" y="360"/>
                  </a:lnTo>
                  <a:lnTo>
                    <a:pt x="460" y="402"/>
                  </a:lnTo>
                  <a:lnTo>
                    <a:pt x="451" y="444"/>
                  </a:lnTo>
                  <a:lnTo>
                    <a:pt x="443" y="486"/>
                  </a:lnTo>
                  <a:lnTo>
                    <a:pt x="443" y="519"/>
                  </a:lnTo>
                  <a:lnTo>
                    <a:pt x="434" y="561"/>
                  </a:lnTo>
                  <a:lnTo>
                    <a:pt x="426" y="602"/>
                  </a:lnTo>
                  <a:lnTo>
                    <a:pt x="418" y="653"/>
                  </a:lnTo>
                  <a:lnTo>
                    <a:pt x="418" y="686"/>
                  </a:lnTo>
                  <a:lnTo>
                    <a:pt x="418" y="728"/>
                  </a:lnTo>
                  <a:lnTo>
                    <a:pt x="418" y="770"/>
                  </a:lnTo>
                  <a:lnTo>
                    <a:pt x="418" y="811"/>
                  </a:lnTo>
                  <a:lnTo>
                    <a:pt x="418" y="853"/>
                  </a:lnTo>
                  <a:lnTo>
                    <a:pt x="418" y="887"/>
                  </a:lnTo>
                  <a:lnTo>
                    <a:pt x="418" y="903"/>
                  </a:lnTo>
                  <a:lnTo>
                    <a:pt x="418" y="945"/>
                  </a:lnTo>
                  <a:lnTo>
                    <a:pt x="418" y="987"/>
                  </a:lnTo>
                  <a:lnTo>
                    <a:pt x="418" y="1029"/>
                  </a:lnTo>
                  <a:lnTo>
                    <a:pt x="418" y="1070"/>
                  </a:lnTo>
                  <a:lnTo>
                    <a:pt x="418" y="1154"/>
                  </a:lnTo>
                  <a:lnTo>
                    <a:pt x="418" y="1246"/>
                  </a:lnTo>
                  <a:lnTo>
                    <a:pt x="418" y="1329"/>
                  </a:lnTo>
                  <a:lnTo>
                    <a:pt x="418" y="1421"/>
                  </a:lnTo>
                  <a:lnTo>
                    <a:pt x="217" y="1630"/>
                  </a:lnTo>
                  <a:lnTo>
                    <a:pt x="8" y="1430"/>
                  </a:lnTo>
                  <a:lnTo>
                    <a:pt x="8" y="1421"/>
                  </a:lnTo>
                  <a:lnTo>
                    <a:pt x="0" y="1338"/>
                  </a:lnTo>
                  <a:lnTo>
                    <a:pt x="0" y="1246"/>
                  </a:lnTo>
                  <a:lnTo>
                    <a:pt x="0" y="1154"/>
                  </a:lnTo>
                  <a:lnTo>
                    <a:pt x="0" y="1070"/>
                  </a:lnTo>
                  <a:lnTo>
                    <a:pt x="0" y="753"/>
                  </a:lnTo>
                  <a:lnTo>
                    <a:pt x="0" y="703"/>
                  </a:lnTo>
                  <a:lnTo>
                    <a:pt x="0" y="653"/>
                  </a:lnTo>
                  <a:lnTo>
                    <a:pt x="0" y="611"/>
                  </a:lnTo>
                  <a:lnTo>
                    <a:pt x="0" y="561"/>
                  </a:lnTo>
                  <a:lnTo>
                    <a:pt x="0" y="511"/>
                  </a:lnTo>
                  <a:lnTo>
                    <a:pt x="0" y="469"/>
                  </a:lnTo>
                  <a:lnTo>
                    <a:pt x="0" y="419"/>
                  </a:lnTo>
                  <a:lnTo>
                    <a:pt x="0" y="377"/>
                  </a:lnTo>
                  <a:lnTo>
                    <a:pt x="8" y="327"/>
                  </a:lnTo>
                  <a:lnTo>
                    <a:pt x="17" y="277"/>
                  </a:lnTo>
                  <a:lnTo>
                    <a:pt x="25" y="235"/>
                  </a:lnTo>
                  <a:lnTo>
                    <a:pt x="33" y="185"/>
                  </a:lnTo>
                  <a:lnTo>
                    <a:pt x="42" y="135"/>
                  </a:lnTo>
                  <a:lnTo>
                    <a:pt x="42" y="118"/>
                  </a:lnTo>
                  <a:lnTo>
                    <a:pt x="59" y="93"/>
                  </a:lnTo>
                  <a:lnTo>
                    <a:pt x="92" y="51"/>
                  </a:lnTo>
                  <a:lnTo>
                    <a:pt x="125" y="9"/>
                  </a:lnTo>
                  <a:lnTo>
                    <a:pt x="125" y="9"/>
                  </a:lnTo>
                  <a:lnTo>
                    <a:pt x="25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4"/>
            <p:cNvSpPr/>
            <p:nvPr/>
          </p:nvSpPr>
          <p:spPr>
            <a:xfrm>
              <a:off x="9209185" y="4613150"/>
              <a:ext cx="31767" cy="49919"/>
            </a:xfrm>
            <a:custGeom>
              <a:avLst/>
              <a:gdLst/>
              <a:ahLst/>
              <a:cxnLst/>
              <a:rect l="l" t="t" r="r" b="b"/>
              <a:pathLst>
                <a:path w="644" h="1012" extrusionOk="0">
                  <a:moveTo>
                    <a:pt x="460" y="26"/>
                  </a:moveTo>
                  <a:lnTo>
                    <a:pt x="460" y="26"/>
                  </a:lnTo>
                  <a:lnTo>
                    <a:pt x="526" y="85"/>
                  </a:lnTo>
                  <a:lnTo>
                    <a:pt x="543" y="93"/>
                  </a:lnTo>
                  <a:lnTo>
                    <a:pt x="610" y="143"/>
                  </a:lnTo>
                  <a:lnTo>
                    <a:pt x="610" y="143"/>
                  </a:lnTo>
                  <a:lnTo>
                    <a:pt x="635" y="160"/>
                  </a:lnTo>
                  <a:lnTo>
                    <a:pt x="643" y="176"/>
                  </a:lnTo>
                  <a:lnTo>
                    <a:pt x="643" y="193"/>
                  </a:lnTo>
                  <a:lnTo>
                    <a:pt x="643" y="235"/>
                  </a:lnTo>
                  <a:lnTo>
                    <a:pt x="643" y="235"/>
                  </a:lnTo>
                  <a:lnTo>
                    <a:pt x="643" y="277"/>
                  </a:lnTo>
                  <a:lnTo>
                    <a:pt x="643" y="310"/>
                  </a:lnTo>
                  <a:lnTo>
                    <a:pt x="643" y="327"/>
                  </a:lnTo>
                  <a:lnTo>
                    <a:pt x="635" y="360"/>
                  </a:lnTo>
                  <a:lnTo>
                    <a:pt x="635" y="402"/>
                  </a:lnTo>
                  <a:lnTo>
                    <a:pt x="627" y="444"/>
                  </a:lnTo>
                  <a:lnTo>
                    <a:pt x="618" y="486"/>
                  </a:lnTo>
                  <a:lnTo>
                    <a:pt x="618" y="502"/>
                  </a:lnTo>
                  <a:lnTo>
                    <a:pt x="618" y="536"/>
                  </a:lnTo>
                  <a:lnTo>
                    <a:pt x="610" y="577"/>
                  </a:lnTo>
                  <a:lnTo>
                    <a:pt x="602" y="619"/>
                  </a:lnTo>
                  <a:lnTo>
                    <a:pt x="593" y="661"/>
                  </a:lnTo>
                  <a:lnTo>
                    <a:pt x="585" y="703"/>
                  </a:lnTo>
                  <a:lnTo>
                    <a:pt x="585" y="745"/>
                  </a:lnTo>
                  <a:lnTo>
                    <a:pt x="585" y="745"/>
                  </a:lnTo>
                  <a:lnTo>
                    <a:pt x="267" y="1012"/>
                  </a:lnTo>
                  <a:lnTo>
                    <a:pt x="0" y="703"/>
                  </a:lnTo>
                  <a:lnTo>
                    <a:pt x="0" y="511"/>
                  </a:lnTo>
                  <a:lnTo>
                    <a:pt x="0" y="460"/>
                  </a:lnTo>
                  <a:lnTo>
                    <a:pt x="0" y="435"/>
                  </a:lnTo>
                  <a:lnTo>
                    <a:pt x="0" y="410"/>
                  </a:lnTo>
                  <a:lnTo>
                    <a:pt x="0" y="369"/>
                  </a:lnTo>
                  <a:lnTo>
                    <a:pt x="8" y="318"/>
                  </a:lnTo>
                  <a:lnTo>
                    <a:pt x="17" y="268"/>
                  </a:lnTo>
                  <a:lnTo>
                    <a:pt x="25" y="218"/>
                  </a:lnTo>
                  <a:lnTo>
                    <a:pt x="25" y="218"/>
                  </a:lnTo>
                  <a:lnTo>
                    <a:pt x="34" y="176"/>
                  </a:lnTo>
                  <a:lnTo>
                    <a:pt x="50" y="126"/>
                  </a:lnTo>
                  <a:lnTo>
                    <a:pt x="50" y="126"/>
                  </a:lnTo>
                  <a:lnTo>
                    <a:pt x="67" y="85"/>
                  </a:lnTo>
                  <a:lnTo>
                    <a:pt x="75" y="68"/>
                  </a:lnTo>
                  <a:lnTo>
                    <a:pt x="92" y="51"/>
                  </a:lnTo>
                  <a:lnTo>
                    <a:pt x="117" y="43"/>
                  </a:lnTo>
                  <a:lnTo>
                    <a:pt x="125" y="43"/>
                  </a:lnTo>
                  <a:lnTo>
                    <a:pt x="217" y="26"/>
                  </a:lnTo>
                  <a:lnTo>
                    <a:pt x="226" y="26"/>
                  </a:lnTo>
                  <a:lnTo>
                    <a:pt x="318" y="1"/>
                  </a:lnTo>
                  <a:lnTo>
                    <a:pt x="3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9384692" y="4597514"/>
              <a:ext cx="21901" cy="52386"/>
            </a:xfrm>
            <a:custGeom>
              <a:avLst/>
              <a:gdLst/>
              <a:ahLst/>
              <a:cxnLst/>
              <a:rect l="l" t="t" r="r" b="b"/>
              <a:pathLst>
                <a:path w="444" h="1062" extrusionOk="0">
                  <a:moveTo>
                    <a:pt x="260" y="59"/>
                  </a:moveTo>
                  <a:lnTo>
                    <a:pt x="260" y="59"/>
                  </a:lnTo>
                  <a:lnTo>
                    <a:pt x="318" y="193"/>
                  </a:lnTo>
                  <a:lnTo>
                    <a:pt x="327" y="209"/>
                  </a:lnTo>
                  <a:lnTo>
                    <a:pt x="369" y="301"/>
                  </a:lnTo>
                  <a:lnTo>
                    <a:pt x="369" y="310"/>
                  </a:lnTo>
                  <a:lnTo>
                    <a:pt x="377" y="343"/>
                  </a:lnTo>
                  <a:lnTo>
                    <a:pt x="394" y="385"/>
                  </a:lnTo>
                  <a:lnTo>
                    <a:pt x="402" y="402"/>
                  </a:lnTo>
                  <a:lnTo>
                    <a:pt x="402" y="418"/>
                  </a:lnTo>
                  <a:lnTo>
                    <a:pt x="410" y="443"/>
                  </a:lnTo>
                  <a:lnTo>
                    <a:pt x="419" y="477"/>
                  </a:lnTo>
                  <a:lnTo>
                    <a:pt x="419" y="510"/>
                  </a:lnTo>
                  <a:lnTo>
                    <a:pt x="419" y="518"/>
                  </a:lnTo>
                  <a:lnTo>
                    <a:pt x="427" y="594"/>
                  </a:lnTo>
                  <a:lnTo>
                    <a:pt x="435" y="661"/>
                  </a:lnTo>
                  <a:lnTo>
                    <a:pt x="435" y="694"/>
                  </a:lnTo>
                  <a:lnTo>
                    <a:pt x="444" y="836"/>
                  </a:lnTo>
                  <a:lnTo>
                    <a:pt x="277" y="1062"/>
                  </a:lnTo>
                  <a:lnTo>
                    <a:pt x="51" y="886"/>
                  </a:lnTo>
                  <a:lnTo>
                    <a:pt x="26" y="744"/>
                  </a:lnTo>
                  <a:lnTo>
                    <a:pt x="18" y="711"/>
                  </a:lnTo>
                  <a:lnTo>
                    <a:pt x="9" y="644"/>
                  </a:lnTo>
                  <a:lnTo>
                    <a:pt x="1" y="569"/>
                  </a:lnTo>
                  <a:lnTo>
                    <a:pt x="1" y="435"/>
                  </a:lnTo>
                  <a:lnTo>
                    <a:pt x="1" y="410"/>
                  </a:lnTo>
                  <a:lnTo>
                    <a:pt x="18" y="360"/>
                  </a:lnTo>
                  <a:lnTo>
                    <a:pt x="26" y="326"/>
                  </a:lnTo>
                  <a:lnTo>
                    <a:pt x="26" y="318"/>
                  </a:lnTo>
                  <a:lnTo>
                    <a:pt x="59" y="226"/>
                  </a:lnTo>
                  <a:lnTo>
                    <a:pt x="68" y="209"/>
                  </a:lnTo>
                  <a:lnTo>
                    <a:pt x="118" y="67"/>
                  </a:lnTo>
                  <a:lnTo>
                    <a:pt x="118" y="67"/>
                  </a:lnTo>
                  <a:lnTo>
                    <a:pt x="1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9598181" y="4499451"/>
              <a:ext cx="32162" cy="135207"/>
            </a:xfrm>
            <a:custGeom>
              <a:avLst/>
              <a:gdLst/>
              <a:ahLst/>
              <a:cxnLst/>
              <a:rect l="l" t="t" r="r" b="b"/>
              <a:pathLst>
                <a:path w="652" h="2741" extrusionOk="0">
                  <a:moveTo>
                    <a:pt x="418" y="0"/>
                  </a:moveTo>
                  <a:lnTo>
                    <a:pt x="560" y="101"/>
                  </a:lnTo>
                  <a:lnTo>
                    <a:pt x="585" y="159"/>
                  </a:lnTo>
                  <a:lnTo>
                    <a:pt x="635" y="251"/>
                  </a:lnTo>
                  <a:lnTo>
                    <a:pt x="635" y="318"/>
                  </a:lnTo>
                  <a:lnTo>
                    <a:pt x="635" y="468"/>
                  </a:lnTo>
                  <a:lnTo>
                    <a:pt x="644" y="618"/>
                  </a:lnTo>
                  <a:lnTo>
                    <a:pt x="652" y="777"/>
                  </a:lnTo>
                  <a:lnTo>
                    <a:pt x="652" y="928"/>
                  </a:lnTo>
                  <a:lnTo>
                    <a:pt x="652" y="1078"/>
                  </a:lnTo>
                  <a:lnTo>
                    <a:pt x="652" y="1237"/>
                  </a:lnTo>
                  <a:lnTo>
                    <a:pt x="652" y="1471"/>
                  </a:lnTo>
                  <a:lnTo>
                    <a:pt x="644" y="1546"/>
                  </a:lnTo>
                  <a:lnTo>
                    <a:pt x="627" y="1771"/>
                  </a:lnTo>
                  <a:lnTo>
                    <a:pt x="619" y="1855"/>
                  </a:lnTo>
                  <a:lnTo>
                    <a:pt x="593" y="2097"/>
                  </a:lnTo>
                  <a:lnTo>
                    <a:pt x="552" y="2465"/>
                  </a:lnTo>
                  <a:lnTo>
                    <a:pt x="318" y="2740"/>
                  </a:lnTo>
                  <a:lnTo>
                    <a:pt x="92" y="2465"/>
                  </a:lnTo>
                  <a:lnTo>
                    <a:pt x="50" y="2097"/>
                  </a:lnTo>
                  <a:lnTo>
                    <a:pt x="25" y="1847"/>
                  </a:lnTo>
                  <a:lnTo>
                    <a:pt x="17" y="1771"/>
                  </a:lnTo>
                  <a:lnTo>
                    <a:pt x="0" y="1537"/>
                  </a:lnTo>
                  <a:lnTo>
                    <a:pt x="0" y="1471"/>
                  </a:lnTo>
                  <a:lnTo>
                    <a:pt x="0" y="1153"/>
                  </a:lnTo>
                  <a:lnTo>
                    <a:pt x="0" y="1078"/>
                  </a:lnTo>
                  <a:lnTo>
                    <a:pt x="9" y="919"/>
                  </a:lnTo>
                  <a:lnTo>
                    <a:pt x="9" y="802"/>
                  </a:lnTo>
                  <a:lnTo>
                    <a:pt x="9" y="769"/>
                  </a:lnTo>
                  <a:lnTo>
                    <a:pt x="17" y="610"/>
                  </a:lnTo>
                  <a:lnTo>
                    <a:pt x="34" y="460"/>
                  </a:lnTo>
                  <a:lnTo>
                    <a:pt x="42" y="301"/>
                  </a:lnTo>
                  <a:lnTo>
                    <a:pt x="42" y="243"/>
                  </a:lnTo>
                  <a:lnTo>
                    <a:pt x="92" y="151"/>
                  </a:lnTo>
                  <a:lnTo>
                    <a:pt x="126" y="9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9690534" y="4550948"/>
              <a:ext cx="31372" cy="85781"/>
            </a:xfrm>
            <a:custGeom>
              <a:avLst/>
              <a:gdLst/>
              <a:ahLst/>
              <a:cxnLst/>
              <a:rect l="l" t="t" r="r" b="b"/>
              <a:pathLst>
                <a:path w="636" h="1739" extrusionOk="0">
                  <a:moveTo>
                    <a:pt x="568" y="42"/>
                  </a:moveTo>
                  <a:lnTo>
                    <a:pt x="635" y="92"/>
                  </a:lnTo>
                  <a:lnTo>
                    <a:pt x="635" y="109"/>
                  </a:lnTo>
                  <a:lnTo>
                    <a:pt x="635" y="159"/>
                  </a:lnTo>
                  <a:lnTo>
                    <a:pt x="635" y="209"/>
                  </a:lnTo>
                  <a:lnTo>
                    <a:pt x="627" y="260"/>
                  </a:lnTo>
                  <a:lnTo>
                    <a:pt x="602" y="351"/>
                  </a:lnTo>
                  <a:lnTo>
                    <a:pt x="577" y="443"/>
                  </a:lnTo>
                  <a:lnTo>
                    <a:pt x="552" y="535"/>
                  </a:lnTo>
                  <a:lnTo>
                    <a:pt x="535" y="635"/>
                  </a:lnTo>
                  <a:lnTo>
                    <a:pt x="510" y="727"/>
                  </a:lnTo>
                  <a:lnTo>
                    <a:pt x="493" y="819"/>
                  </a:lnTo>
                  <a:lnTo>
                    <a:pt x="476" y="911"/>
                  </a:lnTo>
                  <a:lnTo>
                    <a:pt x="460" y="978"/>
                  </a:lnTo>
                  <a:lnTo>
                    <a:pt x="451" y="1011"/>
                  </a:lnTo>
                  <a:lnTo>
                    <a:pt x="435" y="1103"/>
                  </a:lnTo>
                  <a:lnTo>
                    <a:pt x="418" y="1195"/>
                  </a:lnTo>
                  <a:lnTo>
                    <a:pt x="401" y="1295"/>
                  </a:lnTo>
                  <a:lnTo>
                    <a:pt x="384" y="1387"/>
                  </a:lnTo>
                  <a:lnTo>
                    <a:pt x="376" y="1488"/>
                  </a:lnTo>
                  <a:lnTo>
                    <a:pt x="359" y="1571"/>
                  </a:lnTo>
                  <a:lnTo>
                    <a:pt x="359" y="1588"/>
                  </a:lnTo>
                  <a:lnTo>
                    <a:pt x="151" y="1738"/>
                  </a:lnTo>
                  <a:lnTo>
                    <a:pt x="0" y="1529"/>
                  </a:lnTo>
                  <a:lnTo>
                    <a:pt x="0" y="1521"/>
                  </a:lnTo>
                  <a:lnTo>
                    <a:pt x="9" y="1429"/>
                  </a:lnTo>
                  <a:lnTo>
                    <a:pt x="25" y="1329"/>
                  </a:lnTo>
                  <a:lnTo>
                    <a:pt x="34" y="1237"/>
                  </a:lnTo>
                  <a:lnTo>
                    <a:pt x="50" y="1137"/>
                  </a:lnTo>
                  <a:lnTo>
                    <a:pt x="67" y="1036"/>
                  </a:lnTo>
                  <a:lnTo>
                    <a:pt x="84" y="936"/>
                  </a:lnTo>
                  <a:lnTo>
                    <a:pt x="84" y="911"/>
                  </a:lnTo>
                  <a:lnTo>
                    <a:pt x="92" y="844"/>
                  </a:lnTo>
                  <a:lnTo>
                    <a:pt x="117" y="744"/>
                  </a:lnTo>
                  <a:lnTo>
                    <a:pt x="134" y="644"/>
                  </a:lnTo>
                  <a:lnTo>
                    <a:pt x="151" y="544"/>
                  </a:lnTo>
                  <a:lnTo>
                    <a:pt x="176" y="452"/>
                  </a:lnTo>
                  <a:lnTo>
                    <a:pt x="201" y="351"/>
                  </a:lnTo>
                  <a:lnTo>
                    <a:pt x="226" y="251"/>
                  </a:lnTo>
                  <a:lnTo>
                    <a:pt x="251" y="159"/>
                  </a:lnTo>
                  <a:lnTo>
                    <a:pt x="259" y="101"/>
                  </a:lnTo>
                  <a:lnTo>
                    <a:pt x="293" y="67"/>
                  </a:lnTo>
                  <a:lnTo>
                    <a:pt x="318" y="17"/>
                  </a:lnTo>
                  <a:lnTo>
                    <a:pt x="326" y="9"/>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9737888" y="4290105"/>
              <a:ext cx="12036" cy="35072"/>
            </a:xfrm>
            <a:custGeom>
              <a:avLst/>
              <a:gdLst/>
              <a:ahLst/>
              <a:cxnLst/>
              <a:rect l="l" t="t" r="r" b="b"/>
              <a:pathLst>
                <a:path w="244" h="711" extrusionOk="0">
                  <a:moveTo>
                    <a:pt x="135" y="51"/>
                  </a:moveTo>
                  <a:lnTo>
                    <a:pt x="151" y="159"/>
                  </a:lnTo>
                  <a:lnTo>
                    <a:pt x="168" y="234"/>
                  </a:lnTo>
                  <a:lnTo>
                    <a:pt x="176" y="293"/>
                  </a:lnTo>
                  <a:lnTo>
                    <a:pt x="185" y="351"/>
                  </a:lnTo>
                  <a:lnTo>
                    <a:pt x="193" y="393"/>
                  </a:lnTo>
                  <a:lnTo>
                    <a:pt x="210" y="452"/>
                  </a:lnTo>
                  <a:lnTo>
                    <a:pt x="218" y="518"/>
                  </a:lnTo>
                  <a:lnTo>
                    <a:pt x="243" y="610"/>
                  </a:lnTo>
                  <a:lnTo>
                    <a:pt x="168" y="711"/>
                  </a:lnTo>
                  <a:lnTo>
                    <a:pt x="68" y="644"/>
                  </a:lnTo>
                  <a:lnTo>
                    <a:pt x="51" y="552"/>
                  </a:lnTo>
                  <a:lnTo>
                    <a:pt x="43" y="485"/>
                  </a:lnTo>
                  <a:lnTo>
                    <a:pt x="34" y="426"/>
                  </a:lnTo>
                  <a:lnTo>
                    <a:pt x="34" y="376"/>
                  </a:lnTo>
                  <a:lnTo>
                    <a:pt x="26" y="326"/>
                  </a:lnTo>
                  <a:lnTo>
                    <a:pt x="18" y="259"/>
                  </a:lnTo>
                  <a:lnTo>
                    <a:pt x="9" y="184"/>
                  </a:lnTo>
                  <a:lnTo>
                    <a:pt x="1" y="76"/>
                  </a:lnTo>
                  <a:lnTo>
                    <a:pt x="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9749036" y="4920609"/>
              <a:ext cx="41238" cy="164014"/>
            </a:xfrm>
            <a:custGeom>
              <a:avLst/>
              <a:gdLst/>
              <a:ahLst/>
              <a:cxnLst/>
              <a:rect l="l" t="t" r="r" b="b"/>
              <a:pathLst>
                <a:path w="836" h="3325" extrusionOk="0">
                  <a:moveTo>
                    <a:pt x="251" y="67"/>
                  </a:moveTo>
                  <a:lnTo>
                    <a:pt x="318" y="150"/>
                  </a:lnTo>
                  <a:lnTo>
                    <a:pt x="410" y="234"/>
                  </a:lnTo>
                  <a:lnTo>
                    <a:pt x="443" y="259"/>
                  </a:lnTo>
                  <a:lnTo>
                    <a:pt x="477" y="409"/>
                  </a:lnTo>
                  <a:lnTo>
                    <a:pt x="502" y="501"/>
                  </a:lnTo>
                  <a:lnTo>
                    <a:pt x="518" y="593"/>
                  </a:lnTo>
                  <a:lnTo>
                    <a:pt x="543" y="777"/>
                  </a:lnTo>
                  <a:lnTo>
                    <a:pt x="569" y="961"/>
                  </a:lnTo>
                  <a:lnTo>
                    <a:pt x="594" y="1153"/>
                  </a:lnTo>
                  <a:lnTo>
                    <a:pt x="619" y="1337"/>
                  </a:lnTo>
                  <a:lnTo>
                    <a:pt x="644" y="1521"/>
                  </a:lnTo>
                  <a:lnTo>
                    <a:pt x="685" y="1888"/>
                  </a:lnTo>
                  <a:lnTo>
                    <a:pt x="736" y="2256"/>
                  </a:lnTo>
                  <a:lnTo>
                    <a:pt x="761" y="2448"/>
                  </a:lnTo>
                  <a:lnTo>
                    <a:pt x="786" y="2632"/>
                  </a:lnTo>
                  <a:lnTo>
                    <a:pt x="811" y="2815"/>
                  </a:lnTo>
                  <a:lnTo>
                    <a:pt x="836" y="2999"/>
                  </a:lnTo>
                  <a:lnTo>
                    <a:pt x="577" y="3325"/>
                  </a:lnTo>
                  <a:lnTo>
                    <a:pt x="251" y="3066"/>
                  </a:lnTo>
                  <a:lnTo>
                    <a:pt x="234" y="2882"/>
                  </a:lnTo>
                  <a:lnTo>
                    <a:pt x="209" y="2698"/>
                  </a:lnTo>
                  <a:lnTo>
                    <a:pt x="193" y="2506"/>
                  </a:lnTo>
                  <a:lnTo>
                    <a:pt x="176" y="2323"/>
                  </a:lnTo>
                  <a:lnTo>
                    <a:pt x="142" y="1955"/>
                  </a:lnTo>
                  <a:lnTo>
                    <a:pt x="101" y="1587"/>
                  </a:lnTo>
                  <a:lnTo>
                    <a:pt x="84" y="1395"/>
                  </a:lnTo>
                  <a:lnTo>
                    <a:pt x="67" y="1211"/>
                  </a:lnTo>
                  <a:lnTo>
                    <a:pt x="51" y="1028"/>
                  </a:lnTo>
                  <a:lnTo>
                    <a:pt x="25" y="844"/>
                  </a:lnTo>
                  <a:lnTo>
                    <a:pt x="9" y="660"/>
                  </a:lnTo>
                  <a:lnTo>
                    <a:pt x="0" y="568"/>
                  </a:lnTo>
                  <a:lnTo>
                    <a:pt x="0" y="326"/>
                  </a:lnTo>
                  <a:lnTo>
                    <a:pt x="25" y="284"/>
                  </a:lnTo>
                  <a:lnTo>
                    <a:pt x="84" y="184"/>
                  </a:lnTo>
                  <a:lnTo>
                    <a:pt x="126" y="75"/>
                  </a:lnTo>
                  <a:lnTo>
                    <a:pt x="1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8193384" y="4366760"/>
              <a:ext cx="92341" cy="82476"/>
            </a:xfrm>
            <a:custGeom>
              <a:avLst/>
              <a:gdLst/>
              <a:ahLst/>
              <a:cxnLst/>
              <a:rect l="l" t="t" r="r" b="b"/>
              <a:pathLst>
                <a:path w="1872" h="1672" extrusionOk="0">
                  <a:moveTo>
                    <a:pt x="201" y="9"/>
                  </a:moveTo>
                  <a:lnTo>
                    <a:pt x="493" y="201"/>
                  </a:lnTo>
                  <a:lnTo>
                    <a:pt x="577" y="251"/>
                  </a:lnTo>
                  <a:lnTo>
                    <a:pt x="727" y="351"/>
                  </a:lnTo>
                  <a:lnTo>
                    <a:pt x="811" y="410"/>
                  </a:lnTo>
                  <a:lnTo>
                    <a:pt x="911" y="476"/>
                  </a:lnTo>
                  <a:lnTo>
                    <a:pt x="995" y="543"/>
                  </a:lnTo>
                  <a:lnTo>
                    <a:pt x="1036" y="577"/>
                  </a:lnTo>
                  <a:lnTo>
                    <a:pt x="1070" y="602"/>
                  </a:lnTo>
                  <a:lnTo>
                    <a:pt x="1145" y="669"/>
                  </a:lnTo>
                  <a:lnTo>
                    <a:pt x="1220" y="727"/>
                  </a:lnTo>
                  <a:lnTo>
                    <a:pt x="1279" y="786"/>
                  </a:lnTo>
                  <a:lnTo>
                    <a:pt x="1387" y="886"/>
                  </a:lnTo>
                  <a:lnTo>
                    <a:pt x="1546" y="1028"/>
                  </a:lnTo>
                  <a:lnTo>
                    <a:pt x="1588" y="1078"/>
                  </a:lnTo>
                  <a:lnTo>
                    <a:pt x="1847" y="1320"/>
                  </a:lnTo>
                  <a:lnTo>
                    <a:pt x="1872" y="1663"/>
                  </a:lnTo>
                  <a:lnTo>
                    <a:pt x="1538" y="1671"/>
                  </a:lnTo>
                  <a:lnTo>
                    <a:pt x="1262" y="1437"/>
                  </a:lnTo>
                  <a:lnTo>
                    <a:pt x="1212" y="1395"/>
                  </a:lnTo>
                  <a:lnTo>
                    <a:pt x="1053" y="1262"/>
                  </a:lnTo>
                  <a:lnTo>
                    <a:pt x="944" y="1161"/>
                  </a:lnTo>
                  <a:lnTo>
                    <a:pt x="886" y="1111"/>
                  </a:lnTo>
                  <a:lnTo>
                    <a:pt x="811" y="1045"/>
                  </a:lnTo>
                  <a:lnTo>
                    <a:pt x="744" y="978"/>
                  </a:lnTo>
                  <a:lnTo>
                    <a:pt x="711" y="953"/>
                  </a:lnTo>
                  <a:lnTo>
                    <a:pt x="669" y="911"/>
                  </a:lnTo>
                  <a:lnTo>
                    <a:pt x="602" y="844"/>
                  </a:lnTo>
                  <a:lnTo>
                    <a:pt x="518" y="760"/>
                  </a:lnTo>
                  <a:lnTo>
                    <a:pt x="443" y="677"/>
                  </a:lnTo>
                  <a:lnTo>
                    <a:pt x="326" y="552"/>
                  </a:lnTo>
                  <a:lnTo>
                    <a:pt x="259" y="476"/>
                  </a:lnTo>
                  <a:lnTo>
                    <a:pt x="25" y="226"/>
                  </a:lnTo>
                  <a:lnTo>
                    <a:pt x="17" y="217"/>
                  </a:lnTo>
                  <a:lnTo>
                    <a:pt x="0" y="17"/>
                  </a:lnTo>
                  <a:lnTo>
                    <a:pt x="20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8410967" y="4254244"/>
              <a:ext cx="94413" cy="118337"/>
            </a:xfrm>
            <a:custGeom>
              <a:avLst/>
              <a:gdLst/>
              <a:ahLst/>
              <a:cxnLst/>
              <a:rect l="l" t="t" r="r" b="b"/>
              <a:pathLst>
                <a:path w="1914" h="2399" extrusionOk="0">
                  <a:moveTo>
                    <a:pt x="318" y="34"/>
                  </a:moveTo>
                  <a:lnTo>
                    <a:pt x="468" y="93"/>
                  </a:lnTo>
                  <a:lnTo>
                    <a:pt x="477" y="118"/>
                  </a:lnTo>
                  <a:lnTo>
                    <a:pt x="577" y="243"/>
                  </a:lnTo>
                  <a:lnTo>
                    <a:pt x="677" y="377"/>
                  </a:lnTo>
                  <a:lnTo>
                    <a:pt x="769" y="502"/>
                  </a:lnTo>
                  <a:lnTo>
                    <a:pt x="802" y="552"/>
                  </a:lnTo>
                  <a:lnTo>
                    <a:pt x="961" y="761"/>
                  </a:lnTo>
                  <a:lnTo>
                    <a:pt x="1145" y="1028"/>
                  </a:lnTo>
                  <a:lnTo>
                    <a:pt x="1245" y="1153"/>
                  </a:lnTo>
                  <a:lnTo>
                    <a:pt x="1279" y="1212"/>
                  </a:lnTo>
                  <a:lnTo>
                    <a:pt x="1337" y="1287"/>
                  </a:lnTo>
                  <a:lnTo>
                    <a:pt x="1429" y="1412"/>
                  </a:lnTo>
                  <a:lnTo>
                    <a:pt x="1521" y="1538"/>
                  </a:lnTo>
                  <a:lnTo>
                    <a:pt x="1571" y="1605"/>
                  </a:lnTo>
                  <a:lnTo>
                    <a:pt x="1621" y="1663"/>
                  </a:lnTo>
                  <a:lnTo>
                    <a:pt x="1671" y="1730"/>
                  </a:lnTo>
                  <a:lnTo>
                    <a:pt x="1721" y="1797"/>
                  </a:lnTo>
                  <a:lnTo>
                    <a:pt x="1763" y="1855"/>
                  </a:lnTo>
                  <a:lnTo>
                    <a:pt x="1813" y="1922"/>
                  </a:lnTo>
                  <a:lnTo>
                    <a:pt x="1863" y="1981"/>
                  </a:lnTo>
                  <a:lnTo>
                    <a:pt x="1905" y="2031"/>
                  </a:lnTo>
                  <a:lnTo>
                    <a:pt x="1913" y="2039"/>
                  </a:lnTo>
                  <a:lnTo>
                    <a:pt x="1880" y="2398"/>
                  </a:lnTo>
                  <a:lnTo>
                    <a:pt x="1529" y="2365"/>
                  </a:lnTo>
                  <a:lnTo>
                    <a:pt x="1521" y="2356"/>
                  </a:lnTo>
                  <a:lnTo>
                    <a:pt x="1471" y="2306"/>
                  </a:lnTo>
                  <a:lnTo>
                    <a:pt x="1421" y="2240"/>
                  </a:lnTo>
                  <a:lnTo>
                    <a:pt x="1370" y="2181"/>
                  </a:lnTo>
                  <a:lnTo>
                    <a:pt x="1320" y="2114"/>
                  </a:lnTo>
                  <a:lnTo>
                    <a:pt x="1262" y="2047"/>
                  </a:lnTo>
                  <a:lnTo>
                    <a:pt x="1212" y="1989"/>
                  </a:lnTo>
                  <a:lnTo>
                    <a:pt x="1162" y="1922"/>
                  </a:lnTo>
                  <a:lnTo>
                    <a:pt x="1111" y="1864"/>
                  </a:lnTo>
                  <a:lnTo>
                    <a:pt x="1011" y="1730"/>
                  </a:lnTo>
                  <a:lnTo>
                    <a:pt x="903" y="1605"/>
                  </a:lnTo>
                  <a:lnTo>
                    <a:pt x="844" y="1529"/>
                  </a:lnTo>
                  <a:lnTo>
                    <a:pt x="802" y="1479"/>
                  </a:lnTo>
                  <a:lnTo>
                    <a:pt x="702" y="1346"/>
                  </a:lnTo>
                  <a:lnTo>
                    <a:pt x="510" y="1087"/>
                  </a:lnTo>
                  <a:lnTo>
                    <a:pt x="351" y="878"/>
                  </a:lnTo>
                  <a:lnTo>
                    <a:pt x="318" y="836"/>
                  </a:lnTo>
                  <a:lnTo>
                    <a:pt x="226" y="711"/>
                  </a:lnTo>
                  <a:lnTo>
                    <a:pt x="126" y="577"/>
                  </a:lnTo>
                  <a:lnTo>
                    <a:pt x="34" y="452"/>
                  </a:lnTo>
                  <a:lnTo>
                    <a:pt x="17" y="435"/>
                  </a:lnTo>
                  <a:lnTo>
                    <a:pt x="0" y="276"/>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8678816" y="4108382"/>
              <a:ext cx="51547" cy="127364"/>
            </a:xfrm>
            <a:custGeom>
              <a:avLst/>
              <a:gdLst/>
              <a:ahLst/>
              <a:cxnLst/>
              <a:rect l="l" t="t" r="r" b="b"/>
              <a:pathLst>
                <a:path w="1045" h="2582" extrusionOk="0">
                  <a:moveTo>
                    <a:pt x="201" y="50"/>
                  </a:moveTo>
                  <a:lnTo>
                    <a:pt x="201" y="50"/>
                  </a:lnTo>
                  <a:lnTo>
                    <a:pt x="251" y="101"/>
                  </a:lnTo>
                  <a:lnTo>
                    <a:pt x="259" y="109"/>
                  </a:lnTo>
                  <a:lnTo>
                    <a:pt x="318" y="159"/>
                  </a:lnTo>
                  <a:lnTo>
                    <a:pt x="318" y="167"/>
                  </a:lnTo>
                  <a:lnTo>
                    <a:pt x="343" y="243"/>
                  </a:lnTo>
                  <a:lnTo>
                    <a:pt x="360" y="309"/>
                  </a:lnTo>
                  <a:lnTo>
                    <a:pt x="385" y="385"/>
                  </a:lnTo>
                  <a:lnTo>
                    <a:pt x="401" y="451"/>
                  </a:lnTo>
                  <a:lnTo>
                    <a:pt x="427" y="518"/>
                  </a:lnTo>
                  <a:lnTo>
                    <a:pt x="452" y="593"/>
                  </a:lnTo>
                  <a:lnTo>
                    <a:pt x="468" y="652"/>
                  </a:lnTo>
                  <a:lnTo>
                    <a:pt x="468" y="660"/>
                  </a:lnTo>
                  <a:lnTo>
                    <a:pt x="493" y="735"/>
                  </a:lnTo>
                  <a:lnTo>
                    <a:pt x="518" y="802"/>
                  </a:lnTo>
                  <a:lnTo>
                    <a:pt x="535" y="869"/>
                  </a:lnTo>
                  <a:lnTo>
                    <a:pt x="560" y="944"/>
                  </a:lnTo>
                  <a:lnTo>
                    <a:pt x="585" y="1011"/>
                  </a:lnTo>
                  <a:lnTo>
                    <a:pt x="610" y="1086"/>
                  </a:lnTo>
                  <a:lnTo>
                    <a:pt x="635" y="1153"/>
                  </a:lnTo>
                  <a:lnTo>
                    <a:pt x="660" y="1220"/>
                  </a:lnTo>
                  <a:lnTo>
                    <a:pt x="686" y="1295"/>
                  </a:lnTo>
                  <a:lnTo>
                    <a:pt x="702" y="1354"/>
                  </a:lnTo>
                  <a:lnTo>
                    <a:pt x="736" y="1429"/>
                  </a:lnTo>
                  <a:lnTo>
                    <a:pt x="786" y="1571"/>
                  </a:lnTo>
                  <a:lnTo>
                    <a:pt x="836" y="1705"/>
                  </a:lnTo>
                  <a:lnTo>
                    <a:pt x="886" y="1847"/>
                  </a:lnTo>
                  <a:lnTo>
                    <a:pt x="944" y="1980"/>
                  </a:lnTo>
                  <a:lnTo>
                    <a:pt x="995" y="2122"/>
                  </a:lnTo>
                  <a:lnTo>
                    <a:pt x="1045" y="2248"/>
                  </a:lnTo>
                  <a:lnTo>
                    <a:pt x="1045" y="2256"/>
                  </a:lnTo>
                  <a:lnTo>
                    <a:pt x="894" y="2582"/>
                  </a:lnTo>
                  <a:lnTo>
                    <a:pt x="569" y="2431"/>
                  </a:lnTo>
                  <a:lnTo>
                    <a:pt x="569" y="2415"/>
                  </a:lnTo>
                  <a:lnTo>
                    <a:pt x="527" y="2289"/>
                  </a:lnTo>
                  <a:lnTo>
                    <a:pt x="485" y="2147"/>
                  </a:lnTo>
                  <a:lnTo>
                    <a:pt x="435" y="1997"/>
                  </a:lnTo>
                  <a:lnTo>
                    <a:pt x="393" y="1855"/>
                  </a:lnTo>
                  <a:lnTo>
                    <a:pt x="351" y="1713"/>
                  </a:lnTo>
                  <a:lnTo>
                    <a:pt x="310" y="1562"/>
                  </a:lnTo>
                  <a:lnTo>
                    <a:pt x="293" y="1487"/>
                  </a:lnTo>
                  <a:lnTo>
                    <a:pt x="268" y="1420"/>
                  </a:lnTo>
                  <a:lnTo>
                    <a:pt x="251" y="1345"/>
                  </a:lnTo>
                  <a:lnTo>
                    <a:pt x="234" y="1270"/>
                  </a:lnTo>
                  <a:lnTo>
                    <a:pt x="218" y="1203"/>
                  </a:lnTo>
                  <a:lnTo>
                    <a:pt x="193" y="1128"/>
                  </a:lnTo>
                  <a:lnTo>
                    <a:pt x="176" y="1053"/>
                  </a:lnTo>
                  <a:lnTo>
                    <a:pt x="159" y="978"/>
                  </a:lnTo>
                  <a:lnTo>
                    <a:pt x="143" y="911"/>
                  </a:lnTo>
                  <a:lnTo>
                    <a:pt x="126" y="836"/>
                  </a:lnTo>
                  <a:lnTo>
                    <a:pt x="109" y="761"/>
                  </a:lnTo>
                  <a:lnTo>
                    <a:pt x="109" y="752"/>
                  </a:lnTo>
                  <a:lnTo>
                    <a:pt x="92" y="685"/>
                  </a:lnTo>
                  <a:lnTo>
                    <a:pt x="76" y="610"/>
                  </a:lnTo>
                  <a:lnTo>
                    <a:pt x="59" y="535"/>
                  </a:lnTo>
                  <a:lnTo>
                    <a:pt x="42" y="468"/>
                  </a:lnTo>
                  <a:lnTo>
                    <a:pt x="34" y="393"/>
                  </a:lnTo>
                  <a:lnTo>
                    <a:pt x="17" y="318"/>
                  </a:lnTo>
                  <a:lnTo>
                    <a:pt x="0" y="243"/>
                  </a:lnTo>
                  <a:lnTo>
                    <a:pt x="0" y="234"/>
                  </a:lnTo>
                  <a:lnTo>
                    <a:pt x="34" y="159"/>
                  </a:lnTo>
                  <a:lnTo>
                    <a:pt x="34" y="151"/>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8999839" y="3987628"/>
              <a:ext cx="50314" cy="104722"/>
            </a:xfrm>
            <a:custGeom>
              <a:avLst/>
              <a:gdLst/>
              <a:ahLst/>
              <a:cxnLst/>
              <a:rect l="l" t="t" r="r" b="b"/>
              <a:pathLst>
                <a:path w="1020" h="2123" extrusionOk="0">
                  <a:moveTo>
                    <a:pt x="476" y="59"/>
                  </a:moveTo>
                  <a:lnTo>
                    <a:pt x="518" y="109"/>
                  </a:lnTo>
                  <a:lnTo>
                    <a:pt x="535" y="134"/>
                  </a:lnTo>
                  <a:lnTo>
                    <a:pt x="543" y="159"/>
                  </a:lnTo>
                  <a:lnTo>
                    <a:pt x="560" y="218"/>
                  </a:lnTo>
                  <a:lnTo>
                    <a:pt x="577" y="276"/>
                  </a:lnTo>
                  <a:lnTo>
                    <a:pt x="585" y="343"/>
                  </a:lnTo>
                  <a:lnTo>
                    <a:pt x="602" y="402"/>
                  </a:lnTo>
                  <a:lnTo>
                    <a:pt x="618" y="460"/>
                  </a:lnTo>
                  <a:lnTo>
                    <a:pt x="644" y="577"/>
                  </a:lnTo>
                  <a:lnTo>
                    <a:pt x="677" y="694"/>
                  </a:lnTo>
                  <a:lnTo>
                    <a:pt x="702" y="811"/>
                  </a:lnTo>
                  <a:lnTo>
                    <a:pt x="735" y="928"/>
                  </a:lnTo>
                  <a:lnTo>
                    <a:pt x="769" y="1045"/>
                  </a:lnTo>
                  <a:lnTo>
                    <a:pt x="794" y="1120"/>
                  </a:lnTo>
                  <a:lnTo>
                    <a:pt x="802" y="1162"/>
                  </a:lnTo>
                  <a:lnTo>
                    <a:pt x="844" y="1279"/>
                  </a:lnTo>
                  <a:lnTo>
                    <a:pt x="877" y="1396"/>
                  </a:lnTo>
                  <a:lnTo>
                    <a:pt x="911" y="1513"/>
                  </a:lnTo>
                  <a:lnTo>
                    <a:pt x="953" y="1630"/>
                  </a:lnTo>
                  <a:lnTo>
                    <a:pt x="986" y="1747"/>
                  </a:lnTo>
                  <a:lnTo>
                    <a:pt x="1019" y="1847"/>
                  </a:lnTo>
                  <a:lnTo>
                    <a:pt x="1019" y="1864"/>
                  </a:lnTo>
                  <a:lnTo>
                    <a:pt x="903" y="2122"/>
                  </a:lnTo>
                  <a:lnTo>
                    <a:pt x="644" y="2006"/>
                  </a:lnTo>
                  <a:lnTo>
                    <a:pt x="644" y="1997"/>
                  </a:lnTo>
                  <a:lnTo>
                    <a:pt x="593" y="1889"/>
                  </a:lnTo>
                  <a:lnTo>
                    <a:pt x="552" y="1780"/>
                  </a:lnTo>
                  <a:lnTo>
                    <a:pt x="502" y="1663"/>
                  </a:lnTo>
                  <a:lnTo>
                    <a:pt x="451" y="1546"/>
                  </a:lnTo>
                  <a:lnTo>
                    <a:pt x="410" y="1429"/>
                  </a:lnTo>
                  <a:lnTo>
                    <a:pt x="360" y="1312"/>
                  </a:lnTo>
                  <a:lnTo>
                    <a:pt x="343" y="1270"/>
                  </a:lnTo>
                  <a:lnTo>
                    <a:pt x="318" y="1195"/>
                  </a:lnTo>
                  <a:lnTo>
                    <a:pt x="268" y="1078"/>
                  </a:lnTo>
                  <a:lnTo>
                    <a:pt x="226" y="961"/>
                  </a:lnTo>
                  <a:lnTo>
                    <a:pt x="184" y="836"/>
                  </a:lnTo>
                  <a:lnTo>
                    <a:pt x="142" y="719"/>
                  </a:lnTo>
                  <a:lnTo>
                    <a:pt x="109" y="602"/>
                  </a:lnTo>
                  <a:lnTo>
                    <a:pt x="84" y="544"/>
                  </a:lnTo>
                  <a:lnTo>
                    <a:pt x="67" y="477"/>
                  </a:lnTo>
                  <a:lnTo>
                    <a:pt x="50" y="418"/>
                  </a:lnTo>
                  <a:lnTo>
                    <a:pt x="25" y="360"/>
                  </a:lnTo>
                  <a:lnTo>
                    <a:pt x="9" y="301"/>
                  </a:lnTo>
                  <a:lnTo>
                    <a:pt x="0" y="268"/>
                  </a:lnTo>
                  <a:lnTo>
                    <a:pt x="9" y="234"/>
                  </a:lnTo>
                  <a:lnTo>
                    <a:pt x="17" y="168"/>
                  </a:lnTo>
                  <a:lnTo>
                    <a:pt x="34" y="101"/>
                  </a:lnTo>
                  <a:lnTo>
                    <a:pt x="92" y="84"/>
                  </a:lnTo>
                  <a:lnTo>
                    <a:pt x="376" y="9"/>
                  </a:lnTo>
                  <a:lnTo>
                    <a:pt x="43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9212440" y="3904808"/>
              <a:ext cx="37144" cy="142211"/>
            </a:xfrm>
            <a:custGeom>
              <a:avLst/>
              <a:gdLst/>
              <a:ahLst/>
              <a:cxnLst/>
              <a:rect l="l" t="t" r="r" b="b"/>
              <a:pathLst>
                <a:path w="753" h="2883" extrusionOk="0">
                  <a:moveTo>
                    <a:pt x="402" y="193"/>
                  </a:moveTo>
                  <a:lnTo>
                    <a:pt x="410" y="234"/>
                  </a:lnTo>
                  <a:lnTo>
                    <a:pt x="419" y="268"/>
                  </a:lnTo>
                  <a:lnTo>
                    <a:pt x="427" y="301"/>
                  </a:lnTo>
                  <a:lnTo>
                    <a:pt x="435" y="326"/>
                  </a:lnTo>
                  <a:lnTo>
                    <a:pt x="435" y="335"/>
                  </a:lnTo>
                  <a:lnTo>
                    <a:pt x="435" y="376"/>
                  </a:lnTo>
                  <a:lnTo>
                    <a:pt x="435" y="410"/>
                  </a:lnTo>
                  <a:lnTo>
                    <a:pt x="435" y="443"/>
                  </a:lnTo>
                  <a:lnTo>
                    <a:pt x="435" y="769"/>
                  </a:lnTo>
                  <a:lnTo>
                    <a:pt x="435" y="802"/>
                  </a:lnTo>
                  <a:lnTo>
                    <a:pt x="435" y="844"/>
                  </a:lnTo>
                  <a:lnTo>
                    <a:pt x="435" y="878"/>
                  </a:lnTo>
                  <a:lnTo>
                    <a:pt x="435" y="919"/>
                  </a:lnTo>
                  <a:lnTo>
                    <a:pt x="435" y="953"/>
                  </a:lnTo>
                  <a:lnTo>
                    <a:pt x="435" y="995"/>
                  </a:lnTo>
                  <a:lnTo>
                    <a:pt x="435" y="1028"/>
                  </a:lnTo>
                  <a:lnTo>
                    <a:pt x="435" y="1070"/>
                  </a:lnTo>
                  <a:lnTo>
                    <a:pt x="444" y="1145"/>
                  </a:lnTo>
                  <a:lnTo>
                    <a:pt x="460" y="1220"/>
                  </a:lnTo>
                  <a:lnTo>
                    <a:pt x="469" y="1304"/>
                  </a:lnTo>
                  <a:lnTo>
                    <a:pt x="486" y="1379"/>
                  </a:lnTo>
                  <a:lnTo>
                    <a:pt x="494" y="1454"/>
                  </a:lnTo>
                  <a:lnTo>
                    <a:pt x="511" y="1529"/>
                  </a:lnTo>
                  <a:lnTo>
                    <a:pt x="519" y="1596"/>
                  </a:lnTo>
                  <a:lnTo>
                    <a:pt x="519" y="1613"/>
                  </a:lnTo>
                  <a:lnTo>
                    <a:pt x="536" y="1688"/>
                  </a:lnTo>
                  <a:lnTo>
                    <a:pt x="552" y="1763"/>
                  </a:lnTo>
                  <a:lnTo>
                    <a:pt x="569" y="1838"/>
                  </a:lnTo>
                  <a:lnTo>
                    <a:pt x="586" y="1922"/>
                  </a:lnTo>
                  <a:lnTo>
                    <a:pt x="602" y="1997"/>
                  </a:lnTo>
                  <a:lnTo>
                    <a:pt x="653" y="2156"/>
                  </a:lnTo>
                  <a:lnTo>
                    <a:pt x="686" y="2306"/>
                  </a:lnTo>
                  <a:lnTo>
                    <a:pt x="719" y="2448"/>
                  </a:lnTo>
                  <a:lnTo>
                    <a:pt x="753" y="2582"/>
                  </a:lnTo>
                  <a:lnTo>
                    <a:pt x="753" y="2599"/>
                  </a:lnTo>
                  <a:lnTo>
                    <a:pt x="561" y="2883"/>
                  </a:lnTo>
                  <a:lnTo>
                    <a:pt x="268" y="2690"/>
                  </a:lnTo>
                  <a:lnTo>
                    <a:pt x="268" y="2682"/>
                  </a:lnTo>
                  <a:lnTo>
                    <a:pt x="243" y="2548"/>
                  </a:lnTo>
                  <a:lnTo>
                    <a:pt x="210" y="2398"/>
                  </a:lnTo>
                  <a:lnTo>
                    <a:pt x="176" y="2248"/>
                  </a:lnTo>
                  <a:lnTo>
                    <a:pt x="151" y="2089"/>
                  </a:lnTo>
                  <a:lnTo>
                    <a:pt x="135" y="2014"/>
                  </a:lnTo>
                  <a:lnTo>
                    <a:pt x="118" y="1930"/>
                  </a:lnTo>
                  <a:lnTo>
                    <a:pt x="101" y="1855"/>
                  </a:lnTo>
                  <a:lnTo>
                    <a:pt x="85" y="1771"/>
                  </a:lnTo>
                  <a:lnTo>
                    <a:pt x="76" y="1688"/>
                  </a:lnTo>
                  <a:lnTo>
                    <a:pt x="76" y="1671"/>
                  </a:lnTo>
                  <a:lnTo>
                    <a:pt x="68" y="1604"/>
                  </a:lnTo>
                  <a:lnTo>
                    <a:pt x="51" y="1529"/>
                  </a:lnTo>
                  <a:lnTo>
                    <a:pt x="43" y="1446"/>
                  </a:lnTo>
                  <a:lnTo>
                    <a:pt x="26" y="1362"/>
                  </a:lnTo>
                  <a:lnTo>
                    <a:pt x="18" y="1279"/>
                  </a:lnTo>
                  <a:lnTo>
                    <a:pt x="9" y="1195"/>
                  </a:lnTo>
                  <a:lnTo>
                    <a:pt x="1" y="1111"/>
                  </a:lnTo>
                  <a:lnTo>
                    <a:pt x="1" y="1070"/>
                  </a:lnTo>
                  <a:lnTo>
                    <a:pt x="1" y="1028"/>
                  </a:lnTo>
                  <a:lnTo>
                    <a:pt x="1" y="986"/>
                  </a:lnTo>
                  <a:lnTo>
                    <a:pt x="1" y="944"/>
                  </a:lnTo>
                  <a:lnTo>
                    <a:pt x="1" y="903"/>
                  </a:lnTo>
                  <a:lnTo>
                    <a:pt x="1" y="535"/>
                  </a:lnTo>
                  <a:lnTo>
                    <a:pt x="1" y="493"/>
                  </a:lnTo>
                  <a:lnTo>
                    <a:pt x="1" y="452"/>
                  </a:lnTo>
                  <a:lnTo>
                    <a:pt x="1" y="410"/>
                  </a:lnTo>
                  <a:lnTo>
                    <a:pt x="1" y="368"/>
                  </a:lnTo>
                  <a:lnTo>
                    <a:pt x="1" y="335"/>
                  </a:lnTo>
                  <a:lnTo>
                    <a:pt x="1" y="293"/>
                  </a:lnTo>
                  <a:lnTo>
                    <a:pt x="1" y="276"/>
                  </a:lnTo>
                  <a:lnTo>
                    <a:pt x="18" y="251"/>
                  </a:lnTo>
                  <a:lnTo>
                    <a:pt x="34" y="218"/>
                  </a:lnTo>
                  <a:lnTo>
                    <a:pt x="59" y="176"/>
                  </a:lnTo>
                  <a:lnTo>
                    <a:pt x="76" y="142"/>
                  </a:lnTo>
                  <a:lnTo>
                    <a:pt x="2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4"/>
            <p:cNvSpPr/>
            <p:nvPr/>
          </p:nvSpPr>
          <p:spPr>
            <a:xfrm>
              <a:off x="9416459" y="3858637"/>
              <a:ext cx="27229" cy="124108"/>
            </a:xfrm>
            <a:custGeom>
              <a:avLst/>
              <a:gdLst/>
              <a:ahLst/>
              <a:cxnLst/>
              <a:rect l="l" t="t" r="r" b="b"/>
              <a:pathLst>
                <a:path w="552" h="2516" extrusionOk="0">
                  <a:moveTo>
                    <a:pt x="359" y="9"/>
                  </a:moveTo>
                  <a:lnTo>
                    <a:pt x="468" y="93"/>
                  </a:lnTo>
                  <a:lnTo>
                    <a:pt x="476" y="93"/>
                  </a:lnTo>
                  <a:lnTo>
                    <a:pt x="501" y="168"/>
                  </a:lnTo>
                  <a:lnTo>
                    <a:pt x="535" y="235"/>
                  </a:lnTo>
                  <a:lnTo>
                    <a:pt x="535" y="235"/>
                  </a:lnTo>
                  <a:lnTo>
                    <a:pt x="535" y="301"/>
                  </a:lnTo>
                  <a:lnTo>
                    <a:pt x="535" y="368"/>
                  </a:lnTo>
                  <a:lnTo>
                    <a:pt x="535" y="444"/>
                  </a:lnTo>
                  <a:lnTo>
                    <a:pt x="535" y="510"/>
                  </a:lnTo>
                  <a:lnTo>
                    <a:pt x="535" y="577"/>
                  </a:lnTo>
                  <a:lnTo>
                    <a:pt x="535" y="644"/>
                  </a:lnTo>
                  <a:lnTo>
                    <a:pt x="535" y="1195"/>
                  </a:lnTo>
                  <a:lnTo>
                    <a:pt x="535" y="1262"/>
                  </a:lnTo>
                  <a:lnTo>
                    <a:pt x="535" y="1329"/>
                  </a:lnTo>
                  <a:lnTo>
                    <a:pt x="535" y="1404"/>
                  </a:lnTo>
                  <a:lnTo>
                    <a:pt x="535" y="1471"/>
                  </a:lnTo>
                  <a:lnTo>
                    <a:pt x="535" y="1538"/>
                  </a:lnTo>
                  <a:lnTo>
                    <a:pt x="535" y="1605"/>
                  </a:lnTo>
                  <a:lnTo>
                    <a:pt x="535" y="1680"/>
                  </a:lnTo>
                  <a:lnTo>
                    <a:pt x="535" y="1747"/>
                  </a:lnTo>
                  <a:lnTo>
                    <a:pt x="535" y="1814"/>
                  </a:lnTo>
                  <a:lnTo>
                    <a:pt x="535" y="1880"/>
                  </a:lnTo>
                  <a:lnTo>
                    <a:pt x="535" y="1956"/>
                  </a:lnTo>
                  <a:lnTo>
                    <a:pt x="535" y="2022"/>
                  </a:lnTo>
                  <a:lnTo>
                    <a:pt x="543" y="2089"/>
                  </a:lnTo>
                  <a:lnTo>
                    <a:pt x="552" y="2156"/>
                  </a:lnTo>
                  <a:lnTo>
                    <a:pt x="552" y="2223"/>
                  </a:lnTo>
                  <a:lnTo>
                    <a:pt x="552" y="2231"/>
                  </a:lnTo>
                  <a:lnTo>
                    <a:pt x="318" y="2515"/>
                  </a:lnTo>
                  <a:lnTo>
                    <a:pt x="34" y="2281"/>
                  </a:lnTo>
                  <a:lnTo>
                    <a:pt x="34" y="2273"/>
                  </a:lnTo>
                  <a:lnTo>
                    <a:pt x="34" y="2215"/>
                  </a:lnTo>
                  <a:lnTo>
                    <a:pt x="25" y="2139"/>
                  </a:lnTo>
                  <a:lnTo>
                    <a:pt x="17" y="2064"/>
                  </a:lnTo>
                  <a:lnTo>
                    <a:pt x="9" y="1997"/>
                  </a:lnTo>
                  <a:lnTo>
                    <a:pt x="0" y="1922"/>
                  </a:lnTo>
                  <a:lnTo>
                    <a:pt x="0" y="1855"/>
                  </a:lnTo>
                  <a:lnTo>
                    <a:pt x="0" y="1780"/>
                  </a:lnTo>
                  <a:lnTo>
                    <a:pt x="0" y="1705"/>
                  </a:lnTo>
                  <a:lnTo>
                    <a:pt x="0" y="1638"/>
                  </a:lnTo>
                  <a:lnTo>
                    <a:pt x="0" y="1563"/>
                  </a:lnTo>
                  <a:lnTo>
                    <a:pt x="0" y="1488"/>
                  </a:lnTo>
                  <a:lnTo>
                    <a:pt x="0" y="1421"/>
                  </a:lnTo>
                  <a:lnTo>
                    <a:pt x="0" y="1346"/>
                  </a:lnTo>
                  <a:lnTo>
                    <a:pt x="0" y="1279"/>
                  </a:lnTo>
                  <a:lnTo>
                    <a:pt x="0" y="769"/>
                  </a:lnTo>
                  <a:lnTo>
                    <a:pt x="0" y="702"/>
                  </a:lnTo>
                  <a:lnTo>
                    <a:pt x="0" y="627"/>
                  </a:lnTo>
                  <a:lnTo>
                    <a:pt x="0" y="552"/>
                  </a:lnTo>
                  <a:lnTo>
                    <a:pt x="0" y="485"/>
                  </a:lnTo>
                  <a:lnTo>
                    <a:pt x="0" y="410"/>
                  </a:lnTo>
                  <a:lnTo>
                    <a:pt x="0" y="343"/>
                  </a:lnTo>
                  <a:lnTo>
                    <a:pt x="0" y="268"/>
                  </a:lnTo>
                  <a:lnTo>
                    <a:pt x="0" y="193"/>
                  </a:lnTo>
                  <a:lnTo>
                    <a:pt x="0" y="193"/>
                  </a:lnTo>
                  <a:lnTo>
                    <a:pt x="42" y="126"/>
                  </a:lnTo>
                  <a:lnTo>
                    <a:pt x="84" y="68"/>
                  </a:lnTo>
                  <a:lnTo>
                    <a:pt x="92" y="68"/>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9606814" y="3854099"/>
              <a:ext cx="24812" cy="146355"/>
            </a:xfrm>
            <a:custGeom>
              <a:avLst/>
              <a:gdLst/>
              <a:ahLst/>
              <a:cxnLst/>
              <a:rect l="l" t="t" r="r" b="b"/>
              <a:pathLst>
                <a:path w="503" h="2967" extrusionOk="0">
                  <a:moveTo>
                    <a:pt x="193" y="1"/>
                  </a:moveTo>
                  <a:lnTo>
                    <a:pt x="410" y="9"/>
                  </a:lnTo>
                  <a:lnTo>
                    <a:pt x="444" y="9"/>
                  </a:lnTo>
                  <a:lnTo>
                    <a:pt x="469" y="51"/>
                  </a:lnTo>
                  <a:lnTo>
                    <a:pt x="469" y="1028"/>
                  </a:lnTo>
                  <a:lnTo>
                    <a:pt x="469" y="1195"/>
                  </a:lnTo>
                  <a:lnTo>
                    <a:pt x="469" y="1363"/>
                  </a:lnTo>
                  <a:lnTo>
                    <a:pt x="469" y="1538"/>
                  </a:lnTo>
                  <a:lnTo>
                    <a:pt x="469" y="1622"/>
                  </a:lnTo>
                  <a:lnTo>
                    <a:pt x="469" y="1705"/>
                  </a:lnTo>
                  <a:lnTo>
                    <a:pt x="469" y="1789"/>
                  </a:lnTo>
                  <a:lnTo>
                    <a:pt x="469" y="1872"/>
                  </a:lnTo>
                  <a:lnTo>
                    <a:pt x="469" y="1956"/>
                  </a:lnTo>
                  <a:lnTo>
                    <a:pt x="469" y="2039"/>
                  </a:lnTo>
                  <a:lnTo>
                    <a:pt x="469" y="2123"/>
                  </a:lnTo>
                  <a:lnTo>
                    <a:pt x="469" y="2206"/>
                  </a:lnTo>
                  <a:lnTo>
                    <a:pt x="469" y="2290"/>
                  </a:lnTo>
                  <a:lnTo>
                    <a:pt x="477" y="2373"/>
                  </a:lnTo>
                  <a:lnTo>
                    <a:pt x="477" y="2457"/>
                  </a:lnTo>
                  <a:lnTo>
                    <a:pt x="485" y="2540"/>
                  </a:lnTo>
                  <a:lnTo>
                    <a:pt x="494" y="2624"/>
                  </a:lnTo>
                  <a:lnTo>
                    <a:pt x="502" y="2708"/>
                  </a:lnTo>
                  <a:lnTo>
                    <a:pt x="260" y="2967"/>
                  </a:lnTo>
                  <a:lnTo>
                    <a:pt x="1" y="2733"/>
                  </a:lnTo>
                  <a:lnTo>
                    <a:pt x="1" y="2649"/>
                  </a:lnTo>
                  <a:lnTo>
                    <a:pt x="1" y="1964"/>
                  </a:lnTo>
                  <a:lnTo>
                    <a:pt x="1" y="1872"/>
                  </a:lnTo>
                  <a:lnTo>
                    <a:pt x="1" y="1789"/>
                  </a:lnTo>
                  <a:lnTo>
                    <a:pt x="1" y="1705"/>
                  </a:lnTo>
                  <a:lnTo>
                    <a:pt x="1" y="1622"/>
                  </a:lnTo>
                  <a:lnTo>
                    <a:pt x="1" y="1530"/>
                  </a:lnTo>
                  <a:lnTo>
                    <a:pt x="9" y="1363"/>
                  </a:lnTo>
                  <a:lnTo>
                    <a:pt x="18" y="1187"/>
                  </a:lnTo>
                  <a:lnTo>
                    <a:pt x="26" y="1020"/>
                  </a:lnTo>
                  <a:lnTo>
                    <a:pt x="34" y="845"/>
                  </a:lnTo>
                  <a:lnTo>
                    <a:pt x="43" y="678"/>
                  </a:lnTo>
                  <a:lnTo>
                    <a:pt x="51" y="510"/>
                  </a:lnTo>
                  <a:lnTo>
                    <a:pt x="59" y="335"/>
                  </a:lnTo>
                  <a:lnTo>
                    <a:pt x="76" y="168"/>
                  </a:lnTo>
                  <a:lnTo>
                    <a:pt x="84" y="34"/>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9714852" y="3820753"/>
              <a:ext cx="31323" cy="144283"/>
            </a:xfrm>
            <a:custGeom>
              <a:avLst/>
              <a:gdLst/>
              <a:ahLst/>
              <a:cxnLst/>
              <a:rect l="l" t="t" r="r" b="b"/>
              <a:pathLst>
                <a:path w="635" h="2925" extrusionOk="0">
                  <a:moveTo>
                    <a:pt x="443" y="75"/>
                  </a:moveTo>
                  <a:lnTo>
                    <a:pt x="568" y="242"/>
                  </a:lnTo>
                  <a:lnTo>
                    <a:pt x="618" y="293"/>
                  </a:lnTo>
                  <a:lnTo>
                    <a:pt x="627" y="401"/>
                  </a:lnTo>
                  <a:lnTo>
                    <a:pt x="627" y="443"/>
                  </a:lnTo>
                  <a:lnTo>
                    <a:pt x="635" y="560"/>
                  </a:lnTo>
                  <a:lnTo>
                    <a:pt x="635" y="602"/>
                  </a:lnTo>
                  <a:lnTo>
                    <a:pt x="635" y="719"/>
                  </a:lnTo>
                  <a:lnTo>
                    <a:pt x="635" y="877"/>
                  </a:lnTo>
                  <a:lnTo>
                    <a:pt x="635" y="1036"/>
                  </a:lnTo>
                  <a:lnTo>
                    <a:pt x="635" y="1153"/>
                  </a:lnTo>
                  <a:lnTo>
                    <a:pt x="635" y="1203"/>
                  </a:lnTo>
                  <a:lnTo>
                    <a:pt x="635" y="1362"/>
                  </a:lnTo>
                  <a:lnTo>
                    <a:pt x="635" y="1479"/>
                  </a:lnTo>
                  <a:lnTo>
                    <a:pt x="635" y="1780"/>
                  </a:lnTo>
                  <a:lnTo>
                    <a:pt x="627" y="2005"/>
                  </a:lnTo>
                  <a:lnTo>
                    <a:pt x="627" y="2039"/>
                  </a:lnTo>
                  <a:lnTo>
                    <a:pt x="593" y="2323"/>
                  </a:lnTo>
                  <a:lnTo>
                    <a:pt x="593" y="2323"/>
                  </a:lnTo>
                  <a:lnTo>
                    <a:pt x="560" y="2640"/>
                  </a:lnTo>
                  <a:lnTo>
                    <a:pt x="318" y="2924"/>
                  </a:lnTo>
                  <a:lnTo>
                    <a:pt x="67" y="2640"/>
                  </a:lnTo>
                  <a:lnTo>
                    <a:pt x="33" y="2323"/>
                  </a:lnTo>
                  <a:lnTo>
                    <a:pt x="33" y="2323"/>
                  </a:lnTo>
                  <a:lnTo>
                    <a:pt x="8" y="2030"/>
                  </a:lnTo>
                  <a:lnTo>
                    <a:pt x="8" y="1997"/>
                  </a:lnTo>
                  <a:lnTo>
                    <a:pt x="0" y="1771"/>
                  </a:lnTo>
                  <a:lnTo>
                    <a:pt x="0" y="1679"/>
                  </a:lnTo>
                  <a:lnTo>
                    <a:pt x="0" y="1512"/>
                  </a:lnTo>
                  <a:lnTo>
                    <a:pt x="0" y="1479"/>
                  </a:lnTo>
                  <a:lnTo>
                    <a:pt x="8" y="1354"/>
                  </a:lnTo>
                  <a:lnTo>
                    <a:pt x="8" y="1195"/>
                  </a:lnTo>
                  <a:lnTo>
                    <a:pt x="8" y="1145"/>
                  </a:lnTo>
                  <a:lnTo>
                    <a:pt x="17" y="1028"/>
                  </a:lnTo>
                  <a:lnTo>
                    <a:pt x="33" y="869"/>
                  </a:lnTo>
                  <a:lnTo>
                    <a:pt x="42" y="702"/>
                  </a:lnTo>
                  <a:lnTo>
                    <a:pt x="50" y="585"/>
                  </a:lnTo>
                  <a:lnTo>
                    <a:pt x="50" y="543"/>
                  </a:lnTo>
                  <a:lnTo>
                    <a:pt x="67" y="426"/>
                  </a:lnTo>
                  <a:lnTo>
                    <a:pt x="75" y="384"/>
                  </a:lnTo>
                  <a:lnTo>
                    <a:pt x="92" y="276"/>
                  </a:lnTo>
                  <a:lnTo>
                    <a:pt x="150" y="226"/>
                  </a:lnTo>
                  <a:lnTo>
                    <a:pt x="284" y="67"/>
                  </a:lnTo>
                  <a:lnTo>
                    <a:pt x="3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9833534" y="3833085"/>
              <a:ext cx="21852" cy="111332"/>
            </a:xfrm>
            <a:custGeom>
              <a:avLst/>
              <a:gdLst/>
              <a:ahLst/>
              <a:cxnLst/>
              <a:rect l="l" t="t" r="r" b="b"/>
              <a:pathLst>
                <a:path w="443" h="2257" extrusionOk="0">
                  <a:moveTo>
                    <a:pt x="443" y="76"/>
                  </a:moveTo>
                  <a:lnTo>
                    <a:pt x="443" y="84"/>
                  </a:lnTo>
                  <a:lnTo>
                    <a:pt x="443" y="201"/>
                  </a:lnTo>
                  <a:lnTo>
                    <a:pt x="443" y="586"/>
                  </a:lnTo>
                  <a:lnTo>
                    <a:pt x="443" y="719"/>
                  </a:lnTo>
                  <a:lnTo>
                    <a:pt x="443" y="736"/>
                  </a:lnTo>
                  <a:lnTo>
                    <a:pt x="434" y="836"/>
                  </a:lnTo>
                  <a:lnTo>
                    <a:pt x="418" y="1095"/>
                  </a:lnTo>
                  <a:lnTo>
                    <a:pt x="418" y="1220"/>
                  </a:lnTo>
                  <a:lnTo>
                    <a:pt x="409" y="1346"/>
                  </a:lnTo>
                  <a:lnTo>
                    <a:pt x="401" y="1479"/>
                  </a:lnTo>
                  <a:lnTo>
                    <a:pt x="393" y="1546"/>
                  </a:lnTo>
                  <a:lnTo>
                    <a:pt x="393" y="1605"/>
                  </a:lnTo>
                  <a:lnTo>
                    <a:pt x="384" y="1730"/>
                  </a:lnTo>
                  <a:lnTo>
                    <a:pt x="368" y="1864"/>
                  </a:lnTo>
                  <a:lnTo>
                    <a:pt x="359" y="1922"/>
                  </a:lnTo>
                  <a:lnTo>
                    <a:pt x="351" y="1989"/>
                  </a:lnTo>
                  <a:lnTo>
                    <a:pt x="343" y="2048"/>
                  </a:lnTo>
                  <a:lnTo>
                    <a:pt x="343" y="2106"/>
                  </a:lnTo>
                  <a:lnTo>
                    <a:pt x="343" y="2114"/>
                  </a:lnTo>
                  <a:lnTo>
                    <a:pt x="150" y="2256"/>
                  </a:lnTo>
                  <a:lnTo>
                    <a:pt x="0" y="2064"/>
                  </a:lnTo>
                  <a:lnTo>
                    <a:pt x="0" y="2056"/>
                  </a:lnTo>
                  <a:lnTo>
                    <a:pt x="8" y="2006"/>
                  </a:lnTo>
                  <a:lnTo>
                    <a:pt x="25" y="1947"/>
                  </a:lnTo>
                  <a:lnTo>
                    <a:pt x="33" y="1880"/>
                  </a:lnTo>
                  <a:lnTo>
                    <a:pt x="42" y="1822"/>
                  </a:lnTo>
                  <a:lnTo>
                    <a:pt x="58" y="1697"/>
                  </a:lnTo>
                  <a:lnTo>
                    <a:pt x="75" y="1571"/>
                  </a:lnTo>
                  <a:lnTo>
                    <a:pt x="84" y="1513"/>
                  </a:lnTo>
                  <a:lnTo>
                    <a:pt x="92" y="1446"/>
                  </a:lnTo>
                  <a:lnTo>
                    <a:pt x="117" y="1321"/>
                  </a:lnTo>
                  <a:lnTo>
                    <a:pt x="134" y="1195"/>
                  </a:lnTo>
                  <a:lnTo>
                    <a:pt x="150" y="1062"/>
                  </a:lnTo>
                  <a:lnTo>
                    <a:pt x="175" y="811"/>
                  </a:lnTo>
                  <a:lnTo>
                    <a:pt x="192" y="711"/>
                  </a:lnTo>
                  <a:lnTo>
                    <a:pt x="192" y="686"/>
                  </a:lnTo>
                  <a:lnTo>
                    <a:pt x="217" y="561"/>
                  </a:lnTo>
                  <a:lnTo>
                    <a:pt x="217" y="527"/>
                  </a:lnTo>
                  <a:lnTo>
                    <a:pt x="242" y="435"/>
                  </a:lnTo>
                  <a:lnTo>
                    <a:pt x="259" y="335"/>
                  </a:lnTo>
                  <a:lnTo>
                    <a:pt x="267" y="310"/>
                  </a:lnTo>
                  <a:lnTo>
                    <a:pt x="292" y="185"/>
                  </a:lnTo>
                  <a:lnTo>
                    <a:pt x="317" y="68"/>
                  </a:lnTo>
                  <a:lnTo>
                    <a:pt x="317" y="59"/>
                  </a:lnTo>
                  <a:lnTo>
                    <a:pt x="3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932934" y="4147943"/>
              <a:ext cx="83314" cy="58946"/>
            </a:xfrm>
            <a:custGeom>
              <a:avLst/>
              <a:gdLst/>
              <a:ahLst/>
              <a:cxnLst/>
              <a:rect l="l" t="t" r="r" b="b"/>
              <a:pathLst>
                <a:path w="1689" h="1195" extrusionOk="0">
                  <a:moveTo>
                    <a:pt x="93" y="9"/>
                  </a:moveTo>
                  <a:lnTo>
                    <a:pt x="193" y="42"/>
                  </a:lnTo>
                  <a:lnTo>
                    <a:pt x="293" y="84"/>
                  </a:lnTo>
                  <a:lnTo>
                    <a:pt x="352" y="101"/>
                  </a:lnTo>
                  <a:lnTo>
                    <a:pt x="402" y="117"/>
                  </a:lnTo>
                  <a:lnTo>
                    <a:pt x="502" y="151"/>
                  </a:lnTo>
                  <a:lnTo>
                    <a:pt x="535" y="159"/>
                  </a:lnTo>
                  <a:lnTo>
                    <a:pt x="602" y="184"/>
                  </a:lnTo>
                  <a:lnTo>
                    <a:pt x="711" y="226"/>
                  </a:lnTo>
                  <a:lnTo>
                    <a:pt x="719" y="226"/>
                  </a:lnTo>
                  <a:lnTo>
                    <a:pt x="803" y="268"/>
                  </a:lnTo>
                  <a:lnTo>
                    <a:pt x="895" y="326"/>
                  </a:lnTo>
                  <a:lnTo>
                    <a:pt x="961" y="360"/>
                  </a:lnTo>
                  <a:lnTo>
                    <a:pt x="986" y="376"/>
                  </a:lnTo>
                  <a:lnTo>
                    <a:pt x="1070" y="435"/>
                  </a:lnTo>
                  <a:lnTo>
                    <a:pt x="1162" y="493"/>
                  </a:lnTo>
                  <a:lnTo>
                    <a:pt x="1245" y="543"/>
                  </a:lnTo>
                  <a:lnTo>
                    <a:pt x="1254" y="543"/>
                  </a:lnTo>
                  <a:lnTo>
                    <a:pt x="1337" y="602"/>
                  </a:lnTo>
                  <a:lnTo>
                    <a:pt x="1421" y="660"/>
                  </a:lnTo>
                  <a:lnTo>
                    <a:pt x="1513" y="719"/>
                  </a:lnTo>
                  <a:lnTo>
                    <a:pt x="1605" y="777"/>
                  </a:lnTo>
                  <a:lnTo>
                    <a:pt x="1688" y="1120"/>
                  </a:lnTo>
                  <a:lnTo>
                    <a:pt x="1346" y="1195"/>
                  </a:lnTo>
                  <a:lnTo>
                    <a:pt x="1254" y="1145"/>
                  </a:lnTo>
                  <a:lnTo>
                    <a:pt x="1162" y="1095"/>
                  </a:lnTo>
                  <a:lnTo>
                    <a:pt x="1062" y="1036"/>
                  </a:lnTo>
                  <a:lnTo>
                    <a:pt x="978" y="986"/>
                  </a:lnTo>
                  <a:lnTo>
                    <a:pt x="970" y="986"/>
                  </a:lnTo>
                  <a:lnTo>
                    <a:pt x="878" y="936"/>
                  </a:lnTo>
                  <a:lnTo>
                    <a:pt x="794" y="877"/>
                  </a:lnTo>
                  <a:lnTo>
                    <a:pt x="702" y="819"/>
                  </a:lnTo>
                  <a:lnTo>
                    <a:pt x="677" y="802"/>
                  </a:lnTo>
                  <a:lnTo>
                    <a:pt x="611" y="752"/>
                  </a:lnTo>
                  <a:lnTo>
                    <a:pt x="527" y="694"/>
                  </a:lnTo>
                  <a:lnTo>
                    <a:pt x="452" y="635"/>
                  </a:lnTo>
                  <a:lnTo>
                    <a:pt x="443" y="627"/>
                  </a:lnTo>
                  <a:lnTo>
                    <a:pt x="368" y="543"/>
                  </a:lnTo>
                  <a:lnTo>
                    <a:pt x="310" y="493"/>
                  </a:lnTo>
                  <a:lnTo>
                    <a:pt x="293" y="460"/>
                  </a:lnTo>
                  <a:lnTo>
                    <a:pt x="218" y="376"/>
                  </a:lnTo>
                  <a:lnTo>
                    <a:pt x="184" y="334"/>
                  </a:lnTo>
                  <a:lnTo>
                    <a:pt x="151" y="284"/>
                  </a:lnTo>
                  <a:lnTo>
                    <a:pt x="84" y="192"/>
                  </a:lnTo>
                  <a:lnTo>
                    <a:pt x="17" y="117"/>
                  </a:lnTo>
                  <a:lnTo>
                    <a:pt x="17" y="109"/>
                  </a:lnTo>
                  <a:lnTo>
                    <a:pt x="1" y="17"/>
                  </a:lnTo>
                  <a:lnTo>
                    <a:pt x="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4"/>
            <p:cNvSpPr/>
            <p:nvPr/>
          </p:nvSpPr>
          <p:spPr>
            <a:xfrm>
              <a:off x="8153823" y="4012341"/>
              <a:ext cx="79565" cy="96485"/>
            </a:xfrm>
            <a:custGeom>
              <a:avLst/>
              <a:gdLst/>
              <a:ahLst/>
              <a:cxnLst/>
              <a:rect l="l" t="t" r="r" b="b"/>
              <a:pathLst>
                <a:path w="1613" h="1956" extrusionOk="0">
                  <a:moveTo>
                    <a:pt x="101" y="34"/>
                  </a:moveTo>
                  <a:lnTo>
                    <a:pt x="109" y="34"/>
                  </a:lnTo>
                  <a:lnTo>
                    <a:pt x="226" y="101"/>
                  </a:lnTo>
                  <a:lnTo>
                    <a:pt x="301" y="134"/>
                  </a:lnTo>
                  <a:lnTo>
                    <a:pt x="360" y="168"/>
                  </a:lnTo>
                  <a:lnTo>
                    <a:pt x="443" y="210"/>
                  </a:lnTo>
                  <a:lnTo>
                    <a:pt x="502" y="251"/>
                  </a:lnTo>
                  <a:lnTo>
                    <a:pt x="552" y="285"/>
                  </a:lnTo>
                  <a:lnTo>
                    <a:pt x="594" y="335"/>
                  </a:lnTo>
                  <a:lnTo>
                    <a:pt x="677" y="419"/>
                  </a:lnTo>
                  <a:lnTo>
                    <a:pt x="777" y="535"/>
                  </a:lnTo>
                  <a:lnTo>
                    <a:pt x="836" y="602"/>
                  </a:lnTo>
                  <a:lnTo>
                    <a:pt x="953" y="753"/>
                  </a:lnTo>
                  <a:lnTo>
                    <a:pt x="1036" y="861"/>
                  </a:lnTo>
                  <a:lnTo>
                    <a:pt x="1120" y="962"/>
                  </a:lnTo>
                  <a:lnTo>
                    <a:pt x="1187" y="1045"/>
                  </a:lnTo>
                  <a:lnTo>
                    <a:pt x="1203" y="1070"/>
                  </a:lnTo>
                  <a:lnTo>
                    <a:pt x="1287" y="1187"/>
                  </a:lnTo>
                  <a:lnTo>
                    <a:pt x="1371" y="1296"/>
                  </a:lnTo>
                  <a:lnTo>
                    <a:pt x="1446" y="1413"/>
                  </a:lnTo>
                  <a:lnTo>
                    <a:pt x="1529" y="1521"/>
                  </a:lnTo>
                  <a:lnTo>
                    <a:pt x="1604" y="1630"/>
                  </a:lnTo>
                  <a:lnTo>
                    <a:pt x="1613" y="1638"/>
                  </a:lnTo>
                  <a:lnTo>
                    <a:pt x="1563" y="1956"/>
                  </a:lnTo>
                  <a:lnTo>
                    <a:pt x="1245" y="1914"/>
                  </a:lnTo>
                  <a:lnTo>
                    <a:pt x="1237" y="1906"/>
                  </a:lnTo>
                  <a:lnTo>
                    <a:pt x="1153" y="1814"/>
                  </a:lnTo>
                  <a:lnTo>
                    <a:pt x="1070" y="1705"/>
                  </a:lnTo>
                  <a:lnTo>
                    <a:pt x="978" y="1605"/>
                  </a:lnTo>
                  <a:lnTo>
                    <a:pt x="894" y="1496"/>
                  </a:lnTo>
                  <a:lnTo>
                    <a:pt x="802" y="1396"/>
                  </a:lnTo>
                  <a:lnTo>
                    <a:pt x="786" y="1371"/>
                  </a:lnTo>
                  <a:lnTo>
                    <a:pt x="719" y="1287"/>
                  </a:lnTo>
                  <a:lnTo>
                    <a:pt x="627" y="1187"/>
                  </a:lnTo>
                  <a:lnTo>
                    <a:pt x="535" y="1078"/>
                  </a:lnTo>
                  <a:lnTo>
                    <a:pt x="418" y="936"/>
                  </a:lnTo>
                  <a:lnTo>
                    <a:pt x="360" y="870"/>
                  </a:lnTo>
                  <a:lnTo>
                    <a:pt x="268" y="744"/>
                  </a:lnTo>
                  <a:lnTo>
                    <a:pt x="193" y="652"/>
                  </a:lnTo>
                  <a:lnTo>
                    <a:pt x="159" y="602"/>
                  </a:lnTo>
                  <a:lnTo>
                    <a:pt x="134" y="544"/>
                  </a:lnTo>
                  <a:lnTo>
                    <a:pt x="109" y="477"/>
                  </a:lnTo>
                  <a:lnTo>
                    <a:pt x="84" y="385"/>
                  </a:lnTo>
                  <a:lnTo>
                    <a:pt x="59" y="318"/>
                  </a:lnTo>
                  <a:lnTo>
                    <a:pt x="42" y="243"/>
                  </a:lnTo>
                  <a:lnTo>
                    <a:pt x="0" y="109"/>
                  </a:lnTo>
                  <a:lnTo>
                    <a:pt x="0" y="101"/>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311671" y="3919211"/>
              <a:ext cx="103884" cy="112565"/>
            </a:xfrm>
            <a:custGeom>
              <a:avLst/>
              <a:gdLst/>
              <a:ahLst/>
              <a:cxnLst/>
              <a:rect l="l" t="t" r="r" b="b"/>
              <a:pathLst>
                <a:path w="2106" h="2282" extrusionOk="0">
                  <a:moveTo>
                    <a:pt x="1696" y="2148"/>
                  </a:moveTo>
                  <a:lnTo>
                    <a:pt x="1646" y="2081"/>
                  </a:lnTo>
                  <a:lnTo>
                    <a:pt x="1587" y="2014"/>
                  </a:lnTo>
                  <a:lnTo>
                    <a:pt x="1587" y="2014"/>
                  </a:lnTo>
                  <a:lnTo>
                    <a:pt x="1537" y="1956"/>
                  </a:lnTo>
                  <a:lnTo>
                    <a:pt x="1479" y="1889"/>
                  </a:lnTo>
                  <a:lnTo>
                    <a:pt x="1420" y="1822"/>
                  </a:lnTo>
                  <a:lnTo>
                    <a:pt x="1370" y="1755"/>
                  </a:lnTo>
                  <a:lnTo>
                    <a:pt x="1353" y="1747"/>
                  </a:lnTo>
                  <a:lnTo>
                    <a:pt x="1312" y="1697"/>
                  </a:lnTo>
                  <a:lnTo>
                    <a:pt x="1262" y="1630"/>
                  </a:lnTo>
                  <a:lnTo>
                    <a:pt x="1211" y="1563"/>
                  </a:lnTo>
                  <a:lnTo>
                    <a:pt x="1153" y="1496"/>
                  </a:lnTo>
                  <a:lnTo>
                    <a:pt x="1103" y="1429"/>
                  </a:lnTo>
                  <a:lnTo>
                    <a:pt x="1044" y="1362"/>
                  </a:lnTo>
                  <a:lnTo>
                    <a:pt x="994" y="1296"/>
                  </a:lnTo>
                  <a:lnTo>
                    <a:pt x="936" y="1237"/>
                  </a:lnTo>
                  <a:lnTo>
                    <a:pt x="877" y="1170"/>
                  </a:lnTo>
                  <a:lnTo>
                    <a:pt x="827" y="1112"/>
                  </a:lnTo>
                  <a:lnTo>
                    <a:pt x="794" y="1070"/>
                  </a:lnTo>
                  <a:lnTo>
                    <a:pt x="769" y="1045"/>
                  </a:lnTo>
                  <a:lnTo>
                    <a:pt x="710" y="987"/>
                  </a:lnTo>
                  <a:lnTo>
                    <a:pt x="652" y="920"/>
                  </a:lnTo>
                  <a:lnTo>
                    <a:pt x="593" y="861"/>
                  </a:lnTo>
                  <a:lnTo>
                    <a:pt x="535" y="794"/>
                  </a:lnTo>
                  <a:lnTo>
                    <a:pt x="476" y="736"/>
                  </a:lnTo>
                  <a:lnTo>
                    <a:pt x="460" y="719"/>
                  </a:lnTo>
                  <a:lnTo>
                    <a:pt x="418" y="669"/>
                  </a:lnTo>
                  <a:lnTo>
                    <a:pt x="359" y="611"/>
                  </a:lnTo>
                  <a:lnTo>
                    <a:pt x="301" y="544"/>
                  </a:lnTo>
                  <a:lnTo>
                    <a:pt x="242" y="485"/>
                  </a:lnTo>
                  <a:lnTo>
                    <a:pt x="209" y="452"/>
                  </a:lnTo>
                  <a:lnTo>
                    <a:pt x="184" y="418"/>
                  </a:lnTo>
                  <a:lnTo>
                    <a:pt x="159" y="377"/>
                  </a:lnTo>
                  <a:lnTo>
                    <a:pt x="142" y="335"/>
                  </a:lnTo>
                  <a:lnTo>
                    <a:pt x="100" y="260"/>
                  </a:lnTo>
                  <a:lnTo>
                    <a:pt x="100" y="260"/>
                  </a:lnTo>
                  <a:lnTo>
                    <a:pt x="50" y="185"/>
                  </a:lnTo>
                  <a:lnTo>
                    <a:pt x="0" y="109"/>
                  </a:lnTo>
                  <a:lnTo>
                    <a:pt x="0" y="101"/>
                  </a:lnTo>
                  <a:lnTo>
                    <a:pt x="0" y="9"/>
                  </a:lnTo>
                  <a:lnTo>
                    <a:pt x="92" y="1"/>
                  </a:lnTo>
                  <a:lnTo>
                    <a:pt x="100" y="1"/>
                  </a:lnTo>
                  <a:lnTo>
                    <a:pt x="175" y="34"/>
                  </a:lnTo>
                  <a:lnTo>
                    <a:pt x="259" y="76"/>
                  </a:lnTo>
                  <a:lnTo>
                    <a:pt x="259" y="76"/>
                  </a:lnTo>
                  <a:lnTo>
                    <a:pt x="343" y="109"/>
                  </a:lnTo>
                  <a:lnTo>
                    <a:pt x="384" y="126"/>
                  </a:lnTo>
                  <a:lnTo>
                    <a:pt x="426" y="151"/>
                  </a:lnTo>
                  <a:lnTo>
                    <a:pt x="468" y="168"/>
                  </a:lnTo>
                  <a:lnTo>
                    <a:pt x="501" y="193"/>
                  </a:lnTo>
                  <a:lnTo>
                    <a:pt x="576" y="251"/>
                  </a:lnTo>
                  <a:lnTo>
                    <a:pt x="643" y="310"/>
                  </a:lnTo>
                  <a:lnTo>
                    <a:pt x="710" y="368"/>
                  </a:lnTo>
                  <a:lnTo>
                    <a:pt x="760" y="402"/>
                  </a:lnTo>
                  <a:lnTo>
                    <a:pt x="777" y="418"/>
                  </a:lnTo>
                  <a:lnTo>
                    <a:pt x="844" y="477"/>
                  </a:lnTo>
                  <a:lnTo>
                    <a:pt x="911" y="544"/>
                  </a:lnTo>
                  <a:lnTo>
                    <a:pt x="977" y="602"/>
                  </a:lnTo>
                  <a:lnTo>
                    <a:pt x="1044" y="661"/>
                  </a:lnTo>
                  <a:lnTo>
                    <a:pt x="1103" y="719"/>
                  </a:lnTo>
                  <a:lnTo>
                    <a:pt x="1136" y="744"/>
                  </a:lnTo>
                  <a:lnTo>
                    <a:pt x="1170" y="786"/>
                  </a:lnTo>
                  <a:lnTo>
                    <a:pt x="1228" y="845"/>
                  </a:lnTo>
                  <a:lnTo>
                    <a:pt x="1295" y="911"/>
                  </a:lnTo>
                  <a:lnTo>
                    <a:pt x="1353" y="978"/>
                  </a:lnTo>
                  <a:lnTo>
                    <a:pt x="1412" y="1045"/>
                  </a:lnTo>
                  <a:lnTo>
                    <a:pt x="1470" y="1104"/>
                  </a:lnTo>
                  <a:lnTo>
                    <a:pt x="1529" y="1170"/>
                  </a:lnTo>
                  <a:lnTo>
                    <a:pt x="1587" y="1237"/>
                  </a:lnTo>
                  <a:lnTo>
                    <a:pt x="1646" y="1312"/>
                  </a:lnTo>
                  <a:lnTo>
                    <a:pt x="1704" y="1379"/>
                  </a:lnTo>
                  <a:lnTo>
                    <a:pt x="1754" y="1429"/>
                  </a:lnTo>
                  <a:lnTo>
                    <a:pt x="1763" y="1446"/>
                  </a:lnTo>
                  <a:lnTo>
                    <a:pt x="1813" y="1521"/>
                  </a:lnTo>
                  <a:lnTo>
                    <a:pt x="1863" y="1596"/>
                  </a:lnTo>
                  <a:lnTo>
                    <a:pt x="1913" y="1672"/>
                  </a:lnTo>
                  <a:lnTo>
                    <a:pt x="1963" y="1747"/>
                  </a:lnTo>
                  <a:lnTo>
                    <a:pt x="1963" y="1747"/>
                  </a:lnTo>
                  <a:lnTo>
                    <a:pt x="2013" y="1822"/>
                  </a:lnTo>
                  <a:lnTo>
                    <a:pt x="2055" y="1897"/>
                  </a:lnTo>
                  <a:lnTo>
                    <a:pt x="2105" y="1972"/>
                  </a:lnTo>
                  <a:lnTo>
                    <a:pt x="2055" y="2281"/>
                  </a:lnTo>
                  <a:lnTo>
                    <a:pt x="1754" y="221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8197922" y="4197369"/>
              <a:ext cx="50314" cy="56529"/>
            </a:xfrm>
            <a:custGeom>
              <a:avLst/>
              <a:gdLst/>
              <a:ahLst/>
              <a:cxnLst/>
              <a:rect l="l" t="t" r="r" b="b"/>
              <a:pathLst>
                <a:path w="1020" h="1146" extrusionOk="0">
                  <a:moveTo>
                    <a:pt x="276" y="17"/>
                  </a:moveTo>
                  <a:lnTo>
                    <a:pt x="301" y="17"/>
                  </a:lnTo>
                  <a:lnTo>
                    <a:pt x="309" y="34"/>
                  </a:lnTo>
                  <a:lnTo>
                    <a:pt x="334" y="59"/>
                  </a:lnTo>
                  <a:lnTo>
                    <a:pt x="351" y="93"/>
                  </a:lnTo>
                  <a:lnTo>
                    <a:pt x="376" y="118"/>
                  </a:lnTo>
                  <a:lnTo>
                    <a:pt x="401" y="143"/>
                  </a:lnTo>
                  <a:lnTo>
                    <a:pt x="418" y="176"/>
                  </a:lnTo>
                  <a:lnTo>
                    <a:pt x="443" y="201"/>
                  </a:lnTo>
                  <a:lnTo>
                    <a:pt x="460" y="226"/>
                  </a:lnTo>
                  <a:lnTo>
                    <a:pt x="485" y="251"/>
                  </a:lnTo>
                  <a:lnTo>
                    <a:pt x="535" y="310"/>
                  </a:lnTo>
                  <a:lnTo>
                    <a:pt x="577" y="360"/>
                  </a:lnTo>
                  <a:lnTo>
                    <a:pt x="627" y="418"/>
                  </a:lnTo>
                  <a:lnTo>
                    <a:pt x="677" y="469"/>
                  </a:lnTo>
                  <a:lnTo>
                    <a:pt x="694" y="494"/>
                  </a:lnTo>
                  <a:lnTo>
                    <a:pt x="719" y="527"/>
                  </a:lnTo>
                  <a:lnTo>
                    <a:pt x="769" y="577"/>
                  </a:lnTo>
                  <a:lnTo>
                    <a:pt x="819" y="636"/>
                  </a:lnTo>
                  <a:lnTo>
                    <a:pt x="928" y="736"/>
                  </a:lnTo>
                  <a:lnTo>
                    <a:pt x="1020" y="845"/>
                  </a:lnTo>
                  <a:lnTo>
                    <a:pt x="1020" y="845"/>
                  </a:lnTo>
                  <a:lnTo>
                    <a:pt x="1003" y="1145"/>
                  </a:lnTo>
                  <a:lnTo>
                    <a:pt x="694" y="1129"/>
                  </a:lnTo>
                  <a:lnTo>
                    <a:pt x="694" y="1129"/>
                  </a:lnTo>
                  <a:lnTo>
                    <a:pt x="602" y="1020"/>
                  </a:lnTo>
                  <a:lnTo>
                    <a:pt x="510" y="911"/>
                  </a:lnTo>
                  <a:lnTo>
                    <a:pt x="460" y="853"/>
                  </a:lnTo>
                  <a:lnTo>
                    <a:pt x="410" y="794"/>
                  </a:lnTo>
                  <a:lnTo>
                    <a:pt x="385" y="753"/>
                  </a:lnTo>
                  <a:lnTo>
                    <a:pt x="368" y="736"/>
                  </a:lnTo>
                  <a:lnTo>
                    <a:pt x="318" y="677"/>
                  </a:lnTo>
                  <a:lnTo>
                    <a:pt x="276" y="611"/>
                  </a:lnTo>
                  <a:lnTo>
                    <a:pt x="226" y="552"/>
                  </a:lnTo>
                  <a:lnTo>
                    <a:pt x="184" y="494"/>
                  </a:lnTo>
                  <a:lnTo>
                    <a:pt x="159" y="460"/>
                  </a:lnTo>
                  <a:lnTo>
                    <a:pt x="142" y="427"/>
                  </a:lnTo>
                  <a:lnTo>
                    <a:pt x="117" y="393"/>
                  </a:lnTo>
                  <a:lnTo>
                    <a:pt x="92" y="368"/>
                  </a:lnTo>
                  <a:lnTo>
                    <a:pt x="76" y="335"/>
                  </a:lnTo>
                  <a:lnTo>
                    <a:pt x="50" y="302"/>
                  </a:lnTo>
                  <a:lnTo>
                    <a:pt x="34" y="268"/>
                  </a:lnTo>
                  <a:lnTo>
                    <a:pt x="9" y="235"/>
                  </a:lnTo>
                  <a:lnTo>
                    <a:pt x="0" y="210"/>
                  </a:lnTo>
                  <a:lnTo>
                    <a:pt x="9" y="193"/>
                  </a:lnTo>
                  <a:lnTo>
                    <a:pt x="25" y="134"/>
                  </a:lnTo>
                  <a:lnTo>
                    <a:pt x="2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7752050" y="4290499"/>
              <a:ext cx="126130" cy="47848"/>
            </a:xfrm>
            <a:custGeom>
              <a:avLst/>
              <a:gdLst/>
              <a:ahLst/>
              <a:cxnLst/>
              <a:rect l="l" t="t" r="r" b="b"/>
              <a:pathLst>
                <a:path w="2557" h="970" extrusionOk="0">
                  <a:moveTo>
                    <a:pt x="393" y="9"/>
                  </a:moveTo>
                  <a:lnTo>
                    <a:pt x="468" y="17"/>
                  </a:lnTo>
                  <a:lnTo>
                    <a:pt x="543" y="34"/>
                  </a:lnTo>
                  <a:lnTo>
                    <a:pt x="618" y="51"/>
                  </a:lnTo>
                  <a:lnTo>
                    <a:pt x="694" y="68"/>
                  </a:lnTo>
                  <a:lnTo>
                    <a:pt x="769" y="93"/>
                  </a:lnTo>
                  <a:lnTo>
                    <a:pt x="844" y="109"/>
                  </a:lnTo>
                  <a:lnTo>
                    <a:pt x="844" y="109"/>
                  </a:lnTo>
                  <a:lnTo>
                    <a:pt x="911" y="126"/>
                  </a:lnTo>
                  <a:lnTo>
                    <a:pt x="986" y="151"/>
                  </a:lnTo>
                  <a:lnTo>
                    <a:pt x="1061" y="176"/>
                  </a:lnTo>
                  <a:lnTo>
                    <a:pt x="1128" y="193"/>
                  </a:lnTo>
                  <a:lnTo>
                    <a:pt x="1203" y="218"/>
                  </a:lnTo>
                  <a:lnTo>
                    <a:pt x="1278" y="243"/>
                  </a:lnTo>
                  <a:lnTo>
                    <a:pt x="1420" y="285"/>
                  </a:lnTo>
                  <a:lnTo>
                    <a:pt x="1546" y="327"/>
                  </a:lnTo>
                  <a:lnTo>
                    <a:pt x="1571" y="335"/>
                  </a:lnTo>
                  <a:lnTo>
                    <a:pt x="1713" y="385"/>
                  </a:lnTo>
                  <a:lnTo>
                    <a:pt x="1855" y="427"/>
                  </a:lnTo>
                  <a:lnTo>
                    <a:pt x="1997" y="477"/>
                  </a:lnTo>
                  <a:lnTo>
                    <a:pt x="2064" y="502"/>
                  </a:lnTo>
                  <a:lnTo>
                    <a:pt x="2139" y="519"/>
                  </a:lnTo>
                  <a:lnTo>
                    <a:pt x="2206" y="544"/>
                  </a:lnTo>
                  <a:lnTo>
                    <a:pt x="2281" y="569"/>
                  </a:lnTo>
                  <a:lnTo>
                    <a:pt x="2348" y="586"/>
                  </a:lnTo>
                  <a:lnTo>
                    <a:pt x="2406" y="602"/>
                  </a:lnTo>
                  <a:lnTo>
                    <a:pt x="2423" y="602"/>
                  </a:lnTo>
                  <a:lnTo>
                    <a:pt x="2557" y="836"/>
                  </a:lnTo>
                  <a:lnTo>
                    <a:pt x="2323" y="970"/>
                  </a:lnTo>
                  <a:lnTo>
                    <a:pt x="2306" y="970"/>
                  </a:lnTo>
                  <a:lnTo>
                    <a:pt x="2247" y="953"/>
                  </a:lnTo>
                  <a:lnTo>
                    <a:pt x="2172" y="928"/>
                  </a:lnTo>
                  <a:lnTo>
                    <a:pt x="2097" y="911"/>
                  </a:lnTo>
                  <a:lnTo>
                    <a:pt x="2030" y="886"/>
                  </a:lnTo>
                  <a:lnTo>
                    <a:pt x="1955" y="870"/>
                  </a:lnTo>
                  <a:lnTo>
                    <a:pt x="1880" y="845"/>
                  </a:lnTo>
                  <a:lnTo>
                    <a:pt x="1738" y="803"/>
                  </a:lnTo>
                  <a:lnTo>
                    <a:pt x="1588" y="761"/>
                  </a:lnTo>
                  <a:lnTo>
                    <a:pt x="1446" y="719"/>
                  </a:lnTo>
                  <a:lnTo>
                    <a:pt x="1420" y="711"/>
                  </a:lnTo>
                  <a:lnTo>
                    <a:pt x="1303" y="669"/>
                  </a:lnTo>
                  <a:lnTo>
                    <a:pt x="1161" y="627"/>
                  </a:lnTo>
                  <a:lnTo>
                    <a:pt x="1086" y="602"/>
                  </a:lnTo>
                  <a:lnTo>
                    <a:pt x="1011" y="586"/>
                  </a:lnTo>
                  <a:lnTo>
                    <a:pt x="944" y="560"/>
                  </a:lnTo>
                  <a:lnTo>
                    <a:pt x="877" y="544"/>
                  </a:lnTo>
                  <a:lnTo>
                    <a:pt x="802" y="519"/>
                  </a:lnTo>
                  <a:lnTo>
                    <a:pt x="735" y="502"/>
                  </a:lnTo>
                  <a:lnTo>
                    <a:pt x="735" y="502"/>
                  </a:lnTo>
                  <a:lnTo>
                    <a:pt x="660" y="477"/>
                  </a:lnTo>
                  <a:lnTo>
                    <a:pt x="593" y="460"/>
                  </a:lnTo>
                  <a:lnTo>
                    <a:pt x="518" y="435"/>
                  </a:lnTo>
                  <a:lnTo>
                    <a:pt x="451" y="418"/>
                  </a:lnTo>
                  <a:lnTo>
                    <a:pt x="376" y="402"/>
                  </a:lnTo>
                  <a:lnTo>
                    <a:pt x="309" y="385"/>
                  </a:lnTo>
                  <a:lnTo>
                    <a:pt x="259" y="368"/>
                  </a:lnTo>
                  <a:lnTo>
                    <a:pt x="243" y="360"/>
                  </a:lnTo>
                  <a:lnTo>
                    <a:pt x="209" y="335"/>
                  </a:lnTo>
                  <a:lnTo>
                    <a:pt x="176" y="302"/>
                  </a:lnTo>
                  <a:lnTo>
                    <a:pt x="142" y="276"/>
                  </a:lnTo>
                  <a:lnTo>
                    <a:pt x="109" y="251"/>
                  </a:lnTo>
                  <a:lnTo>
                    <a:pt x="50" y="201"/>
                  </a:lnTo>
                  <a:lnTo>
                    <a:pt x="50" y="201"/>
                  </a:lnTo>
                  <a:lnTo>
                    <a:pt x="0" y="126"/>
                  </a:lnTo>
                  <a:lnTo>
                    <a:pt x="75" y="68"/>
                  </a:lnTo>
                  <a:lnTo>
                    <a:pt x="84" y="68"/>
                  </a:lnTo>
                  <a:lnTo>
                    <a:pt x="159" y="51"/>
                  </a:lnTo>
                  <a:lnTo>
                    <a:pt x="201" y="34"/>
                  </a:lnTo>
                  <a:lnTo>
                    <a:pt x="243" y="26"/>
                  </a:lnTo>
                  <a:lnTo>
                    <a:pt x="284" y="9"/>
                  </a:lnTo>
                  <a:lnTo>
                    <a:pt x="318" y="1"/>
                  </a:lnTo>
                  <a:lnTo>
                    <a:pt x="34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a:off x="8564277" y="3960844"/>
              <a:ext cx="49870" cy="90713"/>
            </a:xfrm>
            <a:custGeom>
              <a:avLst/>
              <a:gdLst/>
              <a:ahLst/>
              <a:cxnLst/>
              <a:rect l="l" t="t" r="r" b="b"/>
              <a:pathLst>
                <a:path w="1011" h="1839" extrusionOk="0">
                  <a:moveTo>
                    <a:pt x="384" y="42"/>
                  </a:moveTo>
                  <a:lnTo>
                    <a:pt x="401" y="42"/>
                  </a:lnTo>
                  <a:lnTo>
                    <a:pt x="426" y="84"/>
                  </a:lnTo>
                  <a:lnTo>
                    <a:pt x="460" y="134"/>
                  </a:lnTo>
                  <a:lnTo>
                    <a:pt x="493" y="168"/>
                  </a:lnTo>
                  <a:lnTo>
                    <a:pt x="493" y="176"/>
                  </a:lnTo>
                  <a:lnTo>
                    <a:pt x="501" y="226"/>
                  </a:lnTo>
                  <a:lnTo>
                    <a:pt x="510" y="276"/>
                  </a:lnTo>
                  <a:lnTo>
                    <a:pt x="526" y="326"/>
                  </a:lnTo>
                  <a:lnTo>
                    <a:pt x="543" y="376"/>
                  </a:lnTo>
                  <a:lnTo>
                    <a:pt x="551" y="418"/>
                  </a:lnTo>
                  <a:lnTo>
                    <a:pt x="568" y="468"/>
                  </a:lnTo>
                  <a:lnTo>
                    <a:pt x="585" y="518"/>
                  </a:lnTo>
                  <a:lnTo>
                    <a:pt x="602" y="569"/>
                  </a:lnTo>
                  <a:lnTo>
                    <a:pt x="618" y="619"/>
                  </a:lnTo>
                  <a:lnTo>
                    <a:pt x="635" y="661"/>
                  </a:lnTo>
                  <a:lnTo>
                    <a:pt x="652" y="711"/>
                  </a:lnTo>
                  <a:lnTo>
                    <a:pt x="668" y="761"/>
                  </a:lnTo>
                  <a:lnTo>
                    <a:pt x="685" y="811"/>
                  </a:lnTo>
                  <a:lnTo>
                    <a:pt x="710" y="853"/>
                  </a:lnTo>
                  <a:lnTo>
                    <a:pt x="727" y="903"/>
                  </a:lnTo>
                  <a:lnTo>
                    <a:pt x="744" y="945"/>
                  </a:lnTo>
                  <a:lnTo>
                    <a:pt x="744" y="953"/>
                  </a:lnTo>
                  <a:lnTo>
                    <a:pt x="769" y="1003"/>
                  </a:lnTo>
                  <a:lnTo>
                    <a:pt x="785" y="1045"/>
                  </a:lnTo>
                  <a:lnTo>
                    <a:pt x="810" y="1095"/>
                  </a:lnTo>
                  <a:lnTo>
                    <a:pt x="827" y="1145"/>
                  </a:lnTo>
                  <a:lnTo>
                    <a:pt x="852" y="1195"/>
                  </a:lnTo>
                  <a:lnTo>
                    <a:pt x="877" y="1237"/>
                  </a:lnTo>
                  <a:lnTo>
                    <a:pt x="919" y="1337"/>
                  </a:lnTo>
                  <a:lnTo>
                    <a:pt x="961" y="1429"/>
                  </a:lnTo>
                  <a:lnTo>
                    <a:pt x="1011" y="1521"/>
                  </a:lnTo>
                  <a:lnTo>
                    <a:pt x="1011" y="1529"/>
                  </a:lnTo>
                  <a:lnTo>
                    <a:pt x="902" y="1838"/>
                  </a:lnTo>
                  <a:lnTo>
                    <a:pt x="593" y="1738"/>
                  </a:lnTo>
                  <a:lnTo>
                    <a:pt x="593" y="1730"/>
                  </a:lnTo>
                  <a:lnTo>
                    <a:pt x="543" y="1638"/>
                  </a:lnTo>
                  <a:lnTo>
                    <a:pt x="493" y="1546"/>
                  </a:lnTo>
                  <a:lnTo>
                    <a:pt x="443" y="1446"/>
                  </a:lnTo>
                  <a:lnTo>
                    <a:pt x="418" y="1396"/>
                  </a:lnTo>
                  <a:lnTo>
                    <a:pt x="393" y="1346"/>
                  </a:lnTo>
                  <a:lnTo>
                    <a:pt x="368" y="1295"/>
                  </a:lnTo>
                  <a:lnTo>
                    <a:pt x="343" y="1245"/>
                  </a:lnTo>
                  <a:lnTo>
                    <a:pt x="318" y="1195"/>
                  </a:lnTo>
                  <a:lnTo>
                    <a:pt x="301" y="1145"/>
                  </a:lnTo>
                  <a:lnTo>
                    <a:pt x="301" y="1137"/>
                  </a:lnTo>
                  <a:lnTo>
                    <a:pt x="276" y="1095"/>
                  </a:lnTo>
                  <a:lnTo>
                    <a:pt x="259" y="1036"/>
                  </a:lnTo>
                  <a:lnTo>
                    <a:pt x="234" y="986"/>
                  </a:lnTo>
                  <a:lnTo>
                    <a:pt x="217" y="936"/>
                  </a:lnTo>
                  <a:lnTo>
                    <a:pt x="192" y="886"/>
                  </a:lnTo>
                  <a:lnTo>
                    <a:pt x="176" y="828"/>
                  </a:lnTo>
                  <a:lnTo>
                    <a:pt x="150" y="777"/>
                  </a:lnTo>
                  <a:lnTo>
                    <a:pt x="134" y="727"/>
                  </a:lnTo>
                  <a:lnTo>
                    <a:pt x="117" y="669"/>
                  </a:lnTo>
                  <a:lnTo>
                    <a:pt x="100" y="619"/>
                  </a:lnTo>
                  <a:lnTo>
                    <a:pt x="75" y="560"/>
                  </a:lnTo>
                  <a:lnTo>
                    <a:pt x="59" y="510"/>
                  </a:lnTo>
                  <a:lnTo>
                    <a:pt x="42" y="452"/>
                  </a:lnTo>
                  <a:lnTo>
                    <a:pt x="33" y="393"/>
                  </a:lnTo>
                  <a:lnTo>
                    <a:pt x="17" y="343"/>
                  </a:lnTo>
                  <a:lnTo>
                    <a:pt x="0" y="285"/>
                  </a:lnTo>
                  <a:lnTo>
                    <a:pt x="0" y="276"/>
                  </a:lnTo>
                  <a:lnTo>
                    <a:pt x="8" y="226"/>
                  </a:lnTo>
                  <a:lnTo>
                    <a:pt x="25" y="159"/>
                  </a:lnTo>
                  <a:lnTo>
                    <a:pt x="25" y="109"/>
                  </a:lnTo>
                  <a:lnTo>
                    <a:pt x="42" y="101"/>
                  </a:lnTo>
                  <a:lnTo>
                    <a:pt x="134" y="26"/>
                  </a:lnTo>
                  <a:lnTo>
                    <a:pt x="2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4"/>
            <p:cNvSpPr/>
            <p:nvPr/>
          </p:nvSpPr>
          <p:spPr>
            <a:xfrm>
              <a:off x="8662340" y="3688457"/>
              <a:ext cx="72166" cy="133579"/>
            </a:xfrm>
            <a:custGeom>
              <a:avLst/>
              <a:gdLst/>
              <a:ahLst/>
              <a:cxnLst/>
              <a:rect l="l" t="t" r="r" b="b"/>
              <a:pathLst>
                <a:path w="1463" h="2708" extrusionOk="0">
                  <a:moveTo>
                    <a:pt x="167" y="34"/>
                  </a:moveTo>
                  <a:lnTo>
                    <a:pt x="351" y="126"/>
                  </a:lnTo>
                  <a:lnTo>
                    <a:pt x="502" y="301"/>
                  </a:lnTo>
                  <a:lnTo>
                    <a:pt x="627" y="552"/>
                  </a:lnTo>
                  <a:lnTo>
                    <a:pt x="769" y="853"/>
                  </a:lnTo>
                  <a:lnTo>
                    <a:pt x="911" y="1153"/>
                  </a:lnTo>
                  <a:lnTo>
                    <a:pt x="1053" y="1454"/>
                  </a:lnTo>
                  <a:lnTo>
                    <a:pt x="1053" y="1471"/>
                  </a:lnTo>
                  <a:lnTo>
                    <a:pt x="1187" y="1755"/>
                  </a:lnTo>
                  <a:lnTo>
                    <a:pt x="1253" y="1905"/>
                  </a:lnTo>
                  <a:lnTo>
                    <a:pt x="1329" y="2064"/>
                  </a:lnTo>
                  <a:lnTo>
                    <a:pt x="1395" y="2214"/>
                  </a:lnTo>
                  <a:lnTo>
                    <a:pt x="1454" y="2356"/>
                  </a:lnTo>
                  <a:lnTo>
                    <a:pt x="1462" y="2365"/>
                  </a:lnTo>
                  <a:lnTo>
                    <a:pt x="1329" y="2707"/>
                  </a:lnTo>
                  <a:lnTo>
                    <a:pt x="994" y="2582"/>
                  </a:lnTo>
                  <a:lnTo>
                    <a:pt x="986" y="2565"/>
                  </a:lnTo>
                  <a:lnTo>
                    <a:pt x="928" y="2423"/>
                  </a:lnTo>
                  <a:lnTo>
                    <a:pt x="852" y="2273"/>
                  </a:lnTo>
                  <a:lnTo>
                    <a:pt x="786" y="2122"/>
                  </a:lnTo>
                  <a:lnTo>
                    <a:pt x="719" y="1972"/>
                  </a:lnTo>
                  <a:lnTo>
                    <a:pt x="585" y="1688"/>
                  </a:lnTo>
                  <a:lnTo>
                    <a:pt x="577" y="1671"/>
                  </a:lnTo>
                  <a:lnTo>
                    <a:pt x="435" y="1371"/>
                  </a:lnTo>
                  <a:lnTo>
                    <a:pt x="293" y="1070"/>
                  </a:lnTo>
                  <a:lnTo>
                    <a:pt x="159" y="769"/>
                  </a:lnTo>
                  <a:lnTo>
                    <a:pt x="34" y="518"/>
                  </a:lnTo>
                  <a:lnTo>
                    <a:pt x="0" y="285"/>
                  </a:lnTo>
                  <a:lnTo>
                    <a:pt x="42" y="84"/>
                  </a:lnTo>
                  <a:lnTo>
                    <a:pt x="7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4"/>
            <p:cNvSpPr/>
            <p:nvPr/>
          </p:nvSpPr>
          <p:spPr>
            <a:xfrm>
              <a:off x="8878691" y="3538058"/>
              <a:ext cx="76260" cy="180933"/>
            </a:xfrm>
            <a:custGeom>
              <a:avLst/>
              <a:gdLst/>
              <a:ahLst/>
              <a:cxnLst/>
              <a:rect l="l" t="t" r="r" b="b"/>
              <a:pathLst>
                <a:path w="1546" h="3668" extrusionOk="0">
                  <a:moveTo>
                    <a:pt x="201" y="17"/>
                  </a:moveTo>
                  <a:lnTo>
                    <a:pt x="201" y="25"/>
                  </a:lnTo>
                  <a:lnTo>
                    <a:pt x="226" y="67"/>
                  </a:lnTo>
                  <a:lnTo>
                    <a:pt x="259" y="117"/>
                  </a:lnTo>
                  <a:lnTo>
                    <a:pt x="276" y="134"/>
                  </a:lnTo>
                  <a:lnTo>
                    <a:pt x="301" y="167"/>
                  </a:lnTo>
                  <a:lnTo>
                    <a:pt x="334" y="218"/>
                  </a:lnTo>
                  <a:lnTo>
                    <a:pt x="376" y="251"/>
                  </a:lnTo>
                  <a:lnTo>
                    <a:pt x="376" y="259"/>
                  </a:lnTo>
                  <a:lnTo>
                    <a:pt x="393" y="318"/>
                  </a:lnTo>
                  <a:lnTo>
                    <a:pt x="410" y="368"/>
                  </a:lnTo>
                  <a:lnTo>
                    <a:pt x="426" y="418"/>
                  </a:lnTo>
                  <a:lnTo>
                    <a:pt x="443" y="468"/>
                  </a:lnTo>
                  <a:lnTo>
                    <a:pt x="460" y="527"/>
                  </a:lnTo>
                  <a:lnTo>
                    <a:pt x="460" y="527"/>
                  </a:lnTo>
                  <a:lnTo>
                    <a:pt x="476" y="577"/>
                  </a:lnTo>
                  <a:lnTo>
                    <a:pt x="493" y="627"/>
                  </a:lnTo>
                  <a:lnTo>
                    <a:pt x="518" y="677"/>
                  </a:lnTo>
                  <a:lnTo>
                    <a:pt x="535" y="735"/>
                  </a:lnTo>
                  <a:lnTo>
                    <a:pt x="552" y="786"/>
                  </a:lnTo>
                  <a:lnTo>
                    <a:pt x="560" y="811"/>
                  </a:lnTo>
                  <a:lnTo>
                    <a:pt x="568" y="836"/>
                  </a:lnTo>
                  <a:lnTo>
                    <a:pt x="585" y="886"/>
                  </a:lnTo>
                  <a:lnTo>
                    <a:pt x="602" y="944"/>
                  </a:lnTo>
                  <a:lnTo>
                    <a:pt x="635" y="1045"/>
                  </a:lnTo>
                  <a:lnTo>
                    <a:pt x="677" y="1153"/>
                  </a:lnTo>
                  <a:lnTo>
                    <a:pt x="710" y="1253"/>
                  </a:lnTo>
                  <a:lnTo>
                    <a:pt x="752" y="1362"/>
                  </a:lnTo>
                  <a:lnTo>
                    <a:pt x="794" y="1462"/>
                  </a:lnTo>
                  <a:lnTo>
                    <a:pt x="827" y="1571"/>
                  </a:lnTo>
                  <a:lnTo>
                    <a:pt x="869" y="1671"/>
                  </a:lnTo>
                  <a:lnTo>
                    <a:pt x="911" y="1780"/>
                  </a:lnTo>
                  <a:lnTo>
                    <a:pt x="953" y="1880"/>
                  </a:lnTo>
                  <a:lnTo>
                    <a:pt x="994" y="1989"/>
                  </a:lnTo>
                  <a:lnTo>
                    <a:pt x="1036" y="2089"/>
                  </a:lnTo>
                  <a:lnTo>
                    <a:pt x="1111" y="2264"/>
                  </a:lnTo>
                  <a:lnTo>
                    <a:pt x="1120" y="2298"/>
                  </a:lnTo>
                  <a:lnTo>
                    <a:pt x="1212" y="2507"/>
                  </a:lnTo>
                  <a:lnTo>
                    <a:pt x="1295" y="2715"/>
                  </a:lnTo>
                  <a:lnTo>
                    <a:pt x="1379" y="2924"/>
                  </a:lnTo>
                  <a:lnTo>
                    <a:pt x="1420" y="3033"/>
                  </a:lnTo>
                  <a:lnTo>
                    <a:pt x="1462" y="3133"/>
                  </a:lnTo>
                  <a:lnTo>
                    <a:pt x="1504" y="3242"/>
                  </a:lnTo>
                  <a:lnTo>
                    <a:pt x="1537" y="3325"/>
                  </a:lnTo>
                  <a:lnTo>
                    <a:pt x="1546" y="3342"/>
                  </a:lnTo>
                  <a:lnTo>
                    <a:pt x="1395" y="3668"/>
                  </a:lnTo>
                  <a:lnTo>
                    <a:pt x="1070" y="3526"/>
                  </a:lnTo>
                  <a:lnTo>
                    <a:pt x="1061" y="3509"/>
                  </a:lnTo>
                  <a:lnTo>
                    <a:pt x="1028" y="3417"/>
                  </a:lnTo>
                  <a:lnTo>
                    <a:pt x="986" y="3317"/>
                  </a:lnTo>
                  <a:lnTo>
                    <a:pt x="953" y="3208"/>
                  </a:lnTo>
                  <a:lnTo>
                    <a:pt x="911" y="3108"/>
                  </a:lnTo>
                  <a:lnTo>
                    <a:pt x="827" y="2899"/>
                  </a:lnTo>
                  <a:lnTo>
                    <a:pt x="752" y="2690"/>
                  </a:lnTo>
                  <a:lnTo>
                    <a:pt x="669" y="2481"/>
                  </a:lnTo>
                  <a:lnTo>
                    <a:pt x="652" y="2448"/>
                  </a:lnTo>
                  <a:lnTo>
                    <a:pt x="585" y="2264"/>
                  </a:lnTo>
                  <a:lnTo>
                    <a:pt x="543" y="2164"/>
                  </a:lnTo>
                  <a:lnTo>
                    <a:pt x="501" y="2055"/>
                  </a:lnTo>
                  <a:lnTo>
                    <a:pt x="460" y="1955"/>
                  </a:lnTo>
                  <a:lnTo>
                    <a:pt x="426" y="1847"/>
                  </a:lnTo>
                  <a:lnTo>
                    <a:pt x="384" y="1746"/>
                  </a:lnTo>
                  <a:lnTo>
                    <a:pt x="343" y="1638"/>
                  </a:lnTo>
                  <a:lnTo>
                    <a:pt x="309" y="1537"/>
                  </a:lnTo>
                  <a:lnTo>
                    <a:pt x="268" y="1429"/>
                  </a:lnTo>
                  <a:lnTo>
                    <a:pt x="234" y="1329"/>
                  </a:lnTo>
                  <a:lnTo>
                    <a:pt x="201" y="1220"/>
                  </a:lnTo>
                  <a:lnTo>
                    <a:pt x="167" y="1111"/>
                  </a:lnTo>
                  <a:lnTo>
                    <a:pt x="151" y="1061"/>
                  </a:lnTo>
                  <a:lnTo>
                    <a:pt x="126" y="1003"/>
                  </a:lnTo>
                  <a:lnTo>
                    <a:pt x="126" y="978"/>
                  </a:lnTo>
                  <a:lnTo>
                    <a:pt x="117" y="944"/>
                  </a:lnTo>
                  <a:lnTo>
                    <a:pt x="100" y="886"/>
                  </a:lnTo>
                  <a:lnTo>
                    <a:pt x="84" y="836"/>
                  </a:lnTo>
                  <a:lnTo>
                    <a:pt x="75" y="777"/>
                  </a:lnTo>
                  <a:lnTo>
                    <a:pt x="59" y="719"/>
                  </a:lnTo>
                  <a:lnTo>
                    <a:pt x="50" y="669"/>
                  </a:lnTo>
                  <a:lnTo>
                    <a:pt x="50" y="669"/>
                  </a:lnTo>
                  <a:lnTo>
                    <a:pt x="34" y="610"/>
                  </a:lnTo>
                  <a:lnTo>
                    <a:pt x="25" y="552"/>
                  </a:lnTo>
                  <a:lnTo>
                    <a:pt x="17" y="493"/>
                  </a:lnTo>
                  <a:lnTo>
                    <a:pt x="9" y="435"/>
                  </a:lnTo>
                  <a:lnTo>
                    <a:pt x="0" y="385"/>
                  </a:lnTo>
                  <a:lnTo>
                    <a:pt x="0" y="368"/>
                  </a:lnTo>
                  <a:lnTo>
                    <a:pt x="9" y="318"/>
                  </a:lnTo>
                  <a:lnTo>
                    <a:pt x="25" y="259"/>
                  </a:lnTo>
                  <a:lnTo>
                    <a:pt x="34" y="218"/>
                  </a:lnTo>
                  <a:lnTo>
                    <a:pt x="34" y="192"/>
                  </a:lnTo>
                  <a:lnTo>
                    <a:pt x="50" y="134"/>
                  </a:lnTo>
                  <a:lnTo>
                    <a:pt x="59" y="84"/>
                  </a:lnTo>
                  <a:lnTo>
                    <a:pt x="59" y="75"/>
                  </a:lnTo>
                  <a:lnTo>
                    <a:pt x="10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4"/>
            <p:cNvSpPr/>
            <p:nvPr/>
          </p:nvSpPr>
          <p:spPr>
            <a:xfrm>
              <a:off x="8845296" y="3918422"/>
              <a:ext cx="28906" cy="91946"/>
            </a:xfrm>
            <a:custGeom>
              <a:avLst/>
              <a:gdLst/>
              <a:ahLst/>
              <a:cxnLst/>
              <a:rect l="l" t="t" r="r" b="b"/>
              <a:pathLst>
                <a:path w="586" h="1864" extrusionOk="0">
                  <a:moveTo>
                    <a:pt x="168" y="67"/>
                  </a:moveTo>
                  <a:lnTo>
                    <a:pt x="168" y="75"/>
                  </a:lnTo>
                  <a:lnTo>
                    <a:pt x="184" y="117"/>
                  </a:lnTo>
                  <a:lnTo>
                    <a:pt x="201" y="176"/>
                  </a:lnTo>
                  <a:lnTo>
                    <a:pt x="218" y="226"/>
                  </a:lnTo>
                  <a:lnTo>
                    <a:pt x="226" y="267"/>
                  </a:lnTo>
                  <a:lnTo>
                    <a:pt x="226" y="267"/>
                  </a:lnTo>
                  <a:lnTo>
                    <a:pt x="251" y="318"/>
                  </a:lnTo>
                  <a:lnTo>
                    <a:pt x="268" y="368"/>
                  </a:lnTo>
                  <a:lnTo>
                    <a:pt x="276" y="401"/>
                  </a:lnTo>
                  <a:lnTo>
                    <a:pt x="285" y="418"/>
                  </a:lnTo>
                  <a:lnTo>
                    <a:pt x="293" y="468"/>
                  </a:lnTo>
                  <a:lnTo>
                    <a:pt x="310" y="510"/>
                  </a:lnTo>
                  <a:lnTo>
                    <a:pt x="310" y="510"/>
                  </a:lnTo>
                  <a:lnTo>
                    <a:pt x="318" y="560"/>
                  </a:lnTo>
                  <a:lnTo>
                    <a:pt x="335" y="610"/>
                  </a:lnTo>
                  <a:lnTo>
                    <a:pt x="343" y="652"/>
                  </a:lnTo>
                  <a:lnTo>
                    <a:pt x="351" y="702"/>
                  </a:lnTo>
                  <a:lnTo>
                    <a:pt x="368" y="752"/>
                  </a:lnTo>
                  <a:lnTo>
                    <a:pt x="376" y="802"/>
                  </a:lnTo>
                  <a:lnTo>
                    <a:pt x="376" y="802"/>
                  </a:lnTo>
                  <a:lnTo>
                    <a:pt x="385" y="844"/>
                  </a:lnTo>
                  <a:lnTo>
                    <a:pt x="402" y="894"/>
                  </a:lnTo>
                  <a:lnTo>
                    <a:pt x="410" y="944"/>
                  </a:lnTo>
                  <a:lnTo>
                    <a:pt x="418" y="994"/>
                  </a:lnTo>
                  <a:lnTo>
                    <a:pt x="435" y="1044"/>
                  </a:lnTo>
                  <a:lnTo>
                    <a:pt x="460" y="1136"/>
                  </a:lnTo>
                  <a:lnTo>
                    <a:pt x="468" y="1170"/>
                  </a:lnTo>
                  <a:lnTo>
                    <a:pt x="485" y="1236"/>
                  </a:lnTo>
                  <a:lnTo>
                    <a:pt x="510" y="1337"/>
                  </a:lnTo>
                  <a:lnTo>
                    <a:pt x="535" y="1437"/>
                  </a:lnTo>
                  <a:lnTo>
                    <a:pt x="560" y="1546"/>
                  </a:lnTo>
                  <a:lnTo>
                    <a:pt x="585" y="1637"/>
                  </a:lnTo>
                  <a:lnTo>
                    <a:pt x="585" y="1646"/>
                  </a:lnTo>
                  <a:lnTo>
                    <a:pt x="477" y="1863"/>
                  </a:lnTo>
                  <a:lnTo>
                    <a:pt x="259" y="1746"/>
                  </a:lnTo>
                  <a:lnTo>
                    <a:pt x="259" y="1738"/>
                  </a:lnTo>
                  <a:lnTo>
                    <a:pt x="234" y="1637"/>
                  </a:lnTo>
                  <a:lnTo>
                    <a:pt x="209" y="1537"/>
                  </a:lnTo>
                  <a:lnTo>
                    <a:pt x="176" y="1429"/>
                  </a:lnTo>
                  <a:lnTo>
                    <a:pt x="151" y="1328"/>
                  </a:lnTo>
                  <a:lnTo>
                    <a:pt x="134" y="1262"/>
                  </a:lnTo>
                  <a:lnTo>
                    <a:pt x="126" y="1228"/>
                  </a:lnTo>
                  <a:lnTo>
                    <a:pt x="101" y="1120"/>
                  </a:lnTo>
                  <a:lnTo>
                    <a:pt x="92" y="1069"/>
                  </a:lnTo>
                  <a:lnTo>
                    <a:pt x="84" y="1019"/>
                  </a:lnTo>
                  <a:lnTo>
                    <a:pt x="67" y="969"/>
                  </a:lnTo>
                  <a:lnTo>
                    <a:pt x="59" y="919"/>
                  </a:lnTo>
                  <a:lnTo>
                    <a:pt x="51" y="869"/>
                  </a:lnTo>
                  <a:lnTo>
                    <a:pt x="51" y="869"/>
                  </a:lnTo>
                  <a:lnTo>
                    <a:pt x="42" y="810"/>
                  </a:lnTo>
                  <a:lnTo>
                    <a:pt x="34" y="760"/>
                  </a:lnTo>
                  <a:lnTo>
                    <a:pt x="26" y="710"/>
                  </a:lnTo>
                  <a:lnTo>
                    <a:pt x="17" y="660"/>
                  </a:lnTo>
                  <a:lnTo>
                    <a:pt x="9" y="610"/>
                  </a:lnTo>
                  <a:lnTo>
                    <a:pt x="1" y="560"/>
                  </a:lnTo>
                  <a:lnTo>
                    <a:pt x="1" y="426"/>
                  </a:lnTo>
                  <a:lnTo>
                    <a:pt x="1" y="393"/>
                  </a:lnTo>
                  <a:lnTo>
                    <a:pt x="1" y="343"/>
                  </a:lnTo>
                  <a:lnTo>
                    <a:pt x="1" y="284"/>
                  </a:lnTo>
                  <a:lnTo>
                    <a:pt x="1" y="284"/>
                  </a:lnTo>
                  <a:lnTo>
                    <a:pt x="9" y="234"/>
                  </a:lnTo>
                  <a:lnTo>
                    <a:pt x="17" y="184"/>
                  </a:lnTo>
                  <a:lnTo>
                    <a:pt x="26" y="125"/>
                  </a:lnTo>
                  <a:lnTo>
                    <a:pt x="26" y="75"/>
                  </a:lnTo>
                  <a:lnTo>
                    <a:pt x="26" y="75"/>
                  </a:lnTo>
                  <a:lnTo>
                    <a:pt x="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4"/>
            <p:cNvSpPr/>
            <p:nvPr/>
          </p:nvSpPr>
          <p:spPr>
            <a:xfrm>
              <a:off x="9124687" y="3704933"/>
              <a:ext cx="39215" cy="101023"/>
            </a:xfrm>
            <a:custGeom>
              <a:avLst/>
              <a:gdLst/>
              <a:ahLst/>
              <a:cxnLst/>
              <a:rect l="l" t="t" r="r" b="b"/>
              <a:pathLst>
                <a:path w="795" h="2048" extrusionOk="0">
                  <a:moveTo>
                    <a:pt x="209" y="51"/>
                  </a:moveTo>
                  <a:lnTo>
                    <a:pt x="268" y="101"/>
                  </a:lnTo>
                  <a:lnTo>
                    <a:pt x="310" y="134"/>
                  </a:lnTo>
                  <a:lnTo>
                    <a:pt x="318" y="151"/>
                  </a:lnTo>
                  <a:lnTo>
                    <a:pt x="343" y="210"/>
                  </a:lnTo>
                  <a:lnTo>
                    <a:pt x="360" y="260"/>
                  </a:lnTo>
                  <a:lnTo>
                    <a:pt x="376" y="293"/>
                  </a:lnTo>
                  <a:lnTo>
                    <a:pt x="376" y="310"/>
                  </a:lnTo>
                  <a:lnTo>
                    <a:pt x="393" y="368"/>
                  </a:lnTo>
                  <a:lnTo>
                    <a:pt x="402" y="418"/>
                  </a:lnTo>
                  <a:lnTo>
                    <a:pt x="418" y="477"/>
                  </a:lnTo>
                  <a:lnTo>
                    <a:pt x="427" y="535"/>
                  </a:lnTo>
                  <a:lnTo>
                    <a:pt x="443" y="585"/>
                  </a:lnTo>
                  <a:lnTo>
                    <a:pt x="452" y="636"/>
                  </a:lnTo>
                  <a:lnTo>
                    <a:pt x="468" y="694"/>
                  </a:lnTo>
                  <a:lnTo>
                    <a:pt x="485" y="753"/>
                  </a:lnTo>
                  <a:lnTo>
                    <a:pt x="502" y="803"/>
                  </a:lnTo>
                  <a:lnTo>
                    <a:pt x="510" y="861"/>
                  </a:lnTo>
                  <a:lnTo>
                    <a:pt x="527" y="911"/>
                  </a:lnTo>
                  <a:lnTo>
                    <a:pt x="560" y="1020"/>
                  </a:lnTo>
                  <a:lnTo>
                    <a:pt x="594" y="1128"/>
                  </a:lnTo>
                  <a:lnTo>
                    <a:pt x="594" y="1137"/>
                  </a:lnTo>
                  <a:lnTo>
                    <a:pt x="619" y="1237"/>
                  </a:lnTo>
                  <a:lnTo>
                    <a:pt x="661" y="1346"/>
                  </a:lnTo>
                  <a:lnTo>
                    <a:pt x="727" y="1563"/>
                  </a:lnTo>
                  <a:lnTo>
                    <a:pt x="761" y="1680"/>
                  </a:lnTo>
                  <a:lnTo>
                    <a:pt x="794" y="1780"/>
                  </a:lnTo>
                  <a:lnTo>
                    <a:pt x="794" y="1788"/>
                  </a:lnTo>
                  <a:lnTo>
                    <a:pt x="652" y="2047"/>
                  </a:lnTo>
                  <a:lnTo>
                    <a:pt x="402" y="1914"/>
                  </a:lnTo>
                  <a:lnTo>
                    <a:pt x="402" y="1905"/>
                  </a:lnTo>
                  <a:lnTo>
                    <a:pt x="368" y="1797"/>
                  </a:lnTo>
                  <a:lnTo>
                    <a:pt x="335" y="1688"/>
                  </a:lnTo>
                  <a:lnTo>
                    <a:pt x="268" y="1463"/>
                  </a:lnTo>
                  <a:lnTo>
                    <a:pt x="234" y="1354"/>
                  </a:lnTo>
                  <a:lnTo>
                    <a:pt x="201" y="1245"/>
                  </a:lnTo>
                  <a:lnTo>
                    <a:pt x="201" y="1237"/>
                  </a:lnTo>
                  <a:lnTo>
                    <a:pt x="176" y="1120"/>
                  </a:lnTo>
                  <a:lnTo>
                    <a:pt x="143" y="1012"/>
                  </a:lnTo>
                  <a:lnTo>
                    <a:pt x="126" y="953"/>
                  </a:lnTo>
                  <a:lnTo>
                    <a:pt x="109" y="895"/>
                  </a:lnTo>
                  <a:lnTo>
                    <a:pt x="101" y="836"/>
                  </a:lnTo>
                  <a:lnTo>
                    <a:pt x="84" y="778"/>
                  </a:lnTo>
                  <a:lnTo>
                    <a:pt x="67" y="727"/>
                  </a:lnTo>
                  <a:lnTo>
                    <a:pt x="59" y="669"/>
                  </a:lnTo>
                  <a:lnTo>
                    <a:pt x="42" y="611"/>
                  </a:lnTo>
                  <a:lnTo>
                    <a:pt x="34" y="569"/>
                  </a:lnTo>
                  <a:lnTo>
                    <a:pt x="17" y="510"/>
                  </a:lnTo>
                  <a:lnTo>
                    <a:pt x="9" y="452"/>
                  </a:lnTo>
                  <a:lnTo>
                    <a:pt x="1" y="393"/>
                  </a:lnTo>
                  <a:lnTo>
                    <a:pt x="1" y="368"/>
                  </a:lnTo>
                  <a:lnTo>
                    <a:pt x="1" y="326"/>
                  </a:lnTo>
                  <a:lnTo>
                    <a:pt x="1" y="268"/>
                  </a:lnTo>
                  <a:lnTo>
                    <a:pt x="1" y="210"/>
                  </a:lnTo>
                  <a:lnTo>
                    <a:pt x="1" y="184"/>
                  </a:lnTo>
                  <a:lnTo>
                    <a:pt x="34" y="143"/>
                  </a:lnTo>
                  <a:lnTo>
                    <a:pt x="67" y="76"/>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4"/>
            <p:cNvSpPr/>
            <p:nvPr/>
          </p:nvSpPr>
          <p:spPr>
            <a:xfrm>
              <a:off x="9347647" y="3547923"/>
              <a:ext cx="28067" cy="130274"/>
            </a:xfrm>
            <a:custGeom>
              <a:avLst/>
              <a:gdLst/>
              <a:ahLst/>
              <a:cxnLst/>
              <a:rect l="l" t="t" r="r" b="b"/>
              <a:pathLst>
                <a:path w="569" h="2641" extrusionOk="0">
                  <a:moveTo>
                    <a:pt x="318" y="34"/>
                  </a:moveTo>
                  <a:lnTo>
                    <a:pt x="343" y="68"/>
                  </a:lnTo>
                  <a:lnTo>
                    <a:pt x="343" y="84"/>
                  </a:lnTo>
                  <a:lnTo>
                    <a:pt x="343" y="118"/>
                  </a:lnTo>
                  <a:lnTo>
                    <a:pt x="343" y="151"/>
                  </a:lnTo>
                  <a:lnTo>
                    <a:pt x="343" y="302"/>
                  </a:lnTo>
                  <a:lnTo>
                    <a:pt x="343" y="335"/>
                  </a:lnTo>
                  <a:lnTo>
                    <a:pt x="343" y="368"/>
                  </a:lnTo>
                  <a:lnTo>
                    <a:pt x="343" y="402"/>
                  </a:lnTo>
                  <a:lnTo>
                    <a:pt x="343" y="435"/>
                  </a:lnTo>
                  <a:lnTo>
                    <a:pt x="343" y="477"/>
                  </a:lnTo>
                  <a:lnTo>
                    <a:pt x="343" y="510"/>
                  </a:lnTo>
                  <a:lnTo>
                    <a:pt x="343" y="552"/>
                  </a:lnTo>
                  <a:lnTo>
                    <a:pt x="343" y="845"/>
                  </a:lnTo>
                  <a:lnTo>
                    <a:pt x="343" y="886"/>
                  </a:lnTo>
                  <a:lnTo>
                    <a:pt x="343" y="920"/>
                  </a:lnTo>
                  <a:lnTo>
                    <a:pt x="343" y="962"/>
                  </a:lnTo>
                  <a:lnTo>
                    <a:pt x="343" y="995"/>
                  </a:lnTo>
                  <a:lnTo>
                    <a:pt x="343" y="1037"/>
                  </a:lnTo>
                  <a:lnTo>
                    <a:pt x="343" y="1070"/>
                  </a:lnTo>
                  <a:lnTo>
                    <a:pt x="351" y="1145"/>
                  </a:lnTo>
                  <a:lnTo>
                    <a:pt x="359" y="1220"/>
                  </a:lnTo>
                  <a:lnTo>
                    <a:pt x="368" y="1304"/>
                  </a:lnTo>
                  <a:lnTo>
                    <a:pt x="376" y="1379"/>
                  </a:lnTo>
                  <a:lnTo>
                    <a:pt x="384" y="1454"/>
                  </a:lnTo>
                  <a:lnTo>
                    <a:pt x="393" y="1505"/>
                  </a:lnTo>
                  <a:lnTo>
                    <a:pt x="393" y="1530"/>
                  </a:lnTo>
                  <a:lnTo>
                    <a:pt x="409" y="1605"/>
                  </a:lnTo>
                  <a:lnTo>
                    <a:pt x="418" y="1680"/>
                  </a:lnTo>
                  <a:lnTo>
                    <a:pt x="435" y="1755"/>
                  </a:lnTo>
                  <a:lnTo>
                    <a:pt x="451" y="1830"/>
                  </a:lnTo>
                  <a:lnTo>
                    <a:pt x="460" y="1906"/>
                  </a:lnTo>
                  <a:lnTo>
                    <a:pt x="476" y="1981"/>
                  </a:lnTo>
                  <a:lnTo>
                    <a:pt x="493" y="2056"/>
                  </a:lnTo>
                  <a:lnTo>
                    <a:pt x="510" y="2131"/>
                  </a:lnTo>
                  <a:lnTo>
                    <a:pt x="543" y="2281"/>
                  </a:lnTo>
                  <a:lnTo>
                    <a:pt x="568" y="2415"/>
                  </a:lnTo>
                  <a:lnTo>
                    <a:pt x="568" y="2432"/>
                  </a:lnTo>
                  <a:lnTo>
                    <a:pt x="426" y="2641"/>
                  </a:lnTo>
                  <a:lnTo>
                    <a:pt x="209" y="2499"/>
                  </a:lnTo>
                  <a:lnTo>
                    <a:pt x="209" y="2490"/>
                  </a:lnTo>
                  <a:lnTo>
                    <a:pt x="184" y="2357"/>
                  </a:lnTo>
                  <a:lnTo>
                    <a:pt x="159" y="2206"/>
                  </a:lnTo>
                  <a:lnTo>
                    <a:pt x="142" y="2123"/>
                  </a:lnTo>
                  <a:lnTo>
                    <a:pt x="125" y="2048"/>
                  </a:lnTo>
                  <a:lnTo>
                    <a:pt x="109" y="1972"/>
                  </a:lnTo>
                  <a:lnTo>
                    <a:pt x="92" y="1897"/>
                  </a:lnTo>
                  <a:lnTo>
                    <a:pt x="84" y="1814"/>
                  </a:lnTo>
                  <a:lnTo>
                    <a:pt x="67" y="1738"/>
                  </a:lnTo>
                  <a:lnTo>
                    <a:pt x="59" y="1663"/>
                  </a:lnTo>
                  <a:lnTo>
                    <a:pt x="42" y="1580"/>
                  </a:lnTo>
                  <a:lnTo>
                    <a:pt x="42" y="1555"/>
                  </a:lnTo>
                  <a:lnTo>
                    <a:pt x="34" y="1505"/>
                  </a:lnTo>
                  <a:lnTo>
                    <a:pt x="25" y="1421"/>
                  </a:lnTo>
                  <a:lnTo>
                    <a:pt x="17" y="1337"/>
                  </a:lnTo>
                  <a:lnTo>
                    <a:pt x="8" y="1262"/>
                  </a:lnTo>
                  <a:lnTo>
                    <a:pt x="0" y="1179"/>
                  </a:lnTo>
                  <a:lnTo>
                    <a:pt x="0" y="1095"/>
                  </a:lnTo>
                  <a:lnTo>
                    <a:pt x="0" y="1062"/>
                  </a:lnTo>
                  <a:lnTo>
                    <a:pt x="0" y="1020"/>
                  </a:lnTo>
                  <a:lnTo>
                    <a:pt x="0" y="619"/>
                  </a:lnTo>
                  <a:lnTo>
                    <a:pt x="0" y="577"/>
                  </a:lnTo>
                  <a:lnTo>
                    <a:pt x="0" y="535"/>
                  </a:lnTo>
                  <a:lnTo>
                    <a:pt x="0" y="494"/>
                  </a:lnTo>
                  <a:lnTo>
                    <a:pt x="0" y="460"/>
                  </a:lnTo>
                  <a:lnTo>
                    <a:pt x="0" y="418"/>
                  </a:lnTo>
                  <a:lnTo>
                    <a:pt x="0" y="377"/>
                  </a:lnTo>
                  <a:lnTo>
                    <a:pt x="0" y="335"/>
                  </a:lnTo>
                  <a:lnTo>
                    <a:pt x="0" y="302"/>
                  </a:lnTo>
                  <a:lnTo>
                    <a:pt x="0" y="268"/>
                  </a:lnTo>
                  <a:lnTo>
                    <a:pt x="0" y="260"/>
                  </a:lnTo>
                  <a:lnTo>
                    <a:pt x="17" y="218"/>
                  </a:lnTo>
                  <a:lnTo>
                    <a:pt x="25" y="185"/>
                  </a:lnTo>
                  <a:lnTo>
                    <a:pt x="34" y="143"/>
                  </a:lnTo>
                  <a:lnTo>
                    <a:pt x="50" y="101"/>
                  </a:lnTo>
                  <a:lnTo>
                    <a:pt x="59" y="68"/>
                  </a:lnTo>
                  <a:lnTo>
                    <a:pt x="75" y="26"/>
                  </a:lnTo>
                  <a:lnTo>
                    <a:pt x="75" y="18"/>
                  </a:lnTo>
                  <a:lnTo>
                    <a:pt x="1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4"/>
            <p:cNvSpPr/>
            <p:nvPr/>
          </p:nvSpPr>
          <p:spPr>
            <a:xfrm>
              <a:off x="9599020" y="3489026"/>
              <a:ext cx="41238" cy="156220"/>
            </a:xfrm>
            <a:custGeom>
              <a:avLst/>
              <a:gdLst/>
              <a:ahLst/>
              <a:cxnLst/>
              <a:rect l="l" t="t" r="r" b="b"/>
              <a:pathLst>
                <a:path w="836" h="3167" extrusionOk="0">
                  <a:moveTo>
                    <a:pt x="384" y="9"/>
                  </a:moveTo>
                  <a:lnTo>
                    <a:pt x="418" y="67"/>
                  </a:lnTo>
                  <a:lnTo>
                    <a:pt x="468" y="151"/>
                  </a:lnTo>
                  <a:lnTo>
                    <a:pt x="485" y="176"/>
                  </a:lnTo>
                  <a:lnTo>
                    <a:pt x="493" y="242"/>
                  </a:lnTo>
                  <a:lnTo>
                    <a:pt x="510" y="334"/>
                  </a:lnTo>
                  <a:lnTo>
                    <a:pt x="526" y="435"/>
                  </a:lnTo>
                  <a:lnTo>
                    <a:pt x="543" y="526"/>
                  </a:lnTo>
                  <a:lnTo>
                    <a:pt x="560" y="618"/>
                  </a:lnTo>
                  <a:lnTo>
                    <a:pt x="576" y="710"/>
                  </a:lnTo>
                  <a:lnTo>
                    <a:pt x="593" y="802"/>
                  </a:lnTo>
                  <a:lnTo>
                    <a:pt x="610" y="902"/>
                  </a:lnTo>
                  <a:lnTo>
                    <a:pt x="635" y="1086"/>
                  </a:lnTo>
                  <a:lnTo>
                    <a:pt x="643" y="1145"/>
                  </a:lnTo>
                  <a:lnTo>
                    <a:pt x="660" y="1270"/>
                  </a:lnTo>
                  <a:lnTo>
                    <a:pt x="685" y="1462"/>
                  </a:lnTo>
                  <a:lnTo>
                    <a:pt x="710" y="1646"/>
                  </a:lnTo>
                  <a:lnTo>
                    <a:pt x="727" y="1830"/>
                  </a:lnTo>
                  <a:lnTo>
                    <a:pt x="752" y="2022"/>
                  </a:lnTo>
                  <a:lnTo>
                    <a:pt x="769" y="2114"/>
                  </a:lnTo>
                  <a:lnTo>
                    <a:pt x="777" y="2181"/>
                  </a:lnTo>
                  <a:lnTo>
                    <a:pt x="777" y="2206"/>
                  </a:lnTo>
                  <a:lnTo>
                    <a:pt x="785" y="2298"/>
                  </a:lnTo>
                  <a:lnTo>
                    <a:pt x="794" y="2389"/>
                  </a:lnTo>
                  <a:lnTo>
                    <a:pt x="794" y="2481"/>
                  </a:lnTo>
                  <a:lnTo>
                    <a:pt x="802" y="2573"/>
                  </a:lnTo>
                  <a:lnTo>
                    <a:pt x="810" y="2640"/>
                  </a:lnTo>
                  <a:lnTo>
                    <a:pt x="810" y="2665"/>
                  </a:lnTo>
                  <a:lnTo>
                    <a:pt x="819" y="2757"/>
                  </a:lnTo>
                  <a:lnTo>
                    <a:pt x="827" y="2849"/>
                  </a:lnTo>
                  <a:lnTo>
                    <a:pt x="835" y="2941"/>
                  </a:lnTo>
                  <a:lnTo>
                    <a:pt x="693" y="3166"/>
                  </a:lnTo>
                  <a:lnTo>
                    <a:pt x="468" y="3008"/>
                  </a:lnTo>
                  <a:lnTo>
                    <a:pt x="443" y="2916"/>
                  </a:lnTo>
                  <a:lnTo>
                    <a:pt x="418" y="2824"/>
                  </a:lnTo>
                  <a:lnTo>
                    <a:pt x="393" y="2732"/>
                  </a:lnTo>
                  <a:lnTo>
                    <a:pt x="384" y="2707"/>
                  </a:lnTo>
                  <a:lnTo>
                    <a:pt x="368" y="2640"/>
                  </a:lnTo>
                  <a:lnTo>
                    <a:pt x="343" y="2548"/>
                  </a:lnTo>
                  <a:lnTo>
                    <a:pt x="326" y="2456"/>
                  </a:lnTo>
                  <a:lnTo>
                    <a:pt x="301" y="2364"/>
                  </a:lnTo>
                  <a:lnTo>
                    <a:pt x="284" y="2272"/>
                  </a:lnTo>
                  <a:lnTo>
                    <a:pt x="284" y="2256"/>
                  </a:lnTo>
                  <a:lnTo>
                    <a:pt x="267" y="2181"/>
                  </a:lnTo>
                  <a:lnTo>
                    <a:pt x="259" y="2080"/>
                  </a:lnTo>
                  <a:lnTo>
                    <a:pt x="226" y="1897"/>
                  </a:lnTo>
                  <a:lnTo>
                    <a:pt x="201" y="1713"/>
                  </a:lnTo>
                  <a:lnTo>
                    <a:pt x="176" y="1529"/>
                  </a:lnTo>
                  <a:lnTo>
                    <a:pt x="150" y="1337"/>
                  </a:lnTo>
                  <a:lnTo>
                    <a:pt x="134" y="1220"/>
                  </a:lnTo>
                  <a:lnTo>
                    <a:pt x="125" y="1153"/>
                  </a:lnTo>
                  <a:lnTo>
                    <a:pt x="100" y="969"/>
                  </a:lnTo>
                  <a:lnTo>
                    <a:pt x="92" y="877"/>
                  </a:lnTo>
                  <a:lnTo>
                    <a:pt x="75" y="785"/>
                  </a:lnTo>
                  <a:lnTo>
                    <a:pt x="67" y="694"/>
                  </a:lnTo>
                  <a:lnTo>
                    <a:pt x="50" y="602"/>
                  </a:lnTo>
                  <a:lnTo>
                    <a:pt x="33" y="510"/>
                  </a:lnTo>
                  <a:lnTo>
                    <a:pt x="25" y="426"/>
                  </a:lnTo>
                  <a:lnTo>
                    <a:pt x="8" y="334"/>
                  </a:lnTo>
                  <a:lnTo>
                    <a:pt x="0" y="267"/>
                  </a:lnTo>
                  <a:lnTo>
                    <a:pt x="0" y="242"/>
                  </a:lnTo>
                  <a:lnTo>
                    <a:pt x="17" y="142"/>
                  </a:lnTo>
                  <a:lnTo>
                    <a:pt x="25" y="75"/>
                  </a:lnTo>
                  <a:lnTo>
                    <a:pt x="75" y="42"/>
                  </a:lnTo>
                  <a:lnTo>
                    <a:pt x="134" y="25"/>
                  </a:lnTo>
                  <a:lnTo>
                    <a:pt x="267" y="0"/>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4"/>
            <p:cNvSpPr/>
            <p:nvPr/>
          </p:nvSpPr>
          <p:spPr>
            <a:xfrm>
              <a:off x="9517827" y="3669910"/>
              <a:ext cx="17758" cy="59785"/>
            </a:xfrm>
            <a:custGeom>
              <a:avLst/>
              <a:gdLst/>
              <a:ahLst/>
              <a:cxnLst/>
              <a:rect l="l" t="t" r="r" b="b"/>
              <a:pathLst>
                <a:path w="360" h="1212" extrusionOk="0">
                  <a:moveTo>
                    <a:pt x="351" y="34"/>
                  </a:moveTo>
                  <a:lnTo>
                    <a:pt x="351" y="67"/>
                  </a:lnTo>
                  <a:lnTo>
                    <a:pt x="351" y="101"/>
                  </a:lnTo>
                  <a:lnTo>
                    <a:pt x="351" y="134"/>
                  </a:lnTo>
                  <a:lnTo>
                    <a:pt x="351" y="168"/>
                  </a:lnTo>
                  <a:lnTo>
                    <a:pt x="351" y="168"/>
                  </a:lnTo>
                  <a:lnTo>
                    <a:pt x="351" y="201"/>
                  </a:lnTo>
                  <a:lnTo>
                    <a:pt x="351" y="235"/>
                  </a:lnTo>
                  <a:lnTo>
                    <a:pt x="360" y="260"/>
                  </a:lnTo>
                  <a:lnTo>
                    <a:pt x="360" y="268"/>
                  </a:lnTo>
                  <a:lnTo>
                    <a:pt x="360" y="301"/>
                  </a:lnTo>
                  <a:lnTo>
                    <a:pt x="360" y="326"/>
                  </a:lnTo>
                  <a:lnTo>
                    <a:pt x="360" y="343"/>
                  </a:lnTo>
                  <a:lnTo>
                    <a:pt x="360" y="360"/>
                  </a:lnTo>
                  <a:lnTo>
                    <a:pt x="360" y="393"/>
                  </a:lnTo>
                  <a:lnTo>
                    <a:pt x="360" y="418"/>
                  </a:lnTo>
                  <a:lnTo>
                    <a:pt x="360" y="485"/>
                  </a:lnTo>
                  <a:lnTo>
                    <a:pt x="360" y="544"/>
                  </a:lnTo>
                  <a:lnTo>
                    <a:pt x="360" y="602"/>
                  </a:lnTo>
                  <a:lnTo>
                    <a:pt x="360" y="661"/>
                  </a:lnTo>
                  <a:lnTo>
                    <a:pt x="360" y="727"/>
                  </a:lnTo>
                  <a:lnTo>
                    <a:pt x="360" y="752"/>
                  </a:lnTo>
                  <a:lnTo>
                    <a:pt x="360" y="786"/>
                  </a:lnTo>
                  <a:lnTo>
                    <a:pt x="360" y="844"/>
                  </a:lnTo>
                  <a:lnTo>
                    <a:pt x="360" y="911"/>
                  </a:lnTo>
                  <a:lnTo>
                    <a:pt x="360" y="1036"/>
                  </a:lnTo>
                  <a:lnTo>
                    <a:pt x="167" y="1212"/>
                  </a:lnTo>
                  <a:lnTo>
                    <a:pt x="0" y="1028"/>
                  </a:lnTo>
                  <a:lnTo>
                    <a:pt x="0" y="1020"/>
                  </a:lnTo>
                  <a:lnTo>
                    <a:pt x="0" y="961"/>
                  </a:lnTo>
                  <a:lnTo>
                    <a:pt x="0" y="886"/>
                  </a:lnTo>
                  <a:lnTo>
                    <a:pt x="9" y="819"/>
                  </a:lnTo>
                  <a:lnTo>
                    <a:pt x="17" y="752"/>
                  </a:lnTo>
                  <a:lnTo>
                    <a:pt x="17" y="719"/>
                  </a:lnTo>
                  <a:lnTo>
                    <a:pt x="17" y="694"/>
                  </a:lnTo>
                  <a:lnTo>
                    <a:pt x="25" y="627"/>
                  </a:lnTo>
                  <a:lnTo>
                    <a:pt x="34" y="560"/>
                  </a:lnTo>
                  <a:lnTo>
                    <a:pt x="50" y="493"/>
                  </a:lnTo>
                  <a:lnTo>
                    <a:pt x="50" y="477"/>
                  </a:lnTo>
                  <a:lnTo>
                    <a:pt x="59" y="435"/>
                  </a:lnTo>
                  <a:lnTo>
                    <a:pt x="76" y="368"/>
                  </a:lnTo>
                  <a:lnTo>
                    <a:pt x="84" y="335"/>
                  </a:lnTo>
                  <a:lnTo>
                    <a:pt x="101" y="310"/>
                  </a:lnTo>
                  <a:lnTo>
                    <a:pt x="101" y="293"/>
                  </a:lnTo>
                  <a:lnTo>
                    <a:pt x="109" y="276"/>
                  </a:lnTo>
                  <a:lnTo>
                    <a:pt x="126" y="243"/>
                  </a:lnTo>
                  <a:lnTo>
                    <a:pt x="142" y="218"/>
                  </a:lnTo>
                  <a:lnTo>
                    <a:pt x="142" y="209"/>
                  </a:lnTo>
                  <a:lnTo>
                    <a:pt x="159" y="184"/>
                  </a:lnTo>
                  <a:lnTo>
                    <a:pt x="176" y="159"/>
                  </a:lnTo>
                  <a:lnTo>
                    <a:pt x="201" y="126"/>
                  </a:lnTo>
                  <a:lnTo>
                    <a:pt x="201" y="126"/>
                  </a:lnTo>
                  <a:lnTo>
                    <a:pt x="218" y="101"/>
                  </a:lnTo>
                  <a:lnTo>
                    <a:pt x="234" y="76"/>
                  </a:lnTo>
                  <a:lnTo>
                    <a:pt x="259" y="42"/>
                  </a:lnTo>
                  <a:lnTo>
                    <a:pt x="276" y="17"/>
                  </a:lnTo>
                  <a:lnTo>
                    <a:pt x="276" y="17"/>
                  </a:lnTo>
                  <a:lnTo>
                    <a:pt x="3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4"/>
            <p:cNvSpPr/>
            <p:nvPr/>
          </p:nvSpPr>
          <p:spPr>
            <a:xfrm>
              <a:off x="9739960" y="3556999"/>
              <a:ext cx="16969" cy="135651"/>
            </a:xfrm>
            <a:custGeom>
              <a:avLst/>
              <a:gdLst/>
              <a:ahLst/>
              <a:cxnLst/>
              <a:rect l="l" t="t" r="r" b="b"/>
              <a:pathLst>
                <a:path w="344" h="2750" extrusionOk="0">
                  <a:moveTo>
                    <a:pt x="218" y="67"/>
                  </a:moveTo>
                  <a:lnTo>
                    <a:pt x="218" y="76"/>
                  </a:lnTo>
                  <a:lnTo>
                    <a:pt x="260" y="226"/>
                  </a:lnTo>
                  <a:lnTo>
                    <a:pt x="260" y="226"/>
                  </a:lnTo>
                  <a:lnTo>
                    <a:pt x="301" y="377"/>
                  </a:lnTo>
                  <a:lnTo>
                    <a:pt x="301" y="393"/>
                  </a:lnTo>
                  <a:lnTo>
                    <a:pt x="318" y="535"/>
                  </a:lnTo>
                  <a:lnTo>
                    <a:pt x="335" y="644"/>
                  </a:lnTo>
                  <a:lnTo>
                    <a:pt x="335" y="694"/>
                  </a:lnTo>
                  <a:lnTo>
                    <a:pt x="343" y="853"/>
                  </a:lnTo>
                  <a:lnTo>
                    <a:pt x="343" y="894"/>
                  </a:lnTo>
                  <a:lnTo>
                    <a:pt x="343" y="1011"/>
                  </a:lnTo>
                  <a:lnTo>
                    <a:pt x="343" y="1170"/>
                  </a:lnTo>
                  <a:lnTo>
                    <a:pt x="343" y="1329"/>
                  </a:lnTo>
                  <a:lnTo>
                    <a:pt x="343" y="1479"/>
                  </a:lnTo>
                  <a:lnTo>
                    <a:pt x="343" y="1638"/>
                  </a:lnTo>
                  <a:lnTo>
                    <a:pt x="343" y="1955"/>
                  </a:lnTo>
                  <a:lnTo>
                    <a:pt x="343" y="2582"/>
                  </a:lnTo>
                  <a:lnTo>
                    <a:pt x="168" y="2749"/>
                  </a:lnTo>
                  <a:lnTo>
                    <a:pt x="1" y="2582"/>
                  </a:lnTo>
                  <a:lnTo>
                    <a:pt x="1" y="2265"/>
                  </a:lnTo>
                  <a:lnTo>
                    <a:pt x="1" y="1955"/>
                  </a:lnTo>
                  <a:lnTo>
                    <a:pt x="1" y="1638"/>
                  </a:lnTo>
                  <a:lnTo>
                    <a:pt x="1" y="1488"/>
                  </a:lnTo>
                  <a:lnTo>
                    <a:pt x="1" y="1329"/>
                  </a:lnTo>
                  <a:lnTo>
                    <a:pt x="1" y="1170"/>
                  </a:lnTo>
                  <a:lnTo>
                    <a:pt x="1" y="1011"/>
                  </a:lnTo>
                  <a:lnTo>
                    <a:pt x="1" y="903"/>
                  </a:lnTo>
                  <a:lnTo>
                    <a:pt x="1" y="644"/>
                  </a:lnTo>
                  <a:lnTo>
                    <a:pt x="1" y="544"/>
                  </a:lnTo>
                  <a:lnTo>
                    <a:pt x="1" y="402"/>
                  </a:lnTo>
                  <a:lnTo>
                    <a:pt x="1" y="385"/>
                  </a:lnTo>
                  <a:lnTo>
                    <a:pt x="34" y="226"/>
                  </a:lnTo>
                  <a:lnTo>
                    <a:pt x="34" y="226"/>
                  </a:lnTo>
                  <a:lnTo>
                    <a:pt x="67" y="76"/>
                  </a:lnTo>
                  <a:lnTo>
                    <a:pt x="67" y="67"/>
                  </a:lnTo>
                  <a:lnTo>
                    <a:pt x="1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4"/>
            <p:cNvSpPr/>
            <p:nvPr/>
          </p:nvSpPr>
          <p:spPr>
            <a:xfrm>
              <a:off x="9766350" y="3291617"/>
              <a:ext cx="29695" cy="170229"/>
            </a:xfrm>
            <a:custGeom>
              <a:avLst/>
              <a:gdLst/>
              <a:ahLst/>
              <a:cxnLst/>
              <a:rect l="l" t="t" r="r" b="b"/>
              <a:pathLst>
                <a:path w="602" h="3451" extrusionOk="0">
                  <a:moveTo>
                    <a:pt x="552" y="51"/>
                  </a:moveTo>
                  <a:lnTo>
                    <a:pt x="585" y="118"/>
                  </a:lnTo>
                  <a:lnTo>
                    <a:pt x="602" y="151"/>
                  </a:lnTo>
                  <a:lnTo>
                    <a:pt x="602" y="176"/>
                  </a:lnTo>
                  <a:lnTo>
                    <a:pt x="602" y="218"/>
                  </a:lnTo>
                  <a:lnTo>
                    <a:pt x="602" y="226"/>
                  </a:lnTo>
                  <a:lnTo>
                    <a:pt x="593" y="268"/>
                  </a:lnTo>
                  <a:lnTo>
                    <a:pt x="585" y="318"/>
                  </a:lnTo>
                  <a:lnTo>
                    <a:pt x="568" y="360"/>
                  </a:lnTo>
                  <a:lnTo>
                    <a:pt x="560" y="410"/>
                  </a:lnTo>
                  <a:lnTo>
                    <a:pt x="552" y="452"/>
                  </a:lnTo>
                  <a:lnTo>
                    <a:pt x="543" y="502"/>
                  </a:lnTo>
                  <a:lnTo>
                    <a:pt x="535" y="552"/>
                  </a:lnTo>
                  <a:lnTo>
                    <a:pt x="527" y="594"/>
                  </a:lnTo>
                  <a:lnTo>
                    <a:pt x="527" y="644"/>
                  </a:lnTo>
                  <a:lnTo>
                    <a:pt x="518" y="694"/>
                  </a:lnTo>
                  <a:lnTo>
                    <a:pt x="518" y="719"/>
                  </a:lnTo>
                  <a:lnTo>
                    <a:pt x="518" y="736"/>
                  </a:lnTo>
                  <a:lnTo>
                    <a:pt x="510" y="786"/>
                  </a:lnTo>
                  <a:lnTo>
                    <a:pt x="510" y="836"/>
                  </a:lnTo>
                  <a:lnTo>
                    <a:pt x="510" y="878"/>
                  </a:lnTo>
                  <a:lnTo>
                    <a:pt x="510" y="928"/>
                  </a:lnTo>
                  <a:lnTo>
                    <a:pt x="510" y="978"/>
                  </a:lnTo>
                  <a:lnTo>
                    <a:pt x="510" y="1028"/>
                  </a:lnTo>
                  <a:lnTo>
                    <a:pt x="510" y="1070"/>
                  </a:lnTo>
                  <a:lnTo>
                    <a:pt x="510" y="1120"/>
                  </a:lnTo>
                  <a:lnTo>
                    <a:pt x="510" y="1170"/>
                  </a:lnTo>
                  <a:lnTo>
                    <a:pt x="510" y="1220"/>
                  </a:lnTo>
                  <a:lnTo>
                    <a:pt x="510" y="1262"/>
                  </a:lnTo>
                  <a:lnTo>
                    <a:pt x="510" y="1713"/>
                  </a:lnTo>
                  <a:lnTo>
                    <a:pt x="510" y="1788"/>
                  </a:lnTo>
                  <a:lnTo>
                    <a:pt x="510" y="2306"/>
                  </a:lnTo>
                  <a:lnTo>
                    <a:pt x="510" y="2415"/>
                  </a:lnTo>
                  <a:lnTo>
                    <a:pt x="510" y="2615"/>
                  </a:lnTo>
                  <a:lnTo>
                    <a:pt x="510" y="2649"/>
                  </a:lnTo>
                  <a:lnTo>
                    <a:pt x="510" y="2816"/>
                  </a:lnTo>
                  <a:lnTo>
                    <a:pt x="510" y="3016"/>
                  </a:lnTo>
                  <a:lnTo>
                    <a:pt x="510" y="3209"/>
                  </a:lnTo>
                  <a:lnTo>
                    <a:pt x="293" y="3451"/>
                  </a:lnTo>
                  <a:lnTo>
                    <a:pt x="59" y="3225"/>
                  </a:lnTo>
                  <a:lnTo>
                    <a:pt x="50" y="3133"/>
                  </a:lnTo>
                  <a:lnTo>
                    <a:pt x="42" y="3033"/>
                  </a:lnTo>
                  <a:lnTo>
                    <a:pt x="34" y="2833"/>
                  </a:lnTo>
                  <a:lnTo>
                    <a:pt x="17" y="2674"/>
                  </a:lnTo>
                  <a:lnTo>
                    <a:pt x="17" y="2632"/>
                  </a:lnTo>
                  <a:lnTo>
                    <a:pt x="9" y="2432"/>
                  </a:lnTo>
                  <a:lnTo>
                    <a:pt x="0" y="2323"/>
                  </a:lnTo>
                  <a:lnTo>
                    <a:pt x="0" y="2223"/>
                  </a:lnTo>
                  <a:lnTo>
                    <a:pt x="0" y="2114"/>
                  </a:lnTo>
                  <a:lnTo>
                    <a:pt x="0" y="2014"/>
                  </a:lnTo>
                  <a:lnTo>
                    <a:pt x="0" y="1905"/>
                  </a:lnTo>
                  <a:lnTo>
                    <a:pt x="0" y="1805"/>
                  </a:lnTo>
                  <a:lnTo>
                    <a:pt x="0" y="1780"/>
                  </a:lnTo>
                  <a:lnTo>
                    <a:pt x="0" y="1696"/>
                  </a:lnTo>
                  <a:lnTo>
                    <a:pt x="0" y="1646"/>
                  </a:lnTo>
                  <a:lnTo>
                    <a:pt x="0" y="1596"/>
                  </a:lnTo>
                  <a:lnTo>
                    <a:pt x="0" y="1546"/>
                  </a:lnTo>
                  <a:lnTo>
                    <a:pt x="0" y="1488"/>
                  </a:lnTo>
                  <a:lnTo>
                    <a:pt x="0" y="1437"/>
                  </a:lnTo>
                  <a:lnTo>
                    <a:pt x="0" y="1387"/>
                  </a:lnTo>
                  <a:lnTo>
                    <a:pt x="0" y="1337"/>
                  </a:lnTo>
                  <a:lnTo>
                    <a:pt x="0" y="1279"/>
                  </a:lnTo>
                  <a:lnTo>
                    <a:pt x="0" y="1229"/>
                  </a:lnTo>
                  <a:lnTo>
                    <a:pt x="9" y="1178"/>
                  </a:lnTo>
                  <a:lnTo>
                    <a:pt x="9" y="1178"/>
                  </a:lnTo>
                  <a:lnTo>
                    <a:pt x="17" y="1128"/>
                  </a:lnTo>
                  <a:lnTo>
                    <a:pt x="25" y="1078"/>
                  </a:lnTo>
                  <a:lnTo>
                    <a:pt x="34" y="1028"/>
                  </a:lnTo>
                  <a:lnTo>
                    <a:pt x="42" y="970"/>
                  </a:lnTo>
                  <a:lnTo>
                    <a:pt x="50" y="920"/>
                  </a:lnTo>
                  <a:lnTo>
                    <a:pt x="59" y="869"/>
                  </a:lnTo>
                  <a:lnTo>
                    <a:pt x="67" y="819"/>
                  </a:lnTo>
                  <a:lnTo>
                    <a:pt x="75" y="761"/>
                  </a:lnTo>
                  <a:lnTo>
                    <a:pt x="92" y="711"/>
                  </a:lnTo>
                  <a:lnTo>
                    <a:pt x="101" y="661"/>
                  </a:lnTo>
                  <a:lnTo>
                    <a:pt x="101" y="644"/>
                  </a:lnTo>
                  <a:lnTo>
                    <a:pt x="109" y="610"/>
                  </a:lnTo>
                  <a:lnTo>
                    <a:pt x="126" y="560"/>
                  </a:lnTo>
                  <a:lnTo>
                    <a:pt x="134" y="510"/>
                  </a:lnTo>
                  <a:lnTo>
                    <a:pt x="151" y="460"/>
                  </a:lnTo>
                  <a:lnTo>
                    <a:pt x="167" y="410"/>
                  </a:lnTo>
                  <a:lnTo>
                    <a:pt x="184" y="360"/>
                  </a:lnTo>
                  <a:lnTo>
                    <a:pt x="192" y="310"/>
                  </a:lnTo>
                  <a:lnTo>
                    <a:pt x="209" y="260"/>
                  </a:lnTo>
                  <a:lnTo>
                    <a:pt x="234" y="209"/>
                  </a:lnTo>
                  <a:lnTo>
                    <a:pt x="251" y="159"/>
                  </a:lnTo>
                  <a:lnTo>
                    <a:pt x="268" y="109"/>
                  </a:lnTo>
                  <a:lnTo>
                    <a:pt x="268" y="101"/>
                  </a:lnTo>
                  <a:lnTo>
                    <a:pt x="301" y="67"/>
                  </a:lnTo>
                  <a:lnTo>
                    <a:pt x="318" y="42"/>
                  </a:lnTo>
                  <a:lnTo>
                    <a:pt x="351" y="34"/>
                  </a:lnTo>
                  <a:lnTo>
                    <a:pt x="41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4"/>
            <p:cNvSpPr/>
            <p:nvPr/>
          </p:nvSpPr>
          <p:spPr>
            <a:xfrm>
              <a:off x="9667832" y="3261972"/>
              <a:ext cx="18596" cy="135601"/>
            </a:xfrm>
            <a:custGeom>
              <a:avLst/>
              <a:gdLst/>
              <a:ahLst/>
              <a:cxnLst/>
              <a:rect l="l" t="t" r="r" b="b"/>
              <a:pathLst>
                <a:path w="377" h="2749" extrusionOk="0">
                  <a:moveTo>
                    <a:pt x="318" y="0"/>
                  </a:moveTo>
                  <a:lnTo>
                    <a:pt x="351" y="34"/>
                  </a:lnTo>
                  <a:lnTo>
                    <a:pt x="359" y="326"/>
                  </a:lnTo>
                  <a:lnTo>
                    <a:pt x="368" y="610"/>
                  </a:lnTo>
                  <a:lnTo>
                    <a:pt x="368" y="652"/>
                  </a:lnTo>
                  <a:lnTo>
                    <a:pt x="376" y="969"/>
                  </a:lnTo>
                  <a:lnTo>
                    <a:pt x="376" y="986"/>
                  </a:lnTo>
                  <a:lnTo>
                    <a:pt x="376" y="1295"/>
                  </a:lnTo>
                  <a:lnTo>
                    <a:pt x="376" y="1337"/>
                  </a:lnTo>
                  <a:lnTo>
                    <a:pt x="368" y="1621"/>
                  </a:lnTo>
                  <a:lnTo>
                    <a:pt x="368" y="1713"/>
                  </a:lnTo>
                  <a:lnTo>
                    <a:pt x="368" y="1779"/>
                  </a:lnTo>
                  <a:lnTo>
                    <a:pt x="368" y="1938"/>
                  </a:lnTo>
                  <a:lnTo>
                    <a:pt x="359" y="2097"/>
                  </a:lnTo>
                  <a:lnTo>
                    <a:pt x="359" y="2114"/>
                  </a:lnTo>
                  <a:lnTo>
                    <a:pt x="351" y="2264"/>
                  </a:lnTo>
                  <a:lnTo>
                    <a:pt x="343" y="2423"/>
                  </a:lnTo>
                  <a:lnTo>
                    <a:pt x="334" y="2581"/>
                  </a:lnTo>
                  <a:lnTo>
                    <a:pt x="167" y="2749"/>
                  </a:lnTo>
                  <a:lnTo>
                    <a:pt x="0" y="2573"/>
                  </a:lnTo>
                  <a:lnTo>
                    <a:pt x="0" y="2089"/>
                  </a:lnTo>
                  <a:lnTo>
                    <a:pt x="0" y="1930"/>
                  </a:lnTo>
                  <a:lnTo>
                    <a:pt x="0" y="1771"/>
                  </a:lnTo>
                  <a:lnTo>
                    <a:pt x="0" y="1696"/>
                  </a:lnTo>
                  <a:lnTo>
                    <a:pt x="0" y="1604"/>
                  </a:lnTo>
                  <a:lnTo>
                    <a:pt x="9" y="1328"/>
                  </a:lnTo>
                  <a:lnTo>
                    <a:pt x="9" y="1278"/>
                  </a:lnTo>
                  <a:lnTo>
                    <a:pt x="34" y="978"/>
                  </a:lnTo>
                  <a:lnTo>
                    <a:pt x="34" y="961"/>
                  </a:lnTo>
                  <a:lnTo>
                    <a:pt x="67" y="635"/>
                  </a:lnTo>
                  <a:lnTo>
                    <a:pt x="67" y="602"/>
                  </a:lnTo>
                  <a:lnTo>
                    <a:pt x="100" y="318"/>
                  </a:lnTo>
                  <a:lnTo>
                    <a:pt x="134" y="25"/>
                  </a:lnTo>
                  <a:lnTo>
                    <a:pt x="16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4"/>
            <p:cNvSpPr/>
            <p:nvPr/>
          </p:nvSpPr>
          <p:spPr>
            <a:xfrm>
              <a:off x="9430468" y="3223644"/>
              <a:ext cx="21901" cy="123269"/>
            </a:xfrm>
            <a:custGeom>
              <a:avLst/>
              <a:gdLst/>
              <a:ahLst/>
              <a:cxnLst/>
              <a:rect l="l" t="t" r="r" b="b"/>
              <a:pathLst>
                <a:path w="444" h="2499" extrusionOk="0">
                  <a:moveTo>
                    <a:pt x="318" y="75"/>
                  </a:moveTo>
                  <a:lnTo>
                    <a:pt x="318" y="92"/>
                  </a:lnTo>
                  <a:lnTo>
                    <a:pt x="334" y="151"/>
                  </a:lnTo>
                  <a:lnTo>
                    <a:pt x="343" y="217"/>
                  </a:lnTo>
                  <a:lnTo>
                    <a:pt x="359" y="293"/>
                  </a:lnTo>
                  <a:lnTo>
                    <a:pt x="368" y="318"/>
                  </a:lnTo>
                  <a:lnTo>
                    <a:pt x="376" y="359"/>
                  </a:lnTo>
                  <a:lnTo>
                    <a:pt x="393" y="426"/>
                  </a:lnTo>
                  <a:lnTo>
                    <a:pt x="410" y="485"/>
                  </a:lnTo>
                  <a:lnTo>
                    <a:pt x="410" y="501"/>
                  </a:lnTo>
                  <a:lnTo>
                    <a:pt x="418" y="568"/>
                  </a:lnTo>
                  <a:lnTo>
                    <a:pt x="426" y="618"/>
                  </a:lnTo>
                  <a:lnTo>
                    <a:pt x="426" y="702"/>
                  </a:lnTo>
                  <a:lnTo>
                    <a:pt x="426" y="769"/>
                  </a:lnTo>
                  <a:lnTo>
                    <a:pt x="426" y="844"/>
                  </a:lnTo>
                  <a:lnTo>
                    <a:pt x="426" y="911"/>
                  </a:lnTo>
                  <a:lnTo>
                    <a:pt x="435" y="1036"/>
                  </a:lnTo>
                  <a:lnTo>
                    <a:pt x="435" y="1044"/>
                  </a:lnTo>
                  <a:lnTo>
                    <a:pt x="435" y="1186"/>
                  </a:lnTo>
                  <a:lnTo>
                    <a:pt x="435" y="1320"/>
                  </a:lnTo>
                  <a:lnTo>
                    <a:pt x="435" y="1454"/>
                  </a:lnTo>
                  <a:lnTo>
                    <a:pt x="435" y="1587"/>
                  </a:lnTo>
                  <a:lnTo>
                    <a:pt x="435" y="1587"/>
                  </a:lnTo>
                  <a:lnTo>
                    <a:pt x="435" y="1729"/>
                  </a:lnTo>
                  <a:lnTo>
                    <a:pt x="443" y="2005"/>
                  </a:lnTo>
                  <a:lnTo>
                    <a:pt x="443" y="2147"/>
                  </a:lnTo>
                  <a:lnTo>
                    <a:pt x="443" y="2272"/>
                  </a:lnTo>
                  <a:lnTo>
                    <a:pt x="443" y="2289"/>
                  </a:lnTo>
                  <a:lnTo>
                    <a:pt x="243" y="2498"/>
                  </a:lnTo>
                  <a:lnTo>
                    <a:pt x="34" y="2298"/>
                  </a:lnTo>
                  <a:lnTo>
                    <a:pt x="34" y="2281"/>
                  </a:lnTo>
                  <a:lnTo>
                    <a:pt x="25" y="2156"/>
                  </a:lnTo>
                  <a:lnTo>
                    <a:pt x="17" y="2013"/>
                  </a:lnTo>
                  <a:lnTo>
                    <a:pt x="9" y="1738"/>
                  </a:lnTo>
                  <a:lnTo>
                    <a:pt x="0" y="1596"/>
                  </a:lnTo>
                  <a:lnTo>
                    <a:pt x="0" y="1596"/>
                  </a:lnTo>
                  <a:lnTo>
                    <a:pt x="0" y="1462"/>
                  </a:lnTo>
                  <a:lnTo>
                    <a:pt x="0" y="1328"/>
                  </a:lnTo>
                  <a:lnTo>
                    <a:pt x="0" y="1186"/>
                  </a:lnTo>
                  <a:lnTo>
                    <a:pt x="0" y="1044"/>
                  </a:lnTo>
                  <a:lnTo>
                    <a:pt x="0" y="1036"/>
                  </a:lnTo>
                  <a:lnTo>
                    <a:pt x="0" y="902"/>
                  </a:lnTo>
                  <a:lnTo>
                    <a:pt x="0" y="836"/>
                  </a:lnTo>
                  <a:lnTo>
                    <a:pt x="0" y="769"/>
                  </a:lnTo>
                  <a:lnTo>
                    <a:pt x="0" y="694"/>
                  </a:lnTo>
                  <a:lnTo>
                    <a:pt x="0" y="618"/>
                  </a:lnTo>
                  <a:lnTo>
                    <a:pt x="0" y="610"/>
                  </a:lnTo>
                  <a:lnTo>
                    <a:pt x="17" y="552"/>
                  </a:lnTo>
                  <a:lnTo>
                    <a:pt x="25" y="485"/>
                  </a:lnTo>
                  <a:lnTo>
                    <a:pt x="25" y="468"/>
                  </a:lnTo>
                  <a:lnTo>
                    <a:pt x="42" y="410"/>
                  </a:lnTo>
                  <a:lnTo>
                    <a:pt x="67" y="343"/>
                  </a:lnTo>
                  <a:lnTo>
                    <a:pt x="75" y="301"/>
                  </a:lnTo>
                  <a:lnTo>
                    <a:pt x="92" y="276"/>
                  </a:lnTo>
                  <a:lnTo>
                    <a:pt x="109" y="201"/>
                  </a:lnTo>
                  <a:lnTo>
                    <a:pt x="134" y="134"/>
                  </a:lnTo>
                  <a:lnTo>
                    <a:pt x="151" y="75"/>
                  </a:lnTo>
                  <a:lnTo>
                    <a:pt x="151" y="6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4"/>
            <p:cNvSpPr/>
            <p:nvPr/>
          </p:nvSpPr>
          <p:spPr>
            <a:xfrm>
              <a:off x="9127597" y="3371972"/>
              <a:ext cx="35861" cy="111332"/>
            </a:xfrm>
            <a:custGeom>
              <a:avLst/>
              <a:gdLst/>
              <a:ahLst/>
              <a:cxnLst/>
              <a:rect l="l" t="t" r="r" b="b"/>
              <a:pathLst>
                <a:path w="727" h="2257" extrusionOk="0">
                  <a:moveTo>
                    <a:pt x="284" y="59"/>
                  </a:moveTo>
                  <a:lnTo>
                    <a:pt x="284" y="67"/>
                  </a:lnTo>
                  <a:lnTo>
                    <a:pt x="317" y="118"/>
                  </a:lnTo>
                  <a:lnTo>
                    <a:pt x="351" y="176"/>
                  </a:lnTo>
                  <a:lnTo>
                    <a:pt x="393" y="235"/>
                  </a:lnTo>
                  <a:lnTo>
                    <a:pt x="393" y="235"/>
                  </a:lnTo>
                  <a:lnTo>
                    <a:pt x="426" y="293"/>
                  </a:lnTo>
                  <a:lnTo>
                    <a:pt x="476" y="360"/>
                  </a:lnTo>
                  <a:lnTo>
                    <a:pt x="501" y="402"/>
                  </a:lnTo>
                  <a:lnTo>
                    <a:pt x="510" y="418"/>
                  </a:lnTo>
                  <a:lnTo>
                    <a:pt x="535" y="477"/>
                  </a:lnTo>
                  <a:lnTo>
                    <a:pt x="543" y="527"/>
                  </a:lnTo>
                  <a:lnTo>
                    <a:pt x="560" y="627"/>
                  </a:lnTo>
                  <a:lnTo>
                    <a:pt x="560" y="636"/>
                  </a:lnTo>
                  <a:lnTo>
                    <a:pt x="585" y="761"/>
                  </a:lnTo>
                  <a:lnTo>
                    <a:pt x="593" y="844"/>
                  </a:lnTo>
                  <a:lnTo>
                    <a:pt x="593" y="886"/>
                  </a:lnTo>
                  <a:lnTo>
                    <a:pt x="610" y="1003"/>
                  </a:lnTo>
                  <a:lnTo>
                    <a:pt x="627" y="1128"/>
                  </a:lnTo>
                  <a:lnTo>
                    <a:pt x="643" y="1254"/>
                  </a:lnTo>
                  <a:lnTo>
                    <a:pt x="652" y="1354"/>
                  </a:lnTo>
                  <a:lnTo>
                    <a:pt x="668" y="1504"/>
                  </a:lnTo>
                  <a:lnTo>
                    <a:pt x="702" y="1755"/>
                  </a:lnTo>
                  <a:lnTo>
                    <a:pt x="710" y="1880"/>
                  </a:lnTo>
                  <a:lnTo>
                    <a:pt x="727" y="1997"/>
                  </a:lnTo>
                  <a:lnTo>
                    <a:pt x="727" y="2006"/>
                  </a:lnTo>
                  <a:lnTo>
                    <a:pt x="543" y="2256"/>
                  </a:lnTo>
                  <a:lnTo>
                    <a:pt x="292" y="2072"/>
                  </a:lnTo>
                  <a:lnTo>
                    <a:pt x="292" y="2064"/>
                  </a:lnTo>
                  <a:lnTo>
                    <a:pt x="267" y="1955"/>
                  </a:lnTo>
                  <a:lnTo>
                    <a:pt x="234" y="1830"/>
                  </a:lnTo>
                  <a:lnTo>
                    <a:pt x="184" y="1588"/>
                  </a:lnTo>
                  <a:lnTo>
                    <a:pt x="150" y="1446"/>
                  </a:lnTo>
                  <a:lnTo>
                    <a:pt x="125" y="1346"/>
                  </a:lnTo>
                  <a:lnTo>
                    <a:pt x="100" y="1220"/>
                  </a:lnTo>
                  <a:lnTo>
                    <a:pt x="75" y="1095"/>
                  </a:lnTo>
                  <a:lnTo>
                    <a:pt x="50" y="978"/>
                  </a:lnTo>
                  <a:lnTo>
                    <a:pt x="42" y="936"/>
                  </a:lnTo>
                  <a:lnTo>
                    <a:pt x="33" y="853"/>
                  </a:lnTo>
                  <a:lnTo>
                    <a:pt x="17" y="727"/>
                  </a:lnTo>
                  <a:lnTo>
                    <a:pt x="17" y="711"/>
                  </a:lnTo>
                  <a:lnTo>
                    <a:pt x="0" y="602"/>
                  </a:lnTo>
                  <a:lnTo>
                    <a:pt x="0" y="552"/>
                  </a:lnTo>
                  <a:lnTo>
                    <a:pt x="8" y="494"/>
                  </a:lnTo>
                  <a:lnTo>
                    <a:pt x="17" y="468"/>
                  </a:lnTo>
                  <a:lnTo>
                    <a:pt x="25" y="418"/>
                  </a:lnTo>
                  <a:lnTo>
                    <a:pt x="59" y="335"/>
                  </a:lnTo>
                  <a:lnTo>
                    <a:pt x="75" y="276"/>
                  </a:lnTo>
                  <a:lnTo>
                    <a:pt x="75" y="276"/>
                  </a:lnTo>
                  <a:lnTo>
                    <a:pt x="100" y="209"/>
                  </a:lnTo>
                  <a:lnTo>
                    <a:pt x="125" y="143"/>
                  </a:lnTo>
                  <a:lnTo>
                    <a:pt x="142" y="84"/>
                  </a:lnTo>
                  <a:lnTo>
                    <a:pt x="142" y="76"/>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4"/>
            <p:cNvSpPr/>
            <p:nvPr/>
          </p:nvSpPr>
          <p:spPr>
            <a:xfrm>
              <a:off x="8843668" y="3295317"/>
              <a:ext cx="54408" cy="115426"/>
            </a:xfrm>
            <a:custGeom>
              <a:avLst/>
              <a:gdLst/>
              <a:ahLst/>
              <a:cxnLst/>
              <a:rect l="l" t="t" r="r" b="b"/>
              <a:pathLst>
                <a:path w="1103" h="2340" extrusionOk="0">
                  <a:moveTo>
                    <a:pt x="368" y="68"/>
                  </a:moveTo>
                  <a:lnTo>
                    <a:pt x="393" y="93"/>
                  </a:lnTo>
                  <a:lnTo>
                    <a:pt x="435" y="143"/>
                  </a:lnTo>
                  <a:lnTo>
                    <a:pt x="485" y="210"/>
                  </a:lnTo>
                  <a:lnTo>
                    <a:pt x="501" y="226"/>
                  </a:lnTo>
                  <a:lnTo>
                    <a:pt x="577" y="469"/>
                  </a:lnTo>
                  <a:lnTo>
                    <a:pt x="668" y="736"/>
                  </a:lnTo>
                  <a:lnTo>
                    <a:pt x="760" y="1003"/>
                  </a:lnTo>
                  <a:lnTo>
                    <a:pt x="852" y="1271"/>
                  </a:lnTo>
                  <a:lnTo>
                    <a:pt x="936" y="1530"/>
                  </a:lnTo>
                  <a:lnTo>
                    <a:pt x="1019" y="1797"/>
                  </a:lnTo>
                  <a:lnTo>
                    <a:pt x="1103" y="2056"/>
                  </a:lnTo>
                  <a:lnTo>
                    <a:pt x="1103" y="2064"/>
                  </a:lnTo>
                  <a:lnTo>
                    <a:pt x="978" y="2340"/>
                  </a:lnTo>
                  <a:lnTo>
                    <a:pt x="702" y="2206"/>
                  </a:lnTo>
                  <a:lnTo>
                    <a:pt x="702" y="2198"/>
                  </a:lnTo>
                  <a:lnTo>
                    <a:pt x="602" y="1947"/>
                  </a:lnTo>
                  <a:lnTo>
                    <a:pt x="501" y="1688"/>
                  </a:lnTo>
                  <a:lnTo>
                    <a:pt x="401" y="1429"/>
                  </a:lnTo>
                  <a:lnTo>
                    <a:pt x="301" y="1162"/>
                  </a:lnTo>
                  <a:lnTo>
                    <a:pt x="201" y="903"/>
                  </a:lnTo>
                  <a:lnTo>
                    <a:pt x="92" y="644"/>
                  </a:lnTo>
                  <a:lnTo>
                    <a:pt x="0" y="402"/>
                  </a:lnTo>
                  <a:lnTo>
                    <a:pt x="0" y="377"/>
                  </a:lnTo>
                  <a:lnTo>
                    <a:pt x="0" y="302"/>
                  </a:lnTo>
                  <a:lnTo>
                    <a:pt x="0" y="193"/>
                  </a:lnTo>
                  <a:lnTo>
                    <a:pt x="84" y="51"/>
                  </a:lnTo>
                  <a:lnTo>
                    <a:pt x="20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4"/>
            <p:cNvSpPr/>
            <p:nvPr/>
          </p:nvSpPr>
          <p:spPr>
            <a:xfrm>
              <a:off x="8551501" y="3481183"/>
              <a:ext cx="59390" cy="86570"/>
            </a:xfrm>
            <a:custGeom>
              <a:avLst/>
              <a:gdLst/>
              <a:ahLst/>
              <a:cxnLst/>
              <a:rect l="l" t="t" r="r" b="b"/>
              <a:pathLst>
                <a:path w="1204" h="1755" extrusionOk="0">
                  <a:moveTo>
                    <a:pt x="125" y="51"/>
                  </a:moveTo>
                  <a:lnTo>
                    <a:pt x="125" y="51"/>
                  </a:lnTo>
                  <a:lnTo>
                    <a:pt x="167" y="84"/>
                  </a:lnTo>
                  <a:lnTo>
                    <a:pt x="209" y="117"/>
                  </a:lnTo>
                  <a:lnTo>
                    <a:pt x="251" y="159"/>
                  </a:lnTo>
                  <a:lnTo>
                    <a:pt x="251" y="159"/>
                  </a:lnTo>
                  <a:lnTo>
                    <a:pt x="301" y="193"/>
                  </a:lnTo>
                  <a:lnTo>
                    <a:pt x="343" y="234"/>
                  </a:lnTo>
                  <a:lnTo>
                    <a:pt x="343" y="234"/>
                  </a:lnTo>
                  <a:lnTo>
                    <a:pt x="384" y="276"/>
                  </a:lnTo>
                  <a:lnTo>
                    <a:pt x="418" y="301"/>
                  </a:lnTo>
                  <a:lnTo>
                    <a:pt x="451" y="360"/>
                  </a:lnTo>
                  <a:lnTo>
                    <a:pt x="518" y="452"/>
                  </a:lnTo>
                  <a:lnTo>
                    <a:pt x="577" y="543"/>
                  </a:lnTo>
                  <a:lnTo>
                    <a:pt x="610" y="585"/>
                  </a:lnTo>
                  <a:lnTo>
                    <a:pt x="643" y="635"/>
                  </a:lnTo>
                  <a:lnTo>
                    <a:pt x="702" y="719"/>
                  </a:lnTo>
                  <a:lnTo>
                    <a:pt x="760" y="811"/>
                  </a:lnTo>
                  <a:lnTo>
                    <a:pt x="827" y="903"/>
                  </a:lnTo>
                  <a:lnTo>
                    <a:pt x="869" y="970"/>
                  </a:lnTo>
                  <a:lnTo>
                    <a:pt x="886" y="995"/>
                  </a:lnTo>
                  <a:lnTo>
                    <a:pt x="952" y="1086"/>
                  </a:lnTo>
                  <a:lnTo>
                    <a:pt x="1011" y="1178"/>
                  </a:lnTo>
                  <a:lnTo>
                    <a:pt x="1078" y="1270"/>
                  </a:lnTo>
                  <a:lnTo>
                    <a:pt x="1145" y="1354"/>
                  </a:lnTo>
                  <a:lnTo>
                    <a:pt x="1203" y="1437"/>
                  </a:lnTo>
                  <a:lnTo>
                    <a:pt x="1203" y="1446"/>
                  </a:lnTo>
                  <a:lnTo>
                    <a:pt x="1153" y="1755"/>
                  </a:lnTo>
                  <a:lnTo>
                    <a:pt x="852" y="1705"/>
                  </a:lnTo>
                  <a:lnTo>
                    <a:pt x="844" y="1696"/>
                  </a:lnTo>
                  <a:lnTo>
                    <a:pt x="785" y="1613"/>
                  </a:lnTo>
                  <a:lnTo>
                    <a:pt x="719" y="1521"/>
                  </a:lnTo>
                  <a:lnTo>
                    <a:pt x="652" y="1429"/>
                  </a:lnTo>
                  <a:lnTo>
                    <a:pt x="585" y="1337"/>
                  </a:lnTo>
                  <a:lnTo>
                    <a:pt x="526" y="1237"/>
                  </a:lnTo>
                  <a:lnTo>
                    <a:pt x="501" y="1212"/>
                  </a:lnTo>
                  <a:lnTo>
                    <a:pt x="460" y="1145"/>
                  </a:lnTo>
                  <a:lnTo>
                    <a:pt x="401" y="1053"/>
                  </a:lnTo>
                  <a:lnTo>
                    <a:pt x="334" y="953"/>
                  </a:lnTo>
                  <a:lnTo>
                    <a:pt x="276" y="861"/>
                  </a:lnTo>
                  <a:lnTo>
                    <a:pt x="251" y="802"/>
                  </a:lnTo>
                  <a:lnTo>
                    <a:pt x="226" y="761"/>
                  </a:lnTo>
                  <a:lnTo>
                    <a:pt x="167" y="660"/>
                  </a:lnTo>
                  <a:lnTo>
                    <a:pt x="109" y="552"/>
                  </a:lnTo>
                  <a:lnTo>
                    <a:pt x="75" y="485"/>
                  </a:lnTo>
                  <a:lnTo>
                    <a:pt x="67" y="443"/>
                  </a:lnTo>
                  <a:lnTo>
                    <a:pt x="50" y="393"/>
                  </a:lnTo>
                  <a:lnTo>
                    <a:pt x="50" y="393"/>
                  </a:lnTo>
                  <a:lnTo>
                    <a:pt x="42" y="335"/>
                  </a:lnTo>
                  <a:lnTo>
                    <a:pt x="34" y="268"/>
                  </a:lnTo>
                  <a:lnTo>
                    <a:pt x="34" y="268"/>
                  </a:lnTo>
                  <a:lnTo>
                    <a:pt x="25" y="209"/>
                  </a:lnTo>
                  <a:lnTo>
                    <a:pt x="17" y="151"/>
                  </a:lnTo>
                  <a:lnTo>
                    <a:pt x="0" y="101"/>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4"/>
            <p:cNvSpPr/>
            <p:nvPr/>
          </p:nvSpPr>
          <p:spPr>
            <a:xfrm>
              <a:off x="8371012" y="3699605"/>
              <a:ext cx="79565" cy="93180"/>
            </a:xfrm>
            <a:custGeom>
              <a:avLst/>
              <a:gdLst/>
              <a:ahLst/>
              <a:cxnLst/>
              <a:rect l="l" t="t" r="r" b="b"/>
              <a:pathLst>
                <a:path w="1613" h="1889" extrusionOk="0">
                  <a:moveTo>
                    <a:pt x="92" y="8"/>
                  </a:moveTo>
                  <a:lnTo>
                    <a:pt x="100" y="8"/>
                  </a:lnTo>
                  <a:lnTo>
                    <a:pt x="292" y="117"/>
                  </a:lnTo>
                  <a:lnTo>
                    <a:pt x="434" y="184"/>
                  </a:lnTo>
                  <a:lnTo>
                    <a:pt x="501" y="226"/>
                  </a:lnTo>
                  <a:lnTo>
                    <a:pt x="551" y="259"/>
                  </a:lnTo>
                  <a:lnTo>
                    <a:pt x="585" y="292"/>
                  </a:lnTo>
                  <a:lnTo>
                    <a:pt x="668" y="384"/>
                  </a:lnTo>
                  <a:lnTo>
                    <a:pt x="827" y="560"/>
                  </a:lnTo>
                  <a:lnTo>
                    <a:pt x="927" y="685"/>
                  </a:lnTo>
                  <a:lnTo>
                    <a:pt x="1111" y="894"/>
                  </a:lnTo>
                  <a:lnTo>
                    <a:pt x="1178" y="978"/>
                  </a:lnTo>
                  <a:lnTo>
                    <a:pt x="1278" y="1094"/>
                  </a:lnTo>
                  <a:lnTo>
                    <a:pt x="1445" y="1303"/>
                  </a:lnTo>
                  <a:lnTo>
                    <a:pt x="1604" y="1504"/>
                  </a:lnTo>
                  <a:lnTo>
                    <a:pt x="1612" y="1512"/>
                  </a:lnTo>
                  <a:lnTo>
                    <a:pt x="1587" y="1888"/>
                  </a:lnTo>
                  <a:lnTo>
                    <a:pt x="1203" y="1855"/>
                  </a:lnTo>
                  <a:lnTo>
                    <a:pt x="1195" y="1846"/>
                  </a:lnTo>
                  <a:lnTo>
                    <a:pt x="1028" y="1654"/>
                  </a:lnTo>
                  <a:lnTo>
                    <a:pt x="852" y="1454"/>
                  </a:lnTo>
                  <a:lnTo>
                    <a:pt x="752" y="1337"/>
                  </a:lnTo>
                  <a:lnTo>
                    <a:pt x="677" y="1253"/>
                  </a:lnTo>
                  <a:lnTo>
                    <a:pt x="510" y="1044"/>
                  </a:lnTo>
                  <a:lnTo>
                    <a:pt x="409" y="919"/>
                  </a:lnTo>
                  <a:lnTo>
                    <a:pt x="259" y="735"/>
                  </a:lnTo>
                  <a:lnTo>
                    <a:pt x="184" y="627"/>
                  </a:lnTo>
                  <a:lnTo>
                    <a:pt x="159" y="593"/>
                  </a:lnTo>
                  <a:lnTo>
                    <a:pt x="134" y="535"/>
                  </a:lnTo>
                  <a:lnTo>
                    <a:pt x="109" y="468"/>
                  </a:lnTo>
                  <a:lnTo>
                    <a:pt x="67" y="309"/>
                  </a:lnTo>
                  <a:lnTo>
                    <a:pt x="0" y="100"/>
                  </a:lnTo>
                  <a:lnTo>
                    <a:pt x="0" y="92"/>
                  </a:lnTo>
                  <a:lnTo>
                    <a:pt x="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4"/>
            <p:cNvSpPr/>
            <p:nvPr/>
          </p:nvSpPr>
          <p:spPr>
            <a:xfrm>
              <a:off x="8094877" y="3749031"/>
              <a:ext cx="92390" cy="88247"/>
            </a:xfrm>
            <a:custGeom>
              <a:avLst/>
              <a:gdLst/>
              <a:ahLst/>
              <a:cxnLst/>
              <a:rect l="l" t="t" r="r" b="b"/>
              <a:pathLst>
                <a:path w="1873" h="1789" extrusionOk="0">
                  <a:moveTo>
                    <a:pt x="226" y="17"/>
                  </a:moveTo>
                  <a:lnTo>
                    <a:pt x="260" y="26"/>
                  </a:lnTo>
                  <a:lnTo>
                    <a:pt x="302" y="34"/>
                  </a:lnTo>
                  <a:lnTo>
                    <a:pt x="335" y="42"/>
                  </a:lnTo>
                  <a:lnTo>
                    <a:pt x="377" y="51"/>
                  </a:lnTo>
                  <a:lnTo>
                    <a:pt x="393" y="51"/>
                  </a:lnTo>
                  <a:lnTo>
                    <a:pt x="410" y="67"/>
                  </a:lnTo>
                  <a:lnTo>
                    <a:pt x="444" y="84"/>
                  </a:lnTo>
                  <a:lnTo>
                    <a:pt x="477" y="109"/>
                  </a:lnTo>
                  <a:lnTo>
                    <a:pt x="535" y="151"/>
                  </a:lnTo>
                  <a:lnTo>
                    <a:pt x="594" y="201"/>
                  </a:lnTo>
                  <a:lnTo>
                    <a:pt x="652" y="243"/>
                  </a:lnTo>
                  <a:lnTo>
                    <a:pt x="711" y="293"/>
                  </a:lnTo>
                  <a:lnTo>
                    <a:pt x="769" y="343"/>
                  </a:lnTo>
                  <a:lnTo>
                    <a:pt x="828" y="393"/>
                  </a:lnTo>
                  <a:lnTo>
                    <a:pt x="886" y="435"/>
                  </a:lnTo>
                  <a:lnTo>
                    <a:pt x="936" y="485"/>
                  </a:lnTo>
                  <a:lnTo>
                    <a:pt x="995" y="535"/>
                  </a:lnTo>
                  <a:lnTo>
                    <a:pt x="1045" y="594"/>
                  </a:lnTo>
                  <a:lnTo>
                    <a:pt x="1104" y="644"/>
                  </a:lnTo>
                  <a:lnTo>
                    <a:pt x="1154" y="694"/>
                  </a:lnTo>
                  <a:lnTo>
                    <a:pt x="1204" y="744"/>
                  </a:lnTo>
                  <a:lnTo>
                    <a:pt x="1254" y="803"/>
                  </a:lnTo>
                  <a:lnTo>
                    <a:pt x="1296" y="844"/>
                  </a:lnTo>
                  <a:lnTo>
                    <a:pt x="1304" y="853"/>
                  </a:lnTo>
                  <a:lnTo>
                    <a:pt x="1354" y="911"/>
                  </a:lnTo>
                  <a:lnTo>
                    <a:pt x="1404" y="961"/>
                  </a:lnTo>
                  <a:lnTo>
                    <a:pt x="1454" y="1020"/>
                  </a:lnTo>
                  <a:lnTo>
                    <a:pt x="1505" y="1078"/>
                  </a:lnTo>
                  <a:lnTo>
                    <a:pt x="1546" y="1128"/>
                  </a:lnTo>
                  <a:lnTo>
                    <a:pt x="1596" y="1187"/>
                  </a:lnTo>
                  <a:lnTo>
                    <a:pt x="1647" y="1245"/>
                  </a:lnTo>
                  <a:lnTo>
                    <a:pt x="1688" y="1304"/>
                  </a:lnTo>
                  <a:lnTo>
                    <a:pt x="1738" y="1362"/>
                  </a:lnTo>
                  <a:lnTo>
                    <a:pt x="1780" y="1421"/>
                  </a:lnTo>
                  <a:lnTo>
                    <a:pt x="1822" y="1479"/>
                  </a:lnTo>
                  <a:lnTo>
                    <a:pt x="1864" y="1529"/>
                  </a:lnTo>
                  <a:lnTo>
                    <a:pt x="1872" y="1538"/>
                  </a:lnTo>
                  <a:lnTo>
                    <a:pt x="1847" y="1788"/>
                  </a:lnTo>
                  <a:lnTo>
                    <a:pt x="1596" y="1763"/>
                  </a:lnTo>
                  <a:lnTo>
                    <a:pt x="1588" y="1755"/>
                  </a:lnTo>
                  <a:lnTo>
                    <a:pt x="1546" y="1705"/>
                  </a:lnTo>
                  <a:lnTo>
                    <a:pt x="1496" y="1655"/>
                  </a:lnTo>
                  <a:lnTo>
                    <a:pt x="1454" y="1596"/>
                  </a:lnTo>
                  <a:lnTo>
                    <a:pt x="1404" y="1546"/>
                  </a:lnTo>
                  <a:lnTo>
                    <a:pt x="1354" y="1496"/>
                  </a:lnTo>
                  <a:lnTo>
                    <a:pt x="1312" y="1437"/>
                  </a:lnTo>
                  <a:lnTo>
                    <a:pt x="1262" y="1387"/>
                  </a:lnTo>
                  <a:lnTo>
                    <a:pt x="1212" y="1337"/>
                  </a:lnTo>
                  <a:lnTo>
                    <a:pt x="1162" y="1287"/>
                  </a:lnTo>
                  <a:lnTo>
                    <a:pt x="1112" y="1237"/>
                  </a:lnTo>
                  <a:lnTo>
                    <a:pt x="1062" y="1187"/>
                  </a:lnTo>
                  <a:lnTo>
                    <a:pt x="1012" y="1145"/>
                  </a:lnTo>
                  <a:lnTo>
                    <a:pt x="1003" y="1137"/>
                  </a:lnTo>
                  <a:lnTo>
                    <a:pt x="962" y="1095"/>
                  </a:lnTo>
                  <a:lnTo>
                    <a:pt x="911" y="1045"/>
                  </a:lnTo>
                  <a:lnTo>
                    <a:pt x="861" y="1003"/>
                  </a:lnTo>
                  <a:lnTo>
                    <a:pt x="811" y="953"/>
                  </a:lnTo>
                  <a:lnTo>
                    <a:pt x="753" y="911"/>
                  </a:lnTo>
                  <a:lnTo>
                    <a:pt x="703" y="869"/>
                  </a:lnTo>
                  <a:lnTo>
                    <a:pt x="652" y="819"/>
                  </a:lnTo>
                  <a:lnTo>
                    <a:pt x="594" y="777"/>
                  </a:lnTo>
                  <a:lnTo>
                    <a:pt x="544" y="736"/>
                  </a:lnTo>
                  <a:lnTo>
                    <a:pt x="485" y="694"/>
                  </a:lnTo>
                  <a:lnTo>
                    <a:pt x="435" y="652"/>
                  </a:lnTo>
                  <a:lnTo>
                    <a:pt x="377" y="619"/>
                  </a:lnTo>
                  <a:lnTo>
                    <a:pt x="318" y="577"/>
                  </a:lnTo>
                  <a:lnTo>
                    <a:pt x="268" y="535"/>
                  </a:lnTo>
                  <a:lnTo>
                    <a:pt x="210" y="502"/>
                  </a:lnTo>
                  <a:lnTo>
                    <a:pt x="176" y="485"/>
                  </a:lnTo>
                  <a:lnTo>
                    <a:pt x="151" y="468"/>
                  </a:lnTo>
                  <a:lnTo>
                    <a:pt x="126" y="452"/>
                  </a:lnTo>
                  <a:lnTo>
                    <a:pt x="126" y="443"/>
                  </a:lnTo>
                  <a:lnTo>
                    <a:pt x="101" y="418"/>
                  </a:lnTo>
                  <a:lnTo>
                    <a:pt x="76" y="385"/>
                  </a:lnTo>
                  <a:lnTo>
                    <a:pt x="51" y="360"/>
                  </a:lnTo>
                  <a:lnTo>
                    <a:pt x="26" y="326"/>
                  </a:lnTo>
                  <a:lnTo>
                    <a:pt x="18" y="318"/>
                  </a:lnTo>
                  <a:lnTo>
                    <a:pt x="18" y="285"/>
                  </a:lnTo>
                  <a:lnTo>
                    <a:pt x="9" y="226"/>
                  </a:lnTo>
                  <a:lnTo>
                    <a:pt x="1" y="168"/>
                  </a:lnTo>
                  <a:lnTo>
                    <a:pt x="68" y="59"/>
                  </a:lnTo>
                  <a:lnTo>
                    <a:pt x="118" y="42"/>
                  </a:lnTo>
                  <a:lnTo>
                    <a:pt x="176" y="17"/>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4"/>
            <p:cNvSpPr/>
            <p:nvPr/>
          </p:nvSpPr>
          <p:spPr>
            <a:xfrm>
              <a:off x="7905311" y="3874718"/>
              <a:ext cx="97718" cy="85337"/>
            </a:xfrm>
            <a:custGeom>
              <a:avLst/>
              <a:gdLst/>
              <a:ahLst/>
              <a:cxnLst/>
              <a:rect l="l" t="t" r="r" b="b"/>
              <a:pathLst>
                <a:path w="1981" h="1730" extrusionOk="0">
                  <a:moveTo>
                    <a:pt x="126" y="9"/>
                  </a:moveTo>
                  <a:lnTo>
                    <a:pt x="176" y="17"/>
                  </a:lnTo>
                  <a:lnTo>
                    <a:pt x="252" y="17"/>
                  </a:lnTo>
                  <a:lnTo>
                    <a:pt x="268" y="26"/>
                  </a:lnTo>
                  <a:lnTo>
                    <a:pt x="293" y="51"/>
                  </a:lnTo>
                  <a:lnTo>
                    <a:pt x="327" y="67"/>
                  </a:lnTo>
                  <a:lnTo>
                    <a:pt x="360" y="92"/>
                  </a:lnTo>
                  <a:lnTo>
                    <a:pt x="385" y="109"/>
                  </a:lnTo>
                  <a:lnTo>
                    <a:pt x="410" y="134"/>
                  </a:lnTo>
                  <a:lnTo>
                    <a:pt x="435" y="159"/>
                  </a:lnTo>
                  <a:lnTo>
                    <a:pt x="460" y="184"/>
                  </a:lnTo>
                  <a:lnTo>
                    <a:pt x="502" y="234"/>
                  </a:lnTo>
                  <a:lnTo>
                    <a:pt x="552" y="285"/>
                  </a:lnTo>
                  <a:lnTo>
                    <a:pt x="602" y="335"/>
                  </a:lnTo>
                  <a:lnTo>
                    <a:pt x="653" y="385"/>
                  </a:lnTo>
                  <a:lnTo>
                    <a:pt x="703" y="427"/>
                  </a:lnTo>
                  <a:lnTo>
                    <a:pt x="753" y="477"/>
                  </a:lnTo>
                  <a:lnTo>
                    <a:pt x="811" y="527"/>
                  </a:lnTo>
                  <a:lnTo>
                    <a:pt x="861" y="569"/>
                  </a:lnTo>
                  <a:lnTo>
                    <a:pt x="912" y="619"/>
                  </a:lnTo>
                  <a:lnTo>
                    <a:pt x="970" y="661"/>
                  </a:lnTo>
                  <a:lnTo>
                    <a:pt x="1020" y="711"/>
                  </a:lnTo>
                  <a:lnTo>
                    <a:pt x="1079" y="752"/>
                  </a:lnTo>
                  <a:lnTo>
                    <a:pt x="1137" y="794"/>
                  </a:lnTo>
                  <a:lnTo>
                    <a:pt x="1187" y="844"/>
                  </a:lnTo>
                  <a:lnTo>
                    <a:pt x="1229" y="869"/>
                  </a:lnTo>
                  <a:lnTo>
                    <a:pt x="1246" y="886"/>
                  </a:lnTo>
                  <a:lnTo>
                    <a:pt x="1304" y="928"/>
                  </a:lnTo>
                  <a:lnTo>
                    <a:pt x="1363" y="970"/>
                  </a:lnTo>
                  <a:lnTo>
                    <a:pt x="1421" y="1011"/>
                  </a:lnTo>
                  <a:lnTo>
                    <a:pt x="1471" y="1062"/>
                  </a:lnTo>
                  <a:lnTo>
                    <a:pt x="1588" y="1145"/>
                  </a:lnTo>
                  <a:lnTo>
                    <a:pt x="1705" y="1229"/>
                  </a:lnTo>
                  <a:lnTo>
                    <a:pt x="1931" y="1396"/>
                  </a:lnTo>
                  <a:lnTo>
                    <a:pt x="1939" y="1396"/>
                  </a:lnTo>
                  <a:lnTo>
                    <a:pt x="1981" y="1680"/>
                  </a:lnTo>
                  <a:lnTo>
                    <a:pt x="1697" y="1730"/>
                  </a:lnTo>
                  <a:lnTo>
                    <a:pt x="1688" y="1721"/>
                  </a:lnTo>
                  <a:lnTo>
                    <a:pt x="1463" y="1554"/>
                  </a:lnTo>
                  <a:lnTo>
                    <a:pt x="1346" y="1471"/>
                  </a:lnTo>
                  <a:lnTo>
                    <a:pt x="1229" y="1387"/>
                  </a:lnTo>
                  <a:lnTo>
                    <a:pt x="1171" y="1346"/>
                  </a:lnTo>
                  <a:lnTo>
                    <a:pt x="1112" y="1295"/>
                  </a:lnTo>
                  <a:lnTo>
                    <a:pt x="1054" y="1254"/>
                  </a:lnTo>
                  <a:lnTo>
                    <a:pt x="995" y="1212"/>
                  </a:lnTo>
                  <a:lnTo>
                    <a:pt x="970" y="1195"/>
                  </a:lnTo>
                  <a:lnTo>
                    <a:pt x="937" y="1162"/>
                  </a:lnTo>
                  <a:lnTo>
                    <a:pt x="878" y="1120"/>
                  </a:lnTo>
                  <a:lnTo>
                    <a:pt x="820" y="1070"/>
                  </a:lnTo>
                  <a:lnTo>
                    <a:pt x="761" y="1020"/>
                  </a:lnTo>
                  <a:lnTo>
                    <a:pt x="703" y="978"/>
                  </a:lnTo>
                  <a:lnTo>
                    <a:pt x="644" y="928"/>
                  </a:lnTo>
                  <a:lnTo>
                    <a:pt x="594" y="878"/>
                  </a:lnTo>
                  <a:lnTo>
                    <a:pt x="536" y="828"/>
                  </a:lnTo>
                  <a:lnTo>
                    <a:pt x="477" y="777"/>
                  </a:lnTo>
                  <a:lnTo>
                    <a:pt x="427" y="727"/>
                  </a:lnTo>
                  <a:lnTo>
                    <a:pt x="369" y="677"/>
                  </a:lnTo>
                  <a:lnTo>
                    <a:pt x="318" y="627"/>
                  </a:lnTo>
                  <a:lnTo>
                    <a:pt x="260" y="569"/>
                  </a:lnTo>
                  <a:lnTo>
                    <a:pt x="210" y="519"/>
                  </a:lnTo>
                  <a:lnTo>
                    <a:pt x="160" y="460"/>
                  </a:lnTo>
                  <a:lnTo>
                    <a:pt x="135" y="435"/>
                  </a:lnTo>
                  <a:lnTo>
                    <a:pt x="110" y="410"/>
                  </a:lnTo>
                  <a:lnTo>
                    <a:pt x="84" y="376"/>
                  </a:lnTo>
                  <a:lnTo>
                    <a:pt x="84" y="376"/>
                  </a:lnTo>
                  <a:lnTo>
                    <a:pt x="68" y="343"/>
                  </a:lnTo>
                  <a:lnTo>
                    <a:pt x="51" y="310"/>
                  </a:lnTo>
                  <a:lnTo>
                    <a:pt x="34" y="276"/>
                  </a:lnTo>
                  <a:lnTo>
                    <a:pt x="18" y="243"/>
                  </a:lnTo>
                  <a:lnTo>
                    <a:pt x="1" y="218"/>
                  </a:lnTo>
                  <a:lnTo>
                    <a:pt x="1" y="201"/>
                  </a:lnTo>
                  <a:lnTo>
                    <a:pt x="9" y="143"/>
                  </a:lnTo>
                  <a:lnTo>
                    <a:pt x="9" y="92"/>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4"/>
            <p:cNvSpPr/>
            <p:nvPr/>
          </p:nvSpPr>
          <p:spPr>
            <a:xfrm>
              <a:off x="7774297" y="3977319"/>
              <a:ext cx="77494" cy="82081"/>
            </a:xfrm>
            <a:custGeom>
              <a:avLst/>
              <a:gdLst/>
              <a:ahLst/>
              <a:cxnLst/>
              <a:rect l="l" t="t" r="r" b="b"/>
              <a:pathLst>
                <a:path w="1571" h="1664" extrusionOk="0">
                  <a:moveTo>
                    <a:pt x="117" y="26"/>
                  </a:moveTo>
                  <a:lnTo>
                    <a:pt x="117" y="26"/>
                  </a:lnTo>
                  <a:lnTo>
                    <a:pt x="142" y="51"/>
                  </a:lnTo>
                  <a:lnTo>
                    <a:pt x="167" y="68"/>
                  </a:lnTo>
                  <a:lnTo>
                    <a:pt x="193" y="93"/>
                  </a:lnTo>
                  <a:lnTo>
                    <a:pt x="218" y="109"/>
                  </a:lnTo>
                  <a:lnTo>
                    <a:pt x="243" y="134"/>
                  </a:lnTo>
                  <a:lnTo>
                    <a:pt x="268" y="151"/>
                  </a:lnTo>
                  <a:lnTo>
                    <a:pt x="276" y="151"/>
                  </a:lnTo>
                  <a:lnTo>
                    <a:pt x="301" y="168"/>
                  </a:lnTo>
                  <a:lnTo>
                    <a:pt x="326" y="184"/>
                  </a:lnTo>
                  <a:lnTo>
                    <a:pt x="351" y="201"/>
                  </a:lnTo>
                  <a:lnTo>
                    <a:pt x="376" y="218"/>
                  </a:lnTo>
                  <a:lnTo>
                    <a:pt x="393" y="235"/>
                  </a:lnTo>
                  <a:lnTo>
                    <a:pt x="410" y="243"/>
                  </a:lnTo>
                  <a:lnTo>
                    <a:pt x="435" y="260"/>
                  </a:lnTo>
                  <a:lnTo>
                    <a:pt x="451" y="268"/>
                  </a:lnTo>
                  <a:lnTo>
                    <a:pt x="477" y="301"/>
                  </a:lnTo>
                  <a:lnTo>
                    <a:pt x="485" y="310"/>
                  </a:lnTo>
                  <a:lnTo>
                    <a:pt x="518" y="343"/>
                  </a:lnTo>
                  <a:lnTo>
                    <a:pt x="560" y="393"/>
                  </a:lnTo>
                  <a:lnTo>
                    <a:pt x="585" y="427"/>
                  </a:lnTo>
                  <a:lnTo>
                    <a:pt x="602" y="443"/>
                  </a:lnTo>
                  <a:lnTo>
                    <a:pt x="635" y="485"/>
                  </a:lnTo>
                  <a:lnTo>
                    <a:pt x="677" y="535"/>
                  </a:lnTo>
                  <a:lnTo>
                    <a:pt x="719" y="585"/>
                  </a:lnTo>
                  <a:lnTo>
                    <a:pt x="736" y="602"/>
                  </a:lnTo>
                  <a:lnTo>
                    <a:pt x="761" y="636"/>
                  </a:lnTo>
                  <a:lnTo>
                    <a:pt x="802" y="677"/>
                  </a:lnTo>
                  <a:lnTo>
                    <a:pt x="844" y="728"/>
                  </a:lnTo>
                  <a:lnTo>
                    <a:pt x="886" y="778"/>
                  </a:lnTo>
                  <a:lnTo>
                    <a:pt x="936" y="819"/>
                  </a:lnTo>
                  <a:lnTo>
                    <a:pt x="978" y="870"/>
                  </a:lnTo>
                  <a:lnTo>
                    <a:pt x="1020" y="920"/>
                  </a:lnTo>
                  <a:lnTo>
                    <a:pt x="1061" y="961"/>
                  </a:lnTo>
                  <a:lnTo>
                    <a:pt x="1095" y="995"/>
                  </a:lnTo>
                  <a:lnTo>
                    <a:pt x="1111" y="1012"/>
                  </a:lnTo>
                  <a:lnTo>
                    <a:pt x="1203" y="1103"/>
                  </a:lnTo>
                  <a:lnTo>
                    <a:pt x="1379" y="1296"/>
                  </a:lnTo>
                  <a:lnTo>
                    <a:pt x="1471" y="1387"/>
                  </a:lnTo>
                  <a:lnTo>
                    <a:pt x="1521" y="1438"/>
                  </a:lnTo>
                  <a:lnTo>
                    <a:pt x="1563" y="1479"/>
                  </a:lnTo>
                  <a:lnTo>
                    <a:pt x="1563" y="1488"/>
                  </a:lnTo>
                  <a:lnTo>
                    <a:pt x="1571" y="1663"/>
                  </a:lnTo>
                  <a:lnTo>
                    <a:pt x="1395" y="1663"/>
                  </a:lnTo>
                  <a:lnTo>
                    <a:pt x="1387" y="1655"/>
                  </a:lnTo>
                  <a:lnTo>
                    <a:pt x="1345" y="1621"/>
                  </a:lnTo>
                  <a:lnTo>
                    <a:pt x="1295" y="1580"/>
                  </a:lnTo>
                  <a:lnTo>
                    <a:pt x="1195" y="1496"/>
                  </a:lnTo>
                  <a:lnTo>
                    <a:pt x="986" y="1329"/>
                  </a:lnTo>
                  <a:lnTo>
                    <a:pt x="878" y="1254"/>
                  </a:lnTo>
                  <a:lnTo>
                    <a:pt x="861" y="1237"/>
                  </a:lnTo>
                  <a:lnTo>
                    <a:pt x="827" y="1212"/>
                  </a:lnTo>
                  <a:lnTo>
                    <a:pt x="777" y="1162"/>
                  </a:lnTo>
                  <a:lnTo>
                    <a:pt x="727" y="1120"/>
                  </a:lnTo>
                  <a:lnTo>
                    <a:pt x="677" y="1078"/>
                  </a:lnTo>
                  <a:lnTo>
                    <a:pt x="627" y="1037"/>
                  </a:lnTo>
                  <a:lnTo>
                    <a:pt x="577" y="995"/>
                  </a:lnTo>
                  <a:lnTo>
                    <a:pt x="527" y="945"/>
                  </a:lnTo>
                  <a:lnTo>
                    <a:pt x="477" y="903"/>
                  </a:lnTo>
                  <a:lnTo>
                    <a:pt x="435" y="870"/>
                  </a:lnTo>
                  <a:lnTo>
                    <a:pt x="426" y="853"/>
                  </a:lnTo>
                  <a:lnTo>
                    <a:pt x="376" y="811"/>
                  </a:lnTo>
                  <a:lnTo>
                    <a:pt x="326" y="761"/>
                  </a:lnTo>
                  <a:lnTo>
                    <a:pt x="276" y="711"/>
                  </a:lnTo>
                  <a:lnTo>
                    <a:pt x="268" y="702"/>
                  </a:lnTo>
                  <a:lnTo>
                    <a:pt x="234" y="661"/>
                  </a:lnTo>
                  <a:lnTo>
                    <a:pt x="193" y="611"/>
                  </a:lnTo>
                  <a:lnTo>
                    <a:pt x="159" y="560"/>
                  </a:lnTo>
                  <a:lnTo>
                    <a:pt x="151" y="552"/>
                  </a:lnTo>
                  <a:lnTo>
                    <a:pt x="126" y="510"/>
                  </a:lnTo>
                  <a:lnTo>
                    <a:pt x="117" y="494"/>
                  </a:lnTo>
                  <a:lnTo>
                    <a:pt x="101" y="460"/>
                  </a:lnTo>
                  <a:lnTo>
                    <a:pt x="101" y="452"/>
                  </a:lnTo>
                  <a:lnTo>
                    <a:pt x="92" y="427"/>
                  </a:lnTo>
                  <a:lnTo>
                    <a:pt x="76" y="393"/>
                  </a:lnTo>
                  <a:lnTo>
                    <a:pt x="67" y="360"/>
                  </a:lnTo>
                  <a:lnTo>
                    <a:pt x="59" y="327"/>
                  </a:lnTo>
                  <a:lnTo>
                    <a:pt x="50" y="301"/>
                  </a:lnTo>
                  <a:lnTo>
                    <a:pt x="50" y="293"/>
                  </a:lnTo>
                  <a:lnTo>
                    <a:pt x="50" y="268"/>
                  </a:lnTo>
                  <a:lnTo>
                    <a:pt x="42" y="226"/>
                  </a:lnTo>
                  <a:lnTo>
                    <a:pt x="34" y="193"/>
                  </a:lnTo>
                  <a:lnTo>
                    <a:pt x="17" y="159"/>
                  </a:lnTo>
                  <a:lnTo>
                    <a:pt x="9" y="126"/>
                  </a:lnTo>
                  <a:lnTo>
                    <a:pt x="0" y="101"/>
                  </a:lnTo>
                  <a:lnTo>
                    <a:pt x="0" y="93"/>
                  </a:lnTo>
                  <a:lnTo>
                    <a:pt x="2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4"/>
            <p:cNvSpPr/>
            <p:nvPr/>
          </p:nvSpPr>
          <p:spPr>
            <a:xfrm>
              <a:off x="7692709" y="4091907"/>
              <a:ext cx="33395" cy="42076"/>
            </a:xfrm>
            <a:custGeom>
              <a:avLst/>
              <a:gdLst/>
              <a:ahLst/>
              <a:cxnLst/>
              <a:rect l="l" t="t" r="r" b="b"/>
              <a:pathLst>
                <a:path w="677" h="853" extrusionOk="0">
                  <a:moveTo>
                    <a:pt x="109" y="34"/>
                  </a:moveTo>
                  <a:lnTo>
                    <a:pt x="134" y="59"/>
                  </a:lnTo>
                  <a:lnTo>
                    <a:pt x="159" y="75"/>
                  </a:lnTo>
                  <a:lnTo>
                    <a:pt x="184" y="100"/>
                  </a:lnTo>
                  <a:lnTo>
                    <a:pt x="184" y="100"/>
                  </a:lnTo>
                  <a:lnTo>
                    <a:pt x="192" y="125"/>
                  </a:lnTo>
                  <a:lnTo>
                    <a:pt x="209" y="142"/>
                  </a:lnTo>
                  <a:lnTo>
                    <a:pt x="217" y="167"/>
                  </a:lnTo>
                  <a:lnTo>
                    <a:pt x="234" y="192"/>
                  </a:lnTo>
                  <a:lnTo>
                    <a:pt x="251" y="217"/>
                  </a:lnTo>
                  <a:lnTo>
                    <a:pt x="259" y="234"/>
                  </a:lnTo>
                  <a:lnTo>
                    <a:pt x="276" y="259"/>
                  </a:lnTo>
                  <a:lnTo>
                    <a:pt x="293" y="284"/>
                  </a:lnTo>
                  <a:lnTo>
                    <a:pt x="309" y="301"/>
                  </a:lnTo>
                  <a:lnTo>
                    <a:pt x="326" y="326"/>
                  </a:lnTo>
                  <a:lnTo>
                    <a:pt x="343" y="343"/>
                  </a:lnTo>
                  <a:lnTo>
                    <a:pt x="359" y="368"/>
                  </a:lnTo>
                  <a:lnTo>
                    <a:pt x="376" y="384"/>
                  </a:lnTo>
                  <a:lnTo>
                    <a:pt x="393" y="409"/>
                  </a:lnTo>
                  <a:lnTo>
                    <a:pt x="410" y="426"/>
                  </a:lnTo>
                  <a:lnTo>
                    <a:pt x="435" y="460"/>
                  </a:lnTo>
                  <a:lnTo>
                    <a:pt x="443" y="468"/>
                  </a:lnTo>
                  <a:lnTo>
                    <a:pt x="476" y="510"/>
                  </a:lnTo>
                  <a:lnTo>
                    <a:pt x="518" y="551"/>
                  </a:lnTo>
                  <a:lnTo>
                    <a:pt x="552" y="593"/>
                  </a:lnTo>
                  <a:lnTo>
                    <a:pt x="593" y="635"/>
                  </a:lnTo>
                  <a:lnTo>
                    <a:pt x="677" y="727"/>
                  </a:lnTo>
                  <a:lnTo>
                    <a:pt x="677" y="727"/>
                  </a:lnTo>
                  <a:lnTo>
                    <a:pt x="677" y="852"/>
                  </a:lnTo>
                  <a:lnTo>
                    <a:pt x="543" y="852"/>
                  </a:lnTo>
                  <a:lnTo>
                    <a:pt x="543" y="852"/>
                  </a:lnTo>
                  <a:lnTo>
                    <a:pt x="460" y="777"/>
                  </a:lnTo>
                  <a:lnTo>
                    <a:pt x="418" y="735"/>
                  </a:lnTo>
                  <a:lnTo>
                    <a:pt x="376" y="694"/>
                  </a:lnTo>
                  <a:lnTo>
                    <a:pt x="334" y="652"/>
                  </a:lnTo>
                  <a:lnTo>
                    <a:pt x="293" y="610"/>
                  </a:lnTo>
                  <a:lnTo>
                    <a:pt x="293" y="602"/>
                  </a:lnTo>
                  <a:lnTo>
                    <a:pt x="259" y="560"/>
                  </a:lnTo>
                  <a:lnTo>
                    <a:pt x="243" y="543"/>
                  </a:lnTo>
                  <a:lnTo>
                    <a:pt x="217" y="518"/>
                  </a:lnTo>
                  <a:lnTo>
                    <a:pt x="201" y="493"/>
                  </a:lnTo>
                  <a:lnTo>
                    <a:pt x="184" y="476"/>
                  </a:lnTo>
                  <a:lnTo>
                    <a:pt x="167" y="451"/>
                  </a:lnTo>
                  <a:lnTo>
                    <a:pt x="151" y="426"/>
                  </a:lnTo>
                  <a:lnTo>
                    <a:pt x="126" y="401"/>
                  </a:lnTo>
                  <a:lnTo>
                    <a:pt x="109" y="376"/>
                  </a:lnTo>
                  <a:lnTo>
                    <a:pt x="92" y="351"/>
                  </a:lnTo>
                  <a:lnTo>
                    <a:pt x="75" y="326"/>
                  </a:lnTo>
                  <a:lnTo>
                    <a:pt x="59" y="301"/>
                  </a:lnTo>
                  <a:lnTo>
                    <a:pt x="42" y="276"/>
                  </a:lnTo>
                  <a:lnTo>
                    <a:pt x="34" y="251"/>
                  </a:lnTo>
                  <a:lnTo>
                    <a:pt x="17" y="217"/>
                  </a:lnTo>
                  <a:lnTo>
                    <a:pt x="0" y="192"/>
                  </a:lnTo>
                  <a:lnTo>
                    <a:pt x="0" y="192"/>
                  </a:lnTo>
                  <a:lnTo>
                    <a:pt x="0" y="159"/>
                  </a:lnTo>
                  <a:lnTo>
                    <a:pt x="0" y="125"/>
                  </a:lnTo>
                  <a:lnTo>
                    <a:pt x="0" y="92"/>
                  </a:lnTo>
                  <a:lnTo>
                    <a:pt x="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4"/>
            <p:cNvSpPr/>
            <p:nvPr/>
          </p:nvSpPr>
          <p:spPr>
            <a:xfrm>
              <a:off x="9564787" y="3099585"/>
              <a:ext cx="25206" cy="131902"/>
            </a:xfrm>
            <a:custGeom>
              <a:avLst/>
              <a:gdLst/>
              <a:ahLst/>
              <a:cxnLst/>
              <a:rect l="l" t="t" r="r" b="b"/>
              <a:pathLst>
                <a:path w="511" h="2674" extrusionOk="0">
                  <a:moveTo>
                    <a:pt x="268" y="9"/>
                  </a:moveTo>
                  <a:lnTo>
                    <a:pt x="393" y="34"/>
                  </a:lnTo>
                  <a:lnTo>
                    <a:pt x="460" y="59"/>
                  </a:lnTo>
                  <a:lnTo>
                    <a:pt x="502" y="92"/>
                  </a:lnTo>
                  <a:lnTo>
                    <a:pt x="502" y="101"/>
                  </a:lnTo>
                  <a:lnTo>
                    <a:pt x="502" y="134"/>
                  </a:lnTo>
                  <a:lnTo>
                    <a:pt x="502" y="176"/>
                  </a:lnTo>
                  <a:lnTo>
                    <a:pt x="502" y="209"/>
                  </a:lnTo>
                  <a:lnTo>
                    <a:pt x="510" y="251"/>
                  </a:lnTo>
                  <a:lnTo>
                    <a:pt x="510" y="260"/>
                  </a:lnTo>
                  <a:lnTo>
                    <a:pt x="510" y="285"/>
                  </a:lnTo>
                  <a:lnTo>
                    <a:pt x="502" y="326"/>
                  </a:lnTo>
                  <a:lnTo>
                    <a:pt x="502" y="360"/>
                  </a:lnTo>
                  <a:lnTo>
                    <a:pt x="494" y="393"/>
                  </a:lnTo>
                  <a:lnTo>
                    <a:pt x="485" y="427"/>
                  </a:lnTo>
                  <a:lnTo>
                    <a:pt x="485" y="468"/>
                  </a:lnTo>
                  <a:lnTo>
                    <a:pt x="477" y="502"/>
                  </a:lnTo>
                  <a:lnTo>
                    <a:pt x="477" y="535"/>
                  </a:lnTo>
                  <a:lnTo>
                    <a:pt x="477" y="569"/>
                  </a:lnTo>
                  <a:lnTo>
                    <a:pt x="477" y="610"/>
                  </a:lnTo>
                  <a:lnTo>
                    <a:pt x="477" y="644"/>
                  </a:lnTo>
                  <a:lnTo>
                    <a:pt x="469" y="719"/>
                  </a:lnTo>
                  <a:lnTo>
                    <a:pt x="469" y="786"/>
                  </a:lnTo>
                  <a:lnTo>
                    <a:pt x="469" y="861"/>
                  </a:lnTo>
                  <a:lnTo>
                    <a:pt x="469" y="936"/>
                  </a:lnTo>
                  <a:lnTo>
                    <a:pt x="469" y="1003"/>
                  </a:lnTo>
                  <a:lnTo>
                    <a:pt x="469" y="1078"/>
                  </a:lnTo>
                  <a:lnTo>
                    <a:pt x="469" y="1153"/>
                  </a:lnTo>
                  <a:lnTo>
                    <a:pt x="469" y="1521"/>
                  </a:lnTo>
                  <a:lnTo>
                    <a:pt x="469" y="1596"/>
                  </a:lnTo>
                  <a:lnTo>
                    <a:pt x="469" y="1671"/>
                  </a:lnTo>
                  <a:lnTo>
                    <a:pt x="469" y="1747"/>
                  </a:lnTo>
                  <a:lnTo>
                    <a:pt x="469" y="1822"/>
                  </a:lnTo>
                  <a:lnTo>
                    <a:pt x="469" y="1897"/>
                  </a:lnTo>
                  <a:lnTo>
                    <a:pt x="469" y="1972"/>
                  </a:lnTo>
                  <a:lnTo>
                    <a:pt x="477" y="2123"/>
                  </a:lnTo>
                  <a:lnTo>
                    <a:pt x="485" y="2273"/>
                  </a:lnTo>
                  <a:lnTo>
                    <a:pt x="494" y="2415"/>
                  </a:lnTo>
                  <a:lnTo>
                    <a:pt x="494" y="2423"/>
                  </a:lnTo>
                  <a:lnTo>
                    <a:pt x="285" y="2674"/>
                  </a:lnTo>
                  <a:lnTo>
                    <a:pt x="42" y="2465"/>
                  </a:lnTo>
                  <a:lnTo>
                    <a:pt x="42" y="2448"/>
                  </a:lnTo>
                  <a:lnTo>
                    <a:pt x="26" y="2306"/>
                  </a:lnTo>
                  <a:lnTo>
                    <a:pt x="17" y="2156"/>
                  </a:lnTo>
                  <a:lnTo>
                    <a:pt x="1" y="2006"/>
                  </a:lnTo>
                  <a:lnTo>
                    <a:pt x="1" y="1922"/>
                  </a:lnTo>
                  <a:lnTo>
                    <a:pt x="1" y="1847"/>
                  </a:lnTo>
                  <a:lnTo>
                    <a:pt x="1" y="1772"/>
                  </a:lnTo>
                  <a:lnTo>
                    <a:pt x="1" y="1696"/>
                  </a:lnTo>
                  <a:lnTo>
                    <a:pt x="1" y="1613"/>
                  </a:lnTo>
                  <a:lnTo>
                    <a:pt x="1" y="1538"/>
                  </a:lnTo>
                  <a:lnTo>
                    <a:pt x="1" y="1488"/>
                  </a:lnTo>
                  <a:lnTo>
                    <a:pt x="1" y="1463"/>
                  </a:lnTo>
                  <a:lnTo>
                    <a:pt x="1" y="1379"/>
                  </a:lnTo>
                  <a:lnTo>
                    <a:pt x="1" y="1070"/>
                  </a:lnTo>
                  <a:lnTo>
                    <a:pt x="1" y="995"/>
                  </a:lnTo>
                  <a:lnTo>
                    <a:pt x="1" y="911"/>
                  </a:lnTo>
                  <a:lnTo>
                    <a:pt x="1" y="836"/>
                  </a:lnTo>
                  <a:lnTo>
                    <a:pt x="1" y="752"/>
                  </a:lnTo>
                  <a:lnTo>
                    <a:pt x="1" y="677"/>
                  </a:lnTo>
                  <a:lnTo>
                    <a:pt x="9" y="602"/>
                  </a:lnTo>
                  <a:lnTo>
                    <a:pt x="9" y="560"/>
                  </a:lnTo>
                  <a:lnTo>
                    <a:pt x="9" y="519"/>
                  </a:lnTo>
                  <a:lnTo>
                    <a:pt x="9" y="477"/>
                  </a:lnTo>
                  <a:lnTo>
                    <a:pt x="9" y="443"/>
                  </a:lnTo>
                  <a:lnTo>
                    <a:pt x="17" y="402"/>
                  </a:lnTo>
                  <a:lnTo>
                    <a:pt x="26" y="360"/>
                  </a:lnTo>
                  <a:lnTo>
                    <a:pt x="26" y="318"/>
                  </a:lnTo>
                  <a:lnTo>
                    <a:pt x="34" y="285"/>
                  </a:lnTo>
                  <a:lnTo>
                    <a:pt x="42" y="243"/>
                  </a:lnTo>
                  <a:lnTo>
                    <a:pt x="51" y="201"/>
                  </a:lnTo>
                  <a:lnTo>
                    <a:pt x="51" y="176"/>
                  </a:lnTo>
                  <a:lnTo>
                    <a:pt x="59" y="159"/>
                  </a:lnTo>
                  <a:lnTo>
                    <a:pt x="84" y="126"/>
                  </a:lnTo>
                  <a:lnTo>
                    <a:pt x="101" y="92"/>
                  </a:lnTo>
                  <a:lnTo>
                    <a:pt x="126" y="51"/>
                  </a:lnTo>
                  <a:lnTo>
                    <a:pt x="143" y="17"/>
                  </a:lnTo>
                  <a:lnTo>
                    <a:pt x="143" y="9"/>
                  </a:lnTo>
                  <a:lnTo>
                    <a:pt x="1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4"/>
            <p:cNvSpPr/>
            <p:nvPr/>
          </p:nvSpPr>
          <p:spPr>
            <a:xfrm>
              <a:off x="9252001" y="3054697"/>
              <a:ext cx="54063" cy="165247"/>
            </a:xfrm>
            <a:custGeom>
              <a:avLst/>
              <a:gdLst/>
              <a:ahLst/>
              <a:cxnLst/>
              <a:rect l="l" t="t" r="r" b="b"/>
              <a:pathLst>
                <a:path w="1096" h="3350" extrusionOk="0">
                  <a:moveTo>
                    <a:pt x="352" y="125"/>
                  </a:moveTo>
                  <a:lnTo>
                    <a:pt x="444" y="259"/>
                  </a:lnTo>
                  <a:lnTo>
                    <a:pt x="452" y="301"/>
                  </a:lnTo>
                  <a:lnTo>
                    <a:pt x="494" y="485"/>
                  </a:lnTo>
                  <a:lnTo>
                    <a:pt x="536" y="668"/>
                  </a:lnTo>
                  <a:lnTo>
                    <a:pt x="577" y="852"/>
                  </a:lnTo>
                  <a:lnTo>
                    <a:pt x="669" y="1220"/>
                  </a:lnTo>
                  <a:lnTo>
                    <a:pt x="753" y="1587"/>
                  </a:lnTo>
                  <a:lnTo>
                    <a:pt x="820" y="1846"/>
                  </a:lnTo>
                  <a:lnTo>
                    <a:pt x="845" y="1963"/>
                  </a:lnTo>
                  <a:lnTo>
                    <a:pt x="928" y="2331"/>
                  </a:lnTo>
                  <a:lnTo>
                    <a:pt x="1020" y="2698"/>
                  </a:lnTo>
                  <a:lnTo>
                    <a:pt x="1062" y="2891"/>
                  </a:lnTo>
                  <a:lnTo>
                    <a:pt x="1095" y="3058"/>
                  </a:lnTo>
                  <a:lnTo>
                    <a:pt x="1095" y="3074"/>
                  </a:lnTo>
                  <a:lnTo>
                    <a:pt x="928" y="3350"/>
                  </a:lnTo>
                  <a:lnTo>
                    <a:pt x="644" y="3175"/>
                  </a:lnTo>
                  <a:lnTo>
                    <a:pt x="644" y="3158"/>
                  </a:lnTo>
                  <a:lnTo>
                    <a:pt x="611" y="2991"/>
                  </a:lnTo>
                  <a:lnTo>
                    <a:pt x="569" y="2807"/>
                  </a:lnTo>
                  <a:lnTo>
                    <a:pt x="477" y="2439"/>
                  </a:lnTo>
                  <a:lnTo>
                    <a:pt x="394" y="2063"/>
                  </a:lnTo>
                  <a:lnTo>
                    <a:pt x="360" y="1955"/>
                  </a:lnTo>
                  <a:lnTo>
                    <a:pt x="302" y="1696"/>
                  </a:lnTo>
                  <a:lnTo>
                    <a:pt x="218" y="1328"/>
                  </a:lnTo>
                  <a:lnTo>
                    <a:pt x="135" y="952"/>
                  </a:lnTo>
                  <a:lnTo>
                    <a:pt x="93" y="769"/>
                  </a:lnTo>
                  <a:lnTo>
                    <a:pt x="51" y="585"/>
                  </a:lnTo>
                  <a:lnTo>
                    <a:pt x="9" y="401"/>
                  </a:lnTo>
                  <a:lnTo>
                    <a:pt x="1" y="359"/>
                  </a:lnTo>
                  <a:lnTo>
                    <a:pt x="18" y="201"/>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4"/>
            <p:cNvSpPr/>
            <p:nvPr/>
          </p:nvSpPr>
          <p:spPr>
            <a:xfrm>
              <a:off x="9045960" y="3083110"/>
              <a:ext cx="34677" cy="94413"/>
            </a:xfrm>
            <a:custGeom>
              <a:avLst/>
              <a:gdLst/>
              <a:ahLst/>
              <a:cxnLst/>
              <a:rect l="l" t="t" r="r" b="b"/>
              <a:pathLst>
                <a:path w="703" h="1914" extrusionOk="0">
                  <a:moveTo>
                    <a:pt x="143" y="34"/>
                  </a:moveTo>
                  <a:lnTo>
                    <a:pt x="143" y="42"/>
                  </a:lnTo>
                  <a:lnTo>
                    <a:pt x="193" y="134"/>
                  </a:lnTo>
                  <a:lnTo>
                    <a:pt x="235" y="218"/>
                  </a:lnTo>
                  <a:lnTo>
                    <a:pt x="243" y="234"/>
                  </a:lnTo>
                  <a:lnTo>
                    <a:pt x="302" y="343"/>
                  </a:lnTo>
                  <a:lnTo>
                    <a:pt x="302" y="343"/>
                  </a:lnTo>
                  <a:lnTo>
                    <a:pt x="343" y="443"/>
                  </a:lnTo>
                  <a:lnTo>
                    <a:pt x="352" y="460"/>
                  </a:lnTo>
                  <a:lnTo>
                    <a:pt x="377" y="543"/>
                  </a:lnTo>
                  <a:lnTo>
                    <a:pt x="410" y="652"/>
                  </a:lnTo>
                  <a:lnTo>
                    <a:pt x="444" y="752"/>
                  </a:lnTo>
                  <a:lnTo>
                    <a:pt x="444" y="769"/>
                  </a:lnTo>
                  <a:lnTo>
                    <a:pt x="469" y="861"/>
                  </a:lnTo>
                  <a:lnTo>
                    <a:pt x="494" y="970"/>
                  </a:lnTo>
                  <a:lnTo>
                    <a:pt x="527" y="1070"/>
                  </a:lnTo>
                  <a:lnTo>
                    <a:pt x="552" y="1178"/>
                  </a:lnTo>
                  <a:lnTo>
                    <a:pt x="552" y="1187"/>
                  </a:lnTo>
                  <a:lnTo>
                    <a:pt x="586" y="1279"/>
                  </a:lnTo>
                  <a:lnTo>
                    <a:pt x="611" y="1387"/>
                  </a:lnTo>
                  <a:lnTo>
                    <a:pt x="644" y="1487"/>
                  </a:lnTo>
                  <a:lnTo>
                    <a:pt x="669" y="1596"/>
                  </a:lnTo>
                  <a:lnTo>
                    <a:pt x="703" y="1696"/>
                  </a:lnTo>
                  <a:lnTo>
                    <a:pt x="703" y="1705"/>
                  </a:lnTo>
                  <a:lnTo>
                    <a:pt x="594" y="1914"/>
                  </a:lnTo>
                  <a:lnTo>
                    <a:pt x="385" y="1805"/>
                  </a:lnTo>
                  <a:lnTo>
                    <a:pt x="385" y="1797"/>
                  </a:lnTo>
                  <a:lnTo>
                    <a:pt x="352" y="1696"/>
                  </a:lnTo>
                  <a:lnTo>
                    <a:pt x="318" y="1596"/>
                  </a:lnTo>
                  <a:lnTo>
                    <a:pt x="277" y="1487"/>
                  </a:lnTo>
                  <a:lnTo>
                    <a:pt x="243" y="1387"/>
                  </a:lnTo>
                  <a:lnTo>
                    <a:pt x="210" y="1287"/>
                  </a:lnTo>
                  <a:lnTo>
                    <a:pt x="210" y="1279"/>
                  </a:lnTo>
                  <a:lnTo>
                    <a:pt x="176" y="1178"/>
                  </a:lnTo>
                  <a:lnTo>
                    <a:pt x="143" y="1070"/>
                  </a:lnTo>
                  <a:lnTo>
                    <a:pt x="118" y="970"/>
                  </a:lnTo>
                  <a:lnTo>
                    <a:pt x="84" y="878"/>
                  </a:lnTo>
                  <a:lnTo>
                    <a:pt x="84" y="861"/>
                  </a:lnTo>
                  <a:lnTo>
                    <a:pt x="59" y="752"/>
                  </a:lnTo>
                  <a:lnTo>
                    <a:pt x="34" y="652"/>
                  </a:lnTo>
                  <a:lnTo>
                    <a:pt x="9" y="560"/>
                  </a:lnTo>
                  <a:lnTo>
                    <a:pt x="9" y="543"/>
                  </a:lnTo>
                  <a:lnTo>
                    <a:pt x="1" y="435"/>
                  </a:lnTo>
                  <a:lnTo>
                    <a:pt x="1" y="293"/>
                  </a:lnTo>
                  <a:lnTo>
                    <a:pt x="1" y="201"/>
                  </a:lnTo>
                  <a:lnTo>
                    <a:pt x="1" y="84"/>
                  </a:lnTo>
                  <a:lnTo>
                    <a:pt x="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4"/>
            <p:cNvSpPr/>
            <p:nvPr/>
          </p:nvSpPr>
          <p:spPr>
            <a:xfrm>
              <a:off x="9472890" y="2841603"/>
              <a:ext cx="37982" cy="127018"/>
            </a:xfrm>
            <a:custGeom>
              <a:avLst/>
              <a:gdLst/>
              <a:ahLst/>
              <a:cxnLst/>
              <a:rect l="l" t="t" r="r" b="b"/>
              <a:pathLst>
                <a:path w="770" h="2575" extrusionOk="0">
                  <a:moveTo>
                    <a:pt x="352" y="1"/>
                  </a:moveTo>
                  <a:lnTo>
                    <a:pt x="385" y="110"/>
                  </a:lnTo>
                  <a:lnTo>
                    <a:pt x="410" y="293"/>
                  </a:lnTo>
                  <a:lnTo>
                    <a:pt x="460" y="594"/>
                  </a:lnTo>
                  <a:lnTo>
                    <a:pt x="510" y="886"/>
                  </a:lnTo>
                  <a:lnTo>
                    <a:pt x="560" y="1187"/>
                  </a:lnTo>
                  <a:lnTo>
                    <a:pt x="611" y="1480"/>
                  </a:lnTo>
                  <a:lnTo>
                    <a:pt x="636" y="1630"/>
                  </a:lnTo>
                  <a:lnTo>
                    <a:pt x="661" y="1780"/>
                  </a:lnTo>
                  <a:lnTo>
                    <a:pt x="686" y="1931"/>
                  </a:lnTo>
                  <a:lnTo>
                    <a:pt x="711" y="2073"/>
                  </a:lnTo>
                  <a:lnTo>
                    <a:pt x="744" y="2223"/>
                  </a:lnTo>
                  <a:lnTo>
                    <a:pt x="769" y="2374"/>
                  </a:lnTo>
                  <a:lnTo>
                    <a:pt x="636" y="2574"/>
                  </a:lnTo>
                  <a:lnTo>
                    <a:pt x="427" y="2440"/>
                  </a:lnTo>
                  <a:lnTo>
                    <a:pt x="402" y="2290"/>
                  </a:lnTo>
                  <a:lnTo>
                    <a:pt x="368" y="2140"/>
                  </a:lnTo>
                  <a:lnTo>
                    <a:pt x="343" y="1989"/>
                  </a:lnTo>
                  <a:lnTo>
                    <a:pt x="310" y="1847"/>
                  </a:lnTo>
                  <a:lnTo>
                    <a:pt x="285" y="1697"/>
                  </a:lnTo>
                  <a:lnTo>
                    <a:pt x="260" y="1546"/>
                  </a:lnTo>
                  <a:lnTo>
                    <a:pt x="201" y="1246"/>
                  </a:lnTo>
                  <a:lnTo>
                    <a:pt x="143" y="953"/>
                  </a:lnTo>
                  <a:lnTo>
                    <a:pt x="93" y="653"/>
                  </a:lnTo>
                  <a:lnTo>
                    <a:pt x="34" y="360"/>
                  </a:lnTo>
                  <a:lnTo>
                    <a:pt x="1" y="176"/>
                  </a:lnTo>
                  <a:lnTo>
                    <a:pt x="1" y="68"/>
                  </a:lnTo>
                  <a:lnTo>
                    <a:pt x="26" y="59"/>
                  </a:lnTo>
                  <a:lnTo>
                    <a:pt x="32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4"/>
            <p:cNvSpPr/>
            <p:nvPr/>
          </p:nvSpPr>
          <p:spPr>
            <a:xfrm>
              <a:off x="9762650" y="2935177"/>
              <a:ext cx="26390" cy="188776"/>
            </a:xfrm>
            <a:custGeom>
              <a:avLst/>
              <a:gdLst/>
              <a:ahLst/>
              <a:cxnLst/>
              <a:rect l="l" t="t" r="r" b="b"/>
              <a:pathLst>
                <a:path w="535" h="3827" extrusionOk="0">
                  <a:moveTo>
                    <a:pt x="418" y="151"/>
                  </a:moveTo>
                  <a:lnTo>
                    <a:pt x="418" y="159"/>
                  </a:lnTo>
                  <a:lnTo>
                    <a:pt x="468" y="368"/>
                  </a:lnTo>
                  <a:lnTo>
                    <a:pt x="468" y="385"/>
                  </a:lnTo>
                  <a:lnTo>
                    <a:pt x="510" y="518"/>
                  </a:lnTo>
                  <a:lnTo>
                    <a:pt x="526" y="610"/>
                  </a:lnTo>
                  <a:lnTo>
                    <a:pt x="535" y="635"/>
                  </a:lnTo>
                  <a:lnTo>
                    <a:pt x="526" y="827"/>
                  </a:lnTo>
                  <a:lnTo>
                    <a:pt x="526" y="928"/>
                  </a:lnTo>
                  <a:lnTo>
                    <a:pt x="526" y="928"/>
                  </a:lnTo>
                  <a:lnTo>
                    <a:pt x="518" y="1036"/>
                  </a:lnTo>
                  <a:lnTo>
                    <a:pt x="518" y="1136"/>
                  </a:lnTo>
                  <a:lnTo>
                    <a:pt x="510" y="1245"/>
                  </a:lnTo>
                  <a:lnTo>
                    <a:pt x="510" y="1337"/>
                  </a:lnTo>
                  <a:lnTo>
                    <a:pt x="510" y="1354"/>
                  </a:lnTo>
                  <a:lnTo>
                    <a:pt x="501" y="1454"/>
                  </a:lnTo>
                  <a:lnTo>
                    <a:pt x="501" y="1563"/>
                  </a:lnTo>
                  <a:lnTo>
                    <a:pt x="493" y="1663"/>
                  </a:lnTo>
                  <a:lnTo>
                    <a:pt x="493" y="1771"/>
                  </a:lnTo>
                  <a:lnTo>
                    <a:pt x="493" y="1872"/>
                  </a:lnTo>
                  <a:lnTo>
                    <a:pt x="493" y="1980"/>
                  </a:lnTo>
                  <a:lnTo>
                    <a:pt x="493" y="2080"/>
                  </a:lnTo>
                  <a:lnTo>
                    <a:pt x="493" y="2189"/>
                  </a:lnTo>
                  <a:lnTo>
                    <a:pt x="493" y="2289"/>
                  </a:lnTo>
                  <a:lnTo>
                    <a:pt x="493" y="2306"/>
                  </a:lnTo>
                  <a:lnTo>
                    <a:pt x="493" y="2398"/>
                  </a:lnTo>
                  <a:lnTo>
                    <a:pt x="493" y="2507"/>
                  </a:lnTo>
                  <a:lnTo>
                    <a:pt x="493" y="2941"/>
                  </a:lnTo>
                  <a:lnTo>
                    <a:pt x="493" y="3041"/>
                  </a:lnTo>
                  <a:lnTo>
                    <a:pt x="493" y="3150"/>
                  </a:lnTo>
                  <a:lnTo>
                    <a:pt x="493" y="3250"/>
                  </a:lnTo>
                  <a:lnTo>
                    <a:pt x="493" y="3359"/>
                  </a:lnTo>
                  <a:lnTo>
                    <a:pt x="501" y="3459"/>
                  </a:lnTo>
                  <a:lnTo>
                    <a:pt x="501" y="3551"/>
                  </a:lnTo>
                  <a:lnTo>
                    <a:pt x="501" y="3568"/>
                  </a:lnTo>
                  <a:lnTo>
                    <a:pt x="284" y="3826"/>
                  </a:lnTo>
                  <a:lnTo>
                    <a:pt x="34" y="3601"/>
                  </a:lnTo>
                  <a:lnTo>
                    <a:pt x="34" y="3584"/>
                  </a:lnTo>
                  <a:lnTo>
                    <a:pt x="25" y="3492"/>
                  </a:lnTo>
                  <a:lnTo>
                    <a:pt x="17" y="3384"/>
                  </a:lnTo>
                  <a:lnTo>
                    <a:pt x="8" y="3267"/>
                  </a:lnTo>
                  <a:lnTo>
                    <a:pt x="0" y="3158"/>
                  </a:lnTo>
                  <a:lnTo>
                    <a:pt x="0" y="3041"/>
                  </a:lnTo>
                  <a:lnTo>
                    <a:pt x="0" y="2933"/>
                  </a:lnTo>
                  <a:lnTo>
                    <a:pt x="0" y="2824"/>
                  </a:lnTo>
                  <a:lnTo>
                    <a:pt x="0" y="2707"/>
                  </a:lnTo>
                  <a:lnTo>
                    <a:pt x="0" y="2264"/>
                  </a:lnTo>
                  <a:lnTo>
                    <a:pt x="0" y="2147"/>
                  </a:lnTo>
                  <a:lnTo>
                    <a:pt x="0" y="2039"/>
                  </a:lnTo>
                  <a:lnTo>
                    <a:pt x="0" y="1930"/>
                  </a:lnTo>
                  <a:lnTo>
                    <a:pt x="0" y="1813"/>
                  </a:lnTo>
                  <a:lnTo>
                    <a:pt x="0" y="1705"/>
                  </a:lnTo>
                  <a:lnTo>
                    <a:pt x="8" y="1588"/>
                  </a:lnTo>
                  <a:lnTo>
                    <a:pt x="17" y="1479"/>
                  </a:lnTo>
                  <a:lnTo>
                    <a:pt x="17" y="1370"/>
                  </a:lnTo>
                  <a:lnTo>
                    <a:pt x="25" y="1253"/>
                  </a:lnTo>
                  <a:lnTo>
                    <a:pt x="25" y="1237"/>
                  </a:lnTo>
                  <a:lnTo>
                    <a:pt x="34" y="1145"/>
                  </a:lnTo>
                  <a:lnTo>
                    <a:pt x="42" y="1036"/>
                  </a:lnTo>
                  <a:lnTo>
                    <a:pt x="50" y="928"/>
                  </a:lnTo>
                  <a:lnTo>
                    <a:pt x="67" y="811"/>
                  </a:lnTo>
                  <a:lnTo>
                    <a:pt x="67" y="811"/>
                  </a:lnTo>
                  <a:lnTo>
                    <a:pt x="75" y="702"/>
                  </a:lnTo>
                  <a:lnTo>
                    <a:pt x="100" y="510"/>
                  </a:lnTo>
                  <a:lnTo>
                    <a:pt x="109" y="485"/>
                  </a:lnTo>
                  <a:lnTo>
                    <a:pt x="142" y="401"/>
                  </a:lnTo>
                  <a:lnTo>
                    <a:pt x="201" y="268"/>
                  </a:lnTo>
                  <a:lnTo>
                    <a:pt x="201" y="259"/>
                  </a:lnTo>
                  <a:lnTo>
                    <a:pt x="293" y="67"/>
                  </a:lnTo>
                  <a:lnTo>
                    <a:pt x="293" y="59"/>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4"/>
            <p:cNvSpPr/>
            <p:nvPr/>
          </p:nvSpPr>
          <p:spPr>
            <a:xfrm>
              <a:off x="9698316" y="2864688"/>
              <a:ext cx="17758" cy="136884"/>
            </a:xfrm>
            <a:custGeom>
              <a:avLst/>
              <a:gdLst/>
              <a:ahLst/>
              <a:cxnLst/>
              <a:rect l="l" t="t" r="r" b="b"/>
              <a:pathLst>
                <a:path w="360" h="2775" extrusionOk="0">
                  <a:moveTo>
                    <a:pt x="284" y="59"/>
                  </a:moveTo>
                  <a:lnTo>
                    <a:pt x="284" y="76"/>
                  </a:lnTo>
                  <a:lnTo>
                    <a:pt x="293" y="143"/>
                  </a:lnTo>
                  <a:lnTo>
                    <a:pt x="309" y="226"/>
                  </a:lnTo>
                  <a:lnTo>
                    <a:pt x="318" y="285"/>
                  </a:lnTo>
                  <a:lnTo>
                    <a:pt x="318" y="302"/>
                  </a:lnTo>
                  <a:lnTo>
                    <a:pt x="335" y="385"/>
                  </a:lnTo>
                  <a:lnTo>
                    <a:pt x="343" y="435"/>
                  </a:lnTo>
                  <a:lnTo>
                    <a:pt x="343" y="460"/>
                  </a:lnTo>
                  <a:lnTo>
                    <a:pt x="360" y="544"/>
                  </a:lnTo>
                  <a:lnTo>
                    <a:pt x="360" y="1053"/>
                  </a:lnTo>
                  <a:lnTo>
                    <a:pt x="351" y="1337"/>
                  </a:lnTo>
                  <a:lnTo>
                    <a:pt x="351" y="1496"/>
                  </a:lnTo>
                  <a:lnTo>
                    <a:pt x="351" y="1655"/>
                  </a:lnTo>
                  <a:lnTo>
                    <a:pt x="351" y="2281"/>
                  </a:lnTo>
                  <a:lnTo>
                    <a:pt x="351" y="2357"/>
                  </a:lnTo>
                  <a:lnTo>
                    <a:pt x="351" y="2432"/>
                  </a:lnTo>
                  <a:lnTo>
                    <a:pt x="351" y="2515"/>
                  </a:lnTo>
                  <a:lnTo>
                    <a:pt x="351" y="2582"/>
                  </a:lnTo>
                  <a:lnTo>
                    <a:pt x="351" y="2591"/>
                  </a:lnTo>
                  <a:lnTo>
                    <a:pt x="184" y="2774"/>
                  </a:lnTo>
                  <a:lnTo>
                    <a:pt x="0" y="2607"/>
                  </a:lnTo>
                  <a:lnTo>
                    <a:pt x="0" y="2599"/>
                  </a:lnTo>
                  <a:lnTo>
                    <a:pt x="0" y="2532"/>
                  </a:lnTo>
                  <a:lnTo>
                    <a:pt x="0" y="2449"/>
                  </a:lnTo>
                  <a:lnTo>
                    <a:pt x="0" y="2365"/>
                  </a:lnTo>
                  <a:lnTo>
                    <a:pt x="0" y="2290"/>
                  </a:lnTo>
                  <a:lnTo>
                    <a:pt x="0" y="1730"/>
                  </a:lnTo>
                  <a:lnTo>
                    <a:pt x="0" y="1647"/>
                  </a:lnTo>
                  <a:lnTo>
                    <a:pt x="0" y="1488"/>
                  </a:lnTo>
                  <a:lnTo>
                    <a:pt x="9" y="1329"/>
                  </a:lnTo>
                  <a:lnTo>
                    <a:pt x="25" y="1037"/>
                  </a:lnTo>
                  <a:lnTo>
                    <a:pt x="25" y="1012"/>
                  </a:lnTo>
                  <a:lnTo>
                    <a:pt x="34" y="853"/>
                  </a:lnTo>
                  <a:lnTo>
                    <a:pt x="42" y="694"/>
                  </a:lnTo>
                  <a:lnTo>
                    <a:pt x="51" y="544"/>
                  </a:lnTo>
                  <a:lnTo>
                    <a:pt x="51" y="544"/>
                  </a:lnTo>
                  <a:lnTo>
                    <a:pt x="59" y="460"/>
                  </a:lnTo>
                  <a:lnTo>
                    <a:pt x="59" y="435"/>
                  </a:lnTo>
                  <a:lnTo>
                    <a:pt x="76" y="385"/>
                  </a:lnTo>
                  <a:lnTo>
                    <a:pt x="92" y="310"/>
                  </a:lnTo>
                  <a:lnTo>
                    <a:pt x="92" y="293"/>
                  </a:lnTo>
                  <a:lnTo>
                    <a:pt x="101" y="226"/>
                  </a:lnTo>
                  <a:lnTo>
                    <a:pt x="117" y="151"/>
                  </a:lnTo>
                  <a:lnTo>
                    <a:pt x="134" y="76"/>
                  </a:lnTo>
                  <a:lnTo>
                    <a:pt x="134" y="68"/>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4"/>
            <p:cNvSpPr/>
            <p:nvPr/>
          </p:nvSpPr>
          <p:spPr>
            <a:xfrm>
              <a:off x="9753969" y="2617853"/>
              <a:ext cx="33444" cy="131112"/>
            </a:xfrm>
            <a:custGeom>
              <a:avLst/>
              <a:gdLst/>
              <a:ahLst/>
              <a:cxnLst/>
              <a:rect l="l" t="t" r="r" b="b"/>
              <a:pathLst>
                <a:path w="678" h="2658" extrusionOk="0">
                  <a:moveTo>
                    <a:pt x="569" y="76"/>
                  </a:moveTo>
                  <a:lnTo>
                    <a:pt x="569" y="76"/>
                  </a:lnTo>
                  <a:lnTo>
                    <a:pt x="594" y="151"/>
                  </a:lnTo>
                  <a:lnTo>
                    <a:pt x="619" y="235"/>
                  </a:lnTo>
                  <a:lnTo>
                    <a:pt x="619" y="243"/>
                  </a:lnTo>
                  <a:lnTo>
                    <a:pt x="644" y="310"/>
                  </a:lnTo>
                  <a:lnTo>
                    <a:pt x="669" y="368"/>
                  </a:lnTo>
                  <a:lnTo>
                    <a:pt x="669" y="393"/>
                  </a:lnTo>
                  <a:lnTo>
                    <a:pt x="677" y="427"/>
                  </a:lnTo>
                  <a:lnTo>
                    <a:pt x="677" y="469"/>
                  </a:lnTo>
                  <a:lnTo>
                    <a:pt x="677" y="469"/>
                  </a:lnTo>
                  <a:lnTo>
                    <a:pt x="669" y="535"/>
                  </a:lnTo>
                  <a:lnTo>
                    <a:pt x="661" y="611"/>
                  </a:lnTo>
                  <a:lnTo>
                    <a:pt x="661" y="661"/>
                  </a:lnTo>
                  <a:lnTo>
                    <a:pt x="661" y="686"/>
                  </a:lnTo>
                  <a:lnTo>
                    <a:pt x="652" y="761"/>
                  </a:lnTo>
                  <a:lnTo>
                    <a:pt x="636" y="828"/>
                  </a:lnTo>
                  <a:lnTo>
                    <a:pt x="627" y="903"/>
                  </a:lnTo>
                  <a:lnTo>
                    <a:pt x="627" y="936"/>
                  </a:lnTo>
                  <a:lnTo>
                    <a:pt x="619" y="978"/>
                  </a:lnTo>
                  <a:lnTo>
                    <a:pt x="611" y="1045"/>
                  </a:lnTo>
                  <a:lnTo>
                    <a:pt x="602" y="1120"/>
                  </a:lnTo>
                  <a:lnTo>
                    <a:pt x="594" y="1195"/>
                  </a:lnTo>
                  <a:lnTo>
                    <a:pt x="585" y="1271"/>
                  </a:lnTo>
                  <a:lnTo>
                    <a:pt x="577" y="1337"/>
                  </a:lnTo>
                  <a:lnTo>
                    <a:pt x="560" y="1413"/>
                  </a:lnTo>
                  <a:lnTo>
                    <a:pt x="544" y="1563"/>
                  </a:lnTo>
                  <a:lnTo>
                    <a:pt x="544" y="1596"/>
                  </a:lnTo>
                  <a:lnTo>
                    <a:pt x="535" y="1705"/>
                  </a:lnTo>
                  <a:lnTo>
                    <a:pt x="510" y="1855"/>
                  </a:lnTo>
                  <a:lnTo>
                    <a:pt x="494" y="2006"/>
                  </a:lnTo>
                  <a:lnTo>
                    <a:pt x="477" y="2156"/>
                  </a:lnTo>
                  <a:lnTo>
                    <a:pt x="452" y="2440"/>
                  </a:lnTo>
                  <a:lnTo>
                    <a:pt x="452" y="2448"/>
                  </a:lnTo>
                  <a:lnTo>
                    <a:pt x="210" y="2657"/>
                  </a:lnTo>
                  <a:lnTo>
                    <a:pt x="1" y="2415"/>
                  </a:lnTo>
                  <a:lnTo>
                    <a:pt x="1" y="2407"/>
                  </a:lnTo>
                  <a:lnTo>
                    <a:pt x="9" y="2114"/>
                  </a:lnTo>
                  <a:lnTo>
                    <a:pt x="17" y="1964"/>
                  </a:lnTo>
                  <a:lnTo>
                    <a:pt x="26" y="1814"/>
                  </a:lnTo>
                  <a:lnTo>
                    <a:pt x="34" y="1663"/>
                  </a:lnTo>
                  <a:lnTo>
                    <a:pt x="34" y="1546"/>
                  </a:lnTo>
                  <a:lnTo>
                    <a:pt x="34" y="1513"/>
                  </a:lnTo>
                  <a:lnTo>
                    <a:pt x="51" y="1362"/>
                  </a:lnTo>
                  <a:lnTo>
                    <a:pt x="51" y="1287"/>
                  </a:lnTo>
                  <a:lnTo>
                    <a:pt x="59" y="1212"/>
                  </a:lnTo>
                  <a:lnTo>
                    <a:pt x="68" y="1137"/>
                  </a:lnTo>
                  <a:lnTo>
                    <a:pt x="76" y="1062"/>
                  </a:lnTo>
                  <a:lnTo>
                    <a:pt x="84" y="978"/>
                  </a:lnTo>
                  <a:lnTo>
                    <a:pt x="93" y="903"/>
                  </a:lnTo>
                  <a:lnTo>
                    <a:pt x="93" y="861"/>
                  </a:lnTo>
                  <a:lnTo>
                    <a:pt x="93" y="828"/>
                  </a:lnTo>
                  <a:lnTo>
                    <a:pt x="101" y="753"/>
                  </a:lnTo>
                  <a:lnTo>
                    <a:pt x="109" y="677"/>
                  </a:lnTo>
                  <a:lnTo>
                    <a:pt x="126" y="602"/>
                  </a:lnTo>
                  <a:lnTo>
                    <a:pt x="126" y="577"/>
                  </a:lnTo>
                  <a:lnTo>
                    <a:pt x="134" y="527"/>
                  </a:lnTo>
                  <a:lnTo>
                    <a:pt x="151" y="452"/>
                  </a:lnTo>
                  <a:lnTo>
                    <a:pt x="168" y="377"/>
                  </a:lnTo>
                  <a:lnTo>
                    <a:pt x="168" y="377"/>
                  </a:lnTo>
                  <a:lnTo>
                    <a:pt x="184" y="335"/>
                  </a:lnTo>
                  <a:lnTo>
                    <a:pt x="201" y="310"/>
                  </a:lnTo>
                  <a:lnTo>
                    <a:pt x="218" y="285"/>
                  </a:lnTo>
                  <a:lnTo>
                    <a:pt x="260" y="243"/>
                  </a:lnTo>
                  <a:lnTo>
                    <a:pt x="310" y="185"/>
                  </a:lnTo>
                  <a:lnTo>
                    <a:pt x="318" y="176"/>
                  </a:lnTo>
                  <a:lnTo>
                    <a:pt x="377" y="109"/>
                  </a:lnTo>
                  <a:lnTo>
                    <a:pt x="418" y="51"/>
                  </a:lnTo>
                  <a:lnTo>
                    <a:pt x="418" y="51"/>
                  </a:lnTo>
                  <a:lnTo>
                    <a:pt x="502"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4"/>
            <p:cNvSpPr/>
            <p:nvPr/>
          </p:nvSpPr>
          <p:spPr>
            <a:xfrm>
              <a:off x="9678141" y="2482696"/>
              <a:ext cx="18153" cy="136884"/>
            </a:xfrm>
            <a:custGeom>
              <a:avLst/>
              <a:gdLst/>
              <a:ahLst/>
              <a:cxnLst/>
              <a:rect l="l" t="t" r="r" b="b"/>
              <a:pathLst>
                <a:path w="368" h="2775" extrusionOk="0">
                  <a:moveTo>
                    <a:pt x="276" y="76"/>
                  </a:moveTo>
                  <a:lnTo>
                    <a:pt x="276" y="84"/>
                  </a:lnTo>
                  <a:lnTo>
                    <a:pt x="301" y="235"/>
                  </a:lnTo>
                  <a:lnTo>
                    <a:pt x="309" y="301"/>
                  </a:lnTo>
                  <a:lnTo>
                    <a:pt x="326" y="393"/>
                  </a:lnTo>
                  <a:lnTo>
                    <a:pt x="334" y="452"/>
                  </a:lnTo>
                  <a:lnTo>
                    <a:pt x="334" y="477"/>
                  </a:lnTo>
                  <a:lnTo>
                    <a:pt x="343" y="552"/>
                  </a:lnTo>
                  <a:lnTo>
                    <a:pt x="343" y="569"/>
                  </a:lnTo>
                  <a:lnTo>
                    <a:pt x="343" y="636"/>
                  </a:lnTo>
                  <a:lnTo>
                    <a:pt x="343" y="711"/>
                  </a:lnTo>
                  <a:lnTo>
                    <a:pt x="343" y="1663"/>
                  </a:lnTo>
                  <a:lnTo>
                    <a:pt x="343" y="1738"/>
                  </a:lnTo>
                  <a:lnTo>
                    <a:pt x="343" y="1813"/>
                  </a:lnTo>
                  <a:lnTo>
                    <a:pt x="343" y="1897"/>
                  </a:lnTo>
                  <a:lnTo>
                    <a:pt x="343" y="1972"/>
                  </a:lnTo>
                  <a:lnTo>
                    <a:pt x="343" y="2047"/>
                  </a:lnTo>
                  <a:lnTo>
                    <a:pt x="343" y="2131"/>
                  </a:lnTo>
                  <a:lnTo>
                    <a:pt x="343" y="2206"/>
                  </a:lnTo>
                  <a:lnTo>
                    <a:pt x="343" y="2290"/>
                  </a:lnTo>
                  <a:lnTo>
                    <a:pt x="351" y="2365"/>
                  </a:lnTo>
                  <a:lnTo>
                    <a:pt x="359" y="2440"/>
                  </a:lnTo>
                  <a:lnTo>
                    <a:pt x="359" y="2524"/>
                  </a:lnTo>
                  <a:lnTo>
                    <a:pt x="368" y="2590"/>
                  </a:lnTo>
                  <a:lnTo>
                    <a:pt x="368" y="2599"/>
                  </a:lnTo>
                  <a:lnTo>
                    <a:pt x="226" y="2774"/>
                  </a:lnTo>
                  <a:lnTo>
                    <a:pt x="59" y="2632"/>
                  </a:lnTo>
                  <a:lnTo>
                    <a:pt x="59" y="2624"/>
                  </a:lnTo>
                  <a:lnTo>
                    <a:pt x="50" y="2557"/>
                  </a:lnTo>
                  <a:lnTo>
                    <a:pt x="42" y="2473"/>
                  </a:lnTo>
                  <a:lnTo>
                    <a:pt x="33" y="2390"/>
                  </a:lnTo>
                  <a:lnTo>
                    <a:pt x="25" y="2315"/>
                  </a:lnTo>
                  <a:lnTo>
                    <a:pt x="17" y="2231"/>
                  </a:lnTo>
                  <a:lnTo>
                    <a:pt x="8" y="2148"/>
                  </a:lnTo>
                  <a:lnTo>
                    <a:pt x="0" y="2072"/>
                  </a:lnTo>
                  <a:lnTo>
                    <a:pt x="0" y="1989"/>
                  </a:lnTo>
                  <a:lnTo>
                    <a:pt x="0" y="1905"/>
                  </a:lnTo>
                  <a:lnTo>
                    <a:pt x="0" y="1830"/>
                  </a:lnTo>
                  <a:lnTo>
                    <a:pt x="0" y="1755"/>
                  </a:lnTo>
                  <a:lnTo>
                    <a:pt x="0" y="1747"/>
                  </a:lnTo>
                  <a:lnTo>
                    <a:pt x="0" y="1663"/>
                  </a:lnTo>
                  <a:lnTo>
                    <a:pt x="0" y="1588"/>
                  </a:lnTo>
                  <a:lnTo>
                    <a:pt x="0" y="1504"/>
                  </a:lnTo>
                  <a:lnTo>
                    <a:pt x="0" y="1020"/>
                  </a:lnTo>
                  <a:lnTo>
                    <a:pt x="0" y="945"/>
                  </a:lnTo>
                  <a:lnTo>
                    <a:pt x="0" y="861"/>
                  </a:lnTo>
                  <a:lnTo>
                    <a:pt x="0" y="778"/>
                  </a:lnTo>
                  <a:lnTo>
                    <a:pt x="0" y="702"/>
                  </a:lnTo>
                  <a:lnTo>
                    <a:pt x="0" y="619"/>
                  </a:lnTo>
                  <a:lnTo>
                    <a:pt x="0" y="552"/>
                  </a:lnTo>
                  <a:lnTo>
                    <a:pt x="0" y="544"/>
                  </a:lnTo>
                  <a:lnTo>
                    <a:pt x="17" y="460"/>
                  </a:lnTo>
                  <a:lnTo>
                    <a:pt x="17" y="435"/>
                  </a:lnTo>
                  <a:lnTo>
                    <a:pt x="25" y="377"/>
                  </a:lnTo>
                  <a:lnTo>
                    <a:pt x="50" y="285"/>
                  </a:lnTo>
                  <a:lnTo>
                    <a:pt x="75" y="218"/>
                  </a:lnTo>
                  <a:lnTo>
                    <a:pt x="109" y="67"/>
                  </a:lnTo>
                  <a:lnTo>
                    <a:pt x="109" y="59"/>
                  </a:lnTo>
                  <a:lnTo>
                    <a:pt x="18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4"/>
            <p:cNvSpPr/>
            <p:nvPr/>
          </p:nvSpPr>
          <p:spPr>
            <a:xfrm>
              <a:off x="9443244" y="2437808"/>
              <a:ext cx="37538" cy="157453"/>
            </a:xfrm>
            <a:custGeom>
              <a:avLst/>
              <a:gdLst/>
              <a:ahLst/>
              <a:cxnLst/>
              <a:rect l="l" t="t" r="r" b="b"/>
              <a:pathLst>
                <a:path w="761" h="3192" extrusionOk="0">
                  <a:moveTo>
                    <a:pt x="368" y="0"/>
                  </a:moveTo>
                  <a:lnTo>
                    <a:pt x="476" y="92"/>
                  </a:lnTo>
                  <a:lnTo>
                    <a:pt x="518" y="125"/>
                  </a:lnTo>
                  <a:lnTo>
                    <a:pt x="543" y="184"/>
                  </a:lnTo>
                  <a:lnTo>
                    <a:pt x="560" y="242"/>
                  </a:lnTo>
                  <a:lnTo>
                    <a:pt x="577" y="276"/>
                  </a:lnTo>
                  <a:lnTo>
                    <a:pt x="602" y="359"/>
                  </a:lnTo>
                  <a:lnTo>
                    <a:pt x="602" y="543"/>
                  </a:lnTo>
                  <a:lnTo>
                    <a:pt x="602" y="635"/>
                  </a:lnTo>
                  <a:lnTo>
                    <a:pt x="602" y="727"/>
                  </a:lnTo>
                  <a:lnTo>
                    <a:pt x="602" y="819"/>
                  </a:lnTo>
                  <a:lnTo>
                    <a:pt x="602" y="902"/>
                  </a:lnTo>
                  <a:lnTo>
                    <a:pt x="602" y="961"/>
                  </a:lnTo>
                  <a:lnTo>
                    <a:pt x="602" y="994"/>
                  </a:lnTo>
                  <a:lnTo>
                    <a:pt x="602" y="1086"/>
                  </a:lnTo>
                  <a:lnTo>
                    <a:pt x="610" y="1178"/>
                  </a:lnTo>
                  <a:lnTo>
                    <a:pt x="610" y="1270"/>
                  </a:lnTo>
                  <a:lnTo>
                    <a:pt x="618" y="1370"/>
                  </a:lnTo>
                  <a:lnTo>
                    <a:pt x="627" y="1462"/>
                  </a:lnTo>
                  <a:lnTo>
                    <a:pt x="635" y="1554"/>
                  </a:lnTo>
                  <a:lnTo>
                    <a:pt x="644" y="1646"/>
                  </a:lnTo>
                  <a:lnTo>
                    <a:pt x="660" y="1821"/>
                  </a:lnTo>
                  <a:lnTo>
                    <a:pt x="660" y="1830"/>
                  </a:lnTo>
                  <a:lnTo>
                    <a:pt x="677" y="2013"/>
                  </a:lnTo>
                  <a:lnTo>
                    <a:pt x="694" y="2205"/>
                  </a:lnTo>
                  <a:lnTo>
                    <a:pt x="710" y="2389"/>
                  </a:lnTo>
                  <a:lnTo>
                    <a:pt x="727" y="2581"/>
                  </a:lnTo>
                  <a:lnTo>
                    <a:pt x="744" y="2765"/>
                  </a:lnTo>
                  <a:lnTo>
                    <a:pt x="752" y="2857"/>
                  </a:lnTo>
                  <a:lnTo>
                    <a:pt x="760" y="2941"/>
                  </a:lnTo>
                  <a:lnTo>
                    <a:pt x="760" y="2949"/>
                  </a:lnTo>
                  <a:lnTo>
                    <a:pt x="568" y="3191"/>
                  </a:lnTo>
                  <a:lnTo>
                    <a:pt x="334" y="2999"/>
                  </a:lnTo>
                  <a:lnTo>
                    <a:pt x="334" y="2982"/>
                  </a:lnTo>
                  <a:lnTo>
                    <a:pt x="326" y="2907"/>
                  </a:lnTo>
                  <a:lnTo>
                    <a:pt x="309" y="2815"/>
                  </a:lnTo>
                  <a:lnTo>
                    <a:pt x="284" y="2632"/>
                  </a:lnTo>
                  <a:lnTo>
                    <a:pt x="251" y="2448"/>
                  </a:lnTo>
                  <a:lnTo>
                    <a:pt x="217" y="2264"/>
                  </a:lnTo>
                  <a:lnTo>
                    <a:pt x="192" y="2080"/>
                  </a:lnTo>
                  <a:lnTo>
                    <a:pt x="159" y="1896"/>
                  </a:lnTo>
                  <a:lnTo>
                    <a:pt x="159" y="1888"/>
                  </a:lnTo>
                  <a:lnTo>
                    <a:pt x="134" y="1704"/>
                  </a:lnTo>
                  <a:lnTo>
                    <a:pt x="117" y="1612"/>
                  </a:lnTo>
                  <a:lnTo>
                    <a:pt x="109" y="1520"/>
                  </a:lnTo>
                  <a:lnTo>
                    <a:pt x="92" y="1429"/>
                  </a:lnTo>
                  <a:lnTo>
                    <a:pt x="75" y="1328"/>
                  </a:lnTo>
                  <a:lnTo>
                    <a:pt x="67" y="1236"/>
                  </a:lnTo>
                  <a:lnTo>
                    <a:pt x="50" y="1145"/>
                  </a:lnTo>
                  <a:lnTo>
                    <a:pt x="42" y="1044"/>
                  </a:lnTo>
                  <a:lnTo>
                    <a:pt x="42" y="1011"/>
                  </a:lnTo>
                  <a:lnTo>
                    <a:pt x="34" y="952"/>
                  </a:lnTo>
                  <a:lnTo>
                    <a:pt x="25" y="860"/>
                  </a:lnTo>
                  <a:lnTo>
                    <a:pt x="17" y="760"/>
                  </a:lnTo>
                  <a:lnTo>
                    <a:pt x="9" y="668"/>
                  </a:lnTo>
                  <a:lnTo>
                    <a:pt x="9" y="568"/>
                  </a:lnTo>
                  <a:lnTo>
                    <a:pt x="0" y="476"/>
                  </a:lnTo>
                  <a:lnTo>
                    <a:pt x="0" y="384"/>
                  </a:lnTo>
                  <a:lnTo>
                    <a:pt x="0" y="384"/>
                  </a:lnTo>
                  <a:lnTo>
                    <a:pt x="25" y="284"/>
                  </a:lnTo>
                  <a:lnTo>
                    <a:pt x="34" y="251"/>
                  </a:lnTo>
                  <a:lnTo>
                    <a:pt x="50" y="192"/>
                  </a:lnTo>
                  <a:lnTo>
                    <a:pt x="75" y="125"/>
                  </a:lnTo>
                  <a:lnTo>
                    <a:pt x="117" y="92"/>
                  </a:lnTo>
                  <a:lnTo>
                    <a:pt x="22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4"/>
            <p:cNvSpPr/>
            <p:nvPr/>
          </p:nvSpPr>
          <p:spPr>
            <a:xfrm>
              <a:off x="9606814" y="2678427"/>
              <a:ext cx="23135" cy="67628"/>
            </a:xfrm>
            <a:custGeom>
              <a:avLst/>
              <a:gdLst/>
              <a:ahLst/>
              <a:cxnLst/>
              <a:rect l="l" t="t" r="r" b="b"/>
              <a:pathLst>
                <a:path w="469" h="1371" extrusionOk="0">
                  <a:moveTo>
                    <a:pt x="302" y="9"/>
                  </a:moveTo>
                  <a:lnTo>
                    <a:pt x="377" y="93"/>
                  </a:lnTo>
                  <a:lnTo>
                    <a:pt x="410" y="118"/>
                  </a:lnTo>
                  <a:lnTo>
                    <a:pt x="435" y="168"/>
                  </a:lnTo>
                  <a:lnTo>
                    <a:pt x="444" y="185"/>
                  </a:lnTo>
                  <a:lnTo>
                    <a:pt x="460" y="235"/>
                  </a:lnTo>
                  <a:lnTo>
                    <a:pt x="469" y="260"/>
                  </a:lnTo>
                  <a:lnTo>
                    <a:pt x="469" y="310"/>
                  </a:lnTo>
                  <a:lnTo>
                    <a:pt x="460" y="377"/>
                  </a:lnTo>
                  <a:lnTo>
                    <a:pt x="460" y="444"/>
                  </a:lnTo>
                  <a:lnTo>
                    <a:pt x="460" y="510"/>
                  </a:lnTo>
                  <a:lnTo>
                    <a:pt x="460" y="586"/>
                  </a:lnTo>
                  <a:lnTo>
                    <a:pt x="460" y="652"/>
                  </a:lnTo>
                  <a:lnTo>
                    <a:pt x="460" y="719"/>
                  </a:lnTo>
                  <a:lnTo>
                    <a:pt x="460" y="786"/>
                  </a:lnTo>
                  <a:lnTo>
                    <a:pt x="460" y="861"/>
                  </a:lnTo>
                  <a:lnTo>
                    <a:pt x="460" y="928"/>
                  </a:lnTo>
                  <a:lnTo>
                    <a:pt x="460" y="995"/>
                  </a:lnTo>
                  <a:lnTo>
                    <a:pt x="460" y="1070"/>
                  </a:lnTo>
                  <a:lnTo>
                    <a:pt x="460" y="1137"/>
                  </a:lnTo>
                  <a:lnTo>
                    <a:pt x="235" y="1371"/>
                  </a:lnTo>
                  <a:lnTo>
                    <a:pt x="1" y="1145"/>
                  </a:lnTo>
                  <a:lnTo>
                    <a:pt x="1" y="1145"/>
                  </a:lnTo>
                  <a:lnTo>
                    <a:pt x="1" y="1078"/>
                  </a:lnTo>
                  <a:lnTo>
                    <a:pt x="1" y="1003"/>
                  </a:lnTo>
                  <a:lnTo>
                    <a:pt x="1" y="928"/>
                  </a:lnTo>
                  <a:lnTo>
                    <a:pt x="1" y="853"/>
                  </a:lnTo>
                  <a:lnTo>
                    <a:pt x="1" y="560"/>
                  </a:lnTo>
                  <a:lnTo>
                    <a:pt x="1" y="494"/>
                  </a:lnTo>
                  <a:lnTo>
                    <a:pt x="1" y="418"/>
                  </a:lnTo>
                  <a:lnTo>
                    <a:pt x="1" y="343"/>
                  </a:lnTo>
                  <a:lnTo>
                    <a:pt x="1" y="268"/>
                  </a:lnTo>
                  <a:lnTo>
                    <a:pt x="1" y="218"/>
                  </a:lnTo>
                  <a:lnTo>
                    <a:pt x="9" y="201"/>
                  </a:lnTo>
                  <a:lnTo>
                    <a:pt x="34" y="151"/>
                  </a:lnTo>
                  <a:lnTo>
                    <a:pt x="51" y="126"/>
                  </a:lnTo>
                  <a:lnTo>
                    <a:pt x="76" y="84"/>
                  </a:lnTo>
                  <a:lnTo>
                    <a:pt x="118" y="59"/>
                  </a:lnTo>
                  <a:lnTo>
                    <a:pt x="20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4"/>
            <p:cNvSpPr/>
            <p:nvPr/>
          </p:nvSpPr>
          <p:spPr>
            <a:xfrm>
              <a:off x="9194337" y="2291058"/>
              <a:ext cx="36700" cy="103094"/>
            </a:xfrm>
            <a:custGeom>
              <a:avLst/>
              <a:gdLst/>
              <a:ahLst/>
              <a:cxnLst/>
              <a:rect l="l" t="t" r="r" b="b"/>
              <a:pathLst>
                <a:path w="744" h="2090" extrusionOk="0">
                  <a:moveTo>
                    <a:pt x="393" y="1"/>
                  </a:moveTo>
                  <a:lnTo>
                    <a:pt x="426" y="76"/>
                  </a:lnTo>
                  <a:lnTo>
                    <a:pt x="493" y="460"/>
                  </a:lnTo>
                  <a:lnTo>
                    <a:pt x="577" y="937"/>
                  </a:lnTo>
                  <a:lnTo>
                    <a:pt x="660" y="1404"/>
                  </a:lnTo>
                  <a:lnTo>
                    <a:pt x="702" y="1638"/>
                  </a:lnTo>
                  <a:lnTo>
                    <a:pt x="744" y="1872"/>
                  </a:lnTo>
                  <a:lnTo>
                    <a:pt x="602" y="2089"/>
                  </a:lnTo>
                  <a:lnTo>
                    <a:pt x="393" y="1947"/>
                  </a:lnTo>
                  <a:lnTo>
                    <a:pt x="343" y="1714"/>
                  </a:lnTo>
                  <a:lnTo>
                    <a:pt x="284" y="1480"/>
                  </a:lnTo>
                  <a:lnTo>
                    <a:pt x="184" y="1012"/>
                  </a:lnTo>
                  <a:lnTo>
                    <a:pt x="76" y="536"/>
                  </a:lnTo>
                  <a:lnTo>
                    <a:pt x="0" y="151"/>
                  </a:lnTo>
                  <a:lnTo>
                    <a:pt x="0" y="76"/>
                  </a:lnTo>
                  <a:lnTo>
                    <a:pt x="25" y="59"/>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4"/>
            <p:cNvSpPr/>
            <p:nvPr/>
          </p:nvSpPr>
          <p:spPr>
            <a:xfrm>
              <a:off x="9294472" y="2604683"/>
              <a:ext cx="35910" cy="145122"/>
            </a:xfrm>
            <a:custGeom>
              <a:avLst/>
              <a:gdLst/>
              <a:ahLst/>
              <a:cxnLst/>
              <a:rect l="l" t="t" r="r" b="b"/>
              <a:pathLst>
                <a:path w="728" h="2942" extrusionOk="0">
                  <a:moveTo>
                    <a:pt x="343" y="59"/>
                  </a:moveTo>
                  <a:lnTo>
                    <a:pt x="343" y="67"/>
                  </a:lnTo>
                  <a:lnTo>
                    <a:pt x="385" y="167"/>
                  </a:lnTo>
                  <a:lnTo>
                    <a:pt x="468" y="360"/>
                  </a:lnTo>
                  <a:lnTo>
                    <a:pt x="477" y="385"/>
                  </a:lnTo>
                  <a:lnTo>
                    <a:pt x="552" y="543"/>
                  </a:lnTo>
                  <a:lnTo>
                    <a:pt x="569" y="577"/>
                  </a:lnTo>
                  <a:lnTo>
                    <a:pt x="610" y="694"/>
                  </a:lnTo>
                  <a:lnTo>
                    <a:pt x="610" y="702"/>
                  </a:lnTo>
                  <a:lnTo>
                    <a:pt x="644" y="811"/>
                  </a:lnTo>
                  <a:lnTo>
                    <a:pt x="644" y="869"/>
                  </a:lnTo>
                  <a:lnTo>
                    <a:pt x="660" y="1020"/>
                  </a:lnTo>
                  <a:lnTo>
                    <a:pt x="660" y="1036"/>
                  </a:lnTo>
                  <a:lnTo>
                    <a:pt x="677" y="1195"/>
                  </a:lnTo>
                  <a:lnTo>
                    <a:pt x="677" y="1279"/>
                  </a:lnTo>
                  <a:lnTo>
                    <a:pt x="677" y="1287"/>
                  </a:lnTo>
                  <a:lnTo>
                    <a:pt x="677" y="1362"/>
                  </a:lnTo>
                  <a:lnTo>
                    <a:pt x="677" y="1446"/>
                  </a:lnTo>
                  <a:lnTo>
                    <a:pt x="677" y="1521"/>
                  </a:lnTo>
                  <a:lnTo>
                    <a:pt x="677" y="1604"/>
                  </a:lnTo>
                  <a:lnTo>
                    <a:pt x="677" y="1688"/>
                  </a:lnTo>
                  <a:lnTo>
                    <a:pt x="677" y="1771"/>
                  </a:lnTo>
                  <a:lnTo>
                    <a:pt x="677" y="1847"/>
                  </a:lnTo>
                  <a:lnTo>
                    <a:pt x="677" y="1905"/>
                  </a:lnTo>
                  <a:lnTo>
                    <a:pt x="677" y="1930"/>
                  </a:lnTo>
                  <a:lnTo>
                    <a:pt x="677" y="2014"/>
                  </a:lnTo>
                  <a:lnTo>
                    <a:pt x="677" y="2097"/>
                  </a:lnTo>
                  <a:lnTo>
                    <a:pt x="685" y="2172"/>
                  </a:lnTo>
                  <a:lnTo>
                    <a:pt x="685" y="2256"/>
                  </a:lnTo>
                  <a:lnTo>
                    <a:pt x="694" y="2340"/>
                  </a:lnTo>
                  <a:lnTo>
                    <a:pt x="702" y="2423"/>
                  </a:lnTo>
                  <a:lnTo>
                    <a:pt x="711" y="2498"/>
                  </a:lnTo>
                  <a:lnTo>
                    <a:pt x="719" y="2582"/>
                  </a:lnTo>
                  <a:lnTo>
                    <a:pt x="727" y="2657"/>
                  </a:lnTo>
                  <a:lnTo>
                    <a:pt x="727" y="2665"/>
                  </a:lnTo>
                  <a:lnTo>
                    <a:pt x="543" y="2941"/>
                  </a:lnTo>
                  <a:lnTo>
                    <a:pt x="268" y="2749"/>
                  </a:lnTo>
                  <a:lnTo>
                    <a:pt x="268" y="2741"/>
                  </a:lnTo>
                  <a:lnTo>
                    <a:pt x="251" y="2665"/>
                  </a:lnTo>
                  <a:lnTo>
                    <a:pt x="234" y="2582"/>
                  </a:lnTo>
                  <a:lnTo>
                    <a:pt x="209" y="2498"/>
                  </a:lnTo>
                  <a:lnTo>
                    <a:pt x="193" y="2415"/>
                  </a:lnTo>
                  <a:lnTo>
                    <a:pt x="176" y="2331"/>
                  </a:lnTo>
                  <a:lnTo>
                    <a:pt x="151" y="2248"/>
                  </a:lnTo>
                  <a:lnTo>
                    <a:pt x="134" y="2164"/>
                  </a:lnTo>
                  <a:lnTo>
                    <a:pt x="117" y="2081"/>
                  </a:lnTo>
                  <a:lnTo>
                    <a:pt x="101" y="1997"/>
                  </a:lnTo>
                  <a:lnTo>
                    <a:pt x="101" y="1972"/>
                  </a:lnTo>
                  <a:lnTo>
                    <a:pt x="92" y="1913"/>
                  </a:lnTo>
                  <a:lnTo>
                    <a:pt x="76" y="1830"/>
                  </a:lnTo>
                  <a:lnTo>
                    <a:pt x="59" y="1746"/>
                  </a:lnTo>
                  <a:lnTo>
                    <a:pt x="51" y="1663"/>
                  </a:lnTo>
                  <a:lnTo>
                    <a:pt x="34" y="1579"/>
                  </a:lnTo>
                  <a:lnTo>
                    <a:pt x="25" y="1496"/>
                  </a:lnTo>
                  <a:lnTo>
                    <a:pt x="9" y="1412"/>
                  </a:lnTo>
                  <a:lnTo>
                    <a:pt x="0" y="1337"/>
                  </a:lnTo>
                  <a:lnTo>
                    <a:pt x="0" y="1329"/>
                  </a:lnTo>
                  <a:lnTo>
                    <a:pt x="34" y="1254"/>
                  </a:lnTo>
                  <a:lnTo>
                    <a:pt x="17" y="1086"/>
                  </a:lnTo>
                  <a:lnTo>
                    <a:pt x="17" y="1070"/>
                  </a:lnTo>
                  <a:lnTo>
                    <a:pt x="17" y="919"/>
                  </a:lnTo>
                  <a:lnTo>
                    <a:pt x="17" y="861"/>
                  </a:lnTo>
                  <a:lnTo>
                    <a:pt x="25" y="752"/>
                  </a:lnTo>
                  <a:lnTo>
                    <a:pt x="25" y="744"/>
                  </a:lnTo>
                  <a:lnTo>
                    <a:pt x="51" y="619"/>
                  </a:lnTo>
                  <a:lnTo>
                    <a:pt x="67" y="585"/>
                  </a:lnTo>
                  <a:lnTo>
                    <a:pt x="117" y="410"/>
                  </a:lnTo>
                  <a:lnTo>
                    <a:pt x="126" y="385"/>
                  </a:lnTo>
                  <a:lnTo>
                    <a:pt x="184" y="184"/>
                  </a:lnTo>
                  <a:lnTo>
                    <a:pt x="209" y="84"/>
                  </a:lnTo>
                  <a:lnTo>
                    <a:pt x="209" y="76"/>
                  </a:lnTo>
                  <a:lnTo>
                    <a:pt x="276"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4"/>
            <p:cNvSpPr/>
            <p:nvPr/>
          </p:nvSpPr>
          <p:spPr>
            <a:xfrm>
              <a:off x="9126315" y="2773235"/>
              <a:ext cx="55691" cy="131507"/>
            </a:xfrm>
            <a:custGeom>
              <a:avLst/>
              <a:gdLst/>
              <a:ahLst/>
              <a:cxnLst/>
              <a:rect l="l" t="t" r="r" b="b"/>
              <a:pathLst>
                <a:path w="1129" h="2666" extrusionOk="0">
                  <a:moveTo>
                    <a:pt x="193" y="42"/>
                  </a:moveTo>
                  <a:lnTo>
                    <a:pt x="252" y="109"/>
                  </a:lnTo>
                  <a:lnTo>
                    <a:pt x="327" y="167"/>
                  </a:lnTo>
                  <a:lnTo>
                    <a:pt x="327" y="167"/>
                  </a:lnTo>
                  <a:lnTo>
                    <a:pt x="369" y="242"/>
                  </a:lnTo>
                  <a:lnTo>
                    <a:pt x="402" y="309"/>
                  </a:lnTo>
                  <a:lnTo>
                    <a:pt x="427" y="359"/>
                  </a:lnTo>
                  <a:lnTo>
                    <a:pt x="435" y="384"/>
                  </a:lnTo>
                  <a:lnTo>
                    <a:pt x="460" y="460"/>
                  </a:lnTo>
                  <a:lnTo>
                    <a:pt x="477" y="535"/>
                  </a:lnTo>
                  <a:lnTo>
                    <a:pt x="502" y="610"/>
                  </a:lnTo>
                  <a:lnTo>
                    <a:pt x="527" y="677"/>
                  </a:lnTo>
                  <a:lnTo>
                    <a:pt x="544" y="752"/>
                  </a:lnTo>
                  <a:lnTo>
                    <a:pt x="569" y="827"/>
                  </a:lnTo>
                  <a:lnTo>
                    <a:pt x="594" y="902"/>
                  </a:lnTo>
                  <a:lnTo>
                    <a:pt x="619" y="978"/>
                  </a:lnTo>
                  <a:lnTo>
                    <a:pt x="644" y="1053"/>
                  </a:lnTo>
                  <a:lnTo>
                    <a:pt x="669" y="1128"/>
                  </a:lnTo>
                  <a:lnTo>
                    <a:pt x="694" y="1195"/>
                  </a:lnTo>
                  <a:lnTo>
                    <a:pt x="719" y="1270"/>
                  </a:lnTo>
                  <a:lnTo>
                    <a:pt x="744" y="1345"/>
                  </a:lnTo>
                  <a:lnTo>
                    <a:pt x="770" y="1420"/>
                  </a:lnTo>
                  <a:lnTo>
                    <a:pt x="795" y="1496"/>
                  </a:lnTo>
                  <a:lnTo>
                    <a:pt x="795" y="1504"/>
                  </a:lnTo>
                  <a:lnTo>
                    <a:pt x="820" y="1562"/>
                  </a:lnTo>
                  <a:lnTo>
                    <a:pt x="845" y="1638"/>
                  </a:lnTo>
                  <a:lnTo>
                    <a:pt x="870" y="1713"/>
                  </a:lnTo>
                  <a:lnTo>
                    <a:pt x="903" y="1788"/>
                  </a:lnTo>
                  <a:lnTo>
                    <a:pt x="928" y="1855"/>
                  </a:lnTo>
                  <a:lnTo>
                    <a:pt x="962" y="1930"/>
                  </a:lnTo>
                  <a:lnTo>
                    <a:pt x="987" y="2005"/>
                  </a:lnTo>
                  <a:lnTo>
                    <a:pt x="1020" y="2072"/>
                  </a:lnTo>
                  <a:lnTo>
                    <a:pt x="1045" y="2147"/>
                  </a:lnTo>
                  <a:lnTo>
                    <a:pt x="1079" y="2222"/>
                  </a:lnTo>
                  <a:lnTo>
                    <a:pt x="1104" y="2289"/>
                  </a:lnTo>
                  <a:lnTo>
                    <a:pt x="1129" y="2348"/>
                  </a:lnTo>
                  <a:lnTo>
                    <a:pt x="1129" y="2364"/>
                  </a:lnTo>
                  <a:lnTo>
                    <a:pt x="1012" y="2665"/>
                  </a:lnTo>
                  <a:lnTo>
                    <a:pt x="711" y="2540"/>
                  </a:lnTo>
                  <a:lnTo>
                    <a:pt x="711" y="2531"/>
                  </a:lnTo>
                  <a:lnTo>
                    <a:pt x="678" y="2473"/>
                  </a:lnTo>
                  <a:lnTo>
                    <a:pt x="653" y="2398"/>
                  </a:lnTo>
                  <a:lnTo>
                    <a:pt x="628" y="2331"/>
                  </a:lnTo>
                  <a:lnTo>
                    <a:pt x="594" y="2256"/>
                  </a:lnTo>
                  <a:lnTo>
                    <a:pt x="569" y="2181"/>
                  </a:lnTo>
                  <a:lnTo>
                    <a:pt x="536" y="2105"/>
                  </a:lnTo>
                  <a:lnTo>
                    <a:pt x="502" y="2030"/>
                  </a:lnTo>
                  <a:lnTo>
                    <a:pt x="477" y="1955"/>
                  </a:lnTo>
                  <a:lnTo>
                    <a:pt x="444" y="1880"/>
                  </a:lnTo>
                  <a:lnTo>
                    <a:pt x="419" y="1805"/>
                  </a:lnTo>
                  <a:lnTo>
                    <a:pt x="385" y="1729"/>
                  </a:lnTo>
                  <a:lnTo>
                    <a:pt x="369" y="1671"/>
                  </a:lnTo>
                  <a:lnTo>
                    <a:pt x="369" y="1654"/>
                  </a:lnTo>
                  <a:lnTo>
                    <a:pt x="343" y="1579"/>
                  </a:lnTo>
                  <a:lnTo>
                    <a:pt x="318" y="1504"/>
                  </a:lnTo>
                  <a:lnTo>
                    <a:pt x="285" y="1429"/>
                  </a:lnTo>
                  <a:lnTo>
                    <a:pt x="260" y="1345"/>
                  </a:lnTo>
                  <a:lnTo>
                    <a:pt x="235" y="1270"/>
                  </a:lnTo>
                  <a:lnTo>
                    <a:pt x="210" y="1195"/>
                  </a:lnTo>
                  <a:lnTo>
                    <a:pt x="193" y="1120"/>
                  </a:lnTo>
                  <a:lnTo>
                    <a:pt x="168" y="1044"/>
                  </a:lnTo>
                  <a:lnTo>
                    <a:pt x="143" y="961"/>
                  </a:lnTo>
                  <a:lnTo>
                    <a:pt x="118" y="886"/>
                  </a:lnTo>
                  <a:lnTo>
                    <a:pt x="93" y="811"/>
                  </a:lnTo>
                  <a:lnTo>
                    <a:pt x="76" y="735"/>
                  </a:lnTo>
                  <a:lnTo>
                    <a:pt x="51" y="652"/>
                  </a:lnTo>
                  <a:lnTo>
                    <a:pt x="34" y="577"/>
                  </a:lnTo>
                  <a:lnTo>
                    <a:pt x="9" y="501"/>
                  </a:lnTo>
                  <a:lnTo>
                    <a:pt x="1" y="476"/>
                  </a:lnTo>
                  <a:lnTo>
                    <a:pt x="1" y="251"/>
                  </a:lnTo>
                  <a:lnTo>
                    <a:pt x="1" y="251"/>
                  </a:lnTo>
                  <a:lnTo>
                    <a:pt x="43" y="167"/>
                  </a:lnTo>
                  <a:lnTo>
                    <a:pt x="68" y="75"/>
                  </a:lnTo>
                  <a:lnTo>
                    <a:pt x="1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4"/>
            <p:cNvSpPr/>
            <p:nvPr/>
          </p:nvSpPr>
          <p:spPr>
            <a:xfrm>
              <a:off x="9355441" y="2887773"/>
              <a:ext cx="19830" cy="107633"/>
            </a:xfrm>
            <a:custGeom>
              <a:avLst/>
              <a:gdLst/>
              <a:ahLst/>
              <a:cxnLst/>
              <a:rect l="l" t="t" r="r" b="b"/>
              <a:pathLst>
                <a:path w="402" h="2182" extrusionOk="0">
                  <a:moveTo>
                    <a:pt x="335" y="67"/>
                  </a:moveTo>
                  <a:lnTo>
                    <a:pt x="335" y="76"/>
                  </a:lnTo>
                  <a:lnTo>
                    <a:pt x="335" y="126"/>
                  </a:lnTo>
                  <a:lnTo>
                    <a:pt x="343" y="193"/>
                  </a:lnTo>
                  <a:lnTo>
                    <a:pt x="343" y="251"/>
                  </a:lnTo>
                  <a:lnTo>
                    <a:pt x="352" y="318"/>
                  </a:lnTo>
                  <a:lnTo>
                    <a:pt x="352" y="318"/>
                  </a:lnTo>
                  <a:lnTo>
                    <a:pt x="360" y="377"/>
                  </a:lnTo>
                  <a:lnTo>
                    <a:pt x="368" y="435"/>
                  </a:lnTo>
                  <a:lnTo>
                    <a:pt x="377" y="494"/>
                  </a:lnTo>
                  <a:lnTo>
                    <a:pt x="377" y="502"/>
                  </a:lnTo>
                  <a:lnTo>
                    <a:pt x="377" y="560"/>
                  </a:lnTo>
                  <a:lnTo>
                    <a:pt x="377" y="619"/>
                  </a:lnTo>
                  <a:lnTo>
                    <a:pt x="377" y="652"/>
                  </a:lnTo>
                  <a:lnTo>
                    <a:pt x="377" y="677"/>
                  </a:lnTo>
                  <a:lnTo>
                    <a:pt x="377" y="744"/>
                  </a:lnTo>
                  <a:lnTo>
                    <a:pt x="377" y="1329"/>
                  </a:lnTo>
                  <a:lnTo>
                    <a:pt x="377" y="1396"/>
                  </a:lnTo>
                  <a:lnTo>
                    <a:pt x="377" y="1438"/>
                  </a:lnTo>
                  <a:lnTo>
                    <a:pt x="377" y="1454"/>
                  </a:lnTo>
                  <a:lnTo>
                    <a:pt x="377" y="1513"/>
                  </a:lnTo>
                  <a:lnTo>
                    <a:pt x="377" y="1571"/>
                  </a:lnTo>
                  <a:lnTo>
                    <a:pt x="377" y="1630"/>
                  </a:lnTo>
                  <a:lnTo>
                    <a:pt x="377" y="1688"/>
                  </a:lnTo>
                  <a:lnTo>
                    <a:pt x="377" y="1747"/>
                  </a:lnTo>
                  <a:lnTo>
                    <a:pt x="377" y="1805"/>
                  </a:lnTo>
                  <a:lnTo>
                    <a:pt x="385" y="1872"/>
                  </a:lnTo>
                  <a:lnTo>
                    <a:pt x="393" y="1930"/>
                  </a:lnTo>
                  <a:lnTo>
                    <a:pt x="402" y="1981"/>
                  </a:lnTo>
                  <a:lnTo>
                    <a:pt x="402" y="1989"/>
                  </a:lnTo>
                  <a:lnTo>
                    <a:pt x="260" y="2181"/>
                  </a:lnTo>
                  <a:lnTo>
                    <a:pt x="68" y="2039"/>
                  </a:lnTo>
                  <a:lnTo>
                    <a:pt x="68" y="2031"/>
                  </a:lnTo>
                  <a:lnTo>
                    <a:pt x="59" y="1981"/>
                  </a:lnTo>
                  <a:lnTo>
                    <a:pt x="51" y="1914"/>
                  </a:lnTo>
                  <a:lnTo>
                    <a:pt x="43" y="1847"/>
                  </a:lnTo>
                  <a:lnTo>
                    <a:pt x="34" y="1788"/>
                  </a:lnTo>
                  <a:lnTo>
                    <a:pt x="26" y="1722"/>
                  </a:lnTo>
                  <a:lnTo>
                    <a:pt x="18" y="1663"/>
                  </a:lnTo>
                  <a:lnTo>
                    <a:pt x="9" y="1596"/>
                  </a:lnTo>
                  <a:lnTo>
                    <a:pt x="1" y="1538"/>
                  </a:lnTo>
                  <a:lnTo>
                    <a:pt x="1" y="1471"/>
                  </a:lnTo>
                  <a:lnTo>
                    <a:pt x="1" y="1471"/>
                  </a:lnTo>
                  <a:lnTo>
                    <a:pt x="1" y="1412"/>
                  </a:lnTo>
                  <a:lnTo>
                    <a:pt x="1" y="1354"/>
                  </a:lnTo>
                  <a:lnTo>
                    <a:pt x="1" y="1287"/>
                  </a:lnTo>
                  <a:lnTo>
                    <a:pt x="1" y="1229"/>
                  </a:lnTo>
                  <a:lnTo>
                    <a:pt x="1" y="978"/>
                  </a:lnTo>
                  <a:lnTo>
                    <a:pt x="1" y="911"/>
                  </a:lnTo>
                  <a:lnTo>
                    <a:pt x="1" y="853"/>
                  </a:lnTo>
                  <a:lnTo>
                    <a:pt x="1" y="786"/>
                  </a:lnTo>
                  <a:lnTo>
                    <a:pt x="1" y="727"/>
                  </a:lnTo>
                  <a:lnTo>
                    <a:pt x="1" y="661"/>
                  </a:lnTo>
                  <a:lnTo>
                    <a:pt x="1" y="636"/>
                  </a:lnTo>
                  <a:lnTo>
                    <a:pt x="1" y="602"/>
                  </a:lnTo>
                  <a:lnTo>
                    <a:pt x="18" y="544"/>
                  </a:lnTo>
                  <a:lnTo>
                    <a:pt x="26" y="477"/>
                  </a:lnTo>
                  <a:lnTo>
                    <a:pt x="26" y="468"/>
                  </a:lnTo>
                  <a:lnTo>
                    <a:pt x="43" y="418"/>
                  </a:lnTo>
                  <a:lnTo>
                    <a:pt x="59" y="360"/>
                  </a:lnTo>
                  <a:lnTo>
                    <a:pt x="76" y="301"/>
                  </a:lnTo>
                  <a:lnTo>
                    <a:pt x="76" y="301"/>
                  </a:lnTo>
                  <a:lnTo>
                    <a:pt x="101" y="235"/>
                  </a:lnTo>
                  <a:lnTo>
                    <a:pt x="118" y="176"/>
                  </a:lnTo>
                  <a:lnTo>
                    <a:pt x="134" y="118"/>
                  </a:lnTo>
                  <a:lnTo>
                    <a:pt x="151" y="67"/>
                  </a:lnTo>
                  <a:lnTo>
                    <a:pt x="151" y="59"/>
                  </a:lnTo>
                  <a:lnTo>
                    <a:pt x="2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4"/>
            <p:cNvSpPr/>
            <p:nvPr/>
          </p:nvSpPr>
          <p:spPr>
            <a:xfrm>
              <a:off x="8992834" y="2372251"/>
              <a:ext cx="37933" cy="145122"/>
            </a:xfrm>
            <a:custGeom>
              <a:avLst/>
              <a:gdLst/>
              <a:ahLst/>
              <a:cxnLst/>
              <a:rect l="l" t="t" r="r" b="b"/>
              <a:pathLst>
                <a:path w="769" h="2942" extrusionOk="0">
                  <a:moveTo>
                    <a:pt x="234" y="68"/>
                  </a:moveTo>
                  <a:lnTo>
                    <a:pt x="234" y="76"/>
                  </a:lnTo>
                  <a:lnTo>
                    <a:pt x="259" y="151"/>
                  </a:lnTo>
                  <a:lnTo>
                    <a:pt x="293" y="235"/>
                  </a:lnTo>
                  <a:lnTo>
                    <a:pt x="301" y="251"/>
                  </a:lnTo>
                  <a:lnTo>
                    <a:pt x="326" y="318"/>
                  </a:lnTo>
                  <a:lnTo>
                    <a:pt x="359" y="385"/>
                  </a:lnTo>
                  <a:lnTo>
                    <a:pt x="359" y="393"/>
                  </a:lnTo>
                  <a:lnTo>
                    <a:pt x="385" y="477"/>
                  </a:lnTo>
                  <a:lnTo>
                    <a:pt x="385" y="477"/>
                  </a:lnTo>
                  <a:lnTo>
                    <a:pt x="401" y="560"/>
                  </a:lnTo>
                  <a:lnTo>
                    <a:pt x="410" y="644"/>
                  </a:lnTo>
                  <a:lnTo>
                    <a:pt x="418" y="728"/>
                  </a:lnTo>
                  <a:lnTo>
                    <a:pt x="426" y="811"/>
                  </a:lnTo>
                  <a:lnTo>
                    <a:pt x="443" y="895"/>
                  </a:lnTo>
                  <a:lnTo>
                    <a:pt x="451" y="970"/>
                  </a:lnTo>
                  <a:lnTo>
                    <a:pt x="460" y="1012"/>
                  </a:lnTo>
                  <a:lnTo>
                    <a:pt x="468" y="1053"/>
                  </a:lnTo>
                  <a:lnTo>
                    <a:pt x="476" y="1137"/>
                  </a:lnTo>
                  <a:lnTo>
                    <a:pt x="493" y="1220"/>
                  </a:lnTo>
                  <a:lnTo>
                    <a:pt x="502" y="1304"/>
                  </a:lnTo>
                  <a:lnTo>
                    <a:pt x="518" y="1387"/>
                  </a:lnTo>
                  <a:lnTo>
                    <a:pt x="535" y="1471"/>
                  </a:lnTo>
                  <a:lnTo>
                    <a:pt x="552" y="1555"/>
                  </a:lnTo>
                  <a:lnTo>
                    <a:pt x="560" y="1630"/>
                  </a:lnTo>
                  <a:lnTo>
                    <a:pt x="577" y="1713"/>
                  </a:lnTo>
                  <a:lnTo>
                    <a:pt x="585" y="1755"/>
                  </a:lnTo>
                  <a:lnTo>
                    <a:pt x="593" y="1797"/>
                  </a:lnTo>
                  <a:lnTo>
                    <a:pt x="610" y="1880"/>
                  </a:lnTo>
                  <a:lnTo>
                    <a:pt x="644" y="2047"/>
                  </a:lnTo>
                  <a:lnTo>
                    <a:pt x="677" y="2215"/>
                  </a:lnTo>
                  <a:lnTo>
                    <a:pt x="710" y="2382"/>
                  </a:lnTo>
                  <a:lnTo>
                    <a:pt x="769" y="2707"/>
                  </a:lnTo>
                  <a:lnTo>
                    <a:pt x="769" y="2716"/>
                  </a:lnTo>
                  <a:lnTo>
                    <a:pt x="635" y="2941"/>
                  </a:lnTo>
                  <a:lnTo>
                    <a:pt x="418" y="2799"/>
                  </a:lnTo>
                  <a:lnTo>
                    <a:pt x="418" y="2783"/>
                  </a:lnTo>
                  <a:lnTo>
                    <a:pt x="343" y="2465"/>
                  </a:lnTo>
                  <a:lnTo>
                    <a:pt x="301" y="2298"/>
                  </a:lnTo>
                  <a:lnTo>
                    <a:pt x="259" y="2131"/>
                  </a:lnTo>
                  <a:lnTo>
                    <a:pt x="226" y="1964"/>
                  </a:lnTo>
                  <a:lnTo>
                    <a:pt x="209" y="1880"/>
                  </a:lnTo>
                  <a:lnTo>
                    <a:pt x="201" y="1839"/>
                  </a:lnTo>
                  <a:lnTo>
                    <a:pt x="192" y="1797"/>
                  </a:lnTo>
                  <a:lnTo>
                    <a:pt x="176" y="1713"/>
                  </a:lnTo>
                  <a:lnTo>
                    <a:pt x="159" y="1621"/>
                  </a:lnTo>
                  <a:lnTo>
                    <a:pt x="142" y="1538"/>
                  </a:lnTo>
                  <a:lnTo>
                    <a:pt x="126" y="1454"/>
                  </a:lnTo>
                  <a:lnTo>
                    <a:pt x="109" y="1371"/>
                  </a:lnTo>
                  <a:lnTo>
                    <a:pt x="92" y="1287"/>
                  </a:lnTo>
                  <a:lnTo>
                    <a:pt x="75" y="1204"/>
                  </a:lnTo>
                  <a:lnTo>
                    <a:pt x="59" y="1112"/>
                  </a:lnTo>
                  <a:lnTo>
                    <a:pt x="59" y="1070"/>
                  </a:lnTo>
                  <a:lnTo>
                    <a:pt x="50" y="1028"/>
                  </a:lnTo>
                  <a:lnTo>
                    <a:pt x="42" y="945"/>
                  </a:lnTo>
                  <a:lnTo>
                    <a:pt x="34" y="853"/>
                  </a:lnTo>
                  <a:lnTo>
                    <a:pt x="17" y="769"/>
                  </a:lnTo>
                  <a:lnTo>
                    <a:pt x="9" y="686"/>
                  </a:lnTo>
                  <a:lnTo>
                    <a:pt x="0" y="594"/>
                  </a:lnTo>
                  <a:lnTo>
                    <a:pt x="0" y="510"/>
                  </a:lnTo>
                  <a:lnTo>
                    <a:pt x="0" y="510"/>
                  </a:lnTo>
                  <a:lnTo>
                    <a:pt x="9" y="418"/>
                  </a:lnTo>
                  <a:lnTo>
                    <a:pt x="9" y="402"/>
                  </a:lnTo>
                  <a:lnTo>
                    <a:pt x="34" y="335"/>
                  </a:lnTo>
                  <a:lnTo>
                    <a:pt x="50" y="268"/>
                  </a:lnTo>
                  <a:lnTo>
                    <a:pt x="59" y="243"/>
                  </a:lnTo>
                  <a:lnTo>
                    <a:pt x="84" y="159"/>
                  </a:lnTo>
                  <a:lnTo>
                    <a:pt x="101" y="76"/>
                  </a:lnTo>
                  <a:lnTo>
                    <a:pt x="101" y="68"/>
                  </a:lnTo>
                  <a:lnTo>
                    <a:pt x="167"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4"/>
            <p:cNvSpPr/>
            <p:nvPr/>
          </p:nvSpPr>
          <p:spPr>
            <a:xfrm>
              <a:off x="8890233" y="2689131"/>
              <a:ext cx="51942" cy="115476"/>
            </a:xfrm>
            <a:custGeom>
              <a:avLst/>
              <a:gdLst/>
              <a:ahLst/>
              <a:cxnLst/>
              <a:rect l="l" t="t" r="r" b="b"/>
              <a:pathLst>
                <a:path w="1053" h="2341" extrusionOk="0">
                  <a:moveTo>
                    <a:pt x="150" y="43"/>
                  </a:moveTo>
                  <a:lnTo>
                    <a:pt x="150" y="51"/>
                  </a:lnTo>
                  <a:lnTo>
                    <a:pt x="176" y="110"/>
                  </a:lnTo>
                  <a:lnTo>
                    <a:pt x="209" y="168"/>
                  </a:lnTo>
                  <a:lnTo>
                    <a:pt x="251" y="227"/>
                  </a:lnTo>
                  <a:lnTo>
                    <a:pt x="267" y="260"/>
                  </a:lnTo>
                  <a:lnTo>
                    <a:pt x="284" y="293"/>
                  </a:lnTo>
                  <a:lnTo>
                    <a:pt x="326" y="352"/>
                  </a:lnTo>
                  <a:lnTo>
                    <a:pt x="359" y="410"/>
                  </a:lnTo>
                  <a:lnTo>
                    <a:pt x="359" y="410"/>
                  </a:lnTo>
                  <a:lnTo>
                    <a:pt x="393" y="469"/>
                  </a:lnTo>
                  <a:lnTo>
                    <a:pt x="426" y="527"/>
                  </a:lnTo>
                  <a:lnTo>
                    <a:pt x="435" y="544"/>
                  </a:lnTo>
                  <a:lnTo>
                    <a:pt x="451" y="594"/>
                  </a:lnTo>
                  <a:lnTo>
                    <a:pt x="476" y="661"/>
                  </a:lnTo>
                  <a:lnTo>
                    <a:pt x="501" y="719"/>
                  </a:lnTo>
                  <a:lnTo>
                    <a:pt x="526" y="786"/>
                  </a:lnTo>
                  <a:lnTo>
                    <a:pt x="551" y="853"/>
                  </a:lnTo>
                  <a:lnTo>
                    <a:pt x="577" y="912"/>
                  </a:lnTo>
                  <a:lnTo>
                    <a:pt x="577" y="920"/>
                  </a:lnTo>
                  <a:lnTo>
                    <a:pt x="593" y="978"/>
                  </a:lnTo>
                  <a:lnTo>
                    <a:pt x="618" y="1037"/>
                  </a:lnTo>
                  <a:lnTo>
                    <a:pt x="643" y="1104"/>
                  </a:lnTo>
                  <a:lnTo>
                    <a:pt x="668" y="1162"/>
                  </a:lnTo>
                  <a:lnTo>
                    <a:pt x="694" y="1229"/>
                  </a:lnTo>
                  <a:lnTo>
                    <a:pt x="719" y="1287"/>
                  </a:lnTo>
                  <a:lnTo>
                    <a:pt x="744" y="1354"/>
                  </a:lnTo>
                  <a:lnTo>
                    <a:pt x="777" y="1413"/>
                  </a:lnTo>
                  <a:lnTo>
                    <a:pt x="777" y="1421"/>
                  </a:lnTo>
                  <a:lnTo>
                    <a:pt x="794" y="1480"/>
                  </a:lnTo>
                  <a:lnTo>
                    <a:pt x="827" y="1538"/>
                  </a:lnTo>
                  <a:lnTo>
                    <a:pt x="852" y="1605"/>
                  </a:lnTo>
                  <a:lnTo>
                    <a:pt x="877" y="1663"/>
                  </a:lnTo>
                  <a:lnTo>
                    <a:pt x="911" y="1730"/>
                  </a:lnTo>
                  <a:lnTo>
                    <a:pt x="936" y="1789"/>
                  </a:lnTo>
                  <a:lnTo>
                    <a:pt x="969" y="1847"/>
                  </a:lnTo>
                  <a:lnTo>
                    <a:pt x="994" y="1906"/>
                  </a:lnTo>
                  <a:lnTo>
                    <a:pt x="1028" y="1973"/>
                  </a:lnTo>
                  <a:lnTo>
                    <a:pt x="1053" y="2023"/>
                  </a:lnTo>
                  <a:lnTo>
                    <a:pt x="1053" y="2031"/>
                  </a:lnTo>
                  <a:lnTo>
                    <a:pt x="952" y="2340"/>
                  </a:lnTo>
                  <a:lnTo>
                    <a:pt x="643" y="2248"/>
                  </a:lnTo>
                  <a:lnTo>
                    <a:pt x="635" y="2232"/>
                  </a:lnTo>
                  <a:lnTo>
                    <a:pt x="610" y="2181"/>
                  </a:lnTo>
                  <a:lnTo>
                    <a:pt x="577" y="2123"/>
                  </a:lnTo>
                  <a:lnTo>
                    <a:pt x="543" y="2056"/>
                  </a:lnTo>
                  <a:lnTo>
                    <a:pt x="510" y="1989"/>
                  </a:lnTo>
                  <a:lnTo>
                    <a:pt x="476" y="1931"/>
                  </a:lnTo>
                  <a:lnTo>
                    <a:pt x="451" y="1864"/>
                  </a:lnTo>
                  <a:lnTo>
                    <a:pt x="418" y="1797"/>
                  </a:lnTo>
                  <a:lnTo>
                    <a:pt x="384" y="1739"/>
                  </a:lnTo>
                  <a:lnTo>
                    <a:pt x="359" y="1672"/>
                  </a:lnTo>
                  <a:lnTo>
                    <a:pt x="334" y="1613"/>
                  </a:lnTo>
                  <a:lnTo>
                    <a:pt x="334" y="1605"/>
                  </a:lnTo>
                  <a:lnTo>
                    <a:pt x="309" y="1538"/>
                  </a:lnTo>
                  <a:lnTo>
                    <a:pt x="276" y="1471"/>
                  </a:lnTo>
                  <a:lnTo>
                    <a:pt x="251" y="1404"/>
                  </a:lnTo>
                  <a:lnTo>
                    <a:pt x="226" y="1338"/>
                  </a:lnTo>
                  <a:lnTo>
                    <a:pt x="201" y="1271"/>
                  </a:lnTo>
                  <a:lnTo>
                    <a:pt x="176" y="1204"/>
                  </a:lnTo>
                  <a:lnTo>
                    <a:pt x="150" y="1137"/>
                  </a:lnTo>
                  <a:lnTo>
                    <a:pt x="134" y="1087"/>
                  </a:lnTo>
                  <a:lnTo>
                    <a:pt x="134" y="1070"/>
                  </a:lnTo>
                  <a:lnTo>
                    <a:pt x="109" y="1003"/>
                  </a:lnTo>
                  <a:lnTo>
                    <a:pt x="92" y="937"/>
                  </a:lnTo>
                  <a:lnTo>
                    <a:pt x="67" y="870"/>
                  </a:lnTo>
                  <a:lnTo>
                    <a:pt x="50" y="795"/>
                  </a:lnTo>
                  <a:lnTo>
                    <a:pt x="34" y="728"/>
                  </a:lnTo>
                  <a:lnTo>
                    <a:pt x="17" y="678"/>
                  </a:lnTo>
                  <a:lnTo>
                    <a:pt x="17" y="661"/>
                  </a:lnTo>
                  <a:lnTo>
                    <a:pt x="8" y="586"/>
                  </a:lnTo>
                  <a:lnTo>
                    <a:pt x="0" y="519"/>
                  </a:lnTo>
                  <a:lnTo>
                    <a:pt x="0" y="519"/>
                  </a:lnTo>
                  <a:lnTo>
                    <a:pt x="0" y="335"/>
                  </a:lnTo>
                  <a:lnTo>
                    <a:pt x="0" y="293"/>
                  </a:lnTo>
                  <a:lnTo>
                    <a:pt x="0" y="218"/>
                  </a:lnTo>
                  <a:lnTo>
                    <a:pt x="0" y="76"/>
                  </a:lnTo>
                  <a:lnTo>
                    <a:pt x="5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4"/>
            <p:cNvSpPr/>
            <p:nvPr/>
          </p:nvSpPr>
          <p:spPr>
            <a:xfrm>
              <a:off x="8776089" y="2350399"/>
              <a:ext cx="52780" cy="92390"/>
            </a:xfrm>
            <a:custGeom>
              <a:avLst/>
              <a:gdLst/>
              <a:ahLst/>
              <a:cxnLst/>
              <a:rect l="l" t="t" r="r" b="b"/>
              <a:pathLst>
                <a:path w="1070" h="1873" extrusionOk="0">
                  <a:moveTo>
                    <a:pt x="301" y="26"/>
                  </a:moveTo>
                  <a:lnTo>
                    <a:pt x="326" y="59"/>
                  </a:lnTo>
                  <a:lnTo>
                    <a:pt x="401" y="151"/>
                  </a:lnTo>
                  <a:lnTo>
                    <a:pt x="401" y="151"/>
                  </a:lnTo>
                  <a:lnTo>
                    <a:pt x="501" y="360"/>
                  </a:lnTo>
                  <a:lnTo>
                    <a:pt x="593" y="569"/>
                  </a:lnTo>
                  <a:lnTo>
                    <a:pt x="685" y="778"/>
                  </a:lnTo>
                  <a:lnTo>
                    <a:pt x="785" y="987"/>
                  </a:lnTo>
                  <a:lnTo>
                    <a:pt x="785" y="987"/>
                  </a:lnTo>
                  <a:lnTo>
                    <a:pt x="877" y="1196"/>
                  </a:lnTo>
                  <a:lnTo>
                    <a:pt x="977" y="1404"/>
                  </a:lnTo>
                  <a:lnTo>
                    <a:pt x="1069" y="1605"/>
                  </a:lnTo>
                  <a:lnTo>
                    <a:pt x="1069" y="1613"/>
                  </a:lnTo>
                  <a:lnTo>
                    <a:pt x="977" y="1872"/>
                  </a:lnTo>
                  <a:lnTo>
                    <a:pt x="718" y="1780"/>
                  </a:lnTo>
                  <a:lnTo>
                    <a:pt x="718" y="1772"/>
                  </a:lnTo>
                  <a:lnTo>
                    <a:pt x="618" y="1572"/>
                  </a:lnTo>
                  <a:lnTo>
                    <a:pt x="518" y="1363"/>
                  </a:lnTo>
                  <a:lnTo>
                    <a:pt x="409" y="1154"/>
                  </a:lnTo>
                  <a:lnTo>
                    <a:pt x="409" y="1154"/>
                  </a:lnTo>
                  <a:lnTo>
                    <a:pt x="317" y="945"/>
                  </a:lnTo>
                  <a:lnTo>
                    <a:pt x="217" y="736"/>
                  </a:lnTo>
                  <a:lnTo>
                    <a:pt x="117" y="527"/>
                  </a:lnTo>
                  <a:lnTo>
                    <a:pt x="17" y="318"/>
                  </a:lnTo>
                  <a:lnTo>
                    <a:pt x="17" y="318"/>
                  </a:lnTo>
                  <a:lnTo>
                    <a:pt x="0" y="201"/>
                  </a:lnTo>
                  <a:lnTo>
                    <a:pt x="0" y="160"/>
                  </a:lnTo>
                  <a:lnTo>
                    <a:pt x="50" y="51"/>
                  </a:lnTo>
                  <a:lnTo>
                    <a:pt x="17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4"/>
            <p:cNvSpPr/>
            <p:nvPr/>
          </p:nvSpPr>
          <p:spPr>
            <a:xfrm>
              <a:off x="8856000" y="2922006"/>
              <a:ext cx="41682" cy="115821"/>
            </a:xfrm>
            <a:custGeom>
              <a:avLst/>
              <a:gdLst/>
              <a:ahLst/>
              <a:cxnLst/>
              <a:rect l="l" t="t" r="r" b="b"/>
              <a:pathLst>
                <a:path w="845" h="2348" extrusionOk="0">
                  <a:moveTo>
                    <a:pt x="343" y="0"/>
                  </a:moveTo>
                  <a:lnTo>
                    <a:pt x="410" y="75"/>
                  </a:lnTo>
                  <a:lnTo>
                    <a:pt x="477" y="117"/>
                  </a:lnTo>
                  <a:lnTo>
                    <a:pt x="494" y="142"/>
                  </a:lnTo>
                  <a:lnTo>
                    <a:pt x="519" y="201"/>
                  </a:lnTo>
                  <a:lnTo>
                    <a:pt x="519" y="201"/>
                  </a:lnTo>
                  <a:lnTo>
                    <a:pt x="552" y="267"/>
                  </a:lnTo>
                  <a:lnTo>
                    <a:pt x="560" y="276"/>
                  </a:lnTo>
                  <a:lnTo>
                    <a:pt x="560" y="326"/>
                  </a:lnTo>
                  <a:lnTo>
                    <a:pt x="560" y="393"/>
                  </a:lnTo>
                  <a:lnTo>
                    <a:pt x="560" y="451"/>
                  </a:lnTo>
                  <a:lnTo>
                    <a:pt x="560" y="518"/>
                  </a:lnTo>
                  <a:lnTo>
                    <a:pt x="560" y="576"/>
                  </a:lnTo>
                  <a:lnTo>
                    <a:pt x="569" y="643"/>
                  </a:lnTo>
                  <a:lnTo>
                    <a:pt x="569" y="685"/>
                  </a:lnTo>
                  <a:lnTo>
                    <a:pt x="569" y="702"/>
                  </a:lnTo>
                  <a:lnTo>
                    <a:pt x="577" y="769"/>
                  </a:lnTo>
                  <a:lnTo>
                    <a:pt x="586" y="827"/>
                  </a:lnTo>
                  <a:lnTo>
                    <a:pt x="586" y="894"/>
                  </a:lnTo>
                  <a:lnTo>
                    <a:pt x="602" y="952"/>
                  </a:lnTo>
                  <a:lnTo>
                    <a:pt x="611" y="1019"/>
                  </a:lnTo>
                  <a:lnTo>
                    <a:pt x="619" y="1078"/>
                  </a:lnTo>
                  <a:lnTo>
                    <a:pt x="627" y="1145"/>
                  </a:lnTo>
                  <a:lnTo>
                    <a:pt x="644" y="1203"/>
                  </a:lnTo>
                  <a:lnTo>
                    <a:pt x="652" y="1270"/>
                  </a:lnTo>
                  <a:lnTo>
                    <a:pt x="652" y="1270"/>
                  </a:lnTo>
                  <a:lnTo>
                    <a:pt x="669" y="1328"/>
                  </a:lnTo>
                  <a:lnTo>
                    <a:pt x="677" y="1387"/>
                  </a:lnTo>
                  <a:lnTo>
                    <a:pt x="694" y="1454"/>
                  </a:lnTo>
                  <a:lnTo>
                    <a:pt x="711" y="1512"/>
                  </a:lnTo>
                  <a:lnTo>
                    <a:pt x="728" y="1579"/>
                  </a:lnTo>
                  <a:lnTo>
                    <a:pt x="736" y="1637"/>
                  </a:lnTo>
                  <a:lnTo>
                    <a:pt x="761" y="1704"/>
                  </a:lnTo>
                  <a:lnTo>
                    <a:pt x="778" y="1763"/>
                  </a:lnTo>
                  <a:lnTo>
                    <a:pt x="794" y="1830"/>
                  </a:lnTo>
                  <a:lnTo>
                    <a:pt x="811" y="1888"/>
                  </a:lnTo>
                  <a:lnTo>
                    <a:pt x="828" y="1955"/>
                  </a:lnTo>
                  <a:lnTo>
                    <a:pt x="844" y="2005"/>
                  </a:lnTo>
                  <a:lnTo>
                    <a:pt x="844" y="2013"/>
                  </a:lnTo>
                  <a:lnTo>
                    <a:pt x="677" y="2347"/>
                  </a:lnTo>
                  <a:lnTo>
                    <a:pt x="343" y="2180"/>
                  </a:lnTo>
                  <a:lnTo>
                    <a:pt x="343" y="2164"/>
                  </a:lnTo>
                  <a:lnTo>
                    <a:pt x="327" y="2114"/>
                  </a:lnTo>
                  <a:lnTo>
                    <a:pt x="301" y="2047"/>
                  </a:lnTo>
                  <a:lnTo>
                    <a:pt x="285" y="1980"/>
                  </a:lnTo>
                  <a:lnTo>
                    <a:pt x="260" y="1913"/>
                  </a:lnTo>
                  <a:lnTo>
                    <a:pt x="243" y="1846"/>
                  </a:lnTo>
                  <a:lnTo>
                    <a:pt x="218" y="1779"/>
                  </a:lnTo>
                  <a:lnTo>
                    <a:pt x="201" y="1713"/>
                  </a:lnTo>
                  <a:lnTo>
                    <a:pt x="176" y="1646"/>
                  </a:lnTo>
                  <a:lnTo>
                    <a:pt x="159" y="1579"/>
                  </a:lnTo>
                  <a:lnTo>
                    <a:pt x="143" y="1512"/>
                  </a:lnTo>
                  <a:lnTo>
                    <a:pt x="126" y="1445"/>
                  </a:lnTo>
                  <a:lnTo>
                    <a:pt x="109" y="1387"/>
                  </a:lnTo>
                  <a:lnTo>
                    <a:pt x="109" y="1387"/>
                  </a:lnTo>
                  <a:lnTo>
                    <a:pt x="93" y="1320"/>
                  </a:lnTo>
                  <a:lnTo>
                    <a:pt x="76" y="1253"/>
                  </a:lnTo>
                  <a:lnTo>
                    <a:pt x="68" y="1178"/>
                  </a:lnTo>
                  <a:lnTo>
                    <a:pt x="51" y="1111"/>
                  </a:lnTo>
                  <a:lnTo>
                    <a:pt x="34" y="1044"/>
                  </a:lnTo>
                  <a:lnTo>
                    <a:pt x="51" y="986"/>
                  </a:lnTo>
                  <a:lnTo>
                    <a:pt x="34" y="911"/>
                  </a:lnTo>
                  <a:lnTo>
                    <a:pt x="26" y="844"/>
                  </a:lnTo>
                  <a:lnTo>
                    <a:pt x="17" y="777"/>
                  </a:lnTo>
                  <a:lnTo>
                    <a:pt x="17" y="752"/>
                  </a:lnTo>
                  <a:lnTo>
                    <a:pt x="9" y="702"/>
                  </a:lnTo>
                  <a:lnTo>
                    <a:pt x="9" y="635"/>
                  </a:lnTo>
                  <a:lnTo>
                    <a:pt x="1" y="568"/>
                  </a:lnTo>
                  <a:lnTo>
                    <a:pt x="1" y="493"/>
                  </a:lnTo>
                  <a:lnTo>
                    <a:pt x="1" y="426"/>
                  </a:lnTo>
                  <a:lnTo>
                    <a:pt x="1" y="351"/>
                  </a:lnTo>
                  <a:lnTo>
                    <a:pt x="1" y="301"/>
                  </a:lnTo>
                  <a:lnTo>
                    <a:pt x="9" y="284"/>
                  </a:lnTo>
                  <a:lnTo>
                    <a:pt x="34" y="209"/>
                  </a:lnTo>
                  <a:lnTo>
                    <a:pt x="34" y="201"/>
                  </a:lnTo>
                  <a:lnTo>
                    <a:pt x="59" y="142"/>
                  </a:lnTo>
                  <a:lnTo>
                    <a:pt x="76" y="117"/>
                  </a:lnTo>
                  <a:lnTo>
                    <a:pt x="143" y="67"/>
                  </a:lnTo>
                  <a:lnTo>
                    <a:pt x="2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4"/>
            <p:cNvSpPr/>
            <p:nvPr/>
          </p:nvSpPr>
          <p:spPr>
            <a:xfrm>
              <a:off x="8638860" y="2591512"/>
              <a:ext cx="63484" cy="107583"/>
            </a:xfrm>
            <a:custGeom>
              <a:avLst/>
              <a:gdLst/>
              <a:ahLst/>
              <a:cxnLst/>
              <a:rect l="l" t="t" r="r" b="b"/>
              <a:pathLst>
                <a:path w="1287" h="2181" extrusionOk="0">
                  <a:moveTo>
                    <a:pt x="134" y="17"/>
                  </a:moveTo>
                  <a:lnTo>
                    <a:pt x="176" y="25"/>
                  </a:lnTo>
                  <a:lnTo>
                    <a:pt x="226" y="25"/>
                  </a:lnTo>
                  <a:lnTo>
                    <a:pt x="284" y="25"/>
                  </a:lnTo>
                  <a:lnTo>
                    <a:pt x="326" y="25"/>
                  </a:lnTo>
                  <a:lnTo>
                    <a:pt x="334" y="25"/>
                  </a:lnTo>
                  <a:lnTo>
                    <a:pt x="368" y="50"/>
                  </a:lnTo>
                  <a:lnTo>
                    <a:pt x="393" y="67"/>
                  </a:lnTo>
                  <a:lnTo>
                    <a:pt x="426" y="92"/>
                  </a:lnTo>
                  <a:lnTo>
                    <a:pt x="426" y="92"/>
                  </a:lnTo>
                  <a:lnTo>
                    <a:pt x="451" y="117"/>
                  </a:lnTo>
                  <a:lnTo>
                    <a:pt x="485" y="142"/>
                  </a:lnTo>
                  <a:lnTo>
                    <a:pt x="510" y="167"/>
                  </a:lnTo>
                  <a:lnTo>
                    <a:pt x="518" y="175"/>
                  </a:lnTo>
                  <a:lnTo>
                    <a:pt x="535" y="192"/>
                  </a:lnTo>
                  <a:lnTo>
                    <a:pt x="552" y="226"/>
                  </a:lnTo>
                  <a:lnTo>
                    <a:pt x="577" y="251"/>
                  </a:lnTo>
                  <a:lnTo>
                    <a:pt x="593" y="284"/>
                  </a:lnTo>
                  <a:lnTo>
                    <a:pt x="627" y="343"/>
                  </a:lnTo>
                  <a:lnTo>
                    <a:pt x="660" y="409"/>
                  </a:lnTo>
                  <a:lnTo>
                    <a:pt x="702" y="476"/>
                  </a:lnTo>
                  <a:lnTo>
                    <a:pt x="727" y="535"/>
                  </a:lnTo>
                  <a:lnTo>
                    <a:pt x="752" y="568"/>
                  </a:lnTo>
                  <a:lnTo>
                    <a:pt x="760" y="602"/>
                  </a:lnTo>
                  <a:lnTo>
                    <a:pt x="794" y="668"/>
                  </a:lnTo>
                  <a:lnTo>
                    <a:pt x="827" y="727"/>
                  </a:lnTo>
                  <a:lnTo>
                    <a:pt x="852" y="794"/>
                  </a:lnTo>
                  <a:lnTo>
                    <a:pt x="886" y="861"/>
                  </a:lnTo>
                  <a:lnTo>
                    <a:pt x="911" y="927"/>
                  </a:lnTo>
                  <a:lnTo>
                    <a:pt x="936" y="986"/>
                  </a:lnTo>
                  <a:lnTo>
                    <a:pt x="961" y="1053"/>
                  </a:lnTo>
                  <a:lnTo>
                    <a:pt x="986" y="1120"/>
                  </a:lnTo>
                  <a:lnTo>
                    <a:pt x="1003" y="1145"/>
                  </a:lnTo>
                  <a:lnTo>
                    <a:pt x="1044" y="1253"/>
                  </a:lnTo>
                  <a:lnTo>
                    <a:pt x="1095" y="1378"/>
                  </a:lnTo>
                  <a:lnTo>
                    <a:pt x="1136" y="1504"/>
                  </a:lnTo>
                  <a:lnTo>
                    <a:pt x="1186" y="1629"/>
                  </a:lnTo>
                  <a:lnTo>
                    <a:pt x="1237" y="1754"/>
                  </a:lnTo>
                  <a:lnTo>
                    <a:pt x="1262" y="1813"/>
                  </a:lnTo>
                  <a:lnTo>
                    <a:pt x="1287" y="1863"/>
                  </a:lnTo>
                  <a:lnTo>
                    <a:pt x="1287" y="1871"/>
                  </a:lnTo>
                  <a:lnTo>
                    <a:pt x="1170" y="2180"/>
                  </a:lnTo>
                  <a:lnTo>
                    <a:pt x="861" y="2064"/>
                  </a:lnTo>
                  <a:lnTo>
                    <a:pt x="861" y="2055"/>
                  </a:lnTo>
                  <a:lnTo>
                    <a:pt x="836" y="2005"/>
                  </a:lnTo>
                  <a:lnTo>
                    <a:pt x="810" y="1947"/>
                  </a:lnTo>
                  <a:lnTo>
                    <a:pt x="752" y="1821"/>
                  </a:lnTo>
                  <a:lnTo>
                    <a:pt x="694" y="1696"/>
                  </a:lnTo>
                  <a:lnTo>
                    <a:pt x="635" y="1571"/>
                  </a:lnTo>
                  <a:lnTo>
                    <a:pt x="577" y="1445"/>
                  </a:lnTo>
                  <a:lnTo>
                    <a:pt x="526" y="1353"/>
                  </a:lnTo>
                  <a:lnTo>
                    <a:pt x="518" y="1328"/>
                  </a:lnTo>
                  <a:lnTo>
                    <a:pt x="485" y="1270"/>
                  </a:lnTo>
                  <a:lnTo>
                    <a:pt x="460" y="1203"/>
                  </a:lnTo>
                  <a:lnTo>
                    <a:pt x="426" y="1145"/>
                  </a:lnTo>
                  <a:lnTo>
                    <a:pt x="401" y="1086"/>
                  </a:lnTo>
                  <a:lnTo>
                    <a:pt x="368" y="1028"/>
                  </a:lnTo>
                  <a:lnTo>
                    <a:pt x="343" y="969"/>
                  </a:lnTo>
                  <a:lnTo>
                    <a:pt x="309" y="911"/>
                  </a:lnTo>
                  <a:lnTo>
                    <a:pt x="276" y="852"/>
                  </a:lnTo>
                  <a:lnTo>
                    <a:pt x="259" y="827"/>
                  </a:lnTo>
                  <a:lnTo>
                    <a:pt x="242" y="802"/>
                  </a:lnTo>
                  <a:lnTo>
                    <a:pt x="217" y="744"/>
                  </a:lnTo>
                  <a:lnTo>
                    <a:pt x="184" y="685"/>
                  </a:lnTo>
                  <a:lnTo>
                    <a:pt x="151" y="635"/>
                  </a:lnTo>
                  <a:lnTo>
                    <a:pt x="117" y="576"/>
                  </a:lnTo>
                  <a:lnTo>
                    <a:pt x="100" y="551"/>
                  </a:lnTo>
                  <a:lnTo>
                    <a:pt x="84" y="526"/>
                  </a:lnTo>
                  <a:lnTo>
                    <a:pt x="67" y="501"/>
                  </a:lnTo>
                  <a:lnTo>
                    <a:pt x="50" y="485"/>
                  </a:lnTo>
                  <a:lnTo>
                    <a:pt x="50" y="468"/>
                  </a:lnTo>
                  <a:lnTo>
                    <a:pt x="42" y="443"/>
                  </a:lnTo>
                  <a:lnTo>
                    <a:pt x="34" y="409"/>
                  </a:lnTo>
                  <a:lnTo>
                    <a:pt x="25" y="376"/>
                  </a:lnTo>
                  <a:lnTo>
                    <a:pt x="25" y="376"/>
                  </a:lnTo>
                  <a:lnTo>
                    <a:pt x="17" y="343"/>
                  </a:lnTo>
                  <a:lnTo>
                    <a:pt x="9" y="318"/>
                  </a:lnTo>
                  <a:lnTo>
                    <a:pt x="0" y="284"/>
                  </a:lnTo>
                  <a:lnTo>
                    <a:pt x="0" y="276"/>
                  </a:lnTo>
                  <a:lnTo>
                    <a:pt x="17" y="234"/>
                  </a:lnTo>
                  <a:lnTo>
                    <a:pt x="25" y="184"/>
                  </a:lnTo>
                  <a:lnTo>
                    <a:pt x="34" y="134"/>
                  </a:lnTo>
                  <a:lnTo>
                    <a:pt x="34" y="92"/>
                  </a:lnTo>
                  <a:lnTo>
                    <a:pt x="4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4"/>
            <p:cNvSpPr/>
            <p:nvPr/>
          </p:nvSpPr>
          <p:spPr>
            <a:xfrm>
              <a:off x="8557667" y="2320359"/>
              <a:ext cx="47453" cy="69650"/>
            </a:xfrm>
            <a:custGeom>
              <a:avLst/>
              <a:gdLst/>
              <a:ahLst/>
              <a:cxnLst/>
              <a:rect l="l" t="t" r="r" b="b"/>
              <a:pathLst>
                <a:path w="962" h="1412" extrusionOk="0">
                  <a:moveTo>
                    <a:pt x="117" y="34"/>
                  </a:moveTo>
                  <a:lnTo>
                    <a:pt x="117" y="34"/>
                  </a:lnTo>
                  <a:lnTo>
                    <a:pt x="268" y="142"/>
                  </a:lnTo>
                  <a:lnTo>
                    <a:pt x="276" y="142"/>
                  </a:lnTo>
                  <a:lnTo>
                    <a:pt x="393" y="226"/>
                  </a:lnTo>
                  <a:lnTo>
                    <a:pt x="418" y="251"/>
                  </a:lnTo>
                  <a:lnTo>
                    <a:pt x="443" y="276"/>
                  </a:lnTo>
                  <a:lnTo>
                    <a:pt x="477" y="309"/>
                  </a:lnTo>
                  <a:lnTo>
                    <a:pt x="485" y="318"/>
                  </a:lnTo>
                  <a:lnTo>
                    <a:pt x="527" y="384"/>
                  </a:lnTo>
                  <a:lnTo>
                    <a:pt x="552" y="409"/>
                  </a:lnTo>
                  <a:lnTo>
                    <a:pt x="577" y="451"/>
                  </a:lnTo>
                  <a:lnTo>
                    <a:pt x="619" y="526"/>
                  </a:lnTo>
                  <a:lnTo>
                    <a:pt x="619" y="526"/>
                  </a:lnTo>
                  <a:lnTo>
                    <a:pt x="660" y="602"/>
                  </a:lnTo>
                  <a:lnTo>
                    <a:pt x="702" y="677"/>
                  </a:lnTo>
                  <a:lnTo>
                    <a:pt x="752" y="744"/>
                  </a:lnTo>
                  <a:lnTo>
                    <a:pt x="777" y="794"/>
                  </a:lnTo>
                  <a:lnTo>
                    <a:pt x="794" y="819"/>
                  </a:lnTo>
                  <a:lnTo>
                    <a:pt x="836" y="894"/>
                  </a:lnTo>
                  <a:lnTo>
                    <a:pt x="878" y="969"/>
                  </a:lnTo>
                  <a:lnTo>
                    <a:pt x="919" y="1044"/>
                  </a:lnTo>
                  <a:lnTo>
                    <a:pt x="961" y="1120"/>
                  </a:lnTo>
                  <a:lnTo>
                    <a:pt x="961" y="1120"/>
                  </a:lnTo>
                  <a:lnTo>
                    <a:pt x="903" y="1412"/>
                  </a:lnTo>
                  <a:lnTo>
                    <a:pt x="619" y="1362"/>
                  </a:lnTo>
                  <a:lnTo>
                    <a:pt x="619" y="1353"/>
                  </a:lnTo>
                  <a:lnTo>
                    <a:pt x="568" y="1287"/>
                  </a:lnTo>
                  <a:lnTo>
                    <a:pt x="510" y="1220"/>
                  </a:lnTo>
                  <a:lnTo>
                    <a:pt x="452" y="1145"/>
                  </a:lnTo>
                  <a:lnTo>
                    <a:pt x="401" y="1078"/>
                  </a:lnTo>
                  <a:lnTo>
                    <a:pt x="376" y="1044"/>
                  </a:lnTo>
                  <a:lnTo>
                    <a:pt x="351" y="1003"/>
                  </a:lnTo>
                  <a:lnTo>
                    <a:pt x="301" y="927"/>
                  </a:lnTo>
                  <a:lnTo>
                    <a:pt x="251" y="861"/>
                  </a:lnTo>
                  <a:lnTo>
                    <a:pt x="201" y="785"/>
                  </a:lnTo>
                  <a:lnTo>
                    <a:pt x="201" y="785"/>
                  </a:lnTo>
                  <a:lnTo>
                    <a:pt x="159" y="710"/>
                  </a:lnTo>
                  <a:lnTo>
                    <a:pt x="126" y="660"/>
                  </a:lnTo>
                  <a:lnTo>
                    <a:pt x="109" y="635"/>
                  </a:lnTo>
                  <a:lnTo>
                    <a:pt x="76" y="568"/>
                  </a:lnTo>
                  <a:lnTo>
                    <a:pt x="76" y="551"/>
                  </a:lnTo>
                  <a:lnTo>
                    <a:pt x="59" y="501"/>
                  </a:lnTo>
                  <a:lnTo>
                    <a:pt x="51" y="468"/>
                  </a:lnTo>
                  <a:lnTo>
                    <a:pt x="42" y="435"/>
                  </a:lnTo>
                  <a:lnTo>
                    <a:pt x="25" y="284"/>
                  </a:lnTo>
                  <a:lnTo>
                    <a:pt x="25" y="276"/>
                  </a:lnTo>
                  <a:lnTo>
                    <a:pt x="0" y="92"/>
                  </a:lnTo>
                  <a:lnTo>
                    <a:pt x="0" y="92"/>
                  </a:lnTo>
                  <a:lnTo>
                    <a:pt x="25"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4"/>
            <p:cNvSpPr/>
            <p:nvPr/>
          </p:nvSpPr>
          <p:spPr>
            <a:xfrm>
              <a:off x="8342155" y="2525167"/>
              <a:ext cx="103884" cy="141767"/>
            </a:xfrm>
            <a:custGeom>
              <a:avLst/>
              <a:gdLst/>
              <a:ahLst/>
              <a:cxnLst/>
              <a:rect l="l" t="t" r="r" b="b"/>
              <a:pathLst>
                <a:path w="2106" h="2874" extrusionOk="0">
                  <a:moveTo>
                    <a:pt x="385" y="17"/>
                  </a:moveTo>
                  <a:lnTo>
                    <a:pt x="468" y="84"/>
                  </a:lnTo>
                  <a:lnTo>
                    <a:pt x="518" y="125"/>
                  </a:lnTo>
                  <a:lnTo>
                    <a:pt x="535" y="159"/>
                  </a:lnTo>
                  <a:lnTo>
                    <a:pt x="577" y="242"/>
                  </a:lnTo>
                  <a:lnTo>
                    <a:pt x="627" y="334"/>
                  </a:lnTo>
                  <a:lnTo>
                    <a:pt x="677" y="418"/>
                  </a:lnTo>
                  <a:lnTo>
                    <a:pt x="727" y="501"/>
                  </a:lnTo>
                  <a:lnTo>
                    <a:pt x="769" y="585"/>
                  </a:lnTo>
                  <a:lnTo>
                    <a:pt x="819" y="660"/>
                  </a:lnTo>
                  <a:lnTo>
                    <a:pt x="877" y="744"/>
                  </a:lnTo>
                  <a:lnTo>
                    <a:pt x="928" y="827"/>
                  </a:lnTo>
                  <a:lnTo>
                    <a:pt x="978" y="911"/>
                  </a:lnTo>
                  <a:lnTo>
                    <a:pt x="1028" y="994"/>
                  </a:lnTo>
                  <a:lnTo>
                    <a:pt x="1086" y="1069"/>
                  </a:lnTo>
                  <a:lnTo>
                    <a:pt x="1136" y="1153"/>
                  </a:lnTo>
                  <a:lnTo>
                    <a:pt x="1187" y="1228"/>
                  </a:lnTo>
                  <a:lnTo>
                    <a:pt x="1245" y="1312"/>
                  </a:lnTo>
                  <a:lnTo>
                    <a:pt x="1303" y="1395"/>
                  </a:lnTo>
                  <a:lnTo>
                    <a:pt x="1354" y="1470"/>
                  </a:lnTo>
                  <a:lnTo>
                    <a:pt x="1370" y="1495"/>
                  </a:lnTo>
                  <a:lnTo>
                    <a:pt x="1412" y="1554"/>
                  </a:lnTo>
                  <a:lnTo>
                    <a:pt x="1471" y="1637"/>
                  </a:lnTo>
                  <a:lnTo>
                    <a:pt x="1529" y="1713"/>
                  </a:lnTo>
                  <a:lnTo>
                    <a:pt x="1579" y="1796"/>
                  </a:lnTo>
                  <a:lnTo>
                    <a:pt x="1638" y="1871"/>
                  </a:lnTo>
                  <a:lnTo>
                    <a:pt x="1696" y="1955"/>
                  </a:lnTo>
                  <a:lnTo>
                    <a:pt x="1755" y="2030"/>
                  </a:lnTo>
                  <a:lnTo>
                    <a:pt x="1872" y="2189"/>
                  </a:lnTo>
                  <a:lnTo>
                    <a:pt x="1989" y="2348"/>
                  </a:lnTo>
                  <a:lnTo>
                    <a:pt x="2097" y="2498"/>
                  </a:lnTo>
                  <a:lnTo>
                    <a:pt x="2105" y="2506"/>
                  </a:lnTo>
                  <a:lnTo>
                    <a:pt x="2055" y="2874"/>
                  </a:lnTo>
                  <a:lnTo>
                    <a:pt x="1688" y="2824"/>
                  </a:lnTo>
                  <a:lnTo>
                    <a:pt x="1679" y="2815"/>
                  </a:lnTo>
                  <a:lnTo>
                    <a:pt x="1562" y="2665"/>
                  </a:lnTo>
                  <a:lnTo>
                    <a:pt x="1445" y="2515"/>
                  </a:lnTo>
                  <a:lnTo>
                    <a:pt x="1320" y="2356"/>
                  </a:lnTo>
                  <a:lnTo>
                    <a:pt x="1262" y="2272"/>
                  </a:lnTo>
                  <a:lnTo>
                    <a:pt x="1203" y="2197"/>
                  </a:lnTo>
                  <a:lnTo>
                    <a:pt x="1136" y="2114"/>
                  </a:lnTo>
                  <a:lnTo>
                    <a:pt x="1078" y="2030"/>
                  </a:lnTo>
                  <a:lnTo>
                    <a:pt x="1019" y="1955"/>
                  </a:lnTo>
                  <a:lnTo>
                    <a:pt x="961" y="1871"/>
                  </a:lnTo>
                  <a:lnTo>
                    <a:pt x="919" y="1813"/>
                  </a:lnTo>
                  <a:lnTo>
                    <a:pt x="902" y="1788"/>
                  </a:lnTo>
                  <a:lnTo>
                    <a:pt x="844" y="1704"/>
                  </a:lnTo>
                  <a:lnTo>
                    <a:pt x="786" y="1629"/>
                  </a:lnTo>
                  <a:lnTo>
                    <a:pt x="727" y="1546"/>
                  </a:lnTo>
                  <a:lnTo>
                    <a:pt x="677" y="1462"/>
                  </a:lnTo>
                  <a:lnTo>
                    <a:pt x="618" y="1378"/>
                  </a:lnTo>
                  <a:lnTo>
                    <a:pt x="560" y="1295"/>
                  </a:lnTo>
                  <a:lnTo>
                    <a:pt x="510" y="1211"/>
                  </a:lnTo>
                  <a:lnTo>
                    <a:pt x="451" y="1120"/>
                  </a:lnTo>
                  <a:lnTo>
                    <a:pt x="401" y="1036"/>
                  </a:lnTo>
                  <a:lnTo>
                    <a:pt x="343" y="952"/>
                  </a:lnTo>
                  <a:lnTo>
                    <a:pt x="293" y="869"/>
                  </a:lnTo>
                  <a:lnTo>
                    <a:pt x="243" y="777"/>
                  </a:lnTo>
                  <a:lnTo>
                    <a:pt x="192" y="693"/>
                  </a:lnTo>
                  <a:lnTo>
                    <a:pt x="142" y="602"/>
                  </a:lnTo>
                  <a:lnTo>
                    <a:pt x="92" y="518"/>
                  </a:lnTo>
                  <a:lnTo>
                    <a:pt x="42" y="426"/>
                  </a:lnTo>
                  <a:lnTo>
                    <a:pt x="25" y="393"/>
                  </a:lnTo>
                  <a:lnTo>
                    <a:pt x="9" y="326"/>
                  </a:lnTo>
                  <a:lnTo>
                    <a:pt x="0" y="217"/>
                  </a:lnTo>
                  <a:lnTo>
                    <a:pt x="0" y="184"/>
                  </a:lnTo>
                  <a:lnTo>
                    <a:pt x="92" y="59"/>
                  </a:lnTo>
                  <a:lnTo>
                    <a:pt x="209" y="0"/>
                  </a:lnTo>
                  <a:lnTo>
                    <a:pt x="36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4"/>
            <p:cNvSpPr/>
            <p:nvPr/>
          </p:nvSpPr>
          <p:spPr>
            <a:xfrm>
              <a:off x="8593528" y="2821033"/>
              <a:ext cx="84103" cy="117054"/>
            </a:xfrm>
            <a:custGeom>
              <a:avLst/>
              <a:gdLst/>
              <a:ahLst/>
              <a:cxnLst/>
              <a:rect l="l" t="t" r="r" b="b"/>
              <a:pathLst>
                <a:path w="1705" h="2373" extrusionOk="0">
                  <a:moveTo>
                    <a:pt x="368" y="50"/>
                  </a:moveTo>
                  <a:lnTo>
                    <a:pt x="435" y="101"/>
                  </a:lnTo>
                  <a:lnTo>
                    <a:pt x="443" y="101"/>
                  </a:lnTo>
                  <a:lnTo>
                    <a:pt x="476" y="159"/>
                  </a:lnTo>
                  <a:lnTo>
                    <a:pt x="510" y="226"/>
                  </a:lnTo>
                  <a:lnTo>
                    <a:pt x="543" y="293"/>
                  </a:lnTo>
                  <a:lnTo>
                    <a:pt x="585" y="359"/>
                  </a:lnTo>
                  <a:lnTo>
                    <a:pt x="618" y="426"/>
                  </a:lnTo>
                  <a:lnTo>
                    <a:pt x="660" y="493"/>
                  </a:lnTo>
                  <a:lnTo>
                    <a:pt x="702" y="560"/>
                  </a:lnTo>
                  <a:lnTo>
                    <a:pt x="735" y="618"/>
                  </a:lnTo>
                  <a:lnTo>
                    <a:pt x="777" y="685"/>
                  </a:lnTo>
                  <a:lnTo>
                    <a:pt x="819" y="752"/>
                  </a:lnTo>
                  <a:lnTo>
                    <a:pt x="861" y="819"/>
                  </a:lnTo>
                  <a:lnTo>
                    <a:pt x="902" y="886"/>
                  </a:lnTo>
                  <a:lnTo>
                    <a:pt x="944" y="944"/>
                  </a:lnTo>
                  <a:lnTo>
                    <a:pt x="994" y="1011"/>
                  </a:lnTo>
                  <a:lnTo>
                    <a:pt x="1036" y="1078"/>
                  </a:lnTo>
                  <a:lnTo>
                    <a:pt x="1078" y="1145"/>
                  </a:lnTo>
                  <a:lnTo>
                    <a:pt x="1120" y="1203"/>
                  </a:lnTo>
                  <a:lnTo>
                    <a:pt x="1170" y="1270"/>
                  </a:lnTo>
                  <a:lnTo>
                    <a:pt x="1253" y="1404"/>
                  </a:lnTo>
                  <a:lnTo>
                    <a:pt x="1345" y="1529"/>
                  </a:lnTo>
                  <a:lnTo>
                    <a:pt x="1437" y="1663"/>
                  </a:lnTo>
                  <a:lnTo>
                    <a:pt x="1529" y="1788"/>
                  </a:lnTo>
                  <a:lnTo>
                    <a:pt x="1613" y="1922"/>
                  </a:lnTo>
                  <a:lnTo>
                    <a:pt x="1654" y="1980"/>
                  </a:lnTo>
                  <a:lnTo>
                    <a:pt x="1696" y="2039"/>
                  </a:lnTo>
                  <a:lnTo>
                    <a:pt x="1704" y="2047"/>
                  </a:lnTo>
                  <a:lnTo>
                    <a:pt x="1638" y="2373"/>
                  </a:lnTo>
                  <a:lnTo>
                    <a:pt x="1312" y="2314"/>
                  </a:lnTo>
                  <a:lnTo>
                    <a:pt x="1312" y="2306"/>
                  </a:lnTo>
                  <a:lnTo>
                    <a:pt x="1270" y="2256"/>
                  </a:lnTo>
                  <a:lnTo>
                    <a:pt x="1228" y="2189"/>
                  </a:lnTo>
                  <a:lnTo>
                    <a:pt x="1136" y="2064"/>
                  </a:lnTo>
                  <a:lnTo>
                    <a:pt x="1044" y="1938"/>
                  </a:lnTo>
                  <a:lnTo>
                    <a:pt x="953" y="1813"/>
                  </a:lnTo>
                  <a:lnTo>
                    <a:pt x="861" y="1679"/>
                  </a:lnTo>
                  <a:lnTo>
                    <a:pt x="769" y="1554"/>
                  </a:lnTo>
                  <a:lnTo>
                    <a:pt x="719" y="1487"/>
                  </a:lnTo>
                  <a:lnTo>
                    <a:pt x="677" y="1420"/>
                  </a:lnTo>
                  <a:lnTo>
                    <a:pt x="627" y="1354"/>
                  </a:lnTo>
                  <a:lnTo>
                    <a:pt x="585" y="1287"/>
                  </a:lnTo>
                  <a:lnTo>
                    <a:pt x="543" y="1220"/>
                  </a:lnTo>
                  <a:lnTo>
                    <a:pt x="493" y="1153"/>
                  </a:lnTo>
                  <a:lnTo>
                    <a:pt x="451" y="1086"/>
                  </a:lnTo>
                  <a:lnTo>
                    <a:pt x="410" y="1019"/>
                  </a:lnTo>
                  <a:lnTo>
                    <a:pt x="359" y="953"/>
                  </a:lnTo>
                  <a:lnTo>
                    <a:pt x="318" y="886"/>
                  </a:lnTo>
                  <a:lnTo>
                    <a:pt x="276" y="811"/>
                  </a:lnTo>
                  <a:lnTo>
                    <a:pt x="234" y="744"/>
                  </a:lnTo>
                  <a:lnTo>
                    <a:pt x="192" y="677"/>
                  </a:lnTo>
                  <a:lnTo>
                    <a:pt x="151" y="602"/>
                  </a:lnTo>
                  <a:lnTo>
                    <a:pt x="109" y="535"/>
                  </a:lnTo>
                  <a:lnTo>
                    <a:pt x="75" y="460"/>
                  </a:lnTo>
                  <a:lnTo>
                    <a:pt x="34" y="393"/>
                  </a:lnTo>
                  <a:lnTo>
                    <a:pt x="0" y="326"/>
                  </a:lnTo>
                  <a:lnTo>
                    <a:pt x="0" y="318"/>
                  </a:lnTo>
                  <a:lnTo>
                    <a:pt x="0" y="226"/>
                  </a:lnTo>
                  <a:lnTo>
                    <a:pt x="0" y="159"/>
                  </a:lnTo>
                  <a:lnTo>
                    <a:pt x="42" y="126"/>
                  </a:lnTo>
                  <a:lnTo>
                    <a:pt x="284" y="9"/>
                  </a:lnTo>
                  <a:lnTo>
                    <a:pt x="33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4"/>
            <p:cNvSpPr/>
            <p:nvPr/>
          </p:nvSpPr>
          <p:spPr>
            <a:xfrm>
              <a:off x="8620313" y="3138308"/>
              <a:ext cx="82032" cy="143888"/>
            </a:xfrm>
            <a:custGeom>
              <a:avLst/>
              <a:gdLst/>
              <a:ahLst/>
              <a:cxnLst/>
              <a:rect l="l" t="t" r="r" b="b"/>
              <a:pathLst>
                <a:path w="1663" h="2917" extrusionOk="0">
                  <a:moveTo>
                    <a:pt x="126" y="34"/>
                  </a:moveTo>
                  <a:lnTo>
                    <a:pt x="192" y="118"/>
                  </a:lnTo>
                  <a:lnTo>
                    <a:pt x="268" y="185"/>
                  </a:lnTo>
                  <a:lnTo>
                    <a:pt x="284" y="193"/>
                  </a:lnTo>
                  <a:lnTo>
                    <a:pt x="326" y="268"/>
                  </a:lnTo>
                  <a:lnTo>
                    <a:pt x="376" y="352"/>
                  </a:lnTo>
                  <a:lnTo>
                    <a:pt x="426" y="435"/>
                  </a:lnTo>
                  <a:lnTo>
                    <a:pt x="443" y="469"/>
                  </a:lnTo>
                  <a:lnTo>
                    <a:pt x="468" y="519"/>
                  </a:lnTo>
                  <a:lnTo>
                    <a:pt x="510" y="611"/>
                  </a:lnTo>
                  <a:lnTo>
                    <a:pt x="543" y="694"/>
                  </a:lnTo>
                  <a:lnTo>
                    <a:pt x="585" y="786"/>
                  </a:lnTo>
                  <a:lnTo>
                    <a:pt x="627" y="870"/>
                  </a:lnTo>
                  <a:lnTo>
                    <a:pt x="669" y="953"/>
                  </a:lnTo>
                  <a:lnTo>
                    <a:pt x="710" y="1037"/>
                  </a:lnTo>
                  <a:lnTo>
                    <a:pt x="752" y="1120"/>
                  </a:lnTo>
                  <a:lnTo>
                    <a:pt x="794" y="1204"/>
                  </a:lnTo>
                  <a:lnTo>
                    <a:pt x="836" y="1296"/>
                  </a:lnTo>
                  <a:lnTo>
                    <a:pt x="886" y="1379"/>
                  </a:lnTo>
                  <a:lnTo>
                    <a:pt x="928" y="1463"/>
                  </a:lnTo>
                  <a:lnTo>
                    <a:pt x="969" y="1546"/>
                  </a:lnTo>
                  <a:lnTo>
                    <a:pt x="1019" y="1630"/>
                  </a:lnTo>
                  <a:lnTo>
                    <a:pt x="1061" y="1705"/>
                  </a:lnTo>
                  <a:lnTo>
                    <a:pt x="1095" y="1764"/>
                  </a:lnTo>
                  <a:lnTo>
                    <a:pt x="1111" y="1789"/>
                  </a:lnTo>
                  <a:lnTo>
                    <a:pt x="1161" y="1872"/>
                  </a:lnTo>
                  <a:lnTo>
                    <a:pt x="1203" y="1956"/>
                  </a:lnTo>
                  <a:lnTo>
                    <a:pt x="1253" y="2039"/>
                  </a:lnTo>
                  <a:lnTo>
                    <a:pt x="1303" y="2123"/>
                  </a:lnTo>
                  <a:lnTo>
                    <a:pt x="1354" y="2206"/>
                  </a:lnTo>
                  <a:lnTo>
                    <a:pt x="1404" y="2290"/>
                  </a:lnTo>
                  <a:lnTo>
                    <a:pt x="1454" y="2365"/>
                  </a:lnTo>
                  <a:lnTo>
                    <a:pt x="1504" y="2449"/>
                  </a:lnTo>
                  <a:lnTo>
                    <a:pt x="1554" y="2532"/>
                  </a:lnTo>
                  <a:lnTo>
                    <a:pt x="1613" y="2616"/>
                  </a:lnTo>
                  <a:lnTo>
                    <a:pt x="1654" y="2683"/>
                  </a:lnTo>
                  <a:lnTo>
                    <a:pt x="1663" y="2699"/>
                  </a:lnTo>
                  <a:lnTo>
                    <a:pt x="1621" y="2916"/>
                  </a:lnTo>
                  <a:lnTo>
                    <a:pt x="1395" y="2875"/>
                  </a:lnTo>
                  <a:lnTo>
                    <a:pt x="1387" y="2866"/>
                  </a:lnTo>
                  <a:lnTo>
                    <a:pt x="1337" y="2791"/>
                  </a:lnTo>
                  <a:lnTo>
                    <a:pt x="1287" y="2708"/>
                  </a:lnTo>
                  <a:lnTo>
                    <a:pt x="1228" y="2632"/>
                  </a:lnTo>
                  <a:lnTo>
                    <a:pt x="1178" y="2549"/>
                  </a:lnTo>
                  <a:lnTo>
                    <a:pt x="1120" y="2465"/>
                  </a:lnTo>
                  <a:lnTo>
                    <a:pt x="1070" y="2382"/>
                  </a:lnTo>
                  <a:lnTo>
                    <a:pt x="1019" y="2298"/>
                  </a:lnTo>
                  <a:lnTo>
                    <a:pt x="961" y="2215"/>
                  </a:lnTo>
                  <a:lnTo>
                    <a:pt x="911" y="2131"/>
                  </a:lnTo>
                  <a:lnTo>
                    <a:pt x="861" y="2056"/>
                  </a:lnTo>
                  <a:lnTo>
                    <a:pt x="811" y="1972"/>
                  </a:lnTo>
                  <a:lnTo>
                    <a:pt x="794" y="1939"/>
                  </a:lnTo>
                  <a:lnTo>
                    <a:pt x="760" y="1889"/>
                  </a:lnTo>
                  <a:lnTo>
                    <a:pt x="710" y="1805"/>
                  </a:lnTo>
                  <a:lnTo>
                    <a:pt x="660" y="1722"/>
                  </a:lnTo>
                  <a:lnTo>
                    <a:pt x="618" y="1638"/>
                  </a:lnTo>
                  <a:lnTo>
                    <a:pt x="568" y="1546"/>
                  </a:lnTo>
                  <a:lnTo>
                    <a:pt x="518" y="1463"/>
                  </a:lnTo>
                  <a:lnTo>
                    <a:pt x="476" y="1379"/>
                  </a:lnTo>
                  <a:lnTo>
                    <a:pt x="426" y="1296"/>
                  </a:lnTo>
                  <a:lnTo>
                    <a:pt x="376" y="1212"/>
                  </a:lnTo>
                  <a:lnTo>
                    <a:pt x="334" y="1120"/>
                  </a:lnTo>
                  <a:lnTo>
                    <a:pt x="293" y="1037"/>
                  </a:lnTo>
                  <a:lnTo>
                    <a:pt x="242" y="945"/>
                  </a:lnTo>
                  <a:lnTo>
                    <a:pt x="201" y="861"/>
                  </a:lnTo>
                  <a:lnTo>
                    <a:pt x="159" y="769"/>
                  </a:lnTo>
                  <a:lnTo>
                    <a:pt x="117" y="686"/>
                  </a:lnTo>
                  <a:lnTo>
                    <a:pt x="92" y="627"/>
                  </a:lnTo>
                  <a:lnTo>
                    <a:pt x="84" y="594"/>
                  </a:lnTo>
                  <a:lnTo>
                    <a:pt x="50" y="494"/>
                  </a:lnTo>
                  <a:lnTo>
                    <a:pt x="25" y="402"/>
                  </a:lnTo>
                  <a:lnTo>
                    <a:pt x="0" y="318"/>
                  </a:lnTo>
                  <a:lnTo>
                    <a:pt x="0" y="193"/>
                  </a:lnTo>
                  <a:lnTo>
                    <a:pt x="0" y="93"/>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4"/>
            <p:cNvSpPr/>
            <p:nvPr/>
          </p:nvSpPr>
          <p:spPr>
            <a:xfrm>
              <a:off x="8724147" y="3528587"/>
              <a:ext cx="74633" cy="119964"/>
            </a:xfrm>
            <a:custGeom>
              <a:avLst/>
              <a:gdLst/>
              <a:ahLst/>
              <a:cxnLst/>
              <a:rect l="l" t="t" r="r" b="b"/>
              <a:pathLst>
                <a:path w="1513" h="2432" extrusionOk="0">
                  <a:moveTo>
                    <a:pt x="552" y="59"/>
                  </a:moveTo>
                  <a:lnTo>
                    <a:pt x="585" y="125"/>
                  </a:lnTo>
                  <a:lnTo>
                    <a:pt x="644" y="259"/>
                  </a:lnTo>
                  <a:lnTo>
                    <a:pt x="702" y="401"/>
                  </a:lnTo>
                  <a:lnTo>
                    <a:pt x="769" y="543"/>
                  </a:lnTo>
                  <a:lnTo>
                    <a:pt x="886" y="819"/>
                  </a:lnTo>
                  <a:lnTo>
                    <a:pt x="944" y="953"/>
                  </a:lnTo>
                  <a:lnTo>
                    <a:pt x="1003" y="1095"/>
                  </a:lnTo>
                  <a:lnTo>
                    <a:pt x="1061" y="1228"/>
                  </a:lnTo>
                  <a:lnTo>
                    <a:pt x="1128" y="1362"/>
                  </a:lnTo>
                  <a:lnTo>
                    <a:pt x="1187" y="1496"/>
                  </a:lnTo>
                  <a:lnTo>
                    <a:pt x="1212" y="1562"/>
                  </a:lnTo>
                  <a:lnTo>
                    <a:pt x="1245" y="1629"/>
                  </a:lnTo>
                  <a:lnTo>
                    <a:pt x="1279" y="1696"/>
                  </a:lnTo>
                  <a:lnTo>
                    <a:pt x="1312" y="1763"/>
                  </a:lnTo>
                  <a:lnTo>
                    <a:pt x="1345" y="1830"/>
                  </a:lnTo>
                  <a:lnTo>
                    <a:pt x="1370" y="1897"/>
                  </a:lnTo>
                  <a:lnTo>
                    <a:pt x="1404" y="1963"/>
                  </a:lnTo>
                  <a:lnTo>
                    <a:pt x="1437" y="2030"/>
                  </a:lnTo>
                  <a:lnTo>
                    <a:pt x="1471" y="2097"/>
                  </a:lnTo>
                  <a:lnTo>
                    <a:pt x="1513" y="2164"/>
                  </a:lnTo>
                  <a:lnTo>
                    <a:pt x="1437" y="2431"/>
                  </a:lnTo>
                  <a:lnTo>
                    <a:pt x="1170" y="2356"/>
                  </a:lnTo>
                  <a:lnTo>
                    <a:pt x="1128" y="2298"/>
                  </a:lnTo>
                  <a:lnTo>
                    <a:pt x="1086" y="2231"/>
                  </a:lnTo>
                  <a:lnTo>
                    <a:pt x="1045" y="2164"/>
                  </a:lnTo>
                  <a:lnTo>
                    <a:pt x="1011" y="2097"/>
                  </a:lnTo>
                  <a:lnTo>
                    <a:pt x="970" y="2039"/>
                  </a:lnTo>
                  <a:lnTo>
                    <a:pt x="928" y="1972"/>
                  </a:lnTo>
                  <a:lnTo>
                    <a:pt x="894" y="1905"/>
                  </a:lnTo>
                  <a:lnTo>
                    <a:pt x="853" y="1838"/>
                  </a:lnTo>
                  <a:lnTo>
                    <a:pt x="819" y="1771"/>
                  </a:lnTo>
                  <a:lnTo>
                    <a:pt x="777" y="1704"/>
                  </a:lnTo>
                  <a:lnTo>
                    <a:pt x="702" y="1579"/>
                  </a:lnTo>
                  <a:lnTo>
                    <a:pt x="627" y="1445"/>
                  </a:lnTo>
                  <a:lnTo>
                    <a:pt x="560" y="1312"/>
                  </a:lnTo>
                  <a:lnTo>
                    <a:pt x="485" y="1178"/>
                  </a:lnTo>
                  <a:lnTo>
                    <a:pt x="410" y="1053"/>
                  </a:lnTo>
                  <a:lnTo>
                    <a:pt x="268" y="785"/>
                  </a:lnTo>
                  <a:lnTo>
                    <a:pt x="193" y="660"/>
                  </a:lnTo>
                  <a:lnTo>
                    <a:pt x="126" y="526"/>
                  </a:lnTo>
                  <a:lnTo>
                    <a:pt x="51" y="401"/>
                  </a:lnTo>
                  <a:lnTo>
                    <a:pt x="17" y="343"/>
                  </a:lnTo>
                  <a:lnTo>
                    <a:pt x="0" y="259"/>
                  </a:lnTo>
                  <a:lnTo>
                    <a:pt x="51" y="234"/>
                  </a:lnTo>
                  <a:lnTo>
                    <a:pt x="443" y="25"/>
                  </a:lnTo>
                  <a:lnTo>
                    <a:pt x="4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4"/>
            <p:cNvSpPr/>
            <p:nvPr/>
          </p:nvSpPr>
          <p:spPr>
            <a:xfrm>
              <a:off x="8431142" y="3135052"/>
              <a:ext cx="60229" cy="82426"/>
            </a:xfrm>
            <a:custGeom>
              <a:avLst/>
              <a:gdLst/>
              <a:ahLst/>
              <a:cxnLst/>
              <a:rect l="l" t="t" r="r" b="b"/>
              <a:pathLst>
                <a:path w="1221" h="1671" extrusionOk="0">
                  <a:moveTo>
                    <a:pt x="235" y="25"/>
                  </a:moveTo>
                  <a:lnTo>
                    <a:pt x="260" y="25"/>
                  </a:lnTo>
                  <a:lnTo>
                    <a:pt x="285" y="59"/>
                  </a:lnTo>
                  <a:lnTo>
                    <a:pt x="318" y="100"/>
                  </a:lnTo>
                  <a:lnTo>
                    <a:pt x="360" y="142"/>
                  </a:lnTo>
                  <a:lnTo>
                    <a:pt x="360" y="150"/>
                  </a:lnTo>
                  <a:lnTo>
                    <a:pt x="385" y="192"/>
                  </a:lnTo>
                  <a:lnTo>
                    <a:pt x="410" y="234"/>
                  </a:lnTo>
                  <a:lnTo>
                    <a:pt x="435" y="284"/>
                  </a:lnTo>
                  <a:lnTo>
                    <a:pt x="469" y="334"/>
                  </a:lnTo>
                  <a:lnTo>
                    <a:pt x="494" y="376"/>
                  </a:lnTo>
                  <a:lnTo>
                    <a:pt x="519" y="426"/>
                  </a:lnTo>
                  <a:lnTo>
                    <a:pt x="552" y="468"/>
                  </a:lnTo>
                  <a:lnTo>
                    <a:pt x="577" y="518"/>
                  </a:lnTo>
                  <a:lnTo>
                    <a:pt x="611" y="560"/>
                  </a:lnTo>
                  <a:lnTo>
                    <a:pt x="636" y="610"/>
                  </a:lnTo>
                  <a:lnTo>
                    <a:pt x="669" y="652"/>
                  </a:lnTo>
                  <a:lnTo>
                    <a:pt x="702" y="702"/>
                  </a:lnTo>
                  <a:lnTo>
                    <a:pt x="728" y="744"/>
                  </a:lnTo>
                  <a:lnTo>
                    <a:pt x="761" y="785"/>
                  </a:lnTo>
                  <a:lnTo>
                    <a:pt x="794" y="835"/>
                  </a:lnTo>
                  <a:lnTo>
                    <a:pt x="828" y="877"/>
                  </a:lnTo>
                  <a:lnTo>
                    <a:pt x="828" y="877"/>
                  </a:lnTo>
                  <a:lnTo>
                    <a:pt x="853" y="919"/>
                  </a:lnTo>
                  <a:lnTo>
                    <a:pt x="886" y="961"/>
                  </a:lnTo>
                  <a:lnTo>
                    <a:pt x="920" y="1003"/>
                  </a:lnTo>
                  <a:lnTo>
                    <a:pt x="953" y="1053"/>
                  </a:lnTo>
                  <a:lnTo>
                    <a:pt x="986" y="1094"/>
                  </a:lnTo>
                  <a:lnTo>
                    <a:pt x="1020" y="1136"/>
                  </a:lnTo>
                  <a:lnTo>
                    <a:pt x="1087" y="1228"/>
                  </a:lnTo>
                  <a:lnTo>
                    <a:pt x="1154" y="1312"/>
                  </a:lnTo>
                  <a:lnTo>
                    <a:pt x="1220" y="1395"/>
                  </a:lnTo>
                  <a:lnTo>
                    <a:pt x="1220" y="1404"/>
                  </a:lnTo>
                  <a:lnTo>
                    <a:pt x="1195" y="1671"/>
                  </a:lnTo>
                  <a:lnTo>
                    <a:pt x="928" y="1637"/>
                  </a:lnTo>
                  <a:lnTo>
                    <a:pt x="920" y="1629"/>
                  </a:lnTo>
                  <a:lnTo>
                    <a:pt x="853" y="1546"/>
                  </a:lnTo>
                  <a:lnTo>
                    <a:pt x="786" y="1454"/>
                  </a:lnTo>
                  <a:lnTo>
                    <a:pt x="719" y="1370"/>
                  </a:lnTo>
                  <a:lnTo>
                    <a:pt x="677" y="1320"/>
                  </a:lnTo>
                  <a:lnTo>
                    <a:pt x="644" y="1278"/>
                  </a:lnTo>
                  <a:lnTo>
                    <a:pt x="611" y="1228"/>
                  </a:lnTo>
                  <a:lnTo>
                    <a:pt x="577" y="1186"/>
                  </a:lnTo>
                  <a:lnTo>
                    <a:pt x="552" y="1136"/>
                  </a:lnTo>
                  <a:lnTo>
                    <a:pt x="519" y="1094"/>
                  </a:lnTo>
                  <a:lnTo>
                    <a:pt x="519" y="1094"/>
                  </a:lnTo>
                  <a:lnTo>
                    <a:pt x="485" y="1044"/>
                  </a:lnTo>
                  <a:lnTo>
                    <a:pt x="452" y="994"/>
                  </a:lnTo>
                  <a:lnTo>
                    <a:pt x="427" y="952"/>
                  </a:lnTo>
                  <a:lnTo>
                    <a:pt x="393" y="902"/>
                  </a:lnTo>
                  <a:lnTo>
                    <a:pt x="360" y="852"/>
                  </a:lnTo>
                  <a:lnTo>
                    <a:pt x="335" y="810"/>
                  </a:lnTo>
                  <a:lnTo>
                    <a:pt x="301" y="760"/>
                  </a:lnTo>
                  <a:lnTo>
                    <a:pt x="268" y="710"/>
                  </a:lnTo>
                  <a:lnTo>
                    <a:pt x="243" y="660"/>
                  </a:lnTo>
                  <a:lnTo>
                    <a:pt x="210" y="618"/>
                  </a:lnTo>
                  <a:lnTo>
                    <a:pt x="185" y="568"/>
                  </a:lnTo>
                  <a:lnTo>
                    <a:pt x="151" y="518"/>
                  </a:lnTo>
                  <a:lnTo>
                    <a:pt x="126" y="468"/>
                  </a:lnTo>
                  <a:lnTo>
                    <a:pt x="101" y="418"/>
                  </a:lnTo>
                  <a:lnTo>
                    <a:pt x="68" y="368"/>
                  </a:lnTo>
                  <a:lnTo>
                    <a:pt x="42" y="326"/>
                  </a:lnTo>
                  <a:lnTo>
                    <a:pt x="42" y="317"/>
                  </a:lnTo>
                  <a:lnTo>
                    <a:pt x="26" y="259"/>
                  </a:lnTo>
                  <a:lnTo>
                    <a:pt x="9" y="201"/>
                  </a:lnTo>
                  <a:lnTo>
                    <a:pt x="1" y="167"/>
                  </a:lnTo>
                  <a:lnTo>
                    <a:pt x="9" y="142"/>
                  </a:lnTo>
                  <a:lnTo>
                    <a:pt x="34" y="59"/>
                  </a:lnTo>
                  <a:lnTo>
                    <a:pt x="151"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4"/>
            <p:cNvSpPr/>
            <p:nvPr/>
          </p:nvSpPr>
          <p:spPr>
            <a:xfrm>
              <a:off x="8418810" y="2762481"/>
              <a:ext cx="74633" cy="93180"/>
            </a:xfrm>
            <a:custGeom>
              <a:avLst/>
              <a:gdLst/>
              <a:ahLst/>
              <a:cxnLst/>
              <a:rect l="l" t="t" r="r" b="b"/>
              <a:pathLst>
                <a:path w="1513" h="1889" extrusionOk="0">
                  <a:moveTo>
                    <a:pt x="100" y="43"/>
                  </a:moveTo>
                  <a:lnTo>
                    <a:pt x="259" y="85"/>
                  </a:lnTo>
                  <a:lnTo>
                    <a:pt x="267" y="85"/>
                  </a:lnTo>
                  <a:lnTo>
                    <a:pt x="376" y="160"/>
                  </a:lnTo>
                  <a:lnTo>
                    <a:pt x="426" y="193"/>
                  </a:lnTo>
                  <a:lnTo>
                    <a:pt x="468" y="252"/>
                  </a:lnTo>
                  <a:lnTo>
                    <a:pt x="551" y="360"/>
                  </a:lnTo>
                  <a:lnTo>
                    <a:pt x="635" y="460"/>
                  </a:lnTo>
                  <a:lnTo>
                    <a:pt x="719" y="569"/>
                  </a:lnTo>
                  <a:lnTo>
                    <a:pt x="802" y="669"/>
                  </a:lnTo>
                  <a:lnTo>
                    <a:pt x="886" y="778"/>
                  </a:lnTo>
                  <a:lnTo>
                    <a:pt x="961" y="878"/>
                  </a:lnTo>
                  <a:lnTo>
                    <a:pt x="1044" y="987"/>
                  </a:lnTo>
                  <a:lnTo>
                    <a:pt x="1053" y="1003"/>
                  </a:lnTo>
                  <a:lnTo>
                    <a:pt x="1120" y="1095"/>
                  </a:lnTo>
                  <a:lnTo>
                    <a:pt x="1203" y="1196"/>
                  </a:lnTo>
                  <a:lnTo>
                    <a:pt x="1278" y="1304"/>
                  </a:lnTo>
                  <a:lnTo>
                    <a:pt x="1353" y="1413"/>
                  </a:lnTo>
                  <a:lnTo>
                    <a:pt x="1429" y="1521"/>
                  </a:lnTo>
                  <a:lnTo>
                    <a:pt x="1504" y="1630"/>
                  </a:lnTo>
                  <a:lnTo>
                    <a:pt x="1512" y="1638"/>
                  </a:lnTo>
                  <a:lnTo>
                    <a:pt x="1470" y="1889"/>
                  </a:lnTo>
                  <a:lnTo>
                    <a:pt x="1211" y="1847"/>
                  </a:lnTo>
                  <a:lnTo>
                    <a:pt x="1203" y="1839"/>
                  </a:lnTo>
                  <a:lnTo>
                    <a:pt x="1136" y="1747"/>
                  </a:lnTo>
                  <a:lnTo>
                    <a:pt x="1053" y="1638"/>
                  </a:lnTo>
                  <a:lnTo>
                    <a:pt x="969" y="1538"/>
                  </a:lnTo>
                  <a:lnTo>
                    <a:pt x="894" y="1430"/>
                  </a:lnTo>
                  <a:lnTo>
                    <a:pt x="810" y="1329"/>
                  </a:lnTo>
                  <a:lnTo>
                    <a:pt x="744" y="1237"/>
                  </a:lnTo>
                  <a:lnTo>
                    <a:pt x="727" y="1221"/>
                  </a:lnTo>
                  <a:lnTo>
                    <a:pt x="643" y="1120"/>
                  </a:lnTo>
                  <a:lnTo>
                    <a:pt x="568" y="1012"/>
                  </a:lnTo>
                  <a:lnTo>
                    <a:pt x="485" y="912"/>
                  </a:lnTo>
                  <a:lnTo>
                    <a:pt x="401" y="803"/>
                  </a:lnTo>
                  <a:lnTo>
                    <a:pt x="318" y="703"/>
                  </a:lnTo>
                  <a:lnTo>
                    <a:pt x="234" y="594"/>
                  </a:lnTo>
                  <a:lnTo>
                    <a:pt x="142" y="494"/>
                  </a:lnTo>
                  <a:lnTo>
                    <a:pt x="100" y="435"/>
                  </a:lnTo>
                  <a:lnTo>
                    <a:pt x="75" y="377"/>
                  </a:lnTo>
                  <a:lnTo>
                    <a:pt x="17" y="260"/>
                  </a:lnTo>
                  <a:lnTo>
                    <a:pt x="17" y="252"/>
                  </a:lnTo>
                  <a:lnTo>
                    <a:pt x="0" y="93"/>
                  </a:lnTo>
                  <a:lnTo>
                    <a:pt x="8"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4"/>
            <p:cNvSpPr/>
            <p:nvPr/>
          </p:nvSpPr>
          <p:spPr>
            <a:xfrm>
              <a:off x="8092016" y="2541642"/>
              <a:ext cx="73794" cy="109260"/>
            </a:xfrm>
            <a:custGeom>
              <a:avLst/>
              <a:gdLst/>
              <a:ahLst/>
              <a:cxnLst/>
              <a:rect l="l" t="t" r="r" b="b"/>
              <a:pathLst>
                <a:path w="1496" h="2215" extrusionOk="0">
                  <a:moveTo>
                    <a:pt x="243" y="59"/>
                  </a:moveTo>
                  <a:lnTo>
                    <a:pt x="284" y="84"/>
                  </a:lnTo>
                  <a:lnTo>
                    <a:pt x="326" y="109"/>
                  </a:lnTo>
                  <a:lnTo>
                    <a:pt x="368" y="134"/>
                  </a:lnTo>
                  <a:lnTo>
                    <a:pt x="385" y="134"/>
                  </a:lnTo>
                  <a:lnTo>
                    <a:pt x="401" y="159"/>
                  </a:lnTo>
                  <a:lnTo>
                    <a:pt x="418" y="192"/>
                  </a:lnTo>
                  <a:lnTo>
                    <a:pt x="443" y="217"/>
                  </a:lnTo>
                  <a:lnTo>
                    <a:pt x="468" y="242"/>
                  </a:lnTo>
                  <a:lnTo>
                    <a:pt x="477" y="251"/>
                  </a:lnTo>
                  <a:lnTo>
                    <a:pt x="477" y="276"/>
                  </a:lnTo>
                  <a:lnTo>
                    <a:pt x="493" y="309"/>
                  </a:lnTo>
                  <a:lnTo>
                    <a:pt x="502" y="343"/>
                  </a:lnTo>
                  <a:lnTo>
                    <a:pt x="510" y="368"/>
                  </a:lnTo>
                  <a:lnTo>
                    <a:pt x="518" y="401"/>
                  </a:lnTo>
                  <a:lnTo>
                    <a:pt x="535" y="435"/>
                  </a:lnTo>
                  <a:lnTo>
                    <a:pt x="543" y="460"/>
                  </a:lnTo>
                  <a:lnTo>
                    <a:pt x="552" y="493"/>
                  </a:lnTo>
                  <a:lnTo>
                    <a:pt x="568" y="518"/>
                  </a:lnTo>
                  <a:lnTo>
                    <a:pt x="577" y="552"/>
                  </a:lnTo>
                  <a:lnTo>
                    <a:pt x="593" y="585"/>
                  </a:lnTo>
                  <a:lnTo>
                    <a:pt x="610" y="610"/>
                  </a:lnTo>
                  <a:lnTo>
                    <a:pt x="619" y="643"/>
                  </a:lnTo>
                  <a:lnTo>
                    <a:pt x="635" y="677"/>
                  </a:lnTo>
                  <a:lnTo>
                    <a:pt x="652" y="702"/>
                  </a:lnTo>
                  <a:lnTo>
                    <a:pt x="669" y="735"/>
                  </a:lnTo>
                  <a:lnTo>
                    <a:pt x="677" y="760"/>
                  </a:lnTo>
                  <a:lnTo>
                    <a:pt x="694" y="794"/>
                  </a:lnTo>
                  <a:lnTo>
                    <a:pt x="710" y="819"/>
                  </a:lnTo>
                  <a:lnTo>
                    <a:pt x="727" y="852"/>
                  </a:lnTo>
                  <a:lnTo>
                    <a:pt x="744" y="877"/>
                  </a:lnTo>
                  <a:lnTo>
                    <a:pt x="761" y="911"/>
                  </a:lnTo>
                  <a:lnTo>
                    <a:pt x="777" y="936"/>
                  </a:lnTo>
                  <a:lnTo>
                    <a:pt x="802" y="969"/>
                  </a:lnTo>
                  <a:lnTo>
                    <a:pt x="819" y="994"/>
                  </a:lnTo>
                  <a:lnTo>
                    <a:pt x="836" y="1028"/>
                  </a:lnTo>
                  <a:lnTo>
                    <a:pt x="852" y="1053"/>
                  </a:lnTo>
                  <a:lnTo>
                    <a:pt x="894" y="1111"/>
                  </a:lnTo>
                  <a:lnTo>
                    <a:pt x="936" y="1170"/>
                  </a:lnTo>
                  <a:lnTo>
                    <a:pt x="961" y="1212"/>
                  </a:lnTo>
                  <a:lnTo>
                    <a:pt x="969" y="1228"/>
                  </a:lnTo>
                  <a:lnTo>
                    <a:pt x="1011" y="1287"/>
                  </a:lnTo>
                  <a:lnTo>
                    <a:pt x="1053" y="1345"/>
                  </a:lnTo>
                  <a:lnTo>
                    <a:pt x="1095" y="1395"/>
                  </a:lnTo>
                  <a:lnTo>
                    <a:pt x="1145" y="1454"/>
                  </a:lnTo>
                  <a:lnTo>
                    <a:pt x="1187" y="1512"/>
                  </a:lnTo>
                  <a:lnTo>
                    <a:pt x="1228" y="1571"/>
                  </a:lnTo>
                  <a:lnTo>
                    <a:pt x="1270" y="1621"/>
                  </a:lnTo>
                  <a:lnTo>
                    <a:pt x="1320" y="1679"/>
                  </a:lnTo>
                  <a:lnTo>
                    <a:pt x="1362" y="1730"/>
                  </a:lnTo>
                  <a:lnTo>
                    <a:pt x="1412" y="1788"/>
                  </a:lnTo>
                  <a:lnTo>
                    <a:pt x="1496" y="1888"/>
                  </a:lnTo>
                  <a:lnTo>
                    <a:pt x="1496" y="1905"/>
                  </a:lnTo>
                  <a:lnTo>
                    <a:pt x="1479" y="2214"/>
                  </a:lnTo>
                  <a:lnTo>
                    <a:pt x="1162" y="2189"/>
                  </a:lnTo>
                  <a:lnTo>
                    <a:pt x="1153" y="2181"/>
                  </a:lnTo>
                  <a:lnTo>
                    <a:pt x="1070" y="2080"/>
                  </a:lnTo>
                  <a:lnTo>
                    <a:pt x="1020" y="2022"/>
                  </a:lnTo>
                  <a:lnTo>
                    <a:pt x="969" y="1972"/>
                  </a:lnTo>
                  <a:lnTo>
                    <a:pt x="919" y="1913"/>
                  </a:lnTo>
                  <a:lnTo>
                    <a:pt x="878" y="1855"/>
                  </a:lnTo>
                  <a:lnTo>
                    <a:pt x="827" y="1796"/>
                  </a:lnTo>
                  <a:lnTo>
                    <a:pt x="777" y="1738"/>
                  </a:lnTo>
                  <a:lnTo>
                    <a:pt x="727" y="1679"/>
                  </a:lnTo>
                  <a:lnTo>
                    <a:pt x="685" y="1621"/>
                  </a:lnTo>
                  <a:lnTo>
                    <a:pt x="635" y="1562"/>
                  </a:lnTo>
                  <a:lnTo>
                    <a:pt x="593" y="1504"/>
                  </a:lnTo>
                  <a:lnTo>
                    <a:pt x="577" y="1487"/>
                  </a:lnTo>
                  <a:lnTo>
                    <a:pt x="543" y="1445"/>
                  </a:lnTo>
                  <a:lnTo>
                    <a:pt x="502" y="1387"/>
                  </a:lnTo>
                  <a:lnTo>
                    <a:pt x="460" y="1320"/>
                  </a:lnTo>
                  <a:lnTo>
                    <a:pt x="435" y="1287"/>
                  </a:lnTo>
                  <a:lnTo>
                    <a:pt x="418" y="1253"/>
                  </a:lnTo>
                  <a:lnTo>
                    <a:pt x="393" y="1228"/>
                  </a:lnTo>
                  <a:lnTo>
                    <a:pt x="376" y="1195"/>
                  </a:lnTo>
                  <a:lnTo>
                    <a:pt x="351" y="1161"/>
                  </a:lnTo>
                  <a:lnTo>
                    <a:pt x="334" y="1128"/>
                  </a:lnTo>
                  <a:lnTo>
                    <a:pt x="309" y="1095"/>
                  </a:lnTo>
                  <a:lnTo>
                    <a:pt x="293" y="1061"/>
                  </a:lnTo>
                  <a:lnTo>
                    <a:pt x="276" y="1028"/>
                  </a:lnTo>
                  <a:lnTo>
                    <a:pt x="259" y="994"/>
                  </a:lnTo>
                  <a:lnTo>
                    <a:pt x="234" y="961"/>
                  </a:lnTo>
                  <a:lnTo>
                    <a:pt x="218" y="928"/>
                  </a:lnTo>
                  <a:lnTo>
                    <a:pt x="201" y="886"/>
                  </a:lnTo>
                  <a:lnTo>
                    <a:pt x="184" y="861"/>
                  </a:lnTo>
                  <a:lnTo>
                    <a:pt x="167" y="827"/>
                  </a:lnTo>
                  <a:lnTo>
                    <a:pt x="151" y="794"/>
                  </a:lnTo>
                  <a:lnTo>
                    <a:pt x="134" y="752"/>
                  </a:lnTo>
                  <a:lnTo>
                    <a:pt x="117" y="719"/>
                  </a:lnTo>
                  <a:lnTo>
                    <a:pt x="109" y="685"/>
                  </a:lnTo>
                  <a:lnTo>
                    <a:pt x="92" y="652"/>
                  </a:lnTo>
                  <a:lnTo>
                    <a:pt x="76" y="610"/>
                  </a:lnTo>
                  <a:lnTo>
                    <a:pt x="59" y="577"/>
                  </a:lnTo>
                  <a:lnTo>
                    <a:pt x="50" y="535"/>
                  </a:lnTo>
                  <a:lnTo>
                    <a:pt x="34" y="501"/>
                  </a:lnTo>
                  <a:lnTo>
                    <a:pt x="25" y="460"/>
                  </a:lnTo>
                  <a:lnTo>
                    <a:pt x="9" y="426"/>
                  </a:lnTo>
                  <a:lnTo>
                    <a:pt x="0" y="393"/>
                  </a:lnTo>
                  <a:lnTo>
                    <a:pt x="0" y="385"/>
                  </a:lnTo>
                  <a:lnTo>
                    <a:pt x="0" y="343"/>
                  </a:lnTo>
                  <a:lnTo>
                    <a:pt x="9" y="301"/>
                  </a:lnTo>
                  <a:lnTo>
                    <a:pt x="17" y="259"/>
                  </a:lnTo>
                  <a:lnTo>
                    <a:pt x="17" y="226"/>
                  </a:lnTo>
                  <a:lnTo>
                    <a:pt x="25" y="217"/>
                  </a:lnTo>
                  <a:lnTo>
                    <a:pt x="50" y="167"/>
                  </a:lnTo>
                  <a:lnTo>
                    <a:pt x="84" y="126"/>
                  </a:lnTo>
                  <a:lnTo>
                    <a:pt x="109" y="84"/>
                  </a:lnTo>
                  <a:lnTo>
                    <a:pt x="159"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4"/>
            <p:cNvSpPr/>
            <p:nvPr/>
          </p:nvSpPr>
          <p:spPr>
            <a:xfrm>
              <a:off x="8254352" y="2856894"/>
              <a:ext cx="32605" cy="44543"/>
            </a:xfrm>
            <a:custGeom>
              <a:avLst/>
              <a:gdLst/>
              <a:ahLst/>
              <a:cxnLst/>
              <a:rect l="l" t="t" r="r" b="b"/>
              <a:pathLst>
                <a:path w="661" h="903" extrusionOk="0">
                  <a:moveTo>
                    <a:pt x="109" y="17"/>
                  </a:moveTo>
                  <a:lnTo>
                    <a:pt x="109" y="17"/>
                  </a:lnTo>
                  <a:lnTo>
                    <a:pt x="210" y="84"/>
                  </a:lnTo>
                  <a:lnTo>
                    <a:pt x="243" y="109"/>
                  </a:lnTo>
                  <a:lnTo>
                    <a:pt x="277" y="125"/>
                  </a:lnTo>
                  <a:lnTo>
                    <a:pt x="327" y="167"/>
                  </a:lnTo>
                  <a:lnTo>
                    <a:pt x="335" y="176"/>
                  </a:lnTo>
                  <a:lnTo>
                    <a:pt x="385" y="251"/>
                  </a:lnTo>
                  <a:lnTo>
                    <a:pt x="419" y="292"/>
                  </a:lnTo>
                  <a:lnTo>
                    <a:pt x="427" y="309"/>
                  </a:lnTo>
                  <a:lnTo>
                    <a:pt x="469" y="376"/>
                  </a:lnTo>
                  <a:lnTo>
                    <a:pt x="519" y="451"/>
                  </a:lnTo>
                  <a:lnTo>
                    <a:pt x="527" y="460"/>
                  </a:lnTo>
                  <a:lnTo>
                    <a:pt x="586" y="551"/>
                  </a:lnTo>
                  <a:lnTo>
                    <a:pt x="661" y="677"/>
                  </a:lnTo>
                  <a:lnTo>
                    <a:pt x="661" y="677"/>
                  </a:lnTo>
                  <a:lnTo>
                    <a:pt x="619" y="902"/>
                  </a:lnTo>
                  <a:lnTo>
                    <a:pt x="402" y="861"/>
                  </a:lnTo>
                  <a:lnTo>
                    <a:pt x="402" y="861"/>
                  </a:lnTo>
                  <a:lnTo>
                    <a:pt x="310" y="735"/>
                  </a:lnTo>
                  <a:lnTo>
                    <a:pt x="243" y="660"/>
                  </a:lnTo>
                  <a:lnTo>
                    <a:pt x="235" y="643"/>
                  </a:lnTo>
                  <a:lnTo>
                    <a:pt x="185" y="576"/>
                  </a:lnTo>
                  <a:lnTo>
                    <a:pt x="134" y="510"/>
                  </a:lnTo>
                  <a:lnTo>
                    <a:pt x="118" y="485"/>
                  </a:lnTo>
                  <a:lnTo>
                    <a:pt x="93" y="443"/>
                  </a:lnTo>
                  <a:lnTo>
                    <a:pt x="43" y="359"/>
                  </a:lnTo>
                  <a:lnTo>
                    <a:pt x="34" y="351"/>
                  </a:lnTo>
                  <a:lnTo>
                    <a:pt x="18" y="284"/>
                  </a:lnTo>
                  <a:lnTo>
                    <a:pt x="18" y="251"/>
                  </a:lnTo>
                  <a:lnTo>
                    <a:pt x="18" y="201"/>
                  </a:lnTo>
                  <a:lnTo>
                    <a:pt x="1" y="92"/>
                  </a:lnTo>
                  <a:lnTo>
                    <a:pt x="1" y="92"/>
                  </a:lnTo>
                  <a:lnTo>
                    <a:pt x="18"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4"/>
            <p:cNvSpPr/>
            <p:nvPr/>
          </p:nvSpPr>
          <p:spPr>
            <a:xfrm>
              <a:off x="7946943" y="2723759"/>
              <a:ext cx="108422" cy="140189"/>
            </a:xfrm>
            <a:custGeom>
              <a:avLst/>
              <a:gdLst/>
              <a:ahLst/>
              <a:cxnLst/>
              <a:rect l="l" t="t" r="r" b="b"/>
              <a:pathLst>
                <a:path w="2198" h="2842" extrusionOk="0">
                  <a:moveTo>
                    <a:pt x="118" y="17"/>
                  </a:moveTo>
                  <a:lnTo>
                    <a:pt x="168" y="42"/>
                  </a:lnTo>
                  <a:lnTo>
                    <a:pt x="226" y="76"/>
                  </a:lnTo>
                  <a:lnTo>
                    <a:pt x="285" y="93"/>
                  </a:lnTo>
                  <a:lnTo>
                    <a:pt x="285" y="93"/>
                  </a:lnTo>
                  <a:lnTo>
                    <a:pt x="327" y="134"/>
                  </a:lnTo>
                  <a:lnTo>
                    <a:pt x="360" y="168"/>
                  </a:lnTo>
                  <a:lnTo>
                    <a:pt x="402" y="201"/>
                  </a:lnTo>
                  <a:lnTo>
                    <a:pt x="435" y="243"/>
                  </a:lnTo>
                  <a:lnTo>
                    <a:pt x="452" y="251"/>
                  </a:lnTo>
                  <a:lnTo>
                    <a:pt x="469" y="285"/>
                  </a:lnTo>
                  <a:lnTo>
                    <a:pt x="527" y="368"/>
                  </a:lnTo>
                  <a:lnTo>
                    <a:pt x="577" y="452"/>
                  </a:lnTo>
                  <a:lnTo>
                    <a:pt x="636" y="535"/>
                  </a:lnTo>
                  <a:lnTo>
                    <a:pt x="694" y="627"/>
                  </a:lnTo>
                  <a:lnTo>
                    <a:pt x="761" y="711"/>
                  </a:lnTo>
                  <a:lnTo>
                    <a:pt x="819" y="794"/>
                  </a:lnTo>
                  <a:lnTo>
                    <a:pt x="878" y="878"/>
                  </a:lnTo>
                  <a:lnTo>
                    <a:pt x="936" y="961"/>
                  </a:lnTo>
                  <a:lnTo>
                    <a:pt x="1003" y="1045"/>
                  </a:lnTo>
                  <a:lnTo>
                    <a:pt x="1062" y="1129"/>
                  </a:lnTo>
                  <a:lnTo>
                    <a:pt x="1129" y="1212"/>
                  </a:lnTo>
                  <a:lnTo>
                    <a:pt x="1187" y="1296"/>
                  </a:lnTo>
                  <a:lnTo>
                    <a:pt x="1312" y="1463"/>
                  </a:lnTo>
                  <a:lnTo>
                    <a:pt x="1429" y="1613"/>
                  </a:lnTo>
                  <a:lnTo>
                    <a:pt x="1446" y="1630"/>
                  </a:lnTo>
                  <a:lnTo>
                    <a:pt x="1571" y="1797"/>
                  </a:lnTo>
                  <a:lnTo>
                    <a:pt x="1638" y="1880"/>
                  </a:lnTo>
                  <a:lnTo>
                    <a:pt x="1697" y="1972"/>
                  </a:lnTo>
                  <a:lnTo>
                    <a:pt x="1763" y="2056"/>
                  </a:lnTo>
                  <a:lnTo>
                    <a:pt x="1822" y="2139"/>
                  </a:lnTo>
                  <a:lnTo>
                    <a:pt x="1889" y="2223"/>
                  </a:lnTo>
                  <a:lnTo>
                    <a:pt x="1947" y="2306"/>
                  </a:lnTo>
                  <a:lnTo>
                    <a:pt x="2014" y="2398"/>
                  </a:lnTo>
                  <a:lnTo>
                    <a:pt x="2073" y="2482"/>
                  </a:lnTo>
                  <a:lnTo>
                    <a:pt x="2131" y="2565"/>
                  </a:lnTo>
                  <a:lnTo>
                    <a:pt x="2181" y="2641"/>
                  </a:lnTo>
                  <a:lnTo>
                    <a:pt x="2198" y="2657"/>
                  </a:lnTo>
                  <a:lnTo>
                    <a:pt x="2164" y="2841"/>
                  </a:lnTo>
                  <a:lnTo>
                    <a:pt x="1972" y="2816"/>
                  </a:lnTo>
                  <a:lnTo>
                    <a:pt x="1964" y="2799"/>
                  </a:lnTo>
                  <a:lnTo>
                    <a:pt x="1914" y="2732"/>
                  </a:lnTo>
                  <a:lnTo>
                    <a:pt x="1847" y="2649"/>
                  </a:lnTo>
                  <a:lnTo>
                    <a:pt x="1780" y="2565"/>
                  </a:lnTo>
                  <a:lnTo>
                    <a:pt x="1722" y="2490"/>
                  </a:lnTo>
                  <a:lnTo>
                    <a:pt x="1655" y="2407"/>
                  </a:lnTo>
                  <a:lnTo>
                    <a:pt x="1588" y="2323"/>
                  </a:lnTo>
                  <a:lnTo>
                    <a:pt x="1521" y="2248"/>
                  </a:lnTo>
                  <a:lnTo>
                    <a:pt x="1454" y="2164"/>
                  </a:lnTo>
                  <a:lnTo>
                    <a:pt x="1379" y="2081"/>
                  </a:lnTo>
                  <a:lnTo>
                    <a:pt x="1312" y="2006"/>
                  </a:lnTo>
                  <a:lnTo>
                    <a:pt x="1179" y="1847"/>
                  </a:lnTo>
                  <a:lnTo>
                    <a:pt x="1162" y="1822"/>
                  </a:lnTo>
                  <a:lnTo>
                    <a:pt x="1037" y="1688"/>
                  </a:lnTo>
                  <a:lnTo>
                    <a:pt x="903" y="1530"/>
                  </a:lnTo>
                  <a:lnTo>
                    <a:pt x="836" y="1446"/>
                  </a:lnTo>
                  <a:lnTo>
                    <a:pt x="769" y="1362"/>
                  </a:lnTo>
                  <a:lnTo>
                    <a:pt x="702" y="1279"/>
                  </a:lnTo>
                  <a:lnTo>
                    <a:pt x="627" y="1204"/>
                  </a:lnTo>
                  <a:lnTo>
                    <a:pt x="560" y="1120"/>
                  </a:lnTo>
                  <a:lnTo>
                    <a:pt x="494" y="1037"/>
                  </a:lnTo>
                  <a:lnTo>
                    <a:pt x="427" y="953"/>
                  </a:lnTo>
                  <a:lnTo>
                    <a:pt x="368" y="870"/>
                  </a:lnTo>
                  <a:lnTo>
                    <a:pt x="301" y="786"/>
                  </a:lnTo>
                  <a:lnTo>
                    <a:pt x="235" y="702"/>
                  </a:lnTo>
                  <a:lnTo>
                    <a:pt x="168" y="619"/>
                  </a:lnTo>
                  <a:lnTo>
                    <a:pt x="109" y="527"/>
                  </a:lnTo>
                  <a:lnTo>
                    <a:pt x="84" y="502"/>
                  </a:lnTo>
                  <a:lnTo>
                    <a:pt x="76" y="485"/>
                  </a:lnTo>
                  <a:lnTo>
                    <a:pt x="59" y="435"/>
                  </a:lnTo>
                  <a:lnTo>
                    <a:pt x="42" y="377"/>
                  </a:lnTo>
                  <a:lnTo>
                    <a:pt x="17" y="327"/>
                  </a:lnTo>
                  <a:lnTo>
                    <a:pt x="1" y="276"/>
                  </a:lnTo>
                  <a:lnTo>
                    <a:pt x="1" y="276"/>
                  </a:lnTo>
                  <a:lnTo>
                    <a:pt x="1" y="210"/>
                  </a:lnTo>
                  <a:lnTo>
                    <a:pt x="1" y="151"/>
                  </a:lnTo>
                  <a:lnTo>
                    <a:pt x="1" y="93"/>
                  </a:lnTo>
                  <a:lnTo>
                    <a:pt x="26"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4"/>
            <p:cNvSpPr/>
            <p:nvPr/>
          </p:nvSpPr>
          <p:spPr>
            <a:xfrm>
              <a:off x="8176070" y="2981298"/>
              <a:ext cx="53224" cy="73399"/>
            </a:xfrm>
            <a:custGeom>
              <a:avLst/>
              <a:gdLst/>
              <a:ahLst/>
              <a:cxnLst/>
              <a:rect l="l" t="t" r="r" b="b"/>
              <a:pathLst>
                <a:path w="1079" h="1488" extrusionOk="0">
                  <a:moveTo>
                    <a:pt x="343" y="9"/>
                  </a:moveTo>
                  <a:lnTo>
                    <a:pt x="385" y="34"/>
                  </a:lnTo>
                  <a:lnTo>
                    <a:pt x="402" y="59"/>
                  </a:lnTo>
                  <a:lnTo>
                    <a:pt x="418" y="68"/>
                  </a:lnTo>
                  <a:lnTo>
                    <a:pt x="443" y="101"/>
                  </a:lnTo>
                  <a:lnTo>
                    <a:pt x="460" y="126"/>
                  </a:lnTo>
                  <a:lnTo>
                    <a:pt x="468" y="143"/>
                  </a:lnTo>
                  <a:lnTo>
                    <a:pt x="493" y="176"/>
                  </a:lnTo>
                  <a:lnTo>
                    <a:pt x="510" y="218"/>
                  </a:lnTo>
                  <a:lnTo>
                    <a:pt x="535" y="252"/>
                  </a:lnTo>
                  <a:lnTo>
                    <a:pt x="552" y="293"/>
                  </a:lnTo>
                  <a:lnTo>
                    <a:pt x="577" y="335"/>
                  </a:lnTo>
                  <a:lnTo>
                    <a:pt x="594" y="369"/>
                  </a:lnTo>
                  <a:lnTo>
                    <a:pt x="619" y="410"/>
                  </a:lnTo>
                  <a:lnTo>
                    <a:pt x="661" y="486"/>
                  </a:lnTo>
                  <a:lnTo>
                    <a:pt x="702" y="561"/>
                  </a:lnTo>
                  <a:lnTo>
                    <a:pt x="752" y="636"/>
                  </a:lnTo>
                  <a:lnTo>
                    <a:pt x="794" y="711"/>
                  </a:lnTo>
                  <a:lnTo>
                    <a:pt x="803" y="719"/>
                  </a:lnTo>
                  <a:lnTo>
                    <a:pt x="844" y="786"/>
                  </a:lnTo>
                  <a:lnTo>
                    <a:pt x="894" y="861"/>
                  </a:lnTo>
                  <a:lnTo>
                    <a:pt x="986" y="1012"/>
                  </a:lnTo>
                  <a:lnTo>
                    <a:pt x="1078" y="1162"/>
                  </a:lnTo>
                  <a:lnTo>
                    <a:pt x="1078" y="1171"/>
                  </a:lnTo>
                  <a:lnTo>
                    <a:pt x="1011" y="1488"/>
                  </a:lnTo>
                  <a:lnTo>
                    <a:pt x="694" y="1421"/>
                  </a:lnTo>
                  <a:lnTo>
                    <a:pt x="694" y="1413"/>
                  </a:lnTo>
                  <a:lnTo>
                    <a:pt x="594" y="1271"/>
                  </a:lnTo>
                  <a:lnTo>
                    <a:pt x="485" y="1120"/>
                  </a:lnTo>
                  <a:lnTo>
                    <a:pt x="435" y="1045"/>
                  </a:lnTo>
                  <a:lnTo>
                    <a:pt x="393" y="978"/>
                  </a:lnTo>
                  <a:lnTo>
                    <a:pt x="385" y="970"/>
                  </a:lnTo>
                  <a:lnTo>
                    <a:pt x="335" y="895"/>
                  </a:lnTo>
                  <a:lnTo>
                    <a:pt x="285" y="811"/>
                  </a:lnTo>
                  <a:lnTo>
                    <a:pt x="234" y="736"/>
                  </a:lnTo>
                  <a:lnTo>
                    <a:pt x="184" y="653"/>
                  </a:lnTo>
                  <a:lnTo>
                    <a:pt x="159" y="611"/>
                  </a:lnTo>
                  <a:lnTo>
                    <a:pt x="143" y="577"/>
                  </a:lnTo>
                  <a:lnTo>
                    <a:pt x="118" y="536"/>
                  </a:lnTo>
                  <a:lnTo>
                    <a:pt x="92" y="494"/>
                  </a:lnTo>
                  <a:lnTo>
                    <a:pt x="67" y="452"/>
                  </a:lnTo>
                  <a:lnTo>
                    <a:pt x="51" y="410"/>
                  </a:lnTo>
                  <a:lnTo>
                    <a:pt x="26" y="369"/>
                  </a:lnTo>
                  <a:lnTo>
                    <a:pt x="17" y="344"/>
                  </a:lnTo>
                  <a:lnTo>
                    <a:pt x="9" y="318"/>
                  </a:lnTo>
                  <a:lnTo>
                    <a:pt x="1" y="268"/>
                  </a:lnTo>
                  <a:lnTo>
                    <a:pt x="1" y="252"/>
                  </a:lnTo>
                  <a:lnTo>
                    <a:pt x="1" y="218"/>
                  </a:lnTo>
                  <a:lnTo>
                    <a:pt x="1" y="168"/>
                  </a:lnTo>
                  <a:lnTo>
                    <a:pt x="1" y="168"/>
                  </a:lnTo>
                  <a:lnTo>
                    <a:pt x="101" y="76"/>
                  </a:lnTo>
                  <a:lnTo>
                    <a:pt x="218" y="18"/>
                  </a:lnTo>
                  <a:lnTo>
                    <a:pt x="3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4"/>
            <p:cNvSpPr/>
            <p:nvPr/>
          </p:nvSpPr>
          <p:spPr>
            <a:xfrm>
              <a:off x="8357398" y="3271442"/>
              <a:ext cx="98112" cy="109655"/>
            </a:xfrm>
            <a:custGeom>
              <a:avLst/>
              <a:gdLst/>
              <a:ahLst/>
              <a:cxnLst/>
              <a:rect l="l" t="t" r="r" b="b"/>
              <a:pathLst>
                <a:path w="1989" h="2223" extrusionOk="0">
                  <a:moveTo>
                    <a:pt x="92" y="0"/>
                  </a:moveTo>
                  <a:lnTo>
                    <a:pt x="293" y="34"/>
                  </a:lnTo>
                  <a:lnTo>
                    <a:pt x="309" y="42"/>
                  </a:lnTo>
                  <a:lnTo>
                    <a:pt x="468" y="126"/>
                  </a:lnTo>
                  <a:lnTo>
                    <a:pt x="468" y="126"/>
                  </a:lnTo>
                  <a:lnTo>
                    <a:pt x="702" y="368"/>
                  </a:lnTo>
                  <a:lnTo>
                    <a:pt x="819" y="493"/>
                  </a:lnTo>
                  <a:lnTo>
                    <a:pt x="936" y="618"/>
                  </a:lnTo>
                  <a:lnTo>
                    <a:pt x="1020" y="710"/>
                  </a:lnTo>
                  <a:lnTo>
                    <a:pt x="1053" y="744"/>
                  </a:lnTo>
                  <a:lnTo>
                    <a:pt x="1111" y="811"/>
                  </a:lnTo>
                  <a:lnTo>
                    <a:pt x="1162" y="869"/>
                  </a:lnTo>
                  <a:lnTo>
                    <a:pt x="1220" y="936"/>
                  </a:lnTo>
                  <a:lnTo>
                    <a:pt x="1279" y="1003"/>
                  </a:lnTo>
                  <a:lnTo>
                    <a:pt x="1337" y="1070"/>
                  </a:lnTo>
                  <a:lnTo>
                    <a:pt x="1387" y="1136"/>
                  </a:lnTo>
                  <a:lnTo>
                    <a:pt x="1446" y="1203"/>
                  </a:lnTo>
                  <a:lnTo>
                    <a:pt x="1504" y="1270"/>
                  </a:lnTo>
                  <a:lnTo>
                    <a:pt x="1554" y="1337"/>
                  </a:lnTo>
                  <a:lnTo>
                    <a:pt x="1588" y="1379"/>
                  </a:lnTo>
                  <a:lnTo>
                    <a:pt x="1604" y="1404"/>
                  </a:lnTo>
                  <a:lnTo>
                    <a:pt x="1654" y="1479"/>
                  </a:lnTo>
                  <a:lnTo>
                    <a:pt x="1705" y="1546"/>
                  </a:lnTo>
                  <a:lnTo>
                    <a:pt x="1755" y="1621"/>
                  </a:lnTo>
                  <a:lnTo>
                    <a:pt x="1805" y="1696"/>
                  </a:lnTo>
                  <a:lnTo>
                    <a:pt x="1838" y="1746"/>
                  </a:lnTo>
                  <a:lnTo>
                    <a:pt x="1847" y="1771"/>
                  </a:lnTo>
                  <a:lnTo>
                    <a:pt x="1897" y="1846"/>
                  </a:lnTo>
                  <a:lnTo>
                    <a:pt x="1938" y="1922"/>
                  </a:lnTo>
                  <a:lnTo>
                    <a:pt x="1989" y="1997"/>
                  </a:lnTo>
                  <a:lnTo>
                    <a:pt x="1955" y="2222"/>
                  </a:lnTo>
                  <a:lnTo>
                    <a:pt x="1730" y="2181"/>
                  </a:lnTo>
                  <a:lnTo>
                    <a:pt x="1671" y="2114"/>
                  </a:lnTo>
                  <a:lnTo>
                    <a:pt x="1613" y="2055"/>
                  </a:lnTo>
                  <a:lnTo>
                    <a:pt x="1554" y="1988"/>
                  </a:lnTo>
                  <a:lnTo>
                    <a:pt x="1537" y="1972"/>
                  </a:lnTo>
                  <a:lnTo>
                    <a:pt x="1504" y="1930"/>
                  </a:lnTo>
                  <a:lnTo>
                    <a:pt x="1446" y="1872"/>
                  </a:lnTo>
                  <a:lnTo>
                    <a:pt x="1387" y="1805"/>
                  </a:lnTo>
                  <a:lnTo>
                    <a:pt x="1329" y="1746"/>
                  </a:lnTo>
                  <a:lnTo>
                    <a:pt x="1270" y="1688"/>
                  </a:lnTo>
                  <a:lnTo>
                    <a:pt x="1245" y="1663"/>
                  </a:lnTo>
                  <a:lnTo>
                    <a:pt x="1212" y="1629"/>
                  </a:lnTo>
                  <a:lnTo>
                    <a:pt x="1153" y="1562"/>
                  </a:lnTo>
                  <a:lnTo>
                    <a:pt x="1095" y="1504"/>
                  </a:lnTo>
                  <a:lnTo>
                    <a:pt x="1045" y="1437"/>
                  </a:lnTo>
                  <a:lnTo>
                    <a:pt x="986" y="1379"/>
                  </a:lnTo>
                  <a:lnTo>
                    <a:pt x="928" y="1320"/>
                  </a:lnTo>
                  <a:lnTo>
                    <a:pt x="869" y="1262"/>
                  </a:lnTo>
                  <a:lnTo>
                    <a:pt x="811" y="1195"/>
                  </a:lnTo>
                  <a:lnTo>
                    <a:pt x="752" y="1136"/>
                  </a:lnTo>
                  <a:lnTo>
                    <a:pt x="694" y="1078"/>
                  </a:lnTo>
                  <a:lnTo>
                    <a:pt x="660" y="1044"/>
                  </a:lnTo>
                  <a:lnTo>
                    <a:pt x="577" y="953"/>
                  </a:lnTo>
                  <a:lnTo>
                    <a:pt x="460" y="836"/>
                  </a:lnTo>
                  <a:lnTo>
                    <a:pt x="343" y="719"/>
                  </a:lnTo>
                  <a:lnTo>
                    <a:pt x="109" y="476"/>
                  </a:lnTo>
                  <a:lnTo>
                    <a:pt x="109" y="476"/>
                  </a:lnTo>
                  <a:lnTo>
                    <a:pt x="25" y="309"/>
                  </a:lnTo>
                  <a:lnTo>
                    <a:pt x="17" y="293"/>
                  </a:lnTo>
                  <a:lnTo>
                    <a:pt x="0" y="92"/>
                  </a:lnTo>
                  <a:lnTo>
                    <a:pt x="0"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4"/>
            <p:cNvSpPr/>
            <p:nvPr/>
          </p:nvSpPr>
          <p:spPr>
            <a:xfrm>
              <a:off x="8328936" y="3451488"/>
              <a:ext cx="95251" cy="115032"/>
            </a:xfrm>
            <a:custGeom>
              <a:avLst/>
              <a:gdLst/>
              <a:ahLst/>
              <a:cxnLst/>
              <a:rect l="l" t="t" r="r" b="b"/>
              <a:pathLst>
                <a:path w="1931" h="2332" extrusionOk="0">
                  <a:moveTo>
                    <a:pt x="143" y="43"/>
                  </a:moveTo>
                  <a:lnTo>
                    <a:pt x="185" y="68"/>
                  </a:lnTo>
                  <a:lnTo>
                    <a:pt x="226" y="93"/>
                  </a:lnTo>
                  <a:lnTo>
                    <a:pt x="268" y="110"/>
                  </a:lnTo>
                  <a:lnTo>
                    <a:pt x="268" y="118"/>
                  </a:lnTo>
                  <a:lnTo>
                    <a:pt x="293" y="151"/>
                  </a:lnTo>
                  <a:lnTo>
                    <a:pt x="318" y="185"/>
                  </a:lnTo>
                  <a:lnTo>
                    <a:pt x="343" y="218"/>
                  </a:lnTo>
                  <a:lnTo>
                    <a:pt x="368" y="252"/>
                  </a:lnTo>
                  <a:lnTo>
                    <a:pt x="394" y="293"/>
                  </a:lnTo>
                  <a:lnTo>
                    <a:pt x="410" y="327"/>
                  </a:lnTo>
                  <a:lnTo>
                    <a:pt x="435" y="360"/>
                  </a:lnTo>
                  <a:lnTo>
                    <a:pt x="460" y="394"/>
                  </a:lnTo>
                  <a:lnTo>
                    <a:pt x="485" y="427"/>
                  </a:lnTo>
                  <a:lnTo>
                    <a:pt x="502" y="452"/>
                  </a:lnTo>
                  <a:lnTo>
                    <a:pt x="511" y="460"/>
                  </a:lnTo>
                  <a:lnTo>
                    <a:pt x="536" y="494"/>
                  </a:lnTo>
                  <a:lnTo>
                    <a:pt x="561" y="527"/>
                  </a:lnTo>
                  <a:lnTo>
                    <a:pt x="586" y="561"/>
                  </a:lnTo>
                  <a:lnTo>
                    <a:pt x="611" y="594"/>
                  </a:lnTo>
                  <a:lnTo>
                    <a:pt x="636" y="628"/>
                  </a:lnTo>
                  <a:lnTo>
                    <a:pt x="661" y="661"/>
                  </a:lnTo>
                  <a:lnTo>
                    <a:pt x="661" y="661"/>
                  </a:lnTo>
                  <a:lnTo>
                    <a:pt x="686" y="694"/>
                  </a:lnTo>
                  <a:lnTo>
                    <a:pt x="703" y="728"/>
                  </a:lnTo>
                  <a:lnTo>
                    <a:pt x="728" y="761"/>
                  </a:lnTo>
                  <a:lnTo>
                    <a:pt x="753" y="795"/>
                  </a:lnTo>
                  <a:lnTo>
                    <a:pt x="778" y="828"/>
                  </a:lnTo>
                  <a:lnTo>
                    <a:pt x="811" y="853"/>
                  </a:lnTo>
                  <a:lnTo>
                    <a:pt x="811" y="853"/>
                  </a:lnTo>
                  <a:lnTo>
                    <a:pt x="828" y="886"/>
                  </a:lnTo>
                  <a:lnTo>
                    <a:pt x="853" y="920"/>
                  </a:lnTo>
                  <a:lnTo>
                    <a:pt x="878" y="953"/>
                  </a:lnTo>
                  <a:lnTo>
                    <a:pt x="903" y="987"/>
                  </a:lnTo>
                  <a:lnTo>
                    <a:pt x="928" y="1020"/>
                  </a:lnTo>
                  <a:lnTo>
                    <a:pt x="953" y="1045"/>
                  </a:lnTo>
                  <a:lnTo>
                    <a:pt x="978" y="1079"/>
                  </a:lnTo>
                  <a:lnTo>
                    <a:pt x="1003" y="1112"/>
                  </a:lnTo>
                  <a:lnTo>
                    <a:pt x="1037" y="1145"/>
                  </a:lnTo>
                  <a:lnTo>
                    <a:pt x="1062" y="1179"/>
                  </a:lnTo>
                  <a:lnTo>
                    <a:pt x="1070" y="1196"/>
                  </a:lnTo>
                  <a:lnTo>
                    <a:pt x="1087" y="1204"/>
                  </a:lnTo>
                  <a:lnTo>
                    <a:pt x="1112" y="1237"/>
                  </a:lnTo>
                  <a:lnTo>
                    <a:pt x="1137" y="1271"/>
                  </a:lnTo>
                  <a:lnTo>
                    <a:pt x="1196" y="1329"/>
                  </a:lnTo>
                  <a:lnTo>
                    <a:pt x="1246" y="1396"/>
                  </a:lnTo>
                  <a:lnTo>
                    <a:pt x="1304" y="1455"/>
                  </a:lnTo>
                  <a:lnTo>
                    <a:pt x="1363" y="1521"/>
                  </a:lnTo>
                  <a:lnTo>
                    <a:pt x="1421" y="1580"/>
                  </a:lnTo>
                  <a:lnTo>
                    <a:pt x="1429" y="1588"/>
                  </a:lnTo>
                  <a:lnTo>
                    <a:pt x="1480" y="1638"/>
                  </a:lnTo>
                  <a:lnTo>
                    <a:pt x="1538" y="1697"/>
                  </a:lnTo>
                  <a:lnTo>
                    <a:pt x="1597" y="1755"/>
                  </a:lnTo>
                  <a:lnTo>
                    <a:pt x="1655" y="1814"/>
                  </a:lnTo>
                  <a:lnTo>
                    <a:pt x="1713" y="1872"/>
                  </a:lnTo>
                  <a:lnTo>
                    <a:pt x="1780" y="1931"/>
                  </a:lnTo>
                  <a:lnTo>
                    <a:pt x="1839" y="1989"/>
                  </a:lnTo>
                  <a:lnTo>
                    <a:pt x="1906" y="2039"/>
                  </a:lnTo>
                  <a:lnTo>
                    <a:pt x="1931" y="2307"/>
                  </a:lnTo>
                  <a:lnTo>
                    <a:pt x="1663" y="2332"/>
                  </a:lnTo>
                  <a:lnTo>
                    <a:pt x="1597" y="2273"/>
                  </a:lnTo>
                  <a:lnTo>
                    <a:pt x="1530" y="2223"/>
                  </a:lnTo>
                  <a:lnTo>
                    <a:pt x="1455" y="2165"/>
                  </a:lnTo>
                  <a:lnTo>
                    <a:pt x="1388" y="2106"/>
                  </a:lnTo>
                  <a:lnTo>
                    <a:pt x="1321" y="2048"/>
                  </a:lnTo>
                  <a:lnTo>
                    <a:pt x="1254" y="1989"/>
                  </a:lnTo>
                  <a:lnTo>
                    <a:pt x="1187" y="1931"/>
                  </a:lnTo>
                  <a:lnTo>
                    <a:pt x="1137" y="1889"/>
                  </a:lnTo>
                  <a:lnTo>
                    <a:pt x="1129" y="1872"/>
                  </a:lnTo>
                  <a:lnTo>
                    <a:pt x="1062" y="1814"/>
                  </a:lnTo>
                  <a:lnTo>
                    <a:pt x="995" y="1747"/>
                  </a:lnTo>
                  <a:lnTo>
                    <a:pt x="937" y="1688"/>
                  </a:lnTo>
                  <a:lnTo>
                    <a:pt x="878" y="1622"/>
                  </a:lnTo>
                  <a:lnTo>
                    <a:pt x="811" y="1563"/>
                  </a:lnTo>
                  <a:lnTo>
                    <a:pt x="786" y="1530"/>
                  </a:lnTo>
                  <a:lnTo>
                    <a:pt x="753" y="1496"/>
                  </a:lnTo>
                  <a:lnTo>
                    <a:pt x="736" y="1480"/>
                  </a:lnTo>
                  <a:lnTo>
                    <a:pt x="728" y="1463"/>
                  </a:lnTo>
                  <a:lnTo>
                    <a:pt x="694" y="1429"/>
                  </a:lnTo>
                  <a:lnTo>
                    <a:pt x="669" y="1396"/>
                  </a:lnTo>
                  <a:lnTo>
                    <a:pt x="636" y="1363"/>
                  </a:lnTo>
                  <a:lnTo>
                    <a:pt x="611" y="1329"/>
                  </a:lnTo>
                  <a:lnTo>
                    <a:pt x="577" y="1287"/>
                  </a:lnTo>
                  <a:lnTo>
                    <a:pt x="552" y="1254"/>
                  </a:lnTo>
                  <a:lnTo>
                    <a:pt x="527" y="1221"/>
                  </a:lnTo>
                  <a:lnTo>
                    <a:pt x="502" y="1187"/>
                  </a:lnTo>
                  <a:lnTo>
                    <a:pt x="469" y="1154"/>
                  </a:lnTo>
                  <a:lnTo>
                    <a:pt x="452" y="1120"/>
                  </a:lnTo>
                  <a:lnTo>
                    <a:pt x="452" y="1112"/>
                  </a:lnTo>
                  <a:lnTo>
                    <a:pt x="427" y="1079"/>
                  </a:lnTo>
                  <a:lnTo>
                    <a:pt x="402" y="1045"/>
                  </a:lnTo>
                  <a:lnTo>
                    <a:pt x="377" y="1003"/>
                  </a:lnTo>
                  <a:lnTo>
                    <a:pt x="352" y="970"/>
                  </a:lnTo>
                  <a:lnTo>
                    <a:pt x="327" y="928"/>
                  </a:lnTo>
                  <a:lnTo>
                    <a:pt x="302" y="895"/>
                  </a:lnTo>
                  <a:lnTo>
                    <a:pt x="302" y="895"/>
                  </a:lnTo>
                  <a:lnTo>
                    <a:pt x="285" y="853"/>
                  </a:lnTo>
                  <a:lnTo>
                    <a:pt x="260" y="820"/>
                  </a:lnTo>
                  <a:lnTo>
                    <a:pt x="235" y="778"/>
                  </a:lnTo>
                  <a:lnTo>
                    <a:pt x="218" y="736"/>
                  </a:lnTo>
                  <a:lnTo>
                    <a:pt x="193" y="703"/>
                  </a:lnTo>
                  <a:lnTo>
                    <a:pt x="176" y="661"/>
                  </a:lnTo>
                  <a:lnTo>
                    <a:pt x="168" y="644"/>
                  </a:lnTo>
                  <a:lnTo>
                    <a:pt x="151" y="619"/>
                  </a:lnTo>
                  <a:lnTo>
                    <a:pt x="135" y="577"/>
                  </a:lnTo>
                  <a:lnTo>
                    <a:pt x="118" y="536"/>
                  </a:lnTo>
                  <a:lnTo>
                    <a:pt x="93" y="494"/>
                  </a:lnTo>
                  <a:lnTo>
                    <a:pt x="76" y="460"/>
                  </a:lnTo>
                  <a:lnTo>
                    <a:pt x="59" y="419"/>
                  </a:lnTo>
                  <a:lnTo>
                    <a:pt x="59" y="419"/>
                  </a:lnTo>
                  <a:lnTo>
                    <a:pt x="43" y="377"/>
                  </a:lnTo>
                  <a:lnTo>
                    <a:pt x="26" y="335"/>
                  </a:lnTo>
                  <a:lnTo>
                    <a:pt x="9" y="293"/>
                  </a:lnTo>
                  <a:lnTo>
                    <a:pt x="1" y="252"/>
                  </a:lnTo>
                  <a:lnTo>
                    <a:pt x="1" y="243"/>
                  </a:lnTo>
                  <a:lnTo>
                    <a:pt x="9" y="193"/>
                  </a:lnTo>
                  <a:lnTo>
                    <a:pt x="18" y="143"/>
                  </a:lnTo>
                  <a:lnTo>
                    <a:pt x="26" y="93"/>
                  </a:lnTo>
                  <a:lnTo>
                    <a:pt x="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8142675" y="3497264"/>
              <a:ext cx="137278" cy="153754"/>
            </a:xfrm>
            <a:custGeom>
              <a:avLst/>
              <a:gdLst/>
              <a:ahLst/>
              <a:cxnLst/>
              <a:rect l="l" t="t" r="r" b="b"/>
              <a:pathLst>
                <a:path w="2783" h="3117" extrusionOk="0">
                  <a:moveTo>
                    <a:pt x="335" y="0"/>
                  </a:moveTo>
                  <a:lnTo>
                    <a:pt x="360" y="25"/>
                  </a:lnTo>
                  <a:lnTo>
                    <a:pt x="385" y="75"/>
                  </a:lnTo>
                  <a:lnTo>
                    <a:pt x="419" y="126"/>
                  </a:lnTo>
                  <a:lnTo>
                    <a:pt x="452" y="167"/>
                  </a:lnTo>
                  <a:lnTo>
                    <a:pt x="494" y="217"/>
                  </a:lnTo>
                  <a:lnTo>
                    <a:pt x="527" y="259"/>
                  </a:lnTo>
                  <a:lnTo>
                    <a:pt x="561" y="309"/>
                  </a:lnTo>
                  <a:lnTo>
                    <a:pt x="594" y="351"/>
                  </a:lnTo>
                  <a:lnTo>
                    <a:pt x="627" y="393"/>
                  </a:lnTo>
                  <a:lnTo>
                    <a:pt x="627" y="393"/>
                  </a:lnTo>
                  <a:lnTo>
                    <a:pt x="661" y="443"/>
                  </a:lnTo>
                  <a:lnTo>
                    <a:pt x="703" y="485"/>
                  </a:lnTo>
                  <a:lnTo>
                    <a:pt x="736" y="535"/>
                  </a:lnTo>
                  <a:lnTo>
                    <a:pt x="769" y="577"/>
                  </a:lnTo>
                  <a:lnTo>
                    <a:pt x="811" y="618"/>
                  </a:lnTo>
                  <a:lnTo>
                    <a:pt x="845" y="669"/>
                  </a:lnTo>
                  <a:lnTo>
                    <a:pt x="886" y="710"/>
                  </a:lnTo>
                  <a:lnTo>
                    <a:pt x="920" y="752"/>
                  </a:lnTo>
                  <a:lnTo>
                    <a:pt x="962" y="794"/>
                  </a:lnTo>
                  <a:lnTo>
                    <a:pt x="995" y="844"/>
                  </a:lnTo>
                  <a:lnTo>
                    <a:pt x="1020" y="869"/>
                  </a:lnTo>
                  <a:lnTo>
                    <a:pt x="1037" y="886"/>
                  </a:lnTo>
                  <a:lnTo>
                    <a:pt x="1079" y="928"/>
                  </a:lnTo>
                  <a:lnTo>
                    <a:pt x="1112" y="969"/>
                  </a:lnTo>
                  <a:lnTo>
                    <a:pt x="1154" y="1011"/>
                  </a:lnTo>
                  <a:lnTo>
                    <a:pt x="1187" y="1061"/>
                  </a:lnTo>
                  <a:lnTo>
                    <a:pt x="1229" y="1103"/>
                  </a:lnTo>
                  <a:lnTo>
                    <a:pt x="1271" y="1145"/>
                  </a:lnTo>
                  <a:lnTo>
                    <a:pt x="1312" y="1187"/>
                  </a:lnTo>
                  <a:lnTo>
                    <a:pt x="1346" y="1228"/>
                  </a:lnTo>
                  <a:lnTo>
                    <a:pt x="1429" y="1312"/>
                  </a:lnTo>
                  <a:lnTo>
                    <a:pt x="1471" y="1354"/>
                  </a:lnTo>
                  <a:lnTo>
                    <a:pt x="1513" y="1395"/>
                  </a:lnTo>
                  <a:lnTo>
                    <a:pt x="1588" y="1487"/>
                  </a:lnTo>
                  <a:lnTo>
                    <a:pt x="1672" y="1571"/>
                  </a:lnTo>
                  <a:lnTo>
                    <a:pt x="1705" y="1604"/>
                  </a:lnTo>
                  <a:lnTo>
                    <a:pt x="1755" y="1654"/>
                  </a:lnTo>
                  <a:lnTo>
                    <a:pt x="1830" y="1738"/>
                  </a:lnTo>
                  <a:lnTo>
                    <a:pt x="1914" y="1821"/>
                  </a:lnTo>
                  <a:lnTo>
                    <a:pt x="1939" y="1846"/>
                  </a:lnTo>
                  <a:lnTo>
                    <a:pt x="1997" y="1913"/>
                  </a:lnTo>
                  <a:lnTo>
                    <a:pt x="2073" y="2005"/>
                  </a:lnTo>
                  <a:lnTo>
                    <a:pt x="2148" y="2089"/>
                  </a:lnTo>
                  <a:lnTo>
                    <a:pt x="2190" y="2131"/>
                  </a:lnTo>
                  <a:lnTo>
                    <a:pt x="2231" y="2181"/>
                  </a:lnTo>
                  <a:lnTo>
                    <a:pt x="2307" y="2273"/>
                  </a:lnTo>
                  <a:lnTo>
                    <a:pt x="2382" y="2364"/>
                  </a:lnTo>
                  <a:lnTo>
                    <a:pt x="2457" y="2448"/>
                  </a:lnTo>
                  <a:lnTo>
                    <a:pt x="2457" y="2448"/>
                  </a:lnTo>
                  <a:lnTo>
                    <a:pt x="2607" y="2632"/>
                  </a:lnTo>
                  <a:lnTo>
                    <a:pt x="2766" y="2807"/>
                  </a:lnTo>
                  <a:lnTo>
                    <a:pt x="2783" y="3116"/>
                  </a:lnTo>
                  <a:lnTo>
                    <a:pt x="2465" y="3108"/>
                  </a:lnTo>
                  <a:lnTo>
                    <a:pt x="2290" y="2966"/>
                  </a:lnTo>
                  <a:lnTo>
                    <a:pt x="2106" y="2807"/>
                  </a:lnTo>
                  <a:lnTo>
                    <a:pt x="2106" y="2807"/>
                  </a:lnTo>
                  <a:lnTo>
                    <a:pt x="2023" y="2732"/>
                  </a:lnTo>
                  <a:lnTo>
                    <a:pt x="1931" y="2657"/>
                  </a:lnTo>
                  <a:lnTo>
                    <a:pt x="1839" y="2582"/>
                  </a:lnTo>
                  <a:lnTo>
                    <a:pt x="1789" y="2540"/>
                  </a:lnTo>
                  <a:lnTo>
                    <a:pt x="1747" y="2498"/>
                  </a:lnTo>
                  <a:lnTo>
                    <a:pt x="1655" y="2415"/>
                  </a:lnTo>
                  <a:lnTo>
                    <a:pt x="1571" y="2339"/>
                  </a:lnTo>
                  <a:lnTo>
                    <a:pt x="1505" y="2273"/>
                  </a:lnTo>
                  <a:lnTo>
                    <a:pt x="1480" y="2247"/>
                  </a:lnTo>
                  <a:lnTo>
                    <a:pt x="1396" y="2164"/>
                  </a:lnTo>
                  <a:lnTo>
                    <a:pt x="1312" y="2072"/>
                  </a:lnTo>
                  <a:lnTo>
                    <a:pt x="1262" y="2022"/>
                  </a:lnTo>
                  <a:lnTo>
                    <a:pt x="1229" y="1989"/>
                  </a:lnTo>
                  <a:lnTo>
                    <a:pt x="1154" y="1888"/>
                  </a:lnTo>
                  <a:lnTo>
                    <a:pt x="1070" y="1796"/>
                  </a:lnTo>
                  <a:lnTo>
                    <a:pt x="1028" y="1746"/>
                  </a:lnTo>
                  <a:lnTo>
                    <a:pt x="995" y="1704"/>
                  </a:lnTo>
                  <a:lnTo>
                    <a:pt x="920" y="1613"/>
                  </a:lnTo>
                  <a:lnTo>
                    <a:pt x="878" y="1562"/>
                  </a:lnTo>
                  <a:lnTo>
                    <a:pt x="845" y="1512"/>
                  </a:lnTo>
                  <a:lnTo>
                    <a:pt x="803" y="1462"/>
                  </a:lnTo>
                  <a:lnTo>
                    <a:pt x="769" y="1412"/>
                  </a:lnTo>
                  <a:lnTo>
                    <a:pt x="728" y="1370"/>
                  </a:lnTo>
                  <a:lnTo>
                    <a:pt x="694" y="1320"/>
                  </a:lnTo>
                  <a:lnTo>
                    <a:pt x="661" y="1270"/>
                  </a:lnTo>
                  <a:lnTo>
                    <a:pt x="619" y="1220"/>
                  </a:lnTo>
                  <a:lnTo>
                    <a:pt x="611" y="1203"/>
                  </a:lnTo>
                  <a:lnTo>
                    <a:pt x="586" y="1170"/>
                  </a:lnTo>
                  <a:lnTo>
                    <a:pt x="552" y="1120"/>
                  </a:lnTo>
                  <a:lnTo>
                    <a:pt x="519" y="1070"/>
                  </a:lnTo>
                  <a:lnTo>
                    <a:pt x="485" y="1019"/>
                  </a:lnTo>
                  <a:lnTo>
                    <a:pt x="452" y="969"/>
                  </a:lnTo>
                  <a:lnTo>
                    <a:pt x="410" y="911"/>
                  </a:lnTo>
                  <a:lnTo>
                    <a:pt x="377" y="861"/>
                  </a:lnTo>
                  <a:lnTo>
                    <a:pt x="343" y="811"/>
                  </a:lnTo>
                  <a:lnTo>
                    <a:pt x="318" y="760"/>
                  </a:lnTo>
                  <a:lnTo>
                    <a:pt x="285" y="702"/>
                  </a:lnTo>
                  <a:lnTo>
                    <a:pt x="252" y="652"/>
                  </a:lnTo>
                  <a:lnTo>
                    <a:pt x="252" y="652"/>
                  </a:lnTo>
                  <a:lnTo>
                    <a:pt x="226" y="602"/>
                  </a:lnTo>
                  <a:lnTo>
                    <a:pt x="193" y="552"/>
                  </a:lnTo>
                  <a:lnTo>
                    <a:pt x="160" y="493"/>
                  </a:lnTo>
                  <a:lnTo>
                    <a:pt x="135" y="443"/>
                  </a:lnTo>
                  <a:lnTo>
                    <a:pt x="101" y="393"/>
                  </a:lnTo>
                  <a:lnTo>
                    <a:pt x="76" y="334"/>
                  </a:lnTo>
                  <a:lnTo>
                    <a:pt x="51" y="284"/>
                  </a:lnTo>
                  <a:lnTo>
                    <a:pt x="18" y="226"/>
                  </a:lnTo>
                  <a:lnTo>
                    <a:pt x="1" y="192"/>
                  </a:lnTo>
                  <a:lnTo>
                    <a:pt x="26" y="159"/>
                  </a:lnTo>
                  <a:lnTo>
                    <a:pt x="293"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8159200" y="3213335"/>
              <a:ext cx="77099" cy="80404"/>
            </a:xfrm>
            <a:custGeom>
              <a:avLst/>
              <a:gdLst/>
              <a:ahLst/>
              <a:cxnLst/>
              <a:rect l="l" t="t" r="r" b="b"/>
              <a:pathLst>
                <a:path w="1563" h="1630" extrusionOk="0">
                  <a:moveTo>
                    <a:pt x="84" y="0"/>
                  </a:moveTo>
                  <a:lnTo>
                    <a:pt x="159" y="9"/>
                  </a:lnTo>
                  <a:lnTo>
                    <a:pt x="159" y="9"/>
                  </a:lnTo>
                  <a:lnTo>
                    <a:pt x="234" y="17"/>
                  </a:lnTo>
                  <a:lnTo>
                    <a:pt x="259" y="17"/>
                  </a:lnTo>
                  <a:lnTo>
                    <a:pt x="292" y="59"/>
                  </a:lnTo>
                  <a:lnTo>
                    <a:pt x="343" y="101"/>
                  </a:lnTo>
                  <a:lnTo>
                    <a:pt x="393" y="142"/>
                  </a:lnTo>
                  <a:lnTo>
                    <a:pt x="434" y="184"/>
                  </a:lnTo>
                  <a:lnTo>
                    <a:pt x="485" y="234"/>
                  </a:lnTo>
                  <a:lnTo>
                    <a:pt x="535" y="276"/>
                  </a:lnTo>
                  <a:lnTo>
                    <a:pt x="576" y="318"/>
                  </a:lnTo>
                  <a:lnTo>
                    <a:pt x="585" y="318"/>
                  </a:lnTo>
                  <a:lnTo>
                    <a:pt x="618" y="360"/>
                  </a:lnTo>
                  <a:lnTo>
                    <a:pt x="668" y="410"/>
                  </a:lnTo>
                  <a:lnTo>
                    <a:pt x="710" y="451"/>
                  </a:lnTo>
                  <a:lnTo>
                    <a:pt x="802" y="543"/>
                  </a:lnTo>
                  <a:lnTo>
                    <a:pt x="886" y="644"/>
                  </a:lnTo>
                  <a:lnTo>
                    <a:pt x="977" y="735"/>
                  </a:lnTo>
                  <a:lnTo>
                    <a:pt x="1028" y="786"/>
                  </a:lnTo>
                  <a:lnTo>
                    <a:pt x="1061" y="827"/>
                  </a:lnTo>
                  <a:lnTo>
                    <a:pt x="1145" y="928"/>
                  </a:lnTo>
                  <a:lnTo>
                    <a:pt x="1228" y="1020"/>
                  </a:lnTo>
                  <a:lnTo>
                    <a:pt x="1312" y="1120"/>
                  </a:lnTo>
                  <a:lnTo>
                    <a:pt x="1395" y="1212"/>
                  </a:lnTo>
                  <a:lnTo>
                    <a:pt x="1562" y="1404"/>
                  </a:lnTo>
                  <a:lnTo>
                    <a:pt x="1562" y="1412"/>
                  </a:lnTo>
                  <a:lnTo>
                    <a:pt x="1554" y="1629"/>
                  </a:lnTo>
                  <a:lnTo>
                    <a:pt x="1337" y="1613"/>
                  </a:lnTo>
                  <a:lnTo>
                    <a:pt x="1328" y="1604"/>
                  </a:lnTo>
                  <a:lnTo>
                    <a:pt x="1161" y="1429"/>
                  </a:lnTo>
                  <a:lnTo>
                    <a:pt x="1078" y="1337"/>
                  </a:lnTo>
                  <a:lnTo>
                    <a:pt x="986" y="1237"/>
                  </a:lnTo>
                  <a:lnTo>
                    <a:pt x="902" y="1145"/>
                  </a:lnTo>
                  <a:lnTo>
                    <a:pt x="810" y="1061"/>
                  </a:lnTo>
                  <a:lnTo>
                    <a:pt x="777" y="1020"/>
                  </a:lnTo>
                  <a:lnTo>
                    <a:pt x="727" y="969"/>
                  </a:lnTo>
                  <a:lnTo>
                    <a:pt x="643" y="877"/>
                  </a:lnTo>
                  <a:lnTo>
                    <a:pt x="551" y="786"/>
                  </a:lnTo>
                  <a:lnTo>
                    <a:pt x="460" y="694"/>
                  </a:lnTo>
                  <a:lnTo>
                    <a:pt x="418" y="652"/>
                  </a:lnTo>
                  <a:lnTo>
                    <a:pt x="376" y="610"/>
                  </a:lnTo>
                  <a:lnTo>
                    <a:pt x="334" y="568"/>
                  </a:lnTo>
                  <a:lnTo>
                    <a:pt x="334" y="568"/>
                  </a:lnTo>
                  <a:lnTo>
                    <a:pt x="292" y="527"/>
                  </a:lnTo>
                  <a:lnTo>
                    <a:pt x="251" y="485"/>
                  </a:lnTo>
                  <a:lnTo>
                    <a:pt x="201" y="435"/>
                  </a:lnTo>
                  <a:lnTo>
                    <a:pt x="159" y="393"/>
                  </a:lnTo>
                  <a:lnTo>
                    <a:pt x="109" y="351"/>
                  </a:lnTo>
                  <a:lnTo>
                    <a:pt x="67" y="309"/>
                  </a:lnTo>
                  <a:lnTo>
                    <a:pt x="33" y="276"/>
                  </a:lnTo>
                  <a:lnTo>
                    <a:pt x="33" y="251"/>
                  </a:lnTo>
                  <a:lnTo>
                    <a:pt x="17" y="184"/>
                  </a:lnTo>
                  <a:lnTo>
                    <a:pt x="17" y="184"/>
                  </a:lnTo>
                  <a:lnTo>
                    <a:pt x="0" y="109"/>
                  </a:lnTo>
                  <a:lnTo>
                    <a:pt x="0" y="109"/>
                  </a:lnTo>
                  <a:lnTo>
                    <a:pt x="0" y="17"/>
                  </a:lnTo>
                  <a:lnTo>
                    <a:pt x="92" y="17"/>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7862051" y="2825966"/>
              <a:ext cx="86619" cy="103094"/>
            </a:xfrm>
            <a:custGeom>
              <a:avLst/>
              <a:gdLst/>
              <a:ahLst/>
              <a:cxnLst/>
              <a:rect l="l" t="t" r="r" b="b"/>
              <a:pathLst>
                <a:path w="1756" h="2090" extrusionOk="0">
                  <a:moveTo>
                    <a:pt x="101" y="26"/>
                  </a:moveTo>
                  <a:lnTo>
                    <a:pt x="176" y="67"/>
                  </a:lnTo>
                  <a:lnTo>
                    <a:pt x="260" y="92"/>
                  </a:lnTo>
                  <a:lnTo>
                    <a:pt x="268" y="101"/>
                  </a:lnTo>
                  <a:lnTo>
                    <a:pt x="327" y="151"/>
                  </a:lnTo>
                  <a:lnTo>
                    <a:pt x="385" y="201"/>
                  </a:lnTo>
                  <a:lnTo>
                    <a:pt x="418" y="226"/>
                  </a:lnTo>
                  <a:lnTo>
                    <a:pt x="435" y="259"/>
                  </a:lnTo>
                  <a:lnTo>
                    <a:pt x="477" y="318"/>
                  </a:lnTo>
                  <a:lnTo>
                    <a:pt x="527" y="376"/>
                  </a:lnTo>
                  <a:lnTo>
                    <a:pt x="569" y="443"/>
                  </a:lnTo>
                  <a:lnTo>
                    <a:pt x="611" y="502"/>
                  </a:lnTo>
                  <a:lnTo>
                    <a:pt x="652" y="560"/>
                  </a:lnTo>
                  <a:lnTo>
                    <a:pt x="703" y="619"/>
                  </a:lnTo>
                  <a:lnTo>
                    <a:pt x="744" y="677"/>
                  </a:lnTo>
                  <a:lnTo>
                    <a:pt x="794" y="744"/>
                  </a:lnTo>
                  <a:lnTo>
                    <a:pt x="845" y="803"/>
                  </a:lnTo>
                  <a:lnTo>
                    <a:pt x="886" y="861"/>
                  </a:lnTo>
                  <a:lnTo>
                    <a:pt x="936" y="919"/>
                  </a:lnTo>
                  <a:lnTo>
                    <a:pt x="987" y="978"/>
                  </a:lnTo>
                  <a:lnTo>
                    <a:pt x="1037" y="1036"/>
                  </a:lnTo>
                  <a:lnTo>
                    <a:pt x="1087" y="1095"/>
                  </a:lnTo>
                  <a:lnTo>
                    <a:pt x="1129" y="1153"/>
                  </a:lnTo>
                  <a:lnTo>
                    <a:pt x="1137" y="1162"/>
                  </a:lnTo>
                  <a:lnTo>
                    <a:pt x="1229" y="1262"/>
                  </a:lnTo>
                  <a:lnTo>
                    <a:pt x="1337" y="1379"/>
                  </a:lnTo>
                  <a:lnTo>
                    <a:pt x="1438" y="1496"/>
                  </a:lnTo>
                  <a:lnTo>
                    <a:pt x="1546" y="1613"/>
                  </a:lnTo>
                  <a:lnTo>
                    <a:pt x="1647" y="1730"/>
                  </a:lnTo>
                  <a:lnTo>
                    <a:pt x="1747" y="1830"/>
                  </a:lnTo>
                  <a:lnTo>
                    <a:pt x="1755" y="1838"/>
                  </a:lnTo>
                  <a:lnTo>
                    <a:pt x="1738" y="2089"/>
                  </a:lnTo>
                  <a:lnTo>
                    <a:pt x="1496" y="2081"/>
                  </a:lnTo>
                  <a:lnTo>
                    <a:pt x="1488" y="2072"/>
                  </a:lnTo>
                  <a:lnTo>
                    <a:pt x="1388" y="1964"/>
                  </a:lnTo>
                  <a:lnTo>
                    <a:pt x="1279" y="1855"/>
                  </a:lnTo>
                  <a:lnTo>
                    <a:pt x="1179" y="1738"/>
                  </a:lnTo>
                  <a:lnTo>
                    <a:pt x="1070" y="1630"/>
                  </a:lnTo>
                  <a:lnTo>
                    <a:pt x="970" y="1521"/>
                  </a:lnTo>
                  <a:lnTo>
                    <a:pt x="870" y="1412"/>
                  </a:lnTo>
                  <a:lnTo>
                    <a:pt x="861" y="1404"/>
                  </a:lnTo>
                  <a:lnTo>
                    <a:pt x="803" y="1346"/>
                  </a:lnTo>
                  <a:lnTo>
                    <a:pt x="753" y="1287"/>
                  </a:lnTo>
                  <a:lnTo>
                    <a:pt x="703" y="1237"/>
                  </a:lnTo>
                  <a:lnTo>
                    <a:pt x="652" y="1178"/>
                  </a:lnTo>
                  <a:lnTo>
                    <a:pt x="594" y="1112"/>
                  </a:lnTo>
                  <a:lnTo>
                    <a:pt x="544" y="1061"/>
                  </a:lnTo>
                  <a:lnTo>
                    <a:pt x="494" y="995"/>
                  </a:lnTo>
                  <a:lnTo>
                    <a:pt x="444" y="936"/>
                  </a:lnTo>
                  <a:lnTo>
                    <a:pt x="393" y="878"/>
                  </a:lnTo>
                  <a:lnTo>
                    <a:pt x="343" y="819"/>
                  </a:lnTo>
                  <a:lnTo>
                    <a:pt x="293" y="761"/>
                  </a:lnTo>
                  <a:lnTo>
                    <a:pt x="243" y="694"/>
                  </a:lnTo>
                  <a:lnTo>
                    <a:pt x="193" y="635"/>
                  </a:lnTo>
                  <a:lnTo>
                    <a:pt x="143" y="569"/>
                  </a:lnTo>
                  <a:lnTo>
                    <a:pt x="101" y="510"/>
                  </a:lnTo>
                  <a:lnTo>
                    <a:pt x="68" y="468"/>
                  </a:lnTo>
                  <a:lnTo>
                    <a:pt x="59" y="435"/>
                  </a:lnTo>
                  <a:lnTo>
                    <a:pt x="34" y="360"/>
                  </a:lnTo>
                  <a:lnTo>
                    <a:pt x="1" y="285"/>
                  </a:lnTo>
                  <a:lnTo>
                    <a:pt x="1" y="268"/>
                  </a:lnTo>
                  <a:lnTo>
                    <a:pt x="9" y="184"/>
                  </a:lnTo>
                  <a:lnTo>
                    <a:pt x="9" y="92"/>
                  </a:lnTo>
                  <a:lnTo>
                    <a:pt x="34"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4"/>
            <p:cNvSpPr/>
            <p:nvPr/>
          </p:nvSpPr>
          <p:spPr>
            <a:xfrm>
              <a:off x="8054527" y="3074478"/>
              <a:ext cx="47009" cy="53619"/>
            </a:xfrm>
            <a:custGeom>
              <a:avLst/>
              <a:gdLst/>
              <a:ahLst/>
              <a:cxnLst/>
              <a:rect l="l" t="t" r="r" b="b"/>
              <a:pathLst>
                <a:path w="953" h="1087" extrusionOk="0">
                  <a:moveTo>
                    <a:pt x="318" y="17"/>
                  </a:moveTo>
                  <a:lnTo>
                    <a:pt x="359" y="33"/>
                  </a:lnTo>
                  <a:lnTo>
                    <a:pt x="393" y="50"/>
                  </a:lnTo>
                  <a:lnTo>
                    <a:pt x="426" y="67"/>
                  </a:lnTo>
                  <a:lnTo>
                    <a:pt x="451" y="100"/>
                  </a:lnTo>
                  <a:lnTo>
                    <a:pt x="493" y="159"/>
                  </a:lnTo>
                  <a:lnTo>
                    <a:pt x="543" y="217"/>
                  </a:lnTo>
                  <a:lnTo>
                    <a:pt x="585" y="276"/>
                  </a:lnTo>
                  <a:lnTo>
                    <a:pt x="627" y="343"/>
                  </a:lnTo>
                  <a:lnTo>
                    <a:pt x="668" y="401"/>
                  </a:lnTo>
                  <a:lnTo>
                    <a:pt x="710" y="459"/>
                  </a:lnTo>
                  <a:lnTo>
                    <a:pt x="744" y="493"/>
                  </a:lnTo>
                  <a:lnTo>
                    <a:pt x="752" y="518"/>
                  </a:lnTo>
                  <a:lnTo>
                    <a:pt x="794" y="576"/>
                  </a:lnTo>
                  <a:lnTo>
                    <a:pt x="877" y="702"/>
                  </a:lnTo>
                  <a:lnTo>
                    <a:pt x="952" y="819"/>
                  </a:lnTo>
                  <a:lnTo>
                    <a:pt x="952" y="819"/>
                  </a:lnTo>
                  <a:lnTo>
                    <a:pt x="919" y="1086"/>
                  </a:lnTo>
                  <a:lnTo>
                    <a:pt x="660" y="1053"/>
                  </a:lnTo>
                  <a:lnTo>
                    <a:pt x="660" y="1053"/>
                  </a:lnTo>
                  <a:lnTo>
                    <a:pt x="560" y="944"/>
                  </a:lnTo>
                  <a:lnTo>
                    <a:pt x="460" y="844"/>
                  </a:lnTo>
                  <a:lnTo>
                    <a:pt x="418" y="794"/>
                  </a:lnTo>
                  <a:lnTo>
                    <a:pt x="393" y="769"/>
                  </a:lnTo>
                  <a:lnTo>
                    <a:pt x="368" y="744"/>
                  </a:lnTo>
                  <a:lnTo>
                    <a:pt x="318" y="693"/>
                  </a:lnTo>
                  <a:lnTo>
                    <a:pt x="267" y="635"/>
                  </a:lnTo>
                  <a:lnTo>
                    <a:pt x="217" y="585"/>
                  </a:lnTo>
                  <a:lnTo>
                    <a:pt x="167" y="535"/>
                  </a:lnTo>
                  <a:lnTo>
                    <a:pt x="117" y="485"/>
                  </a:lnTo>
                  <a:lnTo>
                    <a:pt x="67" y="443"/>
                  </a:lnTo>
                  <a:lnTo>
                    <a:pt x="42" y="409"/>
                  </a:lnTo>
                  <a:lnTo>
                    <a:pt x="34" y="384"/>
                  </a:lnTo>
                  <a:lnTo>
                    <a:pt x="17" y="343"/>
                  </a:lnTo>
                  <a:lnTo>
                    <a:pt x="8" y="309"/>
                  </a:lnTo>
                  <a:lnTo>
                    <a:pt x="0" y="276"/>
                  </a:lnTo>
                  <a:lnTo>
                    <a:pt x="17" y="209"/>
                  </a:lnTo>
                  <a:lnTo>
                    <a:pt x="17" y="100"/>
                  </a:lnTo>
                  <a:lnTo>
                    <a:pt x="109" y="8"/>
                  </a:lnTo>
                  <a:lnTo>
                    <a:pt x="217" y="8"/>
                  </a:lnTo>
                  <a:lnTo>
                    <a:pt x="284"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a:off x="7701342" y="2914953"/>
              <a:ext cx="115426" cy="91946"/>
            </a:xfrm>
            <a:custGeom>
              <a:avLst/>
              <a:gdLst/>
              <a:ahLst/>
              <a:cxnLst/>
              <a:rect l="l" t="t" r="r" b="b"/>
              <a:pathLst>
                <a:path w="2340" h="1864" extrusionOk="0">
                  <a:moveTo>
                    <a:pt x="93" y="1"/>
                  </a:moveTo>
                  <a:lnTo>
                    <a:pt x="251" y="18"/>
                  </a:lnTo>
                  <a:lnTo>
                    <a:pt x="285" y="18"/>
                  </a:lnTo>
                  <a:lnTo>
                    <a:pt x="377" y="26"/>
                  </a:lnTo>
                  <a:lnTo>
                    <a:pt x="460" y="43"/>
                  </a:lnTo>
                  <a:lnTo>
                    <a:pt x="477" y="51"/>
                  </a:lnTo>
                  <a:lnTo>
                    <a:pt x="619" y="143"/>
                  </a:lnTo>
                  <a:lnTo>
                    <a:pt x="661" y="176"/>
                  </a:lnTo>
                  <a:lnTo>
                    <a:pt x="694" y="193"/>
                  </a:lnTo>
                  <a:lnTo>
                    <a:pt x="761" y="243"/>
                  </a:lnTo>
                  <a:lnTo>
                    <a:pt x="828" y="302"/>
                  </a:lnTo>
                  <a:lnTo>
                    <a:pt x="903" y="352"/>
                  </a:lnTo>
                  <a:lnTo>
                    <a:pt x="936" y="377"/>
                  </a:lnTo>
                  <a:lnTo>
                    <a:pt x="970" y="402"/>
                  </a:lnTo>
                  <a:lnTo>
                    <a:pt x="1037" y="460"/>
                  </a:lnTo>
                  <a:lnTo>
                    <a:pt x="1103" y="511"/>
                  </a:lnTo>
                  <a:lnTo>
                    <a:pt x="1179" y="569"/>
                  </a:lnTo>
                  <a:lnTo>
                    <a:pt x="1245" y="619"/>
                  </a:lnTo>
                  <a:lnTo>
                    <a:pt x="1312" y="678"/>
                  </a:lnTo>
                  <a:lnTo>
                    <a:pt x="1379" y="728"/>
                  </a:lnTo>
                  <a:lnTo>
                    <a:pt x="1446" y="786"/>
                  </a:lnTo>
                  <a:lnTo>
                    <a:pt x="1513" y="845"/>
                  </a:lnTo>
                  <a:lnTo>
                    <a:pt x="1580" y="903"/>
                  </a:lnTo>
                  <a:lnTo>
                    <a:pt x="1580" y="903"/>
                  </a:lnTo>
                  <a:lnTo>
                    <a:pt x="1638" y="962"/>
                  </a:lnTo>
                  <a:lnTo>
                    <a:pt x="1705" y="1020"/>
                  </a:lnTo>
                  <a:lnTo>
                    <a:pt x="1772" y="1079"/>
                  </a:lnTo>
                  <a:lnTo>
                    <a:pt x="1839" y="1137"/>
                  </a:lnTo>
                  <a:lnTo>
                    <a:pt x="1897" y="1196"/>
                  </a:lnTo>
                  <a:lnTo>
                    <a:pt x="1964" y="1254"/>
                  </a:lnTo>
                  <a:lnTo>
                    <a:pt x="2031" y="1313"/>
                  </a:lnTo>
                  <a:lnTo>
                    <a:pt x="2089" y="1379"/>
                  </a:lnTo>
                  <a:lnTo>
                    <a:pt x="2156" y="1438"/>
                  </a:lnTo>
                  <a:lnTo>
                    <a:pt x="2215" y="1505"/>
                  </a:lnTo>
                  <a:lnTo>
                    <a:pt x="2281" y="1563"/>
                  </a:lnTo>
                  <a:lnTo>
                    <a:pt x="2331" y="1622"/>
                  </a:lnTo>
                  <a:lnTo>
                    <a:pt x="2340" y="1630"/>
                  </a:lnTo>
                  <a:lnTo>
                    <a:pt x="2340" y="1864"/>
                  </a:lnTo>
                  <a:lnTo>
                    <a:pt x="2106" y="1864"/>
                  </a:lnTo>
                  <a:lnTo>
                    <a:pt x="2098" y="1856"/>
                  </a:lnTo>
                  <a:lnTo>
                    <a:pt x="2039" y="1805"/>
                  </a:lnTo>
                  <a:lnTo>
                    <a:pt x="1981" y="1747"/>
                  </a:lnTo>
                  <a:lnTo>
                    <a:pt x="1914" y="1697"/>
                  </a:lnTo>
                  <a:lnTo>
                    <a:pt x="1847" y="1638"/>
                  </a:lnTo>
                  <a:lnTo>
                    <a:pt x="1780" y="1580"/>
                  </a:lnTo>
                  <a:lnTo>
                    <a:pt x="1713" y="1530"/>
                  </a:lnTo>
                  <a:lnTo>
                    <a:pt x="1646" y="1480"/>
                  </a:lnTo>
                  <a:lnTo>
                    <a:pt x="1580" y="1421"/>
                  </a:lnTo>
                  <a:lnTo>
                    <a:pt x="1513" y="1371"/>
                  </a:lnTo>
                  <a:lnTo>
                    <a:pt x="1446" y="1321"/>
                  </a:lnTo>
                  <a:lnTo>
                    <a:pt x="1379" y="1271"/>
                  </a:lnTo>
                  <a:lnTo>
                    <a:pt x="1321" y="1229"/>
                  </a:lnTo>
                  <a:lnTo>
                    <a:pt x="1321" y="1229"/>
                  </a:lnTo>
                  <a:lnTo>
                    <a:pt x="1254" y="1179"/>
                  </a:lnTo>
                  <a:lnTo>
                    <a:pt x="1187" y="1129"/>
                  </a:lnTo>
                  <a:lnTo>
                    <a:pt x="1120" y="1079"/>
                  </a:lnTo>
                  <a:lnTo>
                    <a:pt x="1045" y="1029"/>
                  </a:lnTo>
                  <a:lnTo>
                    <a:pt x="978" y="978"/>
                  </a:lnTo>
                  <a:lnTo>
                    <a:pt x="911" y="937"/>
                  </a:lnTo>
                  <a:lnTo>
                    <a:pt x="844" y="887"/>
                  </a:lnTo>
                  <a:lnTo>
                    <a:pt x="769" y="836"/>
                  </a:lnTo>
                  <a:lnTo>
                    <a:pt x="702" y="786"/>
                  </a:lnTo>
                  <a:lnTo>
                    <a:pt x="669" y="770"/>
                  </a:lnTo>
                  <a:lnTo>
                    <a:pt x="627" y="744"/>
                  </a:lnTo>
                  <a:lnTo>
                    <a:pt x="560" y="694"/>
                  </a:lnTo>
                  <a:lnTo>
                    <a:pt x="485" y="644"/>
                  </a:lnTo>
                  <a:lnTo>
                    <a:pt x="418" y="594"/>
                  </a:lnTo>
                  <a:lnTo>
                    <a:pt x="393" y="577"/>
                  </a:lnTo>
                  <a:lnTo>
                    <a:pt x="352" y="552"/>
                  </a:lnTo>
                  <a:lnTo>
                    <a:pt x="210" y="444"/>
                  </a:lnTo>
                  <a:lnTo>
                    <a:pt x="201" y="435"/>
                  </a:lnTo>
                  <a:lnTo>
                    <a:pt x="151" y="369"/>
                  </a:lnTo>
                  <a:lnTo>
                    <a:pt x="109" y="285"/>
                  </a:lnTo>
                  <a:lnTo>
                    <a:pt x="101" y="252"/>
                  </a:lnTo>
                  <a:lnTo>
                    <a:pt x="17" y="118"/>
                  </a:lnTo>
                  <a:lnTo>
                    <a:pt x="17" y="110"/>
                  </a:lnTo>
                  <a:lnTo>
                    <a:pt x="1" y="18"/>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4"/>
            <p:cNvSpPr/>
            <p:nvPr/>
          </p:nvSpPr>
          <p:spPr>
            <a:xfrm>
              <a:off x="7911082" y="3172935"/>
              <a:ext cx="115032" cy="103094"/>
            </a:xfrm>
            <a:custGeom>
              <a:avLst/>
              <a:gdLst/>
              <a:ahLst/>
              <a:cxnLst/>
              <a:rect l="l" t="t" r="r" b="b"/>
              <a:pathLst>
                <a:path w="2332" h="2090" extrusionOk="0">
                  <a:moveTo>
                    <a:pt x="93" y="1"/>
                  </a:moveTo>
                  <a:lnTo>
                    <a:pt x="201" y="42"/>
                  </a:lnTo>
                  <a:lnTo>
                    <a:pt x="268" y="76"/>
                  </a:lnTo>
                  <a:lnTo>
                    <a:pt x="394" y="118"/>
                  </a:lnTo>
                  <a:lnTo>
                    <a:pt x="444" y="134"/>
                  </a:lnTo>
                  <a:lnTo>
                    <a:pt x="627" y="201"/>
                  </a:lnTo>
                  <a:lnTo>
                    <a:pt x="627" y="201"/>
                  </a:lnTo>
                  <a:lnTo>
                    <a:pt x="744" y="251"/>
                  </a:lnTo>
                  <a:lnTo>
                    <a:pt x="786" y="285"/>
                  </a:lnTo>
                  <a:lnTo>
                    <a:pt x="845" y="318"/>
                  </a:lnTo>
                  <a:lnTo>
                    <a:pt x="928" y="393"/>
                  </a:lnTo>
                  <a:lnTo>
                    <a:pt x="1012" y="468"/>
                  </a:lnTo>
                  <a:lnTo>
                    <a:pt x="1054" y="510"/>
                  </a:lnTo>
                  <a:lnTo>
                    <a:pt x="1179" y="636"/>
                  </a:lnTo>
                  <a:lnTo>
                    <a:pt x="1221" y="669"/>
                  </a:lnTo>
                  <a:lnTo>
                    <a:pt x="1304" y="761"/>
                  </a:lnTo>
                  <a:lnTo>
                    <a:pt x="1429" y="886"/>
                  </a:lnTo>
                  <a:lnTo>
                    <a:pt x="1546" y="1011"/>
                  </a:lnTo>
                  <a:lnTo>
                    <a:pt x="1672" y="1137"/>
                  </a:lnTo>
                  <a:lnTo>
                    <a:pt x="1697" y="1162"/>
                  </a:lnTo>
                  <a:lnTo>
                    <a:pt x="1797" y="1262"/>
                  </a:lnTo>
                  <a:lnTo>
                    <a:pt x="1922" y="1387"/>
                  </a:lnTo>
                  <a:lnTo>
                    <a:pt x="2048" y="1513"/>
                  </a:lnTo>
                  <a:lnTo>
                    <a:pt x="2173" y="1638"/>
                  </a:lnTo>
                  <a:lnTo>
                    <a:pt x="2290" y="1755"/>
                  </a:lnTo>
                  <a:lnTo>
                    <a:pt x="2298" y="1763"/>
                  </a:lnTo>
                  <a:lnTo>
                    <a:pt x="2332" y="2064"/>
                  </a:lnTo>
                  <a:lnTo>
                    <a:pt x="2031" y="2089"/>
                  </a:lnTo>
                  <a:lnTo>
                    <a:pt x="2023" y="2081"/>
                  </a:lnTo>
                  <a:lnTo>
                    <a:pt x="1881" y="1989"/>
                  </a:lnTo>
                  <a:lnTo>
                    <a:pt x="1730" y="1889"/>
                  </a:lnTo>
                  <a:lnTo>
                    <a:pt x="1588" y="1780"/>
                  </a:lnTo>
                  <a:lnTo>
                    <a:pt x="1438" y="1680"/>
                  </a:lnTo>
                  <a:lnTo>
                    <a:pt x="1321" y="1596"/>
                  </a:lnTo>
                  <a:lnTo>
                    <a:pt x="1296" y="1571"/>
                  </a:lnTo>
                  <a:lnTo>
                    <a:pt x="1145" y="1471"/>
                  </a:lnTo>
                  <a:lnTo>
                    <a:pt x="1003" y="1362"/>
                  </a:lnTo>
                  <a:lnTo>
                    <a:pt x="861" y="1262"/>
                  </a:lnTo>
                  <a:lnTo>
                    <a:pt x="761" y="1187"/>
                  </a:lnTo>
                  <a:lnTo>
                    <a:pt x="719" y="1153"/>
                  </a:lnTo>
                  <a:lnTo>
                    <a:pt x="586" y="1037"/>
                  </a:lnTo>
                  <a:lnTo>
                    <a:pt x="536" y="995"/>
                  </a:lnTo>
                  <a:lnTo>
                    <a:pt x="452" y="920"/>
                  </a:lnTo>
                  <a:lnTo>
                    <a:pt x="368" y="836"/>
                  </a:lnTo>
                  <a:lnTo>
                    <a:pt x="327" y="786"/>
                  </a:lnTo>
                  <a:lnTo>
                    <a:pt x="293" y="744"/>
                  </a:lnTo>
                  <a:lnTo>
                    <a:pt x="235" y="627"/>
                  </a:lnTo>
                  <a:lnTo>
                    <a:pt x="235" y="627"/>
                  </a:lnTo>
                  <a:lnTo>
                    <a:pt x="160" y="452"/>
                  </a:lnTo>
                  <a:lnTo>
                    <a:pt x="135" y="402"/>
                  </a:lnTo>
                  <a:lnTo>
                    <a:pt x="76" y="268"/>
                  </a:lnTo>
                  <a:lnTo>
                    <a:pt x="51" y="209"/>
                  </a:lnTo>
                  <a:lnTo>
                    <a:pt x="1" y="101"/>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4"/>
            <p:cNvSpPr/>
            <p:nvPr/>
          </p:nvSpPr>
          <p:spPr>
            <a:xfrm>
              <a:off x="7881042" y="3393824"/>
              <a:ext cx="89875" cy="75471"/>
            </a:xfrm>
            <a:custGeom>
              <a:avLst/>
              <a:gdLst/>
              <a:ahLst/>
              <a:cxnLst/>
              <a:rect l="l" t="t" r="r" b="b"/>
              <a:pathLst>
                <a:path w="1822" h="1530" extrusionOk="0">
                  <a:moveTo>
                    <a:pt x="251" y="34"/>
                  </a:moveTo>
                  <a:lnTo>
                    <a:pt x="292" y="76"/>
                  </a:lnTo>
                  <a:lnTo>
                    <a:pt x="343" y="117"/>
                  </a:lnTo>
                  <a:lnTo>
                    <a:pt x="393" y="151"/>
                  </a:lnTo>
                  <a:lnTo>
                    <a:pt x="418" y="176"/>
                  </a:lnTo>
                  <a:lnTo>
                    <a:pt x="434" y="193"/>
                  </a:lnTo>
                  <a:lnTo>
                    <a:pt x="485" y="234"/>
                  </a:lnTo>
                  <a:lnTo>
                    <a:pt x="526" y="276"/>
                  </a:lnTo>
                  <a:lnTo>
                    <a:pt x="576" y="318"/>
                  </a:lnTo>
                  <a:lnTo>
                    <a:pt x="618" y="360"/>
                  </a:lnTo>
                  <a:lnTo>
                    <a:pt x="668" y="401"/>
                  </a:lnTo>
                  <a:lnTo>
                    <a:pt x="710" y="443"/>
                  </a:lnTo>
                  <a:lnTo>
                    <a:pt x="760" y="485"/>
                  </a:lnTo>
                  <a:lnTo>
                    <a:pt x="810" y="527"/>
                  </a:lnTo>
                  <a:lnTo>
                    <a:pt x="852" y="560"/>
                  </a:lnTo>
                  <a:lnTo>
                    <a:pt x="902" y="602"/>
                  </a:lnTo>
                  <a:lnTo>
                    <a:pt x="952" y="635"/>
                  </a:lnTo>
                  <a:lnTo>
                    <a:pt x="1003" y="677"/>
                  </a:lnTo>
                  <a:lnTo>
                    <a:pt x="1053" y="719"/>
                  </a:lnTo>
                  <a:lnTo>
                    <a:pt x="1103" y="752"/>
                  </a:lnTo>
                  <a:lnTo>
                    <a:pt x="1153" y="794"/>
                  </a:lnTo>
                  <a:lnTo>
                    <a:pt x="1203" y="827"/>
                  </a:lnTo>
                  <a:lnTo>
                    <a:pt x="1253" y="869"/>
                  </a:lnTo>
                  <a:lnTo>
                    <a:pt x="1303" y="903"/>
                  </a:lnTo>
                  <a:lnTo>
                    <a:pt x="1353" y="936"/>
                  </a:lnTo>
                  <a:lnTo>
                    <a:pt x="1404" y="969"/>
                  </a:lnTo>
                  <a:lnTo>
                    <a:pt x="1454" y="1011"/>
                  </a:lnTo>
                  <a:lnTo>
                    <a:pt x="1504" y="1045"/>
                  </a:lnTo>
                  <a:lnTo>
                    <a:pt x="1562" y="1078"/>
                  </a:lnTo>
                  <a:lnTo>
                    <a:pt x="1612" y="1111"/>
                  </a:lnTo>
                  <a:lnTo>
                    <a:pt x="1663" y="1145"/>
                  </a:lnTo>
                  <a:lnTo>
                    <a:pt x="1771" y="1220"/>
                  </a:lnTo>
                  <a:lnTo>
                    <a:pt x="1821" y="1479"/>
                  </a:lnTo>
                  <a:lnTo>
                    <a:pt x="1562" y="1529"/>
                  </a:lnTo>
                  <a:lnTo>
                    <a:pt x="1454" y="1454"/>
                  </a:lnTo>
                  <a:lnTo>
                    <a:pt x="1404" y="1421"/>
                  </a:lnTo>
                  <a:lnTo>
                    <a:pt x="1353" y="1387"/>
                  </a:lnTo>
                  <a:lnTo>
                    <a:pt x="1295" y="1345"/>
                  </a:lnTo>
                  <a:lnTo>
                    <a:pt x="1245" y="1312"/>
                  </a:lnTo>
                  <a:lnTo>
                    <a:pt x="1195" y="1270"/>
                  </a:lnTo>
                  <a:lnTo>
                    <a:pt x="1136" y="1237"/>
                  </a:lnTo>
                  <a:lnTo>
                    <a:pt x="1086" y="1195"/>
                  </a:lnTo>
                  <a:lnTo>
                    <a:pt x="1036" y="1162"/>
                  </a:lnTo>
                  <a:lnTo>
                    <a:pt x="986" y="1120"/>
                  </a:lnTo>
                  <a:lnTo>
                    <a:pt x="927" y="1078"/>
                  </a:lnTo>
                  <a:lnTo>
                    <a:pt x="877" y="1045"/>
                  </a:lnTo>
                  <a:lnTo>
                    <a:pt x="827" y="1003"/>
                  </a:lnTo>
                  <a:lnTo>
                    <a:pt x="777" y="961"/>
                  </a:lnTo>
                  <a:lnTo>
                    <a:pt x="727" y="919"/>
                  </a:lnTo>
                  <a:lnTo>
                    <a:pt x="677" y="878"/>
                  </a:lnTo>
                  <a:lnTo>
                    <a:pt x="627" y="836"/>
                  </a:lnTo>
                  <a:lnTo>
                    <a:pt x="576" y="794"/>
                  </a:lnTo>
                  <a:lnTo>
                    <a:pt x="526" y="752"/>
                  </a:lnTo>
                  <a:lnTo>
                    <a:pt x="476" y="710"/>
                  </a:lnTo>
                  <a:lnTo>
                    <a:pt x="426" y="669"/>
                  </a:lnTo>
                  <a:lnTo>
                    <a:pt x="376" y="619"/>
                  </a:lnTo>
                  <a:lnTo>
                    <a:pt x="334" y="577"/>
                  </a:lnTo>
                  <a:lnTo>
                    <a:pt x="284" y="535"/>
                  </a:lnTo>
                  <a:lnTo>
                    <a:pt x="234" y="485"/>
                  </a:lnTo>
                  <a:lnTo>
                    <a:pt x="192" y="443"/>
                  </a:lnTo>
                  <a:lnTo>
                    <a:pt x="167" y="418"/>
                  </a:lnTo>
                  <a:lnTo>
                    <a:pt x="150" y="393"/>
                  </a:lnTo>
                  <a:lnTo>
                    <a:pt x="109" y="343"/>
                  </a:lnTo>
                  <a:lnTo>
                    <a:pt x="67" y="293"/>
                  </a:lnTo>
                  <a:lnTo>
                    <a:pt x="25" y="234"/>
                  </a:lnTo>
                  <a:lnTo>
                    <a:pt x="0" y="209"/>
                  </a:lnTo>
                  <a:lnTo>
                    <a:pt x="17" y="159"/>
                  </a:lnTo>
                  <a:lnTo>
                    <a:pt x="167" y="17"/>
                  </a:lnTo>
                  <a:lnTo>
                    <a:pt x="217"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8127433" y="3338183"/>
              <a:ext cx="64323" cy="68861"/>
            </a:xfrm>
            <a:custGeom>
              <a:avLst/>
              <a:gdLst/>
              <a:ahLst/>
              <a:cxnLst/>
              <a:rect l="l" t="t" r="r" b="b"/>
              <a:pathLst>
                <a:path w="1304" h="1396" extrusionOk="0">
                  <a:moveTo>
                    <a:pt x="260" y="1"/>
                  </a:moveTo>
                  <a:lnTo>
                    <a:pt x="318" y="17"/>
                  </a:lnTo>
                  <a:lnTo>
                    <a:pt x="368" y="42"/>
                  </a:lnTo>
                  <a:lnTo>
                    <a:pt x="393" y="51"/>
                  </a:lnTo>
                  <a:lnTo>
                    <a:pt x="410" y="67"/>
                  </a:lnTo>
                  <a:lnTo>
                    <a:pt x="452" y="109"/>
                  </a:lnTo>
                  <a:lnTo>
                    <a:pt x="485" y="143"/>
                  </a:lnTo>
                  <a:lnTo>
                    <a:pt x="519" y="184"/>
                  </a:lnTo>
                  <a:lnTo>
                    <a:pt x="552" y="218"/>
                  </a:lnTo>
                  <a:lnTo>
                    <a:pt x="586" y="260"/>
                  </a:lnTo>
                  <a:lnTo>
                    <a:pt x="619" y="301"/>
                  </a:lnTo>
                  <a:lnTo>
                    <a:pt x="652" y="335"/>
                  </a:lnTo>
                  <a:lnTo>
                    <a:pt x="686" y="377"/>
                  </a:lnTo>
                  <a:lnTo>
                    <a:pt x="753" y="452"/>
                  </a:lnTo>
                  <a:lnTo>
                    <a:pt x="819" y="527"/>
                  </a:lnTo>
                  <a:lnTo>
                    <a:pt x="878" y="610"/>
                  </a:lnTo>
                  <a:lnTo>
                    <a:pt x="936" y="677"/>
                  </a:lnTo>
                  <a:lnTo>
                    <a:pt x="945" y="686"/>
                  </a:lnTo>
                  <a:lnTo>
                    <a:pt x="1003" y="769"/>
                  </a:lnTo>
                  <a:lnTo>
                    <a:pt x="1062" y="853"/>
                  </a:lnTo>
                  <a:lnTo>
                    <a:pt x="1129" y="928"/>
                  </a:lnTo>
                  <a:lnTo>
                    <a:pt x="1187" y="1011"/>
                  </a:lnTo>
                  <a:lnTo>
                    <a:pt x="1246" y="1087"/>
                  </a:lnTo>
                  <a:lnTo>
                    <a:pt x="1304" y="1162"/>
                  </a:lnTo>
                  <a:lnTo>
                    <a:pt x="1304" y="1170"/>
                  </a:lnTo>
                  <a:lnTo>
                    <a:pt x="1279" y="1396"/>
                  </a:lnTo>
                  <a:lnTo>
                    <a:pt x="1053" y="1379"/>
                  </a:lnTo>
                  <a:lnTo>
                    <a:pt x="1045" y="1371"/>
                  </a:lnTo>
                  <a:lnTo>
                    <a:pt x="987" y="1304"/>
                  </a:lnTo>
                  <a:lnTo>
                    <a:pt x="920" y="1229"/>
                  </a:lnTo>
                  <a:lnTo>
                    <a:pt x="853" y="1162"/>
                  </a:lnTo>
                  <a:lnTo>
                    <a:pt x="778" y="1087"/>
                  </a:lnTo>
                  <a:lnTo>
                    <a:pt x="711" y="1020"/>
                  </a:lnTo>
                  <a:lnTo>
                    <a:pt x="644" y="953"/>
                  </a:lnTo>
                  <a:lnTo>
                    <a:pt x="627" y="936"/>
                  </a:lnTo>
                  <a:lnTo>
                    <a:pt x="569" y="878"/>
                  </a:lnTo>
                  <a:lnTo>
                    <a:pt x="502" y="811"/>
                  </a:lnTo>
                  <a:lnTo>
                    <a:pt x="427" y="744"/>
                  </a:lnTo>
                  <a:lnTo>
                    <a:pt x="360" y="677"/>
                  </a:lnTo>
                  <a:lnTo>
                    <a:pt x="327" y="644"/>
                  </a:lnTo>
                  <a:lnTo>
                    <a:pt x="285" y="610"/>
                  </a:lnTo>
                  <a:lnTo>
                    <a:pt x="251" y="577"/>
                  </a:lnTo>
                  <a:lnTo>
                    <a:pt x="218" y="544"/>
                  </a:lnTo>
                  <a:lnTo>
                    <a:pt x="185" y="519"/>
                  </a:lnTo>
                  <a:lnTo>
                    <a:pt x="143" y="485"/>
                  </a:lnTo>
                  <a:lnTo>
                    <a:pt x="109" y="452"/>
                  </a:lnTo>
                  <a:lnTo>
                    <a:pt x="68" y="418"/>
                  </a:lnTo>
                  <a:lnTo>
                    <a:pt x="51" y="402"/>
                  </a:lnTo>
                  <a:lnTo>
                    <a:pt x="43" y="385"/>
                  </a:lnTo>
                  <a:lnTo>
                    <a:pt x="26" y="335"/>
                  </a:lnTo>
                  <a:lnTo>
                    <a:pt x="1" y="285"/>
                  </a:lnTo>
                  <a:lnTo>
                    <a:pt x="1" y="285"/>
                  </a:lnTo>
                  <a:lnTo>
                    <a:pt x="51" y="159"/>
                  </a:lnTo>
                  <a:lnTo>
                    <a:pt x="134" y="59"/>
                  </a:lnTo>
                  <a:lnTo>
                    <a:pt x="25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7564951" y="3839695"/>
              <a:ext cx="77937" cy="51991"/>
            </a:xfrm>
            <a:custGeom>
              <a:avLst/>
              <a:gdLst/>
              <a:ahLst/>
              <a:cxnLst/>
              <a:rect l="l" t="t" r="r" b="b"/>
              <a:pathLst>
                <a:path w="1580" h="1054" extrusionOk="0">
                  <a:moveTo>
                    <a:pt x="184" y="0"/>
                  </a:moveTo>
                  <a:lnTo>
                    <a:pt x="276" y="26"/>
                  </a:lnTo>
                  <a:lnTo>
                    <a:pt x="368" y="67"/>
                  </a:lnTo>
                  <a:lnTo>
                    <a:pt x="443" y="92"/>
                  </a:lnTo>
                  <a:lnTo>
                    <a:pt x="460" y="101"/>
                  </a:lnTo>
                  <a:lnTo>
                    <a:pt x="552" y="134"/>
                  </a:lnTo>
                  <a:lnTo>
                    <a:pt x="610" y="159"/>
                  </a:lnTo>
                  <a:lnTo>
                    <a:pt x="652" y="176"/>
                  </a:lnTo>
                  <a:lnTo>
                    <a:pt x="694" y="201"/>
                  </a:lnTo>
                  <a:lnTo>
                    <a:pt x="736" y="218"/>
                  </a:lnTo>
                  <a:lnTo>
                    <a:pt x="769" y="234"/>
                  </a:lnTo>
                  <a:lnTo>
                    <a:pt x="777" y="243"/>
                  </a:lnTo>
                  <a:lnTo>
                    <a:pt x="828" y="268"/>
                  </a:lnTo>
                  <a:lnTo>
                    <a:pt x="869" y="293"/>
                  </a:lnTo>
                  <a:lnTo>
                    <a:pt x="911" y="318"/>
                  </a:lnTo>
                  <a:lnTo>
                    <a:pt x="953" y="351"/>
                  </a:lnTo>
                  <a:lnTo>
                    <a:pt x="995" y="376"/>
                  </a:lnTo>
                  <a:lnTo>
                    <a:pt x="1036" y="401"/>
                  </a:lnTo>
                  <a:lnTo>
                    <a:pt x="1070" y="435"/>
                  </a:lnTo>
                  <a:lnTo>
                    <a:pt x="1112" y="460"/>
                  </a:lnTo>
                  <a:lnTo>
                    <a:pt x="1153" y="493"/>
                  </a:lnTo>
                  <a:lnTo>
                    <a:pt x="1195" y="518"/>
                  </a:lnTo>
                  <a:lnTo>
                    <a:pt x="1237" y="552"/>
                  </a:lnTo>
                  <a:lnTo>
                    <a:pt x="1254" y="569"/>
                  </a:lnTo>
                  <a:lnTo>
                    <a:pt x="1279" y="585"/>
                  </a:lnTo>
                  <a:lnTo>
                    <a:pt x="1312" y="610"/>
                  </a:lnTo>
                  <a:lnTo>
                    <a:pt x="1354" y="644"/>
                  </a:lnTo>
                  <a:lnTo>
                    <a:pt x="1396" y="677"/>
                  </a:lnTo>
                  <a:lnTo>
                    <a:pt x="1437" y="711"/>
                  </a:lnTo>
                  <a:lnTo>
                    <a:pt x="1471" y="744"/>
                  </a:lnTo>
                  <a:lnTo>
                    <a:pt x="1513" y="777"/>
                  </a:lnTo>
                  <a:lnTo>
                    <a:pt x="1546" y="811"/>
                  </a:lnTo>
                  <a:lnTo>
                    <a:pt x="1579" y="1036"/>
                  </a:lnTo>
                  <a:lnTo>
                    <a:pt x="1354" y="1053"/>
                  </a:lnTo>
                  <a:lnTo>
                    <a:pt x="1312" y="1028"/>
                  </a:lnTo>
                  <a:lnTo>
                    <a:pt x="1279" y="1003"/>
                  </a:lnTo>
                  <a:lnTo>
                    <a:pt x="1237" y="970"/>
                  </a:lnTo>
                  <a:lnTo>
                    <a:pt x="1195" y="944"/>
                  </a:lnTo>
                  <a:lnTo>
                    <a:pt x="1153" y="919"/>
                  </a:lnTo>
                  <a:lnTo>
                    <a:pt x="1120" y="894"/>
                  </a:lnTo>
                  <a:lnTo>
                    <a:pt x="1078" y="869"/>
                  </a:lnTo>
                  <a:lnTo>
                    <a:pt x="1053" y="853"/>
                  </a:lnTo>
                  <a:lnTo>
                    <a:pt x="1036" y="844"/>
                  </a:lnTo>
                  <a:lnTo>
                    <a:pt x="995" y="819"/>
                  </a:lnTo>
                  <a:lnTo>
                    <a:pt x="953" y="794"/>
                  </a:lnTo>
                  <a:lnTo>
                    <a:pt x="911" y="769"/>
                  </a:lnTo>
                  <a:lnTo>
                    <a:pt x="878" y="744"/>
                  </a:lnTo>
                  <a:lnTo>
                    <a:pt x="836" y="727"/>
                  </a:lnTo>
                  <a:lnTo>
                    <a:pt x="794" y="702"/>
                  </a:lnTo>
                  <a:lnTo>
                    <a:pt x="794" y="702"/>
                  </a:lnTo>
                  <a:lnTo>
                    <a:pt x="752" y="677"/>
                  </a:lnTo>
                  <a:lnTo>
                    <a:pt x="711" y="652"/>
                  </a:lnTo>
                  <a:lnTo>
                    <a:pt x="669" y="627"/>
                  </a:lnTo>
                  <a:lnTo>
                    <a:pt x="627" y="602"/>
                  </a:lnTo>
                  <a:lnTo>
                    <a:pt x="585" y="585"/>
                  </a:lnTo>
                  <a:lnTo>
                    <a:pt x="577" y="577"/>
                  </a:lnTo>
                  <a:lnTo>
                    <a:pt x="544" y="560"/>
                  </a:lnTo>
                  <a:lnTo>
                    <a:pt x="510" y="535"/>
                  </a:lnTo>
                  <a:lnTo>
                    <a:pt x="468" y="510"/>
                  </a:lnTo>
                  <a:lnTo>
                    <a:pt x="435" y="485"/>
                  </a:lnTo>
                  <a:lnTo>
                    <a:pt x="385" y="460"/>
                  </a:lnTo>
                  <a:lnTo>
                    <a:pt x="310" y="401"/>
                  </a:lnTo>
                  <a:lnTo>
                    <a:pt x="285" y="385"/>
                  </a:lnTo>
                  <a:lnTo>
                    <a:pt x="226" y="343"/>
                  </a:lnTo>
                  <a:lnTo>
                    <a:pt x="143" y="293"/>
                  </a:lnTo>
                  <a:lnTo>
                    <a:pt x="67" y="243"/>
                  </a:lnTo>
                  <a:lnTo>
                    <a:pt x="59" y="243"/>
                  </a:lnTo>
                  <a:lnTo>
                    <a:pt x="1" y="5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7742974" y="3758108"/>
              <a:ext cx="100184" cy="83265"/>
            </a:xfrm>
            <a:custGeom>
              <a:avLst/>
              <a:gdLst/>
              <a:ahLst/>
              <a:cxnLst/>
              <a:rect l="l" t="t" r="r" b="b"/>
              <a:pathLst>
                <a:path w="2031" h="1688" extrusionOk="0">
                  <a:moveTo>
                    <a:pt x="101" y="0"/>
                  </a:moveTo>
                  <a:lnTo>
                    <a:pt x="168" y="25"/>
                  </a:lnTo>
                  <a:lnTo>
                    <a:pt x="234" y="59"/>
                  </a:lnTo>
                  <a:lnTo>
                    <a:pt x="301" y="76"/>
                  </a:lnTo>
                  <a:lnTo>
                    <a:pt x="310" y="84"/>
                  </a:lnTo>
                  <a:lnTo>
                    <a:pt x="385" y="109"/>
                  </a:lnTo>
                  <a:lnTo>
                    <a:pt x="452" y="126"/>
                  </a:lnTo>
                  <a:lnTo>
                    <a:pt x="460" y="134"/>
                  </a:lnTo>
                  <a:lnTo>
                    <a:pt x="510" y="151"/>
                  </a:lnTo>
                  <a:lnTo>
                    <a:pt x="527" y="159"/>
                  </a:lnTo>
                  <a:lnTo>
                    <a:pt x="569" y="184"/>
                  </a:lnTo>
                  <a:lnTo>
                    <a:pt x="594" y="201"/>
                  </a:lnTo>
                  <a:lnTo>
                    <a:pt x="644" y="251"/>
                  </a:lnTo>
                  <a:lnTo>
                    <a:pt x="702" y="293"/>
                  </a:lnTo>
                  <a:lnTo>
                    <a:pt x="711" y="301"/>
                  </a:lnTo>
                  <a:lnTo>
                    <a:pt x="761" y="335"/>
                  </a:lnTo>
                  <a:lnTo>
                    <a:pt x="811" y="385"/>
                  </a:lnTo>
                  <a:lnTo>
                    <a:pt x="869" y="426"/>
                  </a:lnTo>
                  <a:lnTo>
                    <a:pt x="911" y="468"/>
                  </a:lnTo>
                  <a:lnTo>
                    <a:pt x="919" y="477"/>
                  </a:lnTo>
                  <a:lnTo>
                    <a:pt x="978" y="527"/>
                  </a:lnTo>
                  <a:lnTo>
                    <a:pt x="1028" y="568"/>
                  </a:lnTo>
                  <a:lnTo>
                    <a:pt x="1086" y="619"/>
                  </a:lnTo>
                  <a:lnTo>
                    <a:pt x="1137" y="660"/>
                  </a:lnTo>
                  <a:lnTo>
                    <a:pt x="1195" y="710"/>
                  </a:lnTo>
                  <a:lnTo>
                    <a:pt x="1245" y="752"/>
                  </a:lnTo>
                  <a:lnTo>
                    <a:pt x="1304" y="794"/>
                  </a:lnTo>
                  <a:lnTo>
                    <a:pt x="1354" y="844"/>
                  </a:lnTo>
                  <a:lnTo>
                    <a:pt x="1379" y="852"/>
                  </a:lnTo>
                  <a:lnTo>
                    <a:pt x="1412" y="886"/>
                  </a:lnTo>
                  <a:lnTo>
                    <a:pt x="1471" y="936"/>
                  </a:lnTo>
                  <a:lnTo>
                    <a:pt x="1521" y="978"/>
                  </a:lnTo>
                  <a:lnTo>
                    <a:pt x="1579" y="1020"/>
                  </a:lnTo>
                  <a:lnTo>
                    <a:pt x="1638" y="1070"/>
                  </a:lnTo>
                  <a:lnTo>
                    <a:pt x="1696" y="1111"/>
                  </a:lnTo>
                  <a:lnTo>
                    <a:pt x="1746" y="1153"/>
                  </a:lnTo>
                  <a:lnTo>
                    <a:pt x="1805" y="1203"/>
                  </a:lnTo>
                  <a:lnTo>
                    <a:pt x="1863" y="1245"/>
                  </a:lnTo>
                  <a:lnTo>
                    <a:pt x="1972" y="1329"/>
                  </a:lnTo>
                  <a:lnTo>
                    <a:pt x="1980" y="1337"/>
                  </a:lnTo>
                  <a:lnTo>
                    <a:pt x="2030" y="1629"/>
                  </a:lnTo>
                  <a:lnTo>
                    <a:pt x="1730" y="1688"/>
                  </a:lnTo>
                  <a:lnTo>
                    <a:pt x="1730" y="1680"/>
                  </a:lnTo>
                  <a:lnTo>
                    <a:pt x="1613" y="1604"/>
                  </a:lnTo>
                  <a:lnTo>
                    <a:pt x="1554" y="1563"/>
                  </a:lnTo>
                  <a:lnTo>
                    <a:pt x="1487" y="1521"/>
                  </a:lnTo>
                  <a:lnTo>
                    <a:pt x="1429" y="1479"/>
                  </a:lnTo>
                  <a:lnTo>
                    <a:pt x="1371" y="1437"/>
                  </a:lnTo>
                  <a:lnTo>
                    <a:pt x="1304" y="1395"/>
                  </a:lnTo>
                  <a:lnTo>
                    <a:pt x="1245" y="1354"/>
                  </a:lnTo>
                  <a:lnTo>
                    <a:pt x="1187" y="1312"/>
                  </a:lnTo>
                  <a:lnTo>
                    <a:pt x="1120" y="1270"/>
                  </a:lnTo>
                  <a:lnTo>
                    <a:pt x="1078" y="1245"/>
                  </a:lnTo>
                  <a:lnTo>
                    <a:pt x="1061" y="1228"/>
                  </a:lnTo>
                  <a:lnTo>
                    <a:pt x="1003" y="1187"/>
                  </a:lnTo>
                  <a:lnTo>
                    <a:pt x="944" y="1145"/>
                  </a:lnTo>
                  <a:lnTo>
                    <a:pt x="886" y="1103"/>
                  </a:lnTo>
                  <a:lnTo>
                    <a:pt x="828" y="1053"/>
                  </a:lnTo>
                  <a:lnTo>
                    <a:pt x="769" y="1011"/>
                  </a:lnTo>
                  <a:lnTo>
                    <a:pt x="711" y="961"/>
                  </a:lnTo>
                  <a:lnTo>
                    <a:pt x="652" y="919"/>
                  </a:lnTo>
                  <a:lnTo>
                    <a:pt x="594" y="869"/>
                  </a:lnTo>
                  <a:lnTo>
                    <a:pt x="577" y="861"/>
                  </a:lnTo>
                  <a:lnTo>
                    <a:pt x="535" y="827"/>
                  </a:lnTo>
                  <a:lnTo>
                    <a:pt x="477" y="777"/>
                  </a:lnTo>
                  <a:lnTo>
                    <a:pt x="427" y="727"/>
                  </a:lnTo>
                  <a:lnTo>
                    <a:pt x="376" y="685"/>
                  </a:lnTo>
                  <a:lnTo>
                    <a:pt x="368" y="677"/>
                  </a:lnTo>
                  <a:lnTo>
                    <a:pt x="310" y="627"/>
                  </a:lnTo>
                  <a:lnTo>
                    <a:pt x="259" y="577"/>
                  </a:lnTo>
                  <a:lnTo>
                    <a:pt x="234" y="552"/>
                  </a:lnTo>
                  <a:lnTo>
                    <a:pt x="209" y="518"/>
                  </a:lnTo>
                  <a:lnTo>
                    <a:pt x="201" y="510"/>
                  </a:lnTo>
                  <a:lnTo>
                    <a:pt x="168" y="451"/>
                  </a:lnTo>
                  <a:lnTo>
                    <a:pt x="159" y="443"/>
                  </a:lnTo>
                  <a:lnTo>
                    <a:pt x="134" y="385"/>
                  </a:lnTo>
                  <a:lnTo>
                    <a:pt x="101" y="309"/>
                  </a:lnTo>
                  <a:lnTo>
                    <a:pt x="92" y="293"/>
                  </a:lnTo>
                  <a:lnTo>
                    <a:pt x="67" y="234"/>
                  </a:lnTo>
                  <a:lnTo>
                    <a:pt x="34" y="167"/>
                  </a:lnTo>
                  <a:lnTo>
                    <a:pt x="0" y="101"/>
                  </a:lnTo>
                  <a:lnTo>
                    <a:pt x="0" y="92"/>
                  </a:lnTo>
                  <a:lnTo>
                    <a:pt x="0" y="0"/>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4"/>
            <p:cNvSpPr/>
            <p:nvPr/>
          </p:nvSpPr>
          <p:spPr>
            <a:xfrm>
              <a:off x="7955181" y="3589555"/>
              <a:ext cx="101417" cy="108027"/>
            </a:xfrm>
            <a:custGeom>
              <a:avLst/>
              <a:gdLst/>
              <a:ahLst/>
              <a:cxnLst/>
              <a:rect l="l" t="t" r="r" b="b"/>
              <a:pathLst>
                <a:path w="2056" h="2190" extrusionOk="0">
                  <a:moveTo>
                    <a:pt x="243" y="26"/>
                  </a:moveTo>
                  <a:lnTo>
                    <a:pt x="318" y="34"/>
                  </a:lnTo>
                  <a:lnTo>
                    <a:pt x="335" y="34"/>
                  </a:lnTo>
                  <a:lnTo>
                    <a:pt x="360" y="51"/>
                  </a:lnTo>
                  <a:lnTo>
                    <a:pt x="385" y="84"/>
                  </a:lnTo>
                  <a:lnTo>
                    <a:pt x="418" y="109"/>
                  </a:lnTo>
                  <a:lnTo>
                    <a:pt x="452" y="134"/>
                  </a:lnTo>
                  <a:lnTo>
                    <a:pt x="485" y="159"/>
                  </a:lnTo>
                  <a:lnTo>
                    <a:pt x="485" y="159"/>
                  </a:lnTo>
                  <a:lnTo>
                    <a:pt x="502" y="193"/>
                  </a:lnTo>
                  <a:lnTo>
                    <a:pt x="519" y="226"/>
                  </a:lnTo>
                  <a:lnTo>
                    <a:pt x="544" y="260"/>
                  </a:lnTo>
                  <a:lnTo>
                    <a:pt x="561" y="293"/>
                  </a:lnTo>
                  <a:lnTo>
                    <a:pt x="586" y="326"/>
                  </a:lnTo>
                  <a:lnTo>
                    <a:pt x="611" y="360"/>
                  </a:lnTo>
                  <a:lnTo>
                    <a:pt x="627" y="393"/>
                  </a:lnTo>
                  <a:lnTo>
                    <a:pt x="652" y="427"/>
                  </a:lnTo>
                  <a:lnTo>
                    <a:pt x="677" y="460"/>
                  </a:lnTo>
                  <a:lnTo>
                    <a:pt x="694" y="485"/>
                  </a:lnTo>
                  <a:lnTo>
                    <a:pt x="719" y="519"/>
                  </a:lnTo>
                  <a:lnTo>
                    <a:pt x="744" y="552"/>
                  </a:lnTo>
                  <a:lnTo>
                    <a:pt x="769" y="585"/>
                  </a:lnTo>
                  <a:lnTo>
                    <a:pt x="794" y="610"/>
                  </a:lnTo>
                  <a:lnTo>
                    <a:pt x="819" y="644"/>
                  </a:lnTo>
                  <a:lnTo>
                    <a:pt x="845" y="677"/>
                  </a:lnTo>
                  <a:lnTo>
                    <a:pt x="870" y="702"/>
                  </a:lnTo>
                  <a:lnTo>
                    <a:pt x="895" y="736"/>
                  </a:lnTo>
                  <a:lnTo>
                    <a:pt x="920" y="769"/>
                  </a:lnTo>
                  <a:lnTo>
                    <a:pt x="945" y="794"/>
                  </a:lnTo>
                  <a:lnTo>
                    <a:pt x="970" y="828"/>
                  </a:lnTo>
                  <a:lnTo>
                    <a:pt x="995" y="861"/>
                  </a:lnTo>
                  <a:lnTo>
                    <a:pt x="1020" y="886"/>
                  </a:lnTo>
                  <a:lnTo>
                    <a:pt x="1078" y="945"/>
                  </a:lnTo>
                  <a:lnTo>
                    <a:pt x="1129" y="1003"/>
                  </a:lnTo>
                  <a:lnTo>
                    <a:pt x="1187" y="1062"/>
                  </a:lnTo>
                  <a:lnTo>
                    <a:pt x="1246" y="1120"/>
                  </a:lnTo>
                  <a:lnTo>
                    <a:pt x="1287" y="1162"/>
                  </a:lnTo>
                  <a:lnTo>
                    <a:pt x="1296" y="1178"/>
                  </a:lnTo>
                  <a:lnTo>
                    <a:pt x="1354" y="1237"/>
                  </a:lnTo>
                  <a:lnTo>
                    <a:pt x="1413" y="1295"/>
                  </a:lnTo>
                  <a:lnTo>
                    <a:pt x="1471" y="1346"/>
                  </a:lnTo>
                  <a:lnTo>
                    <a:pt x="1530" y="1404"/>
                  </a:lnTo>
                  <a:lnTo>
                    <a:pt x="1596" y="1463"/>
                  </a:lnTo>
                  <a:lnTo>
                    <a:pt x="1655" y="1513"/>
                  </a:lnTo>
                  <a:lnTo>
                    <a:pt x="1713" y="1571"/>
                  </a:lnTo>
                  <a:lnTo>
                    <a:pt x="1780" y="1630"/>
                  </a:lnTo>
                  <a:lnTo>
                    <a:pt x="1839" y="1680"/>
                  </a:lnTo>
                  <a:lnTo>
                    <a:pt x="1906" y="1738"/>
                  </a:lnTo>
                  <a:lnTo>
                    <a:pt x="1964" y="1788"/>
                  </a:lnTo>
                  <a:lnTo>
                    <a:pt x="2014" y="1830"/>
                  </a:lnTo>
                  <a:lnTo>
                    <a:pt x="2031" y="1838"/>
                  </a:lnTo>
                  <a:lnTo>
                    <a:pt x="2056" y="2156"/>
                  </a:lnTo>
                  <a:lnTo>
                    <a:pt x="1747" y="2189"/>
                  </a:lnTo>
                  <a:lnTo>
                    <a:pt x="1738" y="2181"/>
                  </a:lnTo>
                  <a:lnTo>
                    <a:pt x="1680" y="2131"/>
                  </a:lnTo>
                  <a:lnTo>
                    <a:pt x="1613" y="2081"/>
                  </a:lnTo>
                  <a:lnTo>
                    <a:pt x="1546" y="2031"/>
                  </a:lnTo>
                  <a:lnTo>
                    <a:pt x="1479" y="1972"/>
                  </a:lnTo>
                  <a:lnTo>
                    <a:pt x="1413" y="1922"/>
                  </a:lnTo>
                  <a:lnTo>
                    <a:pt x="1354" y="1864"/>
                  </a:lnTo>
                  <a:lnTo>
                    <a:pt x="1287" y="1813"/>
                  </a:lnTo>
                  <a:lnTo>
                    <a:pt x="1220" y="1755"/>
                  </a:lnTo>
                  <a:lnTo>
                    <a:pt x="1154" y="1696"/>
                  </a:lnTo>
                  <a:lnTo>
                    <a:pt x="1095" y="1638"/>
                  </a:lnTo>
                  <a:lnTo>
                    <a:pt x="1028" y="1579"/>
                  </a:lnTo>
                  <a:lnTo>
                    <a:pt x="970" y="1521"/>
                  </a:lnTo>
                  <a:lnTo>
                    <a:pt x="953" y="1504"/>
                  </a:lnTo>
                  <a:lnTo>
                    <a:pt x="903" y="1463"/>
                  </a:lnTo>
                  <a:lnTo>
                    <a:pt x="845" y="1404"/>
                  </a:lnTo>
                  <a:lnTo>
                    <a:pt x="786" y="1337"/>
                  </a:lnTo>
                  <a:lnTo>
                    <a:pt x="719" y="1279"/>
                  </a:lnTo>
                  <a:lnTo>
                    <a:pt x="661" y="1212"/>
                  </a:lnTo>
                  <a:lnTo>
                    <a:pt x="636" y="1187"/>
                  </a:lnTo>
                  <a:lnTo>
                    <a:pt x="602" y="1153"/>
                  </a:lnTo>
                  <a:lnTo>
                    <a:pt x="577" y="1120"/>
                  </a:lnTo>
                  <a:lnTo>
                    <a:pt x="544" y="1087"/>
                  </a:lnTo>
                  <a:lnTo>
                    <a:pt x="519" y="1053"/>
                  </a:lnTo>
                  <a:lnTo>
                    <a:pt x="494" y="1020"/>
                  </a:lnTo>
                  <a:lnTo>
                    <a:pt x="460" y="986"/>
                  </a:lnTo>
                  <a:lnTo>
                    <a:pt x="435" y="953"/>
                  </a:lnTo>
                  <a:lnTo>
                    <a:pt x="410" y="919"/>
                  </a:lnTo>
                  <a:lnTo>
                    <a:pt x="377" y="886"/>
                  </a:lnTo>
                  <a:lnTo>
                    <a:pt x="352" y="853"/>
                  </a:lnTo>
                  <a:lnTo>
                    <a:pt x="327" y="819"/>
                  </a:lnTo>
                  <a:lnTo>
                    <a:pt x="302" y="786"/>
                  </a:lnTo>
                  <a:lnTo>
                    <a:pt x="276" y="744"/>
                  </a:lnTo>
                  <a:lnTo>
                    <a:pt x="251" y="711"/>
                  </a:lnTo>
                  <a:lnTo>
                    <a:pt x="218" y="677"/>
                  </a:lnTo>
                  <a:lnTo>
                    <a:pt x="193" y="644"/>
                  </a:lnTo>
                  <a:lnTo>
                    <a:pt x="168" y="602"/>
                  </a:lnTo>
                  <a:lnTo>
                    <a:pt x="143" y="569"/>
                  </a:lnTo>
                  <a:lnTo>
                    <a:pt x="118" y="535"/>
                  </a:lnTo>
                  <a:lnTo>
                    <a:pt x="101" y="493"/>
                  </a:lnTo>
                  <a:lnTo>
                    <a:pt x="76" y="460"/>
                  </a:lnTo>
                  <a:lnTo>
                    <a:pt x="51" y="427"/>
                  </a:lnTo>
                  <a:lnTo>
                    <a:pt x="51" y="427"/>
                  </a:lnTo>
                  <a:lnTo>
                    <a:pt x="43" y="376"/>
                  </a:lnTo>
                  <a:lnTo>
                    <a:pt x="34" y="335"/>
                  </a:lnTo>
                  <a:lnTo>
                    <a:pt x="18" y="285"/>
                  </a:lnTo>
                  <a:lnTo>
                    <a:pt x="9" y="243"/>
                  </a:lnTo>
                  <a:lnTo>
                    <a:pt x="1" y="209"/>
                  </a:lnTo>
                  <a:lnTo>
                    <a:pt x="9" y="193"/>
                  </a:lnTo>
                  <a:lnTo>
                    <a:pt x="43" y="126"/>
                  </a:lnTo>
                  <a:lnTo>
                    <a:pt x="68" y="67"/>
                  </a:lnTo>
                  <a:lnTo>
                    <a:pt x="1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a:off x="7731037" y="3535986"/>
              <a:ext cx="121198" cy="92341"/>
            </a:xfrm>
            <a:custGeom>
              <a:avLst/>
              <a:gdLst/>
              <a:ahLst/>
              <a:cxnLst/>
              <a:rect l="l" t="t" r="r" b="b"/>
              <a:pathLst>
                <a:path w="2457" h="1872" extrusionOk="0">
                  <a:moveTo>
                    <a:pt x="276" y="9"/>
                  </a:moveTo>
                  <a:lnTo>
                    <a:pt x="460" y="92"/>
                  </a:lnTo>
                  <a:lnTo>
                    <a:pt x="468" y="92"/>
                  </a:lnTo>
                  <a:lnTo>
                    <a:pt x="744" y="293"/>
                  </a:lnTo>
                  <a:lnTo>
                    <a:pt x="1019" y="502"/>
                  </a:lnTo>
                  <a:lnTo>
                    <a:pt x="1295" y="711"/>
                  </a:lnTo>
                  <a:lnTo>
                    <a:pt x="1571" y="919"/>
                  </a:lnTo>
                  <a:lnTo>
                    <a:pt x="1571" y="919"/>
                  </a:lnTo>
                  <a:lnTo>
                    <a:pt x="1855" y="1128"/>
                  </a:lnTo>
                  <a:lnTo>
                    <a:pt x="2130" y="1337"/>
                  </a:lnTo>
                  <a:lnTo>
                    <a:pt x="2398" y="1538"/>
                  </a:lnTo>
                  <a:lnTo>
                    <a:pt x="2415" y="1546"/>
                  </a:lnTo>
                  <a:lnTo>
                    <a:pt x="2456" y="1822"/>
                  </a:lnTo>
                  <a:lnTo>
                    <a:pt x="2181" y="1872"/>
                  </a:lnTo>
                  <a:lnTo>
                    <a:pt x="2164" y="1863"/>
                  </a:lnTo>
                  <a:lnTo>
                    <a:pt x="1897" y="1663"/>
                  </a:lnTo>
                  <a:lnTo>
                    <a:pt x="1613" y="1462"/>
                  </a:lnTo>
                  <a:lnTo>
                    <a:pt x="1328" y="1262"/>
                  </a:lnTo>
                  <a:lnTo>
                    <a:pt x="1328" y="1262"/>
                  </a:lnTo>
                  <a:lnTo>
                    <a:pt x="1053" y="1053"/>
                  </a:lnTo>
                  <a:lnTo>
                    <a:pt x="769" y="844"/>
                  </a:lnTo>
                  <a:lnTo>
                    <a:pt x="485" y="635"/>
                  </a:lnTo>
                  <a:lnTo>
                    <a:pt x="217" y="435"/>
                  </a:lnTo>
                  <a:lnTo>
                    <a:pt x="209" y="427"/>
                  </a:lnTo>
                  <a:lnTo>
                    <a:pt x="84" y="268"/>
                  </a:lnTo>
                  <a:lnTo>
                    <a:pt x="17" y="101"/>
                  </a:lnTo>
                  <a:lnTo>
                    <a:pt x="0" y="9"/>
                  </a:lnTo>
                  <a:lnTo>
                    <a:pt x="100"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4"/>
            <p:cNvSpPr/>
            <p:nvPr/>
          </p:nvSpPr>
          <p:spPr>
            <a:xfrm>
              <a:off x="7752840" y="3227344"/>
              <a:ext cx="94018" cy="61857"/>
            </a:xfrm>
            <a:custGeom>
              <a:avLst/>
              <a:gdLst/>
              <a:ahLst/>
              <a:cxnLst/>
              <a:rect l="l" t="t" r="r" b="b"/>
              <a:pathLst>
                <a:path w="1906" h="1254" extrusionOk="0">
                  <a:moveTo>
                    <a:pt x="93" y="0"/>
                  </a:moveTo>
                  <a:lnTo>
                    <a:pt x="143" y="25"/>
                  </a:lnTo>
                  <a:lnTo>
                    <a:pt x="210" y="42"/>
                  </a:lnTo>
                  <a:lnTo>
                    <a:pt x="268" y="67"/>
                  </a:lnTo>
                  <a:lnTo>
                    <a:pt x="335" y="84"/>
                  </a:lnTo>
                  <a:lnTo>
                    <a:pt x="360" y="92"/>
                  </a:lnTo>
                  <a:lnTo>
                    <a:pt x="452" y="126"/>
                  </a:lnTo>
                  <a:lnTo>
                    <a:pt x="561" y="167"/>
                  </a:lnTo>
                  <a:lnTo>
                    <a:pt x="577" y="176"/>
                  </a:lnTo>
                  <a:lnTo>
                    <a:pt x="694" y="226"/>
                  </a:lnTo>
                  <a:lnTo>
                    <a:pt x="744" y="251"/>
                  </a:lnTo>
                  <a:lnTo>
                    <a:pt x="803" y="284"/>
                  </a:lnTo>
                  <a:lnTo>
                    <a:pt x="912" y="351"/>
                  </a:lnTo>
                  <a:lnTo>
                    <a:pt x="1020" y="418"/>
                  </a:lnTo>
                  <a:lnTo>
                    <a:pt x="1045" y="435"/>
                  </a:lnTo>
                  <a:lnTo>
                    <a:pt x="1129" y="493"/>
                  </a:lnTo>
                  <a:lnTo>
                    <a:pt x="1229" y="560"/>
                  </a:lnTo>
                  <a:lnTo>
                    <a:pt x="1338" y="635"/>
                  </a:lnTo>
                  <a:lnTo>
                    <a:pt x="1413" y="685"/>
                  </a:lnTo>
                  <a:lnTo>
                    <a:pt x="1438" y="702"/>
                  </a:lnTo>
                  <a:lnTo>
                    <a:pt x="1546" y="777"/>
                  </a:lnTo>
                  <a:lnTo>
                    <a:pt x="1647" y="852"/>
                  </a:lnTo>
                  <a:lnTo>
                    <a:pt x="1755" y="928"/>
                  </a:lnTo>
                  <a:lnTo>
                    <a:pt x="1856" y="1003"/>
                  </a:lnTo>
                  <a:lnTo>
                    <a:pt x="1906" y="1220"/>
                  </a:lnTo>
                  <a:lnTo>
                    <a:pt x="1688" y="1253"/>
                  </a:lnTo>
                  <a:lnTo>
                    <a:pt x="1580" y="1187"/>
                  </a:lnTo>
                  <a:lnTo>
                    <a:pt x="1480" y="1120"/>
                  </a:lnTo>
                  <a:lnTo>
                    <a:pt x="1371" y="1053"/>
                  </a:lnTo>
                  <a:lnTo>
                    <a:pt x="1271" y="986"/>
                  </a:lnTo>
                  <a:lnTo>
                    <a:pt x="1237" y="969"/>
                  </a:lnTo>
                  <a:lnTo>
                    <a:pt x="1162" y="919"/>
                  </a:lnTo>
                  <a:lnTo>
                    <a:pt x="1062" y="852"/>
                  </a:lnTo>
                  <a:lnTo>
                    <a:pt x="953" y="786"/>
                  </a:lnTo>
                  <a:lnTo>
                    <a:pt x="870" y="736"/>
                  </a:lnTo>
                  <a:lnTo>
                    <a:pt x="845" y="727"/>
                  </a:lnTo>
                  <a:lnTo>
                    <a:pt x="744" y="652"/>
                  </a:lnTo>
                  <a:lnTo>
                    <a:pt x="636" y="585"/>
                  </a:lnTo>
                  <a:lnTo>
                    <a:pt x="577" y="552"/>
                  </a:lnTo>
                  <a:lnTo>
                    <a:pt x="536" y="518"/>
                  </a:lnTo>
                  <a:lnTo>
                    <a:pt x="427" y="443"/>
                  </a:lnTo>
                  <a:lnTo>
                    <a:pt x="410" y="426"/>
                  </a:lnTo>
                  <a:lnTo>
                    <a:pt x="327" y="360"/>
                  </a:lnTo>
                  <a:lnTo>
                    <a:pt x="285" y="318"/>
                  </a:lnTo>
                  <a:lnTo>
                    <a:pt x="260" y="301"/>
                  </a:lnTo>
                  <a:lnTo>
                    <a:pt x="235" y="276"/>
                  </a:lnTo>
                  <a:lnTo>
                    <a:pt x="185" y="234"/>
                  </a:lnTo>
                  <a:lnTo>
                    <a:pt x="135" y="192"/>
                  </a:lnTo>
                  <a:lnTo>
                    <a:pt x="85" y="159"/>
                  </a:lnTo>
                  <a:lnTo>
                    <a:pt x="34" y="117"/>
                  </a:lnTo>
                  <a:lnTo>
                    <a:pt x="34" y="117"/>
                  </a:lnTo>
                  <a:lnTo>
                    <a:pt x="1" y="25"/>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4"/>
            <p:cNvSpPr/>
            <p:nvPr/>
          </p:nvSpPr>
          <p:spPr>
            <a:xfrm>
              <a:off x="7642839" y="3338577"/>
              <a:ext cx="72166" cy="64767"/>
            </a:xfrm>
            <a:custGeom>
              <a:avLst/>
              <a:gdLst/>
              <a:ahLst/>
              <a:cxnLst/>
              <a:rect l="l" t="t" r="r" b="b"/>
              <a:pathLst>
                <a:path w="1463" h="1313" extrusionOk="0">
                  <a:moveTo>
                    <a:pt x="101" y="9"/>
                  </a:moveTo>
                  <a:lnTo>
                    <a:pt x="109" y="9"/>
                  </a:lnTo>
                  <a:lnTo>
                    <a:pt x="151" y="34"/>
                  </a:lnTo>
                  <a:lnTo>
                    <a:pt x="201" y="68"/>
                  </a:lnTo>
                  <a:lnTo>
                    <a:pt x="251" y="93"/>
                  </a:lnTo>
                  <a:lnTo>
                    <a:pt x="284" y="110"/>
                  </a:lnTo>
                  <a:lnTo>
                    <a:pt x="301" y="118"/>
                  </a:lnTo>
                  <a:lnTo>
                    <a:pt x="343" y="143"/>
                  </a:lnTo>
                  <a:lnTo>
                    <a:pt x="393" y="168"/>
                  </a:lnTo>
                  <a:lnTo>
                    <a:pt x="410" y="176"/>
                  </a:lnTo>
                  <a:lnTo>
                    <a:pt x="443" y="201"/>
                  </a:lnTo>
                  <a:lnTo>
                    <a:pt x="477" y="218"/>
                  </a:lnTo>
                  <a:lnTo>
                    <a:pt x="485" y="226"/>
                  </a:lnTo>
                  <a:lnTo>
                    <a:pt x="518" y="252"/>
                  </a:lnTo>
                  <a:lnTo>
                    <a:pt x="527" y="260"/>
                  </a:lnTo>
                  <a:lnTo>
                    <a:pt x="569" y="293"/>
                  </a:lnTo>
                  <a:lnTo>
                    <a:pt x="602" y="327"/>
                  </a:lnTo>
                  <a:lnTo>
                    <a:pt x="635" y="360"/>
                  </a:lnTo>
                  <a:lnTo>
                    <a:pt x="677" y="394"/>
                  </a:lnTo>
                  <a:lnTo>
                    <a:pt x="711" y="427"/>
                  </a:lnTo>
                  <a:lnTo>
                    <a:pt x="744" y="460"/>
                  </a:lnTo>
                  <a:lnTo>
                    <a:pt x="752" y="469"/>
                  </a:lnTo>
                  <a:lnTo>
                    <a:pt x="786" y="502"/>
                  </a:lnTo>
                  <a:lnTo>
                    <a:pt x="819" y="536"/>
                  </a:lnTo>
                  <a:lnTo>
                    <a:pt x="861" y="569"/>
                  </a:lnTo>
                  <a:lnTo>
                    <a:pt x="894" y="602"/>
                  </a:lnTo>
                  <a:lnTo>
                    <a:pt x="936" y="636"/>
                  </a:lnTo>
                  <a:lnTo>
                    <a:pt x="978" y="669"/>
                  </a:lnTo>
                  <a:lnTo>
                    <a:pt x="1011" y="703"/>
                  </a:lnTo>
                  <a:lnTo>
                    <a:pt x="1036" y="728"/>
                  </a:lnTo>
                  <a:lnTo>
                    <a:pt x="1053" y="736"/>
                  </a:lnTo>
                  <a:lnTo>
                    <a:pt x="1086" y="778"/>
                  </a:lnTo>
                  <a:lnTo>
                    <a:pt x="1128" y="811"/>
                  </a:lnTo>
                  <a:lnTo>
                    <a:pt x="1170" y="845"/>
                  </a:lnTo>
                  <a:lnTo>
                    <a:pt x="1212" y="878"/>
                  </a:lnTo>
                  <a:lnTo>
                    <a:pt x="1254" y="912"/>
                  </a:lnTo>
                  <a:lnTo>
                    <a:pt x="1295" y="945"/>
                  </a:lnTo>
                  <a:lnTo>
                    <a:pt x="1337" y="978"/>
                  </a:lnTo>
                  <a:lnTo>
                    <a:pt x="1379" y="1003"/>
                  </a:lnTo>
                  <a:lnTo>
                    <a:pt x="1412" y="1037"/>
                  </a:lnTo>
                  <a:lnTo>
                    <a:pt x="1421" y="1037"/>
                  </a:lnTo>
                  <a:lnTo>
                    <a:pt x="1462" y="1262"/>
                  </a:lnTo>
                  <a:lnTo>
                    <a:pt x="1237" y="1313"/>
                  </a:lnTo>
                  <a:lnTo>
                    <a:pt x="1228" y="1313"/>
                  </a:lnTo>
                  <a:lnTo>
                    <a:pt x="1187" y="1287"/>
                  </a:lnTo>
                  <a:lnTo>
                    <a:pt x="1137" y="1254"/>
                  </a:lnTo>
                  <a:lnTo>
                    <a:pt x="1086" y="1229"/>
                  </a:lnTo>
                  <a:lnTo>
                    <a:pt x="1045" y="1204"/>
                  </a:lnTo>
                  <a:lnTo>
                    <a:pt x="995" y="1179"/>
                  </a:lnTo>
                  <a:lnTo>
                    <a:pt x="953" y="1145"/>
                  </a:lnTo>
                  <a:lnTo>
                    <a:pt x="903" y="1112"/>
                  </a:lnTo>
                  <a:lnTo>
                    <a:pt x="861" y="1087"/>
                  </a:lnTo>
                  <a:lnTo>
                    <a:pt x="811" y="1054"/>
                  </a:lnTo>
                  <a:lnTo>
                    <a:pt x="794" y="1037"/>
                  </a:lnTo>
                  <a:lnTo>
                    <a:pt x="769" y="1020"/>
                  </a:lnTo>
                  <a:lnTo>
                    <a:pt x="719" y="987"/>
                  </a:lnTo>
                  <a:lnTo>
                    <a:pt x="677" y="953"/>
                  </a:lnTo>
                  <a:lnTo>
                    <a:pt x="635" y="920"/>
                  </a:lnTo>
                  <a:lnTo>
                    <a:pt x="594" y="886"/>
                  </a:lnTo>
                  <a:lnTo>
                    <a:pt x="552" y="853"/>
                  </a:lnTo>
                  <a:lnTo>
                    <a:pt x="510" y="820"/>
                  </a:lnTo>
                  <a:lnTo>
                    <a:pt x="468" y="786"/>
                  </a:lnTo>
                  <a:lnTo>
                    <a:pt x="452" y="778"/>
                  </a:lnTo>
                  <a:lnTo>
                    <a:pt x="426" y="753"/>
                  </a:lnTo>
                  <a:lnTo>
                    <a:pt x="385" y="711"/>
                  </a:lnTo>
                  <a:lnTo>
                    <a:pt x="343" y="678"/>
                  </a:lnTo>
                  <a:lnTo>
                    <a:pt x="310" y="636"/>
                  </a:lnTo>
                  <a:lnTo>
                    <a:pt x="268" y="602"/>
                  </a:lnTo>
                  <a:lnTo>
                    <a:pt x="226" y="561"/>
                  </a:lnTo>
                  <a:lnTo>
                    <a:pt x="218" y="552"/>
                  </a:lnTo>
                  <a:lnTo>
                    <a:pt x="193" y="519"/>
                  </a:lnTo>
                  <a:lnTo>
                    <a:pt x="184" y="502"/>
                  </a:lnTo>
                  <a:lnTo>
                    <a:pt x="168" y="469"/>
                  </a:lnTo>
                  <a:lnTo>
                    <a:pt x="151" y="435"/>
                  </a:lnTo>
                  <a:lnTo>
                    <a:pt x="142" y="419"/>
                  </a:lnTo>
                  <a:lnTo>
                    <a:pt x="117" y="360"/>
                  </a:lnTo>
                  <a:lnTo>
                    <a:pt x="92" y="310"/>
                  </a:lnTo>
                  <a:lnTo>
                    <a:pt x="84" y="293"/>
                  </a:lnTo>
                  <a:lnTo>
                    <a:pt x="67" y="252"/>
                  </a:lnTo>
                  <a:lnTo>
                    <a:pt x="51" y="201"/>
                  </a:lnTo>
                  <a:lnTo>
                    <a:pt x="25" y="151"/>
                  </a:lnTo>
                  <a:lnTo>
                    <a:pt x="0" y="101"/>
                  </a:lnTo>
                  <a:lnTo>
                    <a:pt x="0" y="93"/>
                  </a:lnTo>
                  <a:lnTo>
                    <a:pt x="9"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7589664" y="2999845"/>
              <a:ext cx="96090" cy="68467"/>
            </a:xfrm>
            <a:custGeom>
              <a:avLst/>
              <a:gdLst/>
              <a:ahLst/>
              <a:cxnLst/>
              <a:rect l="l" t="t" r="r" b="b"/>
              <a:pathLst>
                <a:path w="1948" h="1388" extrusionOk="0">
                  <a:moveTo>
                    <a:pt x="93" y="9"/>
                  </a:moveTo>
                  <a:lnTo>
                    <a:pt x="352" y="84"/>
                  </a:lnTo>
                  <a:lnTo>
                    <a:pt x="352" y="84"/>
                  </a:lnTo>
                  <a:lnTo>
                    <a:pt x="544" y="135"/>
                  </a:lnTo>
                  <a:lnTo>
                    <a:pt x="619" y="160"/>
                  </a:lnTo>
                  <a:lnTo>
                    <a:pt x="644" y="168"/>
                  </a:lnTo>
                  <a:lnTo>
                    <a:pt x="728" y="210"/>
                  </a:lnTo>
                  <a:lnTo>
                    <a:pt x="853" y="285"/>
                  </a:lnTo>
                  <a:lnTo>
                    <a:pt x="870" y="293"/>
                  </a:lnTo>
                  <a:lnTo>
                    <a:pt x="961" y="352"/>
                  </a:lnTo>
                  <a:lnTo>
                    <a:pt x="1045" y="410"/>
                  </a:lnTo>
                  <a:lnTo>
                    <a:pt x="1070" y="427"/>
                  </a:lnTo>
                  <a:lnTo>
                    <a:pt x="1179" y="511"/>
                  </a:lnTo>
                  <a:lnTo>
                    <a:pt x="1279" y="586"/>
                  </a:lnTo>
                  <a:lnTo>
                    <a:pt x="1388" y="669"/>
                  </a:lnTo>
                  <a:lnTo>
                    <a:pt x="1429" y="703"/>
                  </a:lnTo>
                  <a:lnTo>
                    <a:pt x="1488" y="744"/>
                  </a:lnTo>
                  <a:lnTo>
                    <a:pt x="1596" y="828"/>
                  </a:lnTo>
                  <a:lnTo>
                    <a:pt x="1697" y="912"/>
                  </a:lnTo>
                  <a:lnTo>
                    <a:pt x="1805" y="995"/>
                  </a:lnTo>
                  <a:lnTo>
                    <a:pt x="1897" y="1070"/>
                  </a:lnTo>
                  <a:lnTo>
                    <a:pt x="1905" y="1079"/>
                  </a:lnTo>
                  <a:lnTo>
                    <a:pt x="1947" y="1346"/>
                  </a:lnTo>
                  <a:lnTo>
                    <a:pt x="1688" y="1388"/>
                  </a:lnTo>
                  <a:lnTo>
                    <a:pt x="1680" y="1379"/>
                  </a:lnTo>
                  <a:lnTo>
                    <a:pt x="1571" y="1313"/>
                  </a:lnTo>
                  <a:lnTo>
                    <a:pt x="1463" y="1246"/>
                  </a:lnTo>
                  <a:lnTo>
                    <a:pt x="1354" y="1179"/>
                  </a:lnTo>
                  <a:lnTo>
                    <a:pt x="1237" y="1112"/>
                  </a:lnTo>
                  <a:lnTo>
                    <a:pt x="1179" y="1079"/>
                  </a:lnTo>
                  <a:lnTo>
                    <a:pt x="1137" y="1045"/>
                  </a:lnTo>
                  <a:lnTo>
                    <a:pt x="1020" y="978"/>
                  </a:lnTo>
                  <a:lnTo>
                    <a:pt x="911" y="912"/>
                  </a:lnTo>
                  <a:lnTo>
                    <a:pt x="803" y="845"/>
                  </a:lnTo>
                  <a:lnTo>
                    <a:pt x="769" y="828"/>
                  </a:lnTo>
                  <a:lnTo>
                    <a:pt x="686" y="778"/>
                  </a:lnTo>
                  <a:lnTo>
                    <a:pt x="594" y="711"/>
                  </a:lnTo>
                  <a:lnTo>
                    <a:pt x="577" y="703"/>
                  </a:lnTo>
                  <a:lnTo>
                    <a:pt x="460" y="619"/>
                  </a:lnTo>
                  <a:lnTo>
                    <a:pt x="385" y="561"/>
                  </a:lnTo>
                  <a:lnTo>
                    <a:pt x="377" y="544"/>
                  </a:lnTo>
                  <a:lnTo>
                    <a:pt x="318" y="485"/>
                  </a:lnTo>
                  <a:lnTo>
                    <a:pt x="193" y="335"/>
                  </a:lnTo>
                  <a:lnTo>
                    <a:pt x="193" y="335"/>
                  </a:lnTo>
                  <a:lnTo>
                    <a:pt x="26" y="126"/>
                  </a:lnTo>
                  <a:lnTo>
                    <a:pt x="26" y="118"/>
                  </a:lnTo>
                  <a:lnTo>
                    <a:pt x="1" y="26"/>
                  </a:lnTo>
                  <a:lnTo>
                    <a:pt x="93"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7452879" y="3199326"/>
              <a:ext cx="98507" cy="57319"/>
            </a:xfrm>
            <a:custGeom>
              <a:avLst/>
              <a:gdLst/>
              <a:ahLst/>
              <a:cxnLst/>
              <a:rect l="l" t="t" r="r" b="b"/>
              <a:pathLst>
                <a:path w="1997" h="1162" extrusionOk="0">
                  <a:moveTo>
                    <a:pt x="334" y="0"/>
                  </a:moveTo>
                  <a:lnTo>
                    <a:pt x="359" y="0"/>
                  </a:lnTo>
                  <a:lnTo>
                    <a:pt x="443" y="17"/>
                  </a:lnTo>
                  <a:lnTo>
                    <a:pt x="485" y="34"/>
                  </a:lnTo>
                  <a:lnTo>
                    <a:pt x="585" y="92"/>
                  </a:lnTo>
                  <a:lnTo>
                    <a:pt x="694" y="142"/>
                  </a:lnTo>
                  <a:lnTo>
                    <a:pt x="777" y="184"/>
                  </a:lnTo>
                  <a:lnTo>
                    <a:pt x="802" y="201"/>
                  </a:lnTo>
                  <a:lnTo>
                    <a:pt x="902" y="251"/>
                  </a:lnTo>
                  <a:lnTo>
                    <a:pt x="1011" y="309"/>
                  </a:lnTo>
                  <a:lnTo>
                    <a:pt x="1111" y="359"/>
                  </a:lnTo>
                  <a:lnTo>
                    <a:pt x="1220" y="418"/>
                  </a:lnTo>
                  <a:lnTo>
                    <a:pt x="1245" y="426"/>
                  </a:lnTo>
                  <a:lnTo>
                    <a:pt x="1329" y="468"/>
                  </a:lnTo>
                  <a:lnTo>
                    <a:pt x="1429" y="527"/>
                  </a:lnTo>
                  <a:lnTo>
                    <a:pt x="1537" y="577"/>
                  </a:lnTo>
                  <a:lnTo>
                    <a:pt x="1654" y="627"/>
                  </a:lnTo>
                  <a:lnTo>
                    <a:pt x="1763" y="685"/>
                  </a:lnTo>
                  <a:lnTo>
                    <a:pt x="1863" y="727"/>
                  </a:lnTo>
                  <a:lnTo>
                    <a:pt x="1880" y="727"/>
                  </a:lnTo>
                  <a:lnTo>
                    <a:pt x="1997" y="1036"/>
                  </a:lnTo>
                  <a:lnTo>
                    <a:pt x="1688" y="1161"/>
                  </a:lnTo>
                  <a:lnTo>
                    <a:pt x="1679" y="1161"/>
                  </a:lnTo>
                  <a:lnTo>
                    <a:pt x="1579" y="1120"/>
                  </a:lnTo>
                  <a:lnTo>
                    <a:pt x="1462" y="1070"/>
                  </a:lnTo>
                  <a:lnTo>
                    <a:pt x="1345" y="1028"/>
                  </a:lnTo>
                  <a:lnTo>
                    <a:pt x="1237" y="978"/>
                  </a:lnTo>
                  <a:lnTo>
                    <a:pt x="1120" y="936"/>
                  </a:lnTo>
                  <a:lnTo>
                    <a:pt x="1028" y="894"/>
                  </a:lnTo>
                  <a:lnTo>
                    <a:pt x="1028" y="894"/>
                  </a:lnTo>
                  <a:lnTo>
                    <a:pt x="919" y="844"/>
                  </a:lnTo>
                  <a:lnTo>
                    <a:pt x="802" y="802"/>
                  </a:lnTo>
                  <a:lnTo>
                    <a:pt x="685" y="752"/>
                  </a:lnTo>
                  <a:lnTo>
                    <a:pt x="577" y="702"/>
                  </a:lnTo>
                  <a:lnTo>
                    <a:pt x="543" y="685"/>
                  </a:lnTo>
                  <a:lnTo>
                    <a:pt x="460" y="652"/>
                  </a:lnTo>
                  <a:lnTo>
                    <a:pt x="351" y="593"/>
                  </a:lnTo>
                  <a:lnTo>
                    <a:pt x="234" y="543"/>
                  </a:lnTo>
                  <a:lnTo>
                    <a:pt x="192" y="518"/>
                  </a:lnTo>
                  <a:lnTo>
                    <a:pt x="134" y="468"/>
                  </a:lnTo>
                  <a:lnTo>
                    <a:pt x="109" y="443"/>
                  </a:lnTo>
                  <a:lnTo>
                    <a:pt x="50" y="368"/>
                  </a:lnTo>
                  <a:lnTo>
                    <a:pt x="50" y="368"/>
                  </a:lnTo>
                  <a:lnTo>
                    <a:pt x="0" y="192"/>
                  </a:lnTo>
                  <a:lnTo>
                    <a:pt x="59" y="67"/>
                  </a:lnTo>
                  <a:lnTo>
                    <a:pt x="226" y="9"/>
                  </a:lnTo>
                  <a:lnTo>
                    <a:pt x="226"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7390628" y="3458492"/>
              <a:ext cx="131112" cy="57368"/>
            </a:xfrm>
            <a:custGeom>
              <a:avLst/>
              <a:gdLst/>
              <a:ahLst/>
              <a:cxnLst/>
              <a:rect l="l" t="t" r="r" b="b"/>
              <a:pathLst>
                <a:path w="2658" h="1163" extrusionOk="0">
                  <a:moveTo>
                    <a:pt x="552" y="1"/>
                  </a:moveTo>
                  <a:lnTo>
                    <a:pt x="611" y="9"/>
                  </a:lnTo>
                  <a:lnTo>
                    <a:pt x="611" y="9"/>
                  </a:lnTo>
                  <a:lnTo>
                    <a:pt x="761" y="68"/>
                  </a:lnTo>
                  <a:lnTo>
                    <a:pt x="811" y="76"/>
                  </a:lnTo>
                  <a:lnTo>
                    <a:pt x="911" y="126"/>
                  </a:lnTo>
                  <a:lnTo>
                    <a:pt x="1062" y="185"/>
                  </a:lnTo>
                  <a:lnTo>
                    <a:pt x="1087" y="193"/>
                  </a:lnTo>
                  <a:lnTo>
                    <a:pt x="1371" y="310"/>
                  </a:lnTo>
                  <a:lnTo>
                    <a:pt x="1663" y="444"/>
                  </a:lnTo>
                  <a:lnTo>
                    <a:pt x="1738" y="477"/>
                  </a:lnTo>
                  <a:lnTo>
                    <a:pt x="1814" y="511"/>
                  </a:lnTo>
                  <a:lnTo>
                    <a:pt x="1964" y="577"/>
                  </a:lnTo>
                  <a:lnTo>
                    <a:pt x="2114" y="644"/>
                  </a:lnTo>
                  <a:lnTo>
                    <a:pt x="2265" y="711"/>
                  </a:lnTo>
                  <a:lnTo>
                    <a:pt x="2415" y="786"/>
                  </a:lnTo>
                  <a:lnTo>
                    <a:pt x="2557" y="845"/>
                  </a:lnTo>
                  <a:lnTo>
                    <a:pt x="2565" y="853"/>
                  </a:lnTo>
                  <a:lnTo>
                    <a:pt x="2657" y="1070"/>
                  </a:lnTo>
                  <a:lnTo>
                    <a:pt x="2440" y="1162"/>
                  </a:lnTo>
                  <a:lnTo>
                    <a:pt x="2432" y="1162"/>
                  </a:lnTo>
                  <a:lnTo>
                    <a:pt x="2290" y="1112"/>
                  </a:lnTo>
                  <a:lnTo>
                    <a:pt x="2131" y="1062"/>
                  </a:lnTo>
                  <a:lnTo>
                    <a:pt x="1981" y="1012"/>
                  </a:lnTo>
                  <a:lnTo>
                    <a:pt x="1822" y="962"/>
                  </a:lnTo>
                  <a:lnTo>
                    <a:pt x="1663" y="912"/>
                  </a:lnTo>
                  <a:lnTo>
                    <a:pt x="1588" y="886"/>
                  </a:lnTo>
                  <a:lnTo>
                    <a:pt x="1513" y="861"/>
                  </a:lnTo>
                  <a:lnTo>
                    <a:pt x="1195" y="761"/>
                  </a:lnTo>
                  <a:lnTo>
                    <a:pt x="903" y="661"/>
                  </a:lnTo>
                  <a:lnTo>
                    <a:pt x="886" y="653"/>
                  </a:lnTo>
                  <a:lnTo>
                    <a:pt x="728" y="602"/>
                  </a:lnTo>
                  <a:lnTo>
                    <a:pt x="619" y="561"/>
                  </a:lnTo>
                  <a:lnTo>
                    <a:pt x="577" y="544"/>
                  </a:lnTo>
                  <a:lnTo>
                    <a:pt x="427" y="486"/>
                  </a:lnTo>
                  <a:lnTo>
                    <a:pt x="418" y="486"/>
                  </a:lnTo>
                  <a:lnTo>
                    <a:pt x="368" y="452"/>
                  </a:lnTo>
                  <a:lnTo>
                    <a:pt x="310" y="402"/>
                  </a:lnTo>
                  <a:lnTo>
                    <a:pt x="285" y="377"/>
                  </a:lnTo>
                  <a:lnTo>
                    <a:pt x="193" y="285"/>
                  </a:lnTo>
                  <a:lnTo>
                    <a:pt x="159" y="252"/>
                  </a:lnTo>
                  <a:lnTo>
                    <a:pt x="43" y="135"/>
                  </a:lnTo>
                  <a:lnTo>
                    <a:pt x="43" y="135"/>
                  </a:lnTo>
                  <a:lnTo>
                    <a:pt x="1" y="43"/>
                  </a:lnTo>
                  <a:lnTo>
                    <a:pt x="93" y="9"/>
                  </a:lnTo>
                  <a:lnTo>
                    <a:pt x="268" y="9"/>
                  </a:lnTo>
                  <a:lnTo>
                    <a:pt x="318" y="9"/>
                  </a:lnTo>
                  <a:lnTo>
                    <a:pt x="444" y="9"/>
                  </a:lnTo>
                  <a:lnTo>
                    <a:pt x="477" y="9"/>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4"/>
            <p:cNvSpPr/>
            <p:nvPr/>
          </p:nvSpPr>
          <p:spPr>
            <a:xfrm>
              <a:off x="7336269" y="3664977"/>
              <a:ext cx="94413" cy="35072"/>
            </a:xfrm>
            <a:custGeom>
              <a:avLst/>
              <a:gdLst/>
              <a:ahLst/>
              <a:cxnLst/>
              <a:rect l="l" t="t" r="r" b="b"/>
              <a:pathLst>
                <a:path w="1914" h="711" extrusionOk="0">
                  <a:moveTo>
                    <a:pt x="317" y="34"/>
                  </a:moveTo>
                  <a:lnTo>
                    <a:pt x="526" y="84"/>
                  </a:lnTo>
                  <a:lnTo>
                    <a:pt x="568" y="101"/>
                  </a:lnTo>
                  <a:lnTo>
                    <a:pt x="952" y="201"/>
                  </a:lnTo>
                  <a:lnTo>
                    <a:pt x="1111" y="243"/>
                  </a:lnTo>
                  <a:lnTo>
                    <a:pt x="1387" y="326"/>
                  </a:lnTo>
                  <a:lnTo>
                    <a:pt x="1596" y="385"/>
                  </a:lnTo>
                  <a:lnTo>
                    <a:pt x="1804" y="443"/>
                  </a:lnTo>
                  <a:lnTo>
                    <a:pt x="1813" y="443"/>
                  </a:lnTo>
                  <a:lnTo>
                    <a:pt x="1913" y="619"/>
                  </a:lnTo>
                  <a:lnTo>
                    <a:pt x="1738" y="710"/>
                  </a:lnTo>
                  <a:lnTo>
                    <a:pt x="1729" y="710"/>
                  </a:lnTo>
                  <a:lnTo>
                    <a:pt x="1520" y="660"/>
                  </a:lnTo>
                  <a:lnTo>
                    <a:pt x="1303" y="610"/>
                  </a:lnTo>
                  <a:lnTo>
                    <a:pt x="1028" y="535"/>
                  </a:lnTo>
                  <a:lnTo>
                    <a:pt x="877" y="502"/>
                  </a:lnTo>
                  <a:lnTo>
                    <a:pt x="485" y="393"/>
                  </a:lnTo>
                  <a:lnTo>
                    <a:pt x="443" y="385"/>
                  </a:lnTo>
                  <a:lnTo>
                    <a:pt x="234" y="326"/>
                  </a:lnTo>
                  <a:lnTo>
                    <a:pt x="109" y="293"/>
                  </a:lnTo>
                  <a:lnTo>
                    <a:pt x="75" y="234"/>
                  </a:lnTo>
                  <a:lnTo>
                    <a:pt x="42" y="184"/>
                  </a:lnTo>
                  <a:lnTo>
                    <a:pt x="42" y="184"/>
                  </a:lnTo>
                  <a:lnTo>
                    <a:pt x="0" y="101"/>
                  </a:lnTo>
                  <a:lnTo>
                    <a:pt x="75" y="50"/>
                  </a:lnTo>
                  <a:lnTo>
                    <a:pt x="75" y="50"/>
                  </a:lnTo>
                  <a:lnTo>
                    <a:pt x="125" y="25"/>
                  </a:lnTo>
                  <a:lnTo>
                    <a:pt x="1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a:off x="7578566" y="3612246"/>
              <a:ext cx="110050" cy="62646"/>
            </a:xfrm>
            <a:custGeom>
              <a:avLst/>
              <a:gdLst/>
              <a:ahLst/>
              <a:cxnLst/>
              <a:rect l="l" t="t" r="r" b="b"/>
              <a:pathLst>
                <a:path w="2231" h="1270" extrusionOk="0">
                  <a:moveTo>
                    <a:pt x="100" y="17"/>
                  </a:moveTo>
                  <a:lnTo>
                    <a:pt x="126" y="25"/>
                  </a:lnTo>
                  <a:lnTo>
                    <a:pt x="151" y="50"/>
                  </a:lnTo>
                  <a:lnTo>
                    <a:pt x="184" y="67"/>
                  </a:lnTo>
                  <a:lnTo>
                    <a:pt x="217" y="92"/>
                  </a:lnTo>
                  <a:lnTo>
                    <a:pt x="242" y="109"/>
                  </a:lnTo>
                  <a:lnTo>
                    <a:pt x="276" y="125"/>
                  </a:lnTo>
                  <a:lnTo>
                    <a:pt x="309" y="142"/>
                  </a:lnTo>
                  <a:lnTo>
                    <a:pt x="318" y="150"/>
                  </a:lnTo>
                  <a:lnTo>
                    <a:pt x="334" y="167"/>
                  </a:lnTo>
                  <a:lnTo>
                    <a:pt x="368" y="184"/>
                  </a:lnTo>
                  <a:lnTo>
                    <a:pt x="401" y="201"/>
                  </a:lnTo>
                  <a:lnTo>
                    <a:pt x="435" y="217"/>
                  </a:lnTo>
                  <a:lnTo>
                    <a:pt x="460" y="234"/>
                  </a:lnTo>
                  <a:lnTo>
                    <a:pt x="468" y="234"/>
                  </a:lnTo>
                  <a:lnTo>
                    <a:pt x="527" y="267"/>
                  </a:lnTo>
                  <a:lnTo>
                    <a:pt x="593" y="301"/>
                  </a:lnTo>
                  <a:lnTo>
                    <a:pt x="602" y="309"/>
                  </a:lnTo>
                  <a:lnTo>
                    <a:pt x="652" y="334"/>
                  </a:lnTo>
                  <a:lnTo>
                    <a:pt x="719" y="376"/>
                  </a:lnTo>
                  <a:lnTo>
                    <a:pt x="777" y="409"/>
                  </a:lnTo>
                  <a:lnTo>
                    <a:pt x="844" y="451"/>
                  </a:lnTo>
                  <a:lnTo>
                    <a:pt x="902" y="485"/>
                  </a:lnTo>
                  <a:lnTo>
                    <a:pt x="969" y="518"/>
                  </a:lnTo>
                  <a:lnTo>
                    <a:pt x="978" y="518"/>
                  </a:lnTo>
                  <a:lnTo>
                    <a:pt x="1028" y="551"/>
                  </a:lnTo>
                  <a:lnTo>
                    <a:pt x="1095" y="585"/>
                  </a:lnTo>
                  <a:lnTo>
                    <a:pt x="1161" y="618"/>
                  </a:lnTo>
                  <a:lnTo>
                    <a:pt x="1228" y="652"/>
                  </a:lnTo>
                  <a:lnTo>
                    <a:pt x="1295" y="685"/>
                  </a:lnTo>
                  <a:lnTo>
                    <a:pt x="1362" y="718"/>
                  </a:lnTo>
                  <a:lnTo>
                    <a:pt x="1429" y="744"/>
                  </a:lnTo>
                  <a:lnTo>
                    <a:pt x="1496" y="777"/>
                  </a:lnTo>
                  <a:lnTo>
                    <a:pt x="1496" y="777"/>
                  </a:lnTo>
                  <a:lnTo>
                    <a:pt x="1562" y="810"/>
                  </a:lnTo>
                  <a:lnTo>
                    <a:pt x="1629" y="835"/>
                  </a:lnTo>
                  <a:lnTo>
                    <a:pt x="1696" y="869"/>
                  </a:lnTo>
                  <a:lnTo>
                    <a:pt x="1763" y="894"/>
                  </a:lnTo>
                  <a:lnTo>
                    <a:pt x="1830" y="927"/>
                  </a:lnTo>
                  <a:lnTo>
                    <a:pt x="1897" y="961"/>
                  </a:lnTo>
                  <a:lnTo>
                    <a:pt x="2030" y="1019"/>
                  </a:lnTo>
                  <a:lnTo>
                    <a:pt x="2156" y="1069"/>
                  </a:lnTo>
                  <a:lnTo>
                    <a:pt x="2164" y="1069"/>
                  </a:lnTo>
                  <a:lnTo>
                    <a:pt x="2231" y="1211"/>
                  </a:lnTo>
                  <a:lnTo>
                    <a:pt x="2080" y="1270"/>
                  </a:lnTo>
                  <a:lnTo>
                    <a:pt x="2072" y="1270"/>
                  </a:lnTo>
                  <a:lnTo>
                    <a:pt x="1947" y="1220"/>
                  </a:lnTo>
                  <a:lnTo>
                    <a:pt x="1805" y="1170"/>
                  </a:lnTo>
                  <a:lnTo>
                    <a:pt x="1738" y="1136"/>
                  </a:lnTo>
                  <a:lnTo>
                    <a:pt x="1671" y="1111"/>
                  </a:lnTo>
                  <a:lnTo>
                    <a:pt x="1604" y="1086"/>
                  </a:lnTo>
                  <a:lnTo>
                    <a:pt x="1529" y="1053"/>
                  </a:lnTo>
                  <a:lnTo>
                    <a:pt x="1462" y="1028"/>
                  </a:lnTo>
                  <a:lnTo>
                    <a:pt x="1395" y="994"/>
                  </a:lnTo>
                  <a:lnTo>
                    <a:pt x="1395" y="994"/>
                  </a:lnTo>
                  <a:lnTo>
                    <a:pt x="1328" y="969"/>
                  </a:lnTo>
                  <a:lnTo>
                    <a:pt x="1253" y="936"/>
                  </a:lnTo>
                  <a:lnTo>
                    <a:pt x="1186" y="902"/>
                  </a:lnTo>
                  <a:lnTo>
                    <a:pt x="1120" y="869"/>
                  </a:lnTo>
                  <a:lnTo>
                    <a:pt x="1053" y="835"/>
                  </a:lnTo>
                  <a:lnTo>
                    <a:pt x="986" y="802"/>
                  </a:lnTo>
                  <a:lnTo>
                    <a:pt x="919" y="769"/>
                  </a:lnTo>
                  <a:lnTo>
                    <a:pt x="861" y="744"/>
                  </a:lnTo>
                  <a:lnTo>
                    <a:pt x="852" y="735"/>
                  </a:lnTo>
                  <a:lnTo>
                    <a:pt x="785" y="702"/>
                  </a:lnTo>
                  <a:lnTo>
                    <a:pt x="719" y="660"/>
                  </a:lnTo>
                  <a:lnTo>
                    <a:pt x="652" y="627"/>
                  </a:lnTo>
                  <a:lnTo>
                    <a:pt x="593" y="585"/>
                  </a:lnTo>
                  <a:lnTo>
                    <a:pt x="527" y="543"/>
                  </a:lnTo>
                  <a:lnTo>
                    <a:pt x="468" y="510"/>
                  </a:lnTo>
                  <a:lnTo>
                    <a:pt x="460" y="501"/>
                  </a:lnTo>
                  <a:lnTo>
                    <a:pt x="401" y="459"/>
                  </a:lnTo>
                  <a:lnTo>
                    <a:pt x="351" y="418"/>
                  </a:lnTo>
                  <a:lnTo>
                    <a:pt x="343" y="409"/>
                  </a:lnTo>
                  <a:lnTo>
                    <a:pt x="309" y="384"/>
                  </a:lnTo>
                  <a:lnTo>
                    <a:pt x="284" y="359"/>
                  </a:lnTo>
                  <a:lnTo>
                    <a:pt x="251" y="334"/>
                  </a:lnTo>
                  <a:lnTo>
                    <a:pt x="226" y="309"/>
                  </a:lnTo>
                  <a:lnTo>
                    <a:pt x="209" y="292"/>
                  </a:lnTo>
                  <a:lnTo>
                    <a:pt x="201" y="284"/>
                  </a:lnTo>
                  <a:lnTo>
                    <a:pt x="176" y="259"/>
                  </a:lnTo>
                  <a:lnTo>
                    <a:pt x="142" y="234"/>
                  </a:lnTo>
                  <a:lnTo>
                    <a:pt x="117" y="209"/>
                  </a:lnTo>
                  <a:lnTo>
                    <a:pt x="92" y="175"/>
                  </a:lnTo>
                  <a:lnTo>
                    <a:pt x="67" y="150"/>
                  </a:lnTo>
                  <a:lnTo>
                    <a:pt x="34" y="125"/>
                  </a:lnTo>
                  <a:lnTo>
                    <a:pt x="17" y="109"/>
                  </a:lnTo>
                  <a:lnTo>
                    <a:pt x="9" y="100"/>
                  </a:lnTo>
                  <a:lnTo>
                    <a:pt x="0" y="8"/>
                  </a:lnTo>
                  <a:lnTo>
                    <a:pt x="92" y="0"/>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4"/>
            <p:cNvSpPr/>
            <p:nvPr/>
          </p:nvSpPr>
          <p:spPr>
            <a:xfrm>
              <a:off x="7582660" y="3379371"/>
              <a:ext cx="47453" cy="41682"/>
            </a:xfrm>
            <a:custGeom>
              <a:avLst/>
              <a:gdLst/>
              <a:ahLst/>
              <a:cxnLst/>
              <a:rect l="l" t="t" r="r" b="b"/>
              <a:pathLst>
                <a:path w="962" h="845" extrusionOk="0">
                  <a:moveTo>
                    <a:pt x="93" y="1"/>
                  </a:moveTo>
                  <a:lnTo>
                    <a:pt x="235" y="93"/>
                  </a:lnTo>
                  <a:lnTo>
                    <a:pt x="268" y="118"/>
                  </a:lnTo>
                  <a:lnTo>
                    <a:pt x="301" y="135"/>
                  </a:lnTo>
                  <a:lnTo>
                    <a:pt x="352" y="176"/>
                  </a:lnTo>
                  <a:lnTo>
                    <a:pt x="385" y="193"/>
                  </a:lnTo>
                  <a:lnTo>
                    <a:pt x="402" y="201"/>
                  </a:lnTo>
                  <a:lnTo>
                    <a:pt x="444" y="235"/>
                  </a:lnTo>
                  <a:lnTo>
                    <a:pt x="485" y="260"/>
                  </a:lnTo>
                  <a:lnTo>
                    <a:pt x="485" y="260"/>
                  </a:lnTo>
                  <a:lnTo>
                    <a:pt x="519" y="285"/>
                  </a:lnTo>
                  <a:lnTo>
                    <a:pt x="552" y="318"/>
                  </a:lnTo>
                  <a:lnTo>
                    <a:pt x="594" y="344"/>
                  </a:lnTo>
                  <a:lnTo>
                    <a:pt x="611" y="360"/>
                  </a:lnTo>
                  <a:lnTo>
                    <a:pt x="636" y="377"/>
                  </a:lnTo>
                  <a:lnTo>
                    <a:pt x="686" y="410"/>
                  </a:lnTo>
                  <a:lnTo>
                    <a:pt x="761" y="477"/>
                  </a:lnTo>
                  <a:lnTo>
                    <a:pt x="794" y="502"/>
                  </a:lnTo>
                  <a:lnTo>
                    <a:pt x="936" y="619"/>
                  </a:lnTo>
                  <a:lnTo>
                    <a:pt x="961" y="828"/>
                  </a:lnTo>
                  <a:lnTo>
                    <a:pt x="753" y="845"/>
                  </a:lnTo>
                  <a:lnTo>
                    <a:pt x="602" y="736"/>
                  </a:lnTo>
                  <a:lnTo>
                    <a:pt x="577" y="711"/>
                  </a:lnTo>
                  <a:lnTo>
                    <a:pt x="494" y="644"/>
                  </a:lnTo>
                  <a:lnTo>
                    <a:pt x="452" y="611"/>
                  </a:lnTo>
                  <a:lnTo>
                    <a:pt x="427" y="586"/>
                  </a:lnTo>
                  <a:lnTo>
                    <a:pt x="410" y="577"/>
                  </a:lnTo>
                  <a:lnTo>
                    <a:pt x="368" y="536"/>
                  </a:lnTo>
                  <a:lnTo>
                    <a:pt x="335" y="502"/>
                  </a:lnTo>
                  <a:lnTo>
                    <a:pt x="301" y="477"/>
                  </a:lnTo>
                  <a:lnTo>
                    <a:pt x="301" y="477"/>
                  </a:lnTo>
                  <a:lnTo>
                    <a:pt x="268" y="435"/>
                  </a:lnTo>
                  <a:lnTo>
                    <a:pt x="226" y="394"/>
                  </a:lnTo>
                  <a:lnTo>
                    <a:pt x="210" y="377"/>
                  </a:lnTo>
                  <a:lnTo>
                    <a:pt x="193" y="344"/>
                  </a:lnTo>
                  <a:lnTo>
                    <a:pt x="151" y="293"/>
                  </a:lnTo>
                  <a:lnTo>
                    <a:pt x="126" y="268"/>
                  </a:lnTo>
                  <a:lnTo>
                    <a:pt x="109" y="235"/>
                  </a:lnTo>
                  <a:lnTo>
                    <a:pt x="1" y="93"/>
                  </a:lnTo>
                  <a:lnTo>
                    <a:pt x="1" y="93"/>
                  </a:lnTo>
                  <a:lnTo>
                    <a:pt x="1"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4"/>
            <p:cNvSpPr/>
            <p:nvPr/>
          </p:nvSpPr>
          <p:spPr>
            <a:xfrm>
              <a:off x="9278786" y="3340649"/>
              <a:ext cx="28117" cy="66000"/>
            </a:xfrm>
            <a:custGeom>
              <a:avLst/>
              <a:gdLst/>
              <a:ahLst/>
              <a:cxnLst/>
              <a:rect l="l" t="t" r="r" b="b"/>
              <a:pathLst>
                <a:path w="570" h="1338" extrusionOk="0">
                  <a:moveTo>
                    <a:pt x="394" y="1"/>
                  </a:moveTo>
                  <a:lnTo>
                    <a:pt x="452" y="42"/>
                  </a:lnTo>
                  <a:lnTo>
                    <a:pt x="511" y="93"/>
                  </a:lnTo>
                  <a:lnTo>
                    <a:pt x="511" y="126"/>
                  </a:lnTo>
                  <a:lnTo>
                    <a:pt x="527" y="260"/>
                  </a:lnTo>
                  <a:lnTo>
                    <a:pt x="527" y="327"/>
                  </a:lnTo>
                  <a:lnTo>
                    <a:pt x="527" y="402"/>
                  </a:lnTo>
                  <a:lnTo>
                    <a:pt x="536" y="535"/>
                  </a:lnTo>
                  <a:lnTo>
                    <a:pt x="544" y="661"/>
                  </a:lnTo>
                  <a:lnTo>
                    <a:pt x="544" y="677"/>
                  </a:lnTo>
                  <a:lnTo>
                    <a:pt x="552" y="811"/>
                  </a:lnTo>
                  <a:lnTo>
                    <a:pt x="561" y="953"/>
                  </a:lnTo>
                  <a:lnTo>
                    <a:pt x="569" y="1087"/>
                  </a:lnTo>
                  <a:lnTo>
                    <a:pt x="569" y="1087"/>
                  </a:lnTo>
                  <a:lnTo>
                    <a:pt x="377" y="1337"/>
                  </a:lnTo>
                  <a:lnTo>
                    <a:pt x="126" y="1137"/>
                  </a:lnTo>
                  <a:lnTo>
                    <a:pt x="126" y="1137"/>
                  </a:lnTo>
                  <a:lnTo>
                    <a:pt x="101" y="1003"/>
                  </a:lnTo>
                  <a:lnTo>
                    <a:pt x="85" y="861"/>
                  </a:lnTo>
                  <a:lnTo>
                    <a:pt x="59" y="728"/>
                  </a:lnTo>
                  <a:lnTo>
                    <a:pt x="59" y="711"/>
                  </a:lnTo>
                  <a:lnTo>
                    <a:pt x="43" y="585"/>
                  </a:lnTo>
                  <a:lnTo>
                    <a:pt x="26" y="443"/>
                  </a:lnTo>
                  <a:lnTo>
                    <a:pt x="18" y="368"/>
                  </a:lnTo>
                  <a:lnTo>
                    <a:pt x="9" y="310"/>
                  </a:lnTo>
                  <a:lnTo>
                    <a:pt x="1" y="168"/>
                  </a:lnTo>
                  <a:lnTo>
                    <a:pt x="1" y="134"/>
                  </a:lnTo>
                  <a:lnTo>
                    <a:pt x="51" y="76"/>
                  </a:lnTo>
                  <a:lnTo>
                    <a:pt x="101" y="26"/>
                  </a:lnTo>
                  <a:lnTo>
                    <a:pt x="101" y="26"/>
                  </a:lnTo>
                  <a:lnTo>
                    <a:pt x="385" y="1"/>
                  </a:ln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5872525" y="4731832"/>
              <a:ext cx="656500" cy="658177"/>
            </a:xfrm>
            <a:custGeom>
              <a:avLst/>
              <a:gdLst/>
              <a:ahLst/>
              <a:cxnLst/>
              <a:rect l="l" t="t" r="r" b="b"/>
              <a:pathLst>
                <a:path w="13309" h="13343" extrusionOk="0">
                  <a:moveTo>
                    <a:pt x="5773" y="2649"/>
                  </a:moveTo>
                  <a:cubicBezTo>
                    <a:pt x="5773" y="1989"/>
                    <a:pt x="5865" y="1354"/>
                    <a:pt x="6208" y="770"/>
                  </a:cubicBezTo>
                  <a:lnTo>
                    <a:pt x="6308" y="594"/>
                  </a:lnTo>
                  <a:cubicBezTo>
                    <a:pt x="6341" y="536"/>
                    <a:pt x="6366" y="511"/>
                    <a:pt x="6400" y="469"/>
                  </a:cubicBezTo>
                  <a:cubicBezTo>
                    <a:pt x="6433" y="427"/>
                    <a:pt x="6450" y="410"/>
                    <a:pt x="6466" y="385"/>
                  </a:cubicBezTo>
                  <a:cubicBezTo>
                    <a:pt x="6650" y="151"/>
                    <a:pt x="6934" y="9"/>
                    <a:pt x="7227" y="1"/>
                  </a:cubicBezTo>
                  <a:cubicBezTo>
                    <a:pt x="7444" y="1"/>
                    <a:pt x="7636" y="93"/>
                    <a:pt x="7770" y="260"/>
                  </a:cubicBezTo>
                  <a:cubicBezTo>
                    <a:pt x="7937" y="485"/>
                    <a:pt x="7937" y="786"/>
                    <a:pt x="7954" y="1054"/>
                  </a:cubicBezTo>
                  <a:cubicBezTo>
                    <a:pt x="8129" y="937"/>
                    <a:pt x="8321" y="828"/>
                    <a:pt x="8513" y="736"/>
                  </a:cubicBezTo>
                  <a:cubicBezTo>
                    <a:pt x="9223" y="419"/>
                    <a:pt x="10059" y="736"/>
                    <a:pt x="10376" y="1446"/>
                  </a:cubicBezTo>
                  <a:cubicBezTo>
                    <a:pt x="10827" y="2390"/>
                    <a:pt x="10426" y="3510"/>
                    <a:pt x="9758" y="4404"/>
                  </a:cubicBezTo>
                  <a:cubicBezTo>
                    <a:pt x="10142" y="4278"/>
                    <a:pt x="10543" y="4220"/>
                    <a:pt x="10953" y="4220"/>
                  </a:cubicBezTo>
                  <a:cubicBezTo>
                    <a:pt x="11905" y="4236"/>
                    <a:pt x="12907" y="4738"/>
                    <a:pt x="13083" y="5615"/>
                  </a:cubicBezTo>
                  <a:cubicBezTo>
                    <a:pt x="13308" y="6676"/>
                    <a:pt x="12398" y="7854"/>
                    <a:pt x="11262" y="7954"/>
                  </a:cubicBezTo>
                  <a:cubicBezTo>
                    <a:pt x="11370" y="8146"/>
                    <a:pt x="11462" y="8347"/>
                    <a:pt x="11529" y="8555"/>
                  </a:cubicBezTo>
                  <a:cubicBezTo>
                    <a:pt x="11638" y="9065"/>
                    <a:pt x="11295" y="9566"/>
                    <a:pt x="10769" y="9642"/>
                  </a:cubicBezTo>
                  <a:cubicBezTo>
                    <a:pt x="10234" y="9700"/>
                    <a:pt x="9716" y="9525"/>
                    <a:pt x="9207" y="9224"/>
                  </a:cubicBezTo>
                  <a:cubicBezTo>
                    <a:pt x="9683" y="10084"/>
                    <a:pt x="9883" y="11187"/>
                    <a:pt x="9349" y="12064"/>
                  </a:cubicBezTo>
                  <a:cubicBezTo>
                    <a:pt x="9332" y="12098"/>
                    <a:pt x="9307" y="12131"/>
                    <a:pt x="9282" y="12156"/>
                  </a:cubicBezTo>
                  <a:cubicBezTo>
                    <a:pt x="8872" y="12616"/>
                    <a:pt x="7970" y="12540"/>
                    <a:pt x="7477" y="12098"/>
                  </a:cubicBezTo>
                  <a:cubicBezTo>
                    <a:pt x="7310" y="11939"/>
                    <a:pt x="7060" y="11697"/>
                    <a:pt x="7060" y="11697"/>
                  </a:cubicBezTo>
                  <a:lnTo>
                    <a:pt x="7043" y="11763"/>
                  </a:lnTo>
                  <a:cubicBezTo>
                    <a:pt x="6851" y="12423"/>
                    <a:pt x="6458" y="13342"/>
                    <a:pt x="5539" y="12808"/>
                  </a:cubicBezTo>
                  <a:cubicBezTo>
                    <a:pt x="4913" y="12448"/>
                    <a:pt x="4787" y="11605"/>
                    <a:pt x="4796" y="10995"/>
                  </a:cubicBezTo>
                  <a:cubicBezTo>
                    <a:pt x="4796" y="10903"/>
                    <a:pt x="4796" y="10811"/>
                    <a:pt x="4804" y="10728"/>
                  </a:cubicBezTo>
                  <a:cubicBezTo>
                    <a:pt x="4746" y="10828"/>
                    <a:pt x="4679" y="10928"/>
                    <a:pt x="4612" y="11020"/>
                  </a:cubicBezTo>
                  <a:cubicBezTo>
                    <a:pt x="4228" y="11596"/>
                    <a:pt x="3576" y="12081"/>
                    <a:pt x="2891" y="11789"/>
                  </a:cubicBezTo>
                  <a:cubicBezTo>
                    <a:pt x="2690" y="11705"/>
                    <a:pt x="2523" y="11571"/>
                    <a:pt x="2381" y="11413"/>
                  </a:cubicBezTo>
                  <a:cubicBezTo>
                    <a:pt x="2273" y="11321"/>
                    <a:pt x="2181" y="11212"/>
                    <a:pt x="2106" y="11087"/>
                  </a:cubicBezTo>
                  <a:cubicBezTo>
                    <a:pt x="1805" y="10552"/>
                    <a:pt x="1880" y="9875"/>
                    <a:pt x="2147" y="9357"/>
                  </a:cubicBezTo>
                  <a:cubicBezTo>
                    <a:pt x="2147" y="9357"/>
                    <a:pt x="1437" y="9558"/>
                    <a:pt x="1070" y="9508"/>
                  </a:cubicBezTo>
                  <a:cubicBezTo>
                    <a:pt x="410" y="9408"/>
                    <a:pt x="0" y="8748"/>
                    <a:pt x="193" y="8121"/>
                  </a:cubicBezTo>
                  <a:cubicBezTo>
                    <a:pt x="502" y="7010"/>
                    <a:pt x="1705" y="6317"/>
                    <a:pt x="2782" y="6041"/>
                  </a:cubicBezTo>
                  <a:cubicBezTo>
                    <a:pt x="1905" y="5907"/>
                    <a:pt x="1112" y="5456"/>
                    <a:pt x="552" y="4763"/>
                  </a:cubicBezTo>
                  <a:cubicBezTo>
                    <a:pt x="193" y="4295"/>
                    <a:pt x="226" y="3510"/>
                    <a:pt x="786" y="3209"/>
                  </a:cubicBezTo>
                  <a:cubicBezTo>
                    <a:pt x="1137" y="3017"/>
                    <a:pt x="1571" y="3017"/>
                    <a:pt x="1980" y="3050"/>
                  </a:cubicBezTo>
                  <a:lnTo>
                    <a:pt x="2189" y="3075"/>
                  </a:lnTo>
                  <a:lnTo>
                    <a:pt x="2173" y="3008"/>
                  </a:lnTo>
                  <a:cubicBezTo>
                    <a:pt x="1914" y="2006"/>
                    <a:pt x="2081" y="870"/>
                    <a:pt x="2966" y="293"/>
                  </a:cubicBezTo>
                  <a:cubicBezTo>
                    <a:pt x="3125" y="193"/>
                    <a:pt x="3309" y="135"/>
                    <a:pt x="3492" y="126"/>
                  </a:cubicBezTo>
                  <a:cubicBezTo>
                    <a:pt x="4069" y="135"/>
                    <a:pt x="4520" y="619"/>
                    <a:pt x="4846" y="1029"/>
                  </a:cubicBezTo>
                  <a:cubicBezTo>
                    <a:pt x="5238" y="1521"/>
                    <a:pt x="5548" y="2064"/>
                    <a:pt x="5773"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5995301" y="4850958"/>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6114821" y="4983649"/>
              <a:ext cx="159180" cy="135552"/>
            </a:xfrm>
            <a:custGeom>
              <a:avLst/>
              <a:gdLst/>
              <a:ahLst/>
              <a:cxnLst/>
              <a:rect l="l" t="t" r="r" b="b"/>
              <a:pathLst>
                <a:path w="3227" h="2748" extrusionOk="0">
                  <a:moveTo>
                    <a:pt x="1872" y="0"/>
                  </a:moveTo>
                  <a:cubicBezTo>
                    <a:pt x="1496" y="0"/>
                    <a:pt x="1128" y="117"/>
                    <a:pt x="819" y="343"/>
                  </a:cubicBezTo>
                  <a:cubicBezTo>
                    <a:pt x="1" y="928"/>
                    <a:pt x="118" y="1980"/>
                    <a:pt x="953" y="2532"/>
                  </a:cubicBezTo>
                  <a:cubicBezTo>
                    <a:pt x="1176" y="2682"/>
                    <a:pt x="1414" y="2747"/>
                    <a:pt x="1649" y="2747"/>
                  </a:cubicBezTo>
                  <a:cubicBezTo>
                    <a:pt x="2458" y="2747"/>
                    <a:pt x="3226" y="1963"/>
                    <a:pt x="3200" y="1153"/>
                  </a:cubicBezTo>
                  <a:cubicBezTo>
                    <a:pt x="3184" y="460"/>
                    <a:pt x="2524" y="9"/>
                    <a:pt x="187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4"/>
            <p:cNvSpPr/>
            <p:nvPr/>
          </p:nvSpPr>
          <p:spPr>
            <a:xfrm>
              <a:off x="7009030" y="4489536"/>
              <a:ext cx="651567" cy="663504"/>
            </a:xfrm>
            <a:custGeom>
              <a:avLst/>
              <a:gdLst/>
              <a:ahLst/>
              <a:cxnLst/>
              <a:rect l="l" t="t" r="r" b="b"/>
              <a:pathLst>
                <a:path w="13209" h="13451" extrusionOk="0">
                  <a:moveTo>
                    <a:pt x="10201" y="5155"/>
                  </a:moveTo>
                  <a:cubicBezTo>
                    <a:pt x="10836" y="4996"/>
                    <a:pt x="11479" y="4938"/>
                    <a:pt x="12131" y="5122"/>
                  </a:cubicBezTo>
                  <a:cubicBezTo>
                    <a:pt x="12198" y="5139"/>
                    <a:pt x="12265" y="5164"/>
                    <a:pt x="12323" y="5189"/>
                  </a:cubicBezTo>
                  <a:cubicBezTo>
                    <a:pt x="12390" y="5214"/>
                    <a:pt x="12423" y="5222"/>
                    <a:pt x="12473" y="5247"/>
                  </a:cubicBezTo>
                  <a:cubicBezTo>
                    <a:pt x="12515" y="5264"/>
                    <a:pt x="12540" y="5281"/>
                    <a:pt x="12565" y="5289"/>
                  </a:cubicBezTo>
                  <a:cubicBezTo>
                    <a:pt x="12841" y="5414"/>
                    <a:pt x="13042" y="5648"/>
                    <a:pt x="13125" y="5941"/>
                  </a:cubicBezTo>
                  <a:cubicBezTo>
                    <a:pt x="13175" y="6141"/>
                    <a:pt x="13133" y="6358"/>
                    <a:pt x="13000" y="6525"/>
                  </a:cubicBezTo>
                  <a:cubicBezTo>
                    <a:pt x="12824" y="6734"/>
                    <a:pt x="12540" y="6818"/>
                    <a:pt x="12281" y="6893"/>
                  </a:cubicBezTo>
                  <a:cubicBezTo>
                    <a:pt x="12440" y="7035"/>
                    <a:pt x="12590" y="7194"/>
                    <a:pt x="12724" y="7361"/>
                  </a:cubicBezTo>
                  <a:cubicBezTo>
                    <a:pt x="13209" y="7971"/>
                    <a:pt x="13108" y="8864"/>
                    <a:pt x="12490" y="9341"/>
                  </a:cubicBezTo>
                  <a:cubicBezTo>
                    <a:pt x="11680" y="10009"/>
                    <a:pt x="10502" y="9900"/>
                    <a:pt x="9466" y="9458"/>
                  </a:cubicBezTo>
                  <a:cubicBezTo>
                    <a:pt x="9675" y="9800"/>
                    <a:pt x="9834" y="10176"/>
                    <a:pt x="9934" y="10569"/>
                  </a:cubicBezTo>
                  <a:cubicBezTo>
                    <a:pt x="10143" y="11496"/>
                    <a:pt x="9900" y="12599"/>
                    <a:pt x="9098" y="12983"/>
                  </a:cubicBezTo>
                  <a:cubicBezTo>
                    <a:pt x="8121" y="13451"/>
                    <a:pt x="6759" y="12849"/>
                    <a:pt x="6383" y="11772"/>
                  </a:cubicBezTo>
                  <a:cubicBezTo>
                    <a:pt x="6233" y="11930"/>
                    <a:pt x="6058" y="12064"/>
                    <a:pt x="5865" y="12181"/>
                  </a:cubicBezTo>
                  <a:cubicBezTo>
                    <a:pt x="5398" y="12415"/>
                    <a:pt x="4830" y="12198"/>
                    <a:pt x="4637" y="11705"/>
                  </a:cubicBezTo>
                  <a:cubicBezTo>
                    <a:pt x="4445" y="11195"/>
                    <a:pt x="4495" y="10652"/>
                    <a:pt x="4662" y="10092"/>
                  </a:cubicBezTo>
                  <a:cubicBezTo>
                    <a:pt x="3936" y="10761"/>
                    <a:pt x="2916" y="11229"/>
                    <a:pt x="1939" y="10920"/>
                  </a:cubicBezTo>
                  <a:cubicBezTo>
                    <a:pt x="1897" y="10903"/>
                    <a:pt x="1864" y="10886"/>
                    <a:pt x="1830" y="10869"/>
                  </a:cubicBezTo>
                  <a:cubicBezTo>
                    <a:pt x="1287" y="10585"/>
                    <a:pt x="1145" y="9691"/>
                    <a:pt x="1455" y="9107"/>
                  </a:cubicBezTo>
                  <a:cubicBezTo>
                    <a:pt x="1563" y="8898"/>
                    <a:pt x="1739" y="8614"/>
                    <a:pt x="1739" y="8614"/>
                  </a:cubicBezTo>
                  <a:lnTo>
                    <a:pt x="1672" y="8614"/>
                  </a:lnTo>
                  <a:cubicBezTo>
                    <a:pt x="978" y="8580"/>
                    <a:pt x="1" y="8430"/>
                    <a:pt x="293" y="7411"/>
                  </a:cubicBezTo>
                  <a:cubicBezTo>
                    <a:pt x="494" y="6709"/>
                    <a:pt x="1279" y="6383"/>
                    <a:pt x="1881" y="6241"/>
                  </a:cubicBezTo>
                  <a:cubicBezTo>
                    <a:pt x="1964" y="6225"/>
                    <a:pt x="2048" y="6208"/>
                    <a:pt x="2140" y="6191"/>
                  </a:cubicBezTo>
                  <a:cubicBezTo>
                    <a:pt x="2023" y="6149"/>
                    <a:pt x="1914" y="6116"/>
                    <a:pt x="1805" y="6074"/>
                  </a:cubicBezTo>
                  <a:cubicBezTo>
                    <a:pt x="1154" y="5840"/>
                    <a:pt x="527" y="5331"/>
                    <a:pt x="644" y="4587"/>
                  </a:cubicBezTo>
                  <a:cubicBezTo>
                    <a:pt x="678" y="4378"/>
                    <a:pt x="761" y="4178"/>
                    <a:pt x="886" y="4002"/>
                  </a:cubicBezTo>
                  <a:cubicBezTo>
                    <a:pt x="945" y="3877"/>
                    <a:pt x="1028" y="3760"/>
                    <a:pt x="1137" y="3660"/>
                  </a:cubicBezTo>
                  <a:cubicBezTo>
                    <a:pt x="1580" y="3234"/>
                    <a:pt x="2257" y="3134"/>
                    <a:pt x="2825" y="3276"/>
                  </a:cubicBezTo>
                  <a:cubicBezTo>
                    <a:pt x="2825" y="3276"/>
                    <a:pt x="2449" y="2632"/>
                    <a:pt x="2415" y="2265"/>
                  </a:cubicBezTo>
                  <a:cubicBezTo>
                    <a:pt x="2348" y="1605"/>
                    <a:pt x="2891" y="1045"/>
                    <a:pt x="3551" y="1087"/>
                  </a:cubicBezTo>
                  <a:cubicBezTo>
                    <a:pt x="4713" y="1112"/>
                    <a:pt x="5665" y="2106"/>
                    <a:pt x="6191" y="3092"/>
                  </a:cubicBezTo>
                  <a:cubicBezTo>
                    <a:pt x="6108" y="2206"/>
                    <a:pt x="6358" y="1321"/>
                    <a:pt x="6893" y="619"/>
                  </a:cubicBezTo>
                  <a:cubicBezTo>
                    <a:pt x="7261" y="151"/>
                    <a:pt x="8029" y="1"/>
                    <a:pt x="8455" y="469"/>
                  </a:cubicBezTo>
                  <a:cubicBezTo>
                    <a:pt x="8723" y="761"/>
                    <a:pt x="8831" y="1179"/>
                    <a:pt x="8898" y="1588"/>
                  </a:cubicBezTo>
                  <a:lnTo>
                    <a:pt x="8931" y="1797"/>
                  </a:lnTo>
                  <a:lnTo>
                    <a:pt x="8982" y="1763"/>
                  </a:lnTo>
                  <a:cubicBezTo>
                    <a:pt x="9900" y="1271"/>
                    <a:pt x="11045" y="1162"/>
                    <a:pt x="11814" y="1880"/>
                  </a:cubicBezTo>
                  <a:cubicBezTo>
                    <a:pt x="11947" y="2006"/>
                    <a:pt x="12047" y="2173"/>
                    <a:pt x="12098" y="2348"/>
                  </a:cubicBezTo>
                  <a:cubicBezTo>
                    <a:pt x="12231" y="2908"/>
                    <a:pt x="11872" y="3468"/>
                    <a:pt x="11555" y="3885"/>
                  </a:cubicBezTo>
                  <a:cubicBezTo>
                    <a:pt x="11170" y="4378"/>
                    <a:pt x="10711"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4"/>
            <p:cNvSpPr/>
            <p:nvPr/>
          </p:nvSpPr>
          <p:spPr>
            <a:xfrm>
              <a:off x="7110842" y="4642007"/>
              <a:ext cx="436450" cy="359006"/>
            </a:xfrm>
            <a:custGeom>
              <a:avLst/>
              <a:gdLst/>
              <a:ahLst/>
              <a:cxnLst/>
              <a:rect l="l" t="t" r="r" b="b"/>
              <a:pathLst>
                <a:path w="8848" h="7278" extrusionOk="0">
                  <a:moveTo>
                    <a:pt x="6015" y="1"/>
                  </a:moveTo>
                  <a:lnTo>
                    <a:pt x="5781" y="84"/>
                  </a:lnTo>
                  <a:cubicBezTo>
                    <a:pt x="5781" y="84"/>
                    <a:pt x="5531" y="569"/>
                    <a:pt x="5389" y="920"/>
                  </a:cubicBezTo>
                  <a:cubicBezTo>
                    <a:pt x="5330" y="1062"/>
                    <a:pt x="5280" y="1204"/>
                    <a:pt x="5230" y="1354"/>
                  </a:cubicBezTo>
                  <a:cubicBezTo>
                    <a:pt x="5188" y="1488"/>
                    <a:pt x="5146" y="1621"/>
                    <a:pt x="5105" y="1763"/>
                  </a:cubicBezTo>
                  <a:cubicBezTo>
                    <a:pt x="5046" y="2014"/>
                    <a:pt x="4971" y="2273"/>
                    <a:pt x="4887" y="2524"/>
                  </a:cubicBezTo>
                  <a:cubicBezTo>
                    <a:pt x="4821" y="2674"/>
                    <a:pt x="4779" y="2841"/>
                    <a:pt x="4779" y="3017"/>
                  </a:cubicBezTo>
                  <a:cubicBezTo>
                    <a:pt x="4779" y="3017"/>
                    <a:pt x="4749" y="3058"/>
                    <a:pt x="4773" y="3058"/>
                  </a:cubicBezTo>
                  <a:cubicBezTo>
                    <a:pt x="4795" y="3058"/>
                    <a:pt x="4862" y="3023"/>
                    <a:pt x="5038" y="2891"/>
                  </a:cubicBezTo>
                  <a:cubicBezTo>
                    <a:pt x="5172" y="2716"/>
                    <a:pt x="5280" y="2540"/>
                    <a:pt x="5372" y="2348"/>
                  </a:cubicBezTo>
                  <a:lnTo>
                    <a:pt x="5564" y="1839"/>
                  </a:lnTo>
                  <a:cubicBezTo>
                    <a:pt x="5731" y="1312"/>
                    <a:pt x="5873" y="778"/>
                    <a:pt x="6082" y="268"/>
                  </a:cubicBezTo>
                  <a:cubicBezTo>
                    <a:pt x="6116" y="193"/>
                    <a:pt x="6015" y="1"/>
                    <a:pt x="6015" y="1"/>
                  </a:cubicBezTo>
                  <a:close/>
                  <a:moveTo>
                    <a:pt x="7987" y="502"/>
                  </a:moveTo>
                  <a:lnTo>
                    <a:pt x="7795" y="560"/>
                  </a:lnTo>
                  <a:cubicBezTo>
                    <a:pt x="7319" y="1204"/>
                    <a:pt x="6592" y="1839"/>
                    <a:pt x="5915" y="2449"/>
                  </a:cubicBezTo>
                  <a:cubicBezTo>
                    <a:pt x="5029" y="3225"/>
                    <a:pt x="5531" y="2808"/>
                    <a:pt x="5096" y="3058"/>
                  </a:cubicBezTo>
                  <a:cubicBezTo>
                    <a:pt x="5096" y="3058"/>
                    <a:pt x="4971" y="3234"/>
                    <a:pt x="5071" y="3259"/>
                  </a:cubicBezTo>
                  <a:cubicBezTo>
                    <a:pt x="5074" y="3260"/>
                    <a:pt x="5076" y="3261"/>
                    <a:pt x="5079" y="3261"/>
                  </a:cubicBezTo>
                  <a:cubicBezTo>
                    <a:pt x="5097" y="3261"/>
                    <a:pt x="5121" y="3242"/>
                    <a:pt x="5121" y="3242"/>
                  </a:cubicBezTo>
                  <a:lnTo>
                    <a:pt x="5172" y="3276"/>
                  </a:lnTo>
                  <a:cubicBezTo>
                    <a:pt x="5172" y="3276"/>
                    <a:pt x="5531" y="3242"/>
                    <a:pt x="5556" y="3234"/>
                  </a:cubicBezTo>
                  <a:cubicBezTo>
                    <a:pt x="5890" y="3067"/>
                    <a:pt x="6199" y="2850"/>
                    <a:pt x="6458" y="2591"/>
                  </a:cubicBezTo>
                  <a:cubicBezTo>
                    <a:pt x="6909" y="2164"/>
                    <a:pt x="7678" y="1346"/>
                    <a:pt x="7678" y="1346"/>
                  </a:cubicBezTo>
                  <a:cubicBezTo>
                    <a:pt x="7836" y="1095"/>
                    <a:pt x="7945" y="803"/>
                    <a:pt x="7987" y="502"/>
                  </a:cubicBezTo>
                  <a:close/>
                  <a:moveTo>
                    <a:pt x="5213" y="3635"/>
                  </a:moveTo>
                  <a:cubicBezTo>
                    <a:pt x="5220" y="3637"/>
                    <a:pt x="5225" y="3638"/>
                    <a:pt x="5229" y="3639"/>
                  </a:cubicBezTo>
                  <a:lnTo>
                    <a:pt x="5229" y="3639"/>
                  </a:lnTo>
                  <a:cubicBezTo>
                    <a:pt x="5229" y="3637"/>
                    <a:pt x="5237" y="3635"/>
                    <a:pt x="5263" y="3635"/>
                  </a:cubicBezTo>
                  <a:close/>
                  <a:moveTo>
                    <a:pt x="5229" y="3639"/>
                  </a:moveTo>
                  <a:cubicBezTo>
                    <a:pt x="5230" y="3642"/>
                    <a:pt x="5244" y="3646"/>
                    <a:pt x="5247" y="3646"/>
                  </a:cubicBezTo>
                  <a:cubicBezTo>
                    <a:pt x="5249" y="3646"/>
                    <a:pt x="5246" y="3644"/>
                    <a:pt x="5229" y="3639"/>
                  </a:cubicBezTo>
                  <a:close/>
                  <a:moveTo>
                    <a:pt x="1674" y="1961"/>
                  </a:moveTo>
                  <a:cubicBezTo>
                    <a:pt x="1472" y="1961"/>
                    <a:pt x="1277" y="2010"/>
                    <a:pt x="1095" y="2098"/>
                  </a:cubicBezTo>
                  <a:lnTo>
                    <a:pt x="1220" y="2240"/>
                  </a:lnTo>
                  <a:cubicBezTo>
                    <a:pt x="1345" y="2273"/>
                    <a:pt x="1462" y="2315"/>
                    <a:pt x="1571" y="2357"/>
                  </a:cubicBezTo>
                  <a:cubicBezTo>
                    <a:pt x="2248" y="2582"/>
                    <a:pt x="2891" y="2900"/>
                    <a:pt x="3492" y="3284"/>
                  </a:cubicBezTo>
                  <a:cubicBezTo>
                    <a:pt x="4094" y="3685"/>
                    <a:pt x="4142" y="3763"/>
                    <a:pt x="4172" y="3763"/>
                  </a:cubicBezTo>
                  <a:cubicBezTo>
                    <a:pt x="4187" y="3763"/>
                    <a:pt x="4197" y="3743"/>
                    <a:pt x="4269" y="3735"/>
                  </a:cubicBezTo>
                  <a:cubicBezTo>
                    <a:pt x="4286" y="3735"/>
                    <a:pt x="4294" y="3727"/>
                    <a:pt x="4303" y="3718"/>
                  </a:cubicBezTo>
                  <a:cubicBezTo>
                    <a:pt x="4436" y="3585"/>
                    <a:pt x="4395" y="3668"/>
                    <a:pt x="4228" y="3426"/>
                  </a:cubicBezTo>
                  <a:cubicBezTo>
                    <a:pt x="4228" y="3426"/>
                    <a:pt x="4010" y="3192"/>
                    <a:pt x="3860" y="3025"/>
                  </a:cubicBezTo>
                  <a:cubicBezTo>
                    <a:pt x="3459" y="2616"/>
                    <a:pt x="1763" y="1964"/>
                    <a:pt x="1763" y="1964"/>
                  </a:cubicBezTo>
                  <a:cubicBezTo>
                    <a:pt x="1733" y="1962"/>
                    <a:pt x="1704" y="1961"/>
                    <a:pt x="1674" y="1961"/>
                  </a:cubicBezTo>
                  <a:close/>
                  <a:moveTo>
                    <a:pt x="2899" y="318"/>
                  </a:moveTo>
                  <a:lnTo>
                    <a:pt x="2908" y="444"/>
                  </a:lnTo>
                  <a:cubicBezTo>
                    <a:pt x="3217" y="769"/>
                    <a:pt x="3484" y="1129"/>
                    <a:pt x="3718" y="1513"/>
                  </a:cubicBezTo>
                  <a:cubicBezTo>
                    <a:pt x="3935" y="1905"/>
                    <a:pt x="4111" y="2306"/>
                    <a:pt x="4261" y="2724"/>
                  </a:cubicBezTo>
                  <a:cubicBezTo>
                    <a:pt x="4403" y="3209"/>
                    <a:pt x="4629" y="3877"/>
                    <a:pt x="4629" y="3877"/>
                  </a:cubicBezTo>
                  <a:lnTo>
                    <a:pt x="4771" y="3501"/>
                  </a:lnTo>
                  <a:cubicBezTo>
                    <a:pt x="4729" y="3025"/>
                    <a:pt x="4712" y="2858"/>
                    <a:pt x="4679" y="2666"/>
                  </a:cubicBezTo>
                  <a:cubicBezTo>
                    <a:pt x="4679" y="2616"/>
                    <a:pt x="4662" y="2565"/>
                    <a:pt x="4654" y="2515"/>
                  </a:cubicBezTo>
                  <a:cubicBezTo>
                    <a:pt x="4520" y="1972"/>
                    <a:pt x="3893" y="1078"/>
                    <a:pt x="3893" y="1078"/>
                  </a:cubicBezTo>
                  <a:cubicBezTo>
                    <a:pt x="3534" y="686"/>
                    <a:pt x="2899" y="318"/>
                    <a:pt x="2899" y="318"/>
                  </a:cubicBezTo>
                  <a:close/>
                  <a:moveTo>
                    <a:pt x="4808" y="4629"/>
                  </a:moveTo>
                  <a:cubicBezTo>
                    <a:pt x="4809" y="4632"/>
                    <a:pt x="4809" y="4636"/>
                    <a:pt x="4810" y="4640"/>
                  </a:cubicBezTo>
                  <a:lnTo>
                    <a:pt x="4810" y="4640"/>
                  </a:lnTo>
                  <a:lnTo>
                    <a:pt x="4812" y="4629"/>
                  </a:lnTo>
                  <a:close/>
                  <a:moveTo>
                    <a:pt x="4804" y="4629"/>
                  </a:moveTo>
                  <a:cubicBezTo>
                    <a:pt x="4704" y="4646"/>
                    <a:pt x="4796" y="4721"/>
                    <a:pt x="4796" y="4721"/>
                  </a:cubicBezTo>
                  <a:cubicBezTo>
                    <a:pt x="4824" y="4711"/>
                    <a:pt x="4817" y="4668"/>
                    <a:pt x="4810" y="4640"/>
                  </a:cubicBezTo>
                  <a:lnTo>
                    <a:pt x="4810" y="4640"/>
                  </a:lnTo>
                  <a:lnTo>
                    <a:pt x="4809" y="4648"/>
                  </a:lnTo>
                  <a:lnTo>
                    <a:pt x="4809" y="4648"/>
                  </a:lnTo>
                  <a:cubicBezTo>
                    <a:pt x="4807" y="4641"/>
                    <a:pt x="4806" y="4634"/>
                    <a:pt x="4804" y="4629"/>
                  </a:cubicBezTo>
                  <a:close/>
                  <a:moveTo>
                    <a:pt x="5389" y="4027"/>
                  </a:moveTo>
                  <a:cubicBezTo>
                    <a:pt x="4963" y="4103"/>
                    <a:pt x="5263" y="4119"/>
                    <a:pt x="5263" y="4119"/>
                  </a:cubicBezTo>
                  <a:cubicBezTo>
                    <a:pt x="5263" y="4119"/>
                    <a:pt x="5121" y="4136"/>
                    <a:pt x="5430" y="4245"/>
                  </a:cubicBezTo>
                  <a:lnTo>
                    <a:pt x="5489" y="4270"/>
                  </a:lnTo>
                  <a:cubicBezTo>
                    <a:pt x="5488" y="4269"/>
                    <a:pt x="5487" y="4269"/>
                    <a:pt x="5487" y="4269"/>
                  </a:cubicBezTo>
                  <a:lnTo>
                    <a:pt x="5487" y="4269"/>
                  </a:lnTo>
                  <a:cubicBezTo>
                    <a:pt x="5482" y="4269"/>
                    <a:pt x="5688" y="4356"/>
                    <a:pt x="5840" y="4420"/>
                  </a:cubicBezTo>
                  <a:cubicBezTo>
                    <a:pt x="6057" y="4504"/>
                    <a:pt x="6533" y="4654"/>
                    <a:pt x="6533" y="4654"/>
                  </a:cubicBezTo>
                  <a:cubicBezTo>
                    <a:pt x="7169" y="4800"/>
                    <a:pt x="7811" y="4876"/>
                    <a:pt x="8459" y="4876"/>
                  </a:cubicBezTo>
                  <a:cubicBezTo>
                    <a:pt x="8552" y="4876"/>
                    <a:pt x="8645" y="4874"/>
                    <a:pt x="8739" y="4871"/>
                  </a:cubicBezTo>
                  <a:lnTo>
                    <a:pt x="8847" y="4763"/>
                  </a:lnTo>
                  <a:lnTo>
                    <a:pt x="8655" y="4646"/>
                  </a:lnTo>
                  <a:cubicBezTo>
                    <a:pt x="8146" y="4629"/>
                    <a:pt x="7644" y="4554"/>
                    <a:pt x="7151" y="4437"/>
                  </a:cubicBezTo>
                  <a:cubicBezTo>
                    <a:pt x="6199" y="4220"/>
                    <a:pt x="6550" y="4286"/>
                    <a:pt x="6433" y="4261"/>
                  </a:cubicBezTo>
                  <a:cubicBezTo>
                    <a:pt x="6082" y="4161"/>
                    <a:pt x="5740" y="4086"/>
                    <a:pt x="5389" y="4027"/>
                  </a:cubicBezTo>
                  <a:close/>
                  <a:moveTo>
                    <a:pt x="3182" y="3644"/>
                  </a:moveTo>
                  <a:cubicBezTo>
                    <a:pt x="2424" y="3644"/>
                    <a:pt x="1664" y="3895"/>
                    <a:pt x="969" y="4220"/>
                  </a:cubicBezTo>
                  <a:cubicBezTo>
                    <a:pt x="911" y="4253"/>
                    <a:pt x="502" y="4462"/>
                    <a:pt x="209" y="4654"/>
                  </a:cubicBezTo>
                  <a:cubicBezTo>
                    <a:pt x="117" y="4712"/>
                    <a:pt x="42" y="4796"/>
                    <a:pt x="0" y="4896"/>
                  </a:cubicBezTo>
                  <a:lnTo>
                    <a:pt x="142" y="4938"/>
                  </a:lnTo>
                  <a:cubicBezTo>
                    <a:pt x="343" y="4863"/>
                    <a:pt x="543" y="4788"/>
                    <a:pt x="752" y="4721"/>
                  </a:cubicBezTo>
                  <a:cubicBezTo>
                    <a:pt x="1395" y="4520"/>
                    <a:pt x="769" y="4712"/>
                    <a:pt x="1421" y="4512"/>
                  </a:cubicBezTo>
                  <a:cubicBezTo>
                    <a:pt x="2022" y="4328"/>
                    <a:pt x="3384" y="4169"/>
                    <a:pt x="3384" y="4169"/>
                  </a:cubicBezTo>
                  <a:cubicBezTo>
                    <a:pt x="4010" y="4128"/>
                    <a:pt x="4403" y="4111"/>
                    <a:pt x="4403" y="4111"/>
                  </a:cubicBezTo>
                  <a:cubicBezTo>
                    <a:pt x="4537" y="4052"/>
                    <a:pt x="4244" y="3835"/>
                    <a:pt x="4236" y="3827"/>
                  </a:cubicBezTo>
                  <a:cubicBezTo>
                    <a:pt x="3890" y="3699"/>
                    <a:pt x="3536" y="3644"/>
                    <a:pt x="3182" y="3644"/>
                  </a:cubicBezTo>
                  <a:close/>
                  <a:moveTo>
                    <a:pt x="4080" y="4276"/>
                  </a:moveTo>
                  <a:cubicBezTo>
                    <a:pt x="3987" y="4276"/>
                    <a:pt x="3902" y="4286"/>
                    <a:pt x="3902" y="4286"/>
                  </a:cubicBezTo>
                  <a:cubicBezTo>
                    <a:pt x="3016" y="4470"/>
                    <a:pt x="2832" y="4621"/>
                    <a:pt x="2197" y="4938"/>
                  </a:cubicBezTo>
                  <a:cubicBezTo>
                    <a:pt x="1771" y="5147"/>
                    <a:pt x="1220" y="5865"/>
                    <a:pt x="1220" y="5865"/>
                  </a:cubicBezTo>
                  <a:lnTo>
                    <a:pt x="1354" y="5865"/>
                  </a:lnTo>
                  <a:cubicBezTo>
                    <a:pt x="2022" y="5306"/>
                    <a:pt x="2799" y="5105"/>
                    <a:pt x="3442" y="4754"/>
                  </a:cubicBezTo>
                  <a:lnTo>
                    <a:pt x="4236" y="4412"/>
                  </a:lnTo>
                  <a:cubicBezTo>
                    <a:pt x="4219" y="4403"/>
                    <a:pt x="4303" y="4395"/>
                    <a:pt x="4294" y="4387"/>
                  </a:cubicBezTo>
                  <a:cubicBezTo>
                    <a:pt x="4342" y="4295"/>
                    <a:pt x="4205" y="4276"/>
                    <a:pt x="4080" y="4276"/>
                  </a:cubicBezTo>
                  <a:close/>
                  <a:moveTo>
                    <a:pt x="4611" y="4831"/>
                  </a:moveTo>
                  <a:cubicBezTo>
                    <a:pt x="4587" y="4831"/>
                    <a:pt x="4587" y="4913"/>
                    <a:pt x="4587" y="4913"/>
                  </a:cubicBezTo>
                  <a:cubicBezTo>
                    <a:pt x="4587" y="4913"/>
                    <a:pt x="4576" y="4887"/>
                    <a:pt x="4574" y="4887"/>
                  </a:cubicBezTo>
                  <a:lnTo>
                    <a:pt x="4574" y="4887"/>
                  </a:lnTo>
                  <a:cubicBezTo>
                    <a:pt x="4573" y="4887"/>
                    <a:pt x="4577" y="4904"/>
                    <a:pt x="4595" y="4963"/>
                  </a:cubicBezTo>
                  <a:cubicBezTo>
                    <a:pt x="4879" y="5999"/>
                    <a:pt x="4720" y="5423"/>
                    <a:pt x="4762" y="5807"/>
                  </a:cubicBezTo>
                  <a:cubicBezTo>
                    <a:pt x="4812" y="6283"/>
                    <a:pt x="5088" y="7260"/>
                    <a:pt x="5088" y="7260"/>
                  </a:cubicBezTo>
                  <a:lnTo>
                    <a:pt x="5155" y="7160"/>
                  </a:lnTo>
                  <a:cubicBezTo>
                    <a:pt x="5121" y="6843"/>
                    <a:pt x="5105" y="6525"/>
                    <a:pt x="5071" y="6216"/>
                  </a:cubicBezTo>
                  <a:cubicBezTo>
                    <a:pt x="5046" y="6016"/>
                    <a:pt x="5013" y="5815"/>
                    <a:pt x="4971" y="5623"/>
                  </a:cubicBezTo>
                  <a:cubicBezTo>
                    <a:pt x="4963" y="5598"/>
                    <a:pt x="4954" y="5581"/>
                    <a:pt x="4954" y="5556"/>
                  </a:cubicBezTo>
                  <a:cubicBezTo>
                    <a:pt x="4938" y="5514"/>
                    <a:pt x="4812" y="5205"/>
                    <a:pt x="4670" y="4913"/>
                  </a:cubicBezTo>
                  <a:cubicBezTo>
                    <a:pt x="4642" y="4852"/>
                    <a:pt x="4624" y="4831"/>
                    <a:pt x="4611" y="4831"/>
                  </a:cubicBezTo>
                  <a:close/>
                  <a:moveTo>
                    <a:pt x="4807" y="4609"/>
                  </a:moveTo>
                  <a:cubicBezTo>
                    <a:pt x="4804" y="4609"/>
                    <a:pt x="4804" y="4615"/>
                    <a:pt x="4804" y="4629"/>
                  </a:cubicBezTo>
                  <a:lnTo>
                    <a:pt x="4808" y="4629"/>
                  </a:lnTo>
                  <a:cubicBezTo>
                    <a:pt x="4806" y="4621"/>
                    <a:pt x="4805" y="4615"/>
                    <a:pt x="4807" y="4615"/>
                  </a:cubicBezTo>
                  <a:lnTo>
                    <a:pt x="4807" y="4615"/>
                  </a:lnTo>
                  <a:cubicBezTo>
                    <a:pt x="4812" y="4615"/>
                    <a:pt x="4844" y="4666"/>
                    <a:pt x="4954" y="4838"/>
                  </a:cubicBezTo>
                  <a:cubicBezTo>
                    <a:pt x="5146" y="5147"/>
                    <a:pt x="5305" y="5473"/>
                    <a:pt x="5439" y="5815"/>
                  </a:cubicBezTo>
                  <a:cubicBezTo>
                    <a:pt x="5573" y="6133"/>
                    <a:pt x="5915" y="7277"/>
                    <a:pt x="5915" y="7277"/>
                  </a:cubicBezTo>
                  <a:lnTo>
                    <a:pt x="5982" y="7202"/>
                  </a:lnTo>
                  <a:cubicBezTo>
                    <a:pt x="5974" y="6893"/>
                    <a:pt x="5940" y="6592"/>
                    <a:pt x="5882" y="6291"/>
                  </a:cubicBezTo>
                  <a:cubicBezTo>
                    <a:pt x="5840" y="6141"/>
                    <a:pt x="5790" y="5982"/>
                    <a:pt x="5731" y="5832"/>
                  </a:cubicBezTo>
                  <a:cubicBezTo>
                    <a:pt x="5554" y="5380"/>
                    <a:pt x="5431" y="4618"/>
                    <a:pt x="4882" y="4618"/>
                  </a:cubicBezTo>
                  <a:cubicBezTo>
                    <a:pt x="4862" y="4618"/>
                    <a:pt x="4842" y="4619"/>
                    <a:pt x="4821" y="4621"/>
                  </a:cubicBezTo>
                  <a:cubicBezTo>
                    <a:pt x="4813" y="4613"/>
                    <a:pt x="4809" y="4609"/>
                    <a:pt x="4807" y="46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a:off x="7256161" y="4759012"/>
              <a:ext cx="157601" cy="142606"/>
            </a:xfrm>
            <a:custGeom>
              <a:avLst/>
              <a:gdLst/>
              <a:ahLst/>
              <a:cxnLst/>
              <a:rect l="l" t="t" r="r" b="b"/>
              <a:pathLst>
                <a:path w="3195" h="2891" extrusionOk="0">
                  <a:moveTo>
                    <a:pt x="1627" y="0"/>
                  </a:moveTo>
                  <a:cubicBezTo>
                    <a:pt x="1089" y="0"/>
                    <a:pt x="587" y="373"/>
                    <a:pt x="363" y="987"/>
                  </a:cubicBezTo>
                  <a:cubicBezTo>
                    <a:pt x="1" y="1984"/>
                    <a:pt x="965" y="2890"/>
                    <a:pt x="1891" y="2890"/>
                  </a:cubicBezTo>
                  <a:cubicBezTo>
                    <a:pt x="2013" y="2890"/>
                    <a:pt x="2134" y="2875"/>
                    <a:pt x="2251" y="2842"/>
                  </a:cubicBezTo>
                  <a:cubicBezTo>
                    <a:pt x="2927" y="2650"/>
                    <a:pt x="3195" y="1898"/>
                    <a:pt x="3053" y="1271"/>
                  </a:cubicBezTo>
                  <a:cubicBezTo>
                    <a:pt x="2961" y="904"/>
                    <a:pt x="2752" y="578"/>
                    <a:pt x="2468" y="327"/>
                  </a:cubicBezTo>
                  <a:cubicBezTo>
                    <a:pt x="2201" y="103"/>
                    <a:pt x="1909" y="0"/>
                    <a:pt x="16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4"/>
            <p:cNvSpPr/>
            <p:nvPr/>
          </p:nvSpPr>
          <p:spPr>
            <a:xfrm>
              <a:off x="8680443" y="3934059"/>
              <a:ext cx="651962" cy="663504"/>
            </a:xfrm>
            <a:custGeom>
              <a:avLst/>
              <a:gdLst/>
              <a:ahLst/>
              <a:cxnLst/>
              <a:rect l="l" t="t" r="r" b="b"/>
              <a:pathLst>
                <a:path w="13217" h="13451" extrusionOk="0">
                  <a:moveTo>
                    <a:pt x="10201" y="5155"/>
                  </a:moveTo>
                  <a:cubicBezTo>
                    <a:pt x="10844" y="4996"/>
                    <a:pt x="11479" y="4938"/>
                    <a:pt x="12139" y="5122"/>
                  </a:cubicBezTo>
                  <a:cubicBezTo>
                    <a:pt x="12198" y="5147"/>
                    <a:pt x="12265" y="5163"/>
                    <a:pt x="12331" y="5188"/>
                  </a:cubicBezTo>
                  <a:cubicBezTo>
                    <a:pt x="12390" y="5213"/>
                    <a:pt x="12432" y="5222"/>
                    <a:pt x="12473" y="5247"/>
                  </a:cubicBezTo>
                  <a:cubicBezTo>
                    <a:pt x="12524" y="5264"/>
                    <a:pt x="12540" y="5280"/>
                    <a:pt x="12574" y="5289"/>
                  </a:cubicBezTo>
                  <a:cubicBezTo>
                    <a:pt x="12841" y="5414"/>
                    <a:pt x="13042" y="5648"/>
                    <a:pt x="13125" y="5940"/>
                  </a:cubicBezTo>
                  <a:cubicBezTo>
                    <a:pt x="13184" y="6141"/>
                    <a:pt x="13133" y="6358"/>
                    <a:pt x="13008" y="6525"/>
                  </a:cubicBezTo>
                  <a:cubicBezTo>
                    <a:pt x="12824" y="6734"/>
                    <a:pt x="12540" y="6817"/>
                    <a:pt x="12290" y="6893"/>
                  </a:cubicBezTo>
                  <a:cubicBezTo>
                    <a:pt x="12440" y="7035"/>
                    <a:pt x="12590" y="7193"/>
                    <a:pt x="12732" y="7360"/>
                  </a:cubicBezTo>
                  <a:cubicBezTo>
                    <a:pt x="13217" y="7970"/>
                    <a:pt x="13108" y="8864"/>
                    <a:pt x="12490" y="9340"/>
                  </a:cubicBezTo>
                  <a:cubicBezTo>
                    <a:pt x="11688" y="10009"/>
                    <a:pt x="10510" y="9900"/>
                    <a:pt x="9474" y="9457"/>
                  </a:cubicBezTo>
                  <a:cubicBezTo>
                    <a:pt x="9683" y="9800"/>
                    <a:pt x="9842" y="10176"/>
                    <a:pt x="9942" y="10568"/>
                  </a:cubicBezTo>
                  <a:cubicBezTo>
                    <a:pt x="10151" y="11496"/>
                    <a:pt x="9900" y="12598"/>
                    <a:pt x="9107" y="12983"/>
                  </a:cubicBezTo>
                  <a:cubicBezTo>
                    <a:pt x="8129" y="13451"/>
                    <a:pt x="6768" y="12849"/>
                    <a:pt x="6392" y="11771"/>
                  </a:cubicBezTo>
                  <a:cubicBezTo>
                    <a:pt x="6233" y="11930"/>
                    <a:pt x="6058" y="12064"/>
                    <a:pt x="5865" y="12181"/>
                  </a:cubicBezTo>
                  <a:cubicBezTo>
                    <a:pt x="5398" y="12415"/>
                    <a:pt x="4830" y="12197"/>
                    <a:pt x="4637" y="11713"/>
                  </a:cubicBezTo>
                  <a:cubicBezTo>
                    <a:pt x="4445" y="11203"/>
                    <a:pt x="4495" y="10660"/>
                    <a:pt x="4671" y="10092"/>
                  </a:cubicBezTo>
                  <a:cubicBezTo>
                    <a:pt x="3944" y="10769"/>
                    <a:pt x="2916" y="11228"/>
                    <a:pt x="1939" y="10919"/>
                  </a:cubicBezTo>
                  <a:cubicBezTo>
                    <a:pt x="1906" y="10911"/>
                    <a:pt x="1872" y="10894"/>
                    <a:pt x="1839" y="10877"/>
                  </a:cubicBezTo>
                  <a:cubicBezTo>
                    <a:pt x="1287" y="10593"/>
                    <a:pt x="1145" y="9700"/>
                    <a:pt x="1455" y="9115"/>
                  </a:cubicBezTo>
                  <a:cubicBezTo>
                    <a:pt x="1571" y="8906"/>
                    <a:pt x="1747" y="8614"/>
                    <a:pt x="1747" y="8614"/>
                  </a:cubicBezTo>
                  <a:lnTo>
                    <a:pt x="1680" y="8614"/>
                  </a:lnTo>
                  <a:cubicBezTo>
                    <a:pt x="987" y="8588"/>
                    <a:pt x="1" y="8430"/>
                    <a:pt x="293" y="7411"/>
                  </a:cubicBezTo>
                  <a:cubicBezTo>
                    <a:pt x="494" y="6717"/>
                    <a:pt x="1287" y="6391"/>
                    <a:pt x="1881" y="6249"/>
                  </a:cubicBezTo>
                  <a:cubicBezTo>
                    <a:pt x="1964" y="6224"/>
                    <a:pt x="2056" y="6208"/>
                    <a:pt x="2140" y="6191"/>
                  </a:cubicBezTo>
                  <a:cubicBezTo>
                    <a:pt x="2031" y="6157"/>
                    <a:pt x="1914" y="6116"/>
                    <a:pt x="1805" y="6082"/>
                  </a:cubicBezTo>
                  <a:cubicBezTo>
                    <a:pt x="1154" y="5848"/>
                    <a:pt x="527" y="5330"/>
                    <a:pt x="644" y="4587"/>
                  </a:cubicBezTo>
                  <a:cubicBezTo>
                    <a:pt x="686" y="4378"/>
                    <a:pt x="769" y="4178"/>
                    <a:pt x="895" y="4010"/>
                  </a:cubicBezTo>
                  <a:cubicBezTo>
                    <a:pt x="953" y="3877"/>
                    <a:pt x="1037" y="3760"/>
                    <a:pt x="1137" y="3660"/>
                  </a:cubicBezTo>
                  <a:cubicBezTo>
                    <a:pt x="1580" y="3242"/>
                    <a:pt x="2256" y="3142"/>
                    <a:pt x="2825" y="3284"/>
                  </a:cubicBezTo>
                  <a:cubicBezTo>
                    <a:pt x="2825" y="3284"/>
                    <a:pt x="2457" y="2640"/>
                    <a:pt x="2424" y="2264"/>
                  </a:cubicBezTo>
                  <a:cubicBezTo>
                    <a:pt x="2357" y="1613"/>
                    <a:pt x="2891" y="1053"/>
                    <a:pt x="3551" y="1087"/>
                  </a:cubicBezTo>
                  <a:cubicBezTo>
                    <a:pt x="4713" y="1120"/>
                    <a:pt x="5665" y="2114"/>
                    <a:pt x="6191" y="3100"/>
                  </a:cubicBezTo>
                  <a:cubicBezTo>
                    <a:pt x="6108" y="2206"/>
                    <a:pt x="6367" y="1329"/>
                    <a:pt x="6901" y="619"/>
                  </a:cubicBezTo>
                  <a:cubicBezTo>
                    <a:pt x="7269" y="159"/>
                    <a:pt x="8037" y="1"/>
                    <a:pt x="8464" y="468"/>
                  </a:cubicBezTo>
                  <a:cubicBezTo>
                    <a:pt x="8731" y="761"/>
                    <a:pt x="8839" y="1187"/>
                    <a:pt x="8906" y="1588"/>
                  </a:cubicBezTo>
                  <a:lnTo>
                    <a:pt x="8940" y="1797"/>
                  </a:lnTo>
                  <a:lnTo>
                    <a:pt x="8990" y="1772"/>
                  </a:lnTo>
                  <a:cubicBezTo>
                    <a:pt x="9909" y="1270"/>
                    <a:pt x="11053" y="1162"/>
                    <a:pt x="11822" y="1880"/>
                  </a:cubicBezTo>
                  <a:cubicBezTo>
                    <a:pt x="11956" y="2006"/>
                    <a:pt x="12056" y="2173"/>
                    <a:pt x="12106" y="2348"/>
                  </a:cubicBezTo>
                  <a:cubicBezTo>
                    <a:pt x="12240" y="2908"/>
                    <a:pt x="11880" y="3467"/>
                    <a:pt x="11555" y="3885"/>
                  </a:cubicBezTo>
                  <a:cubicBezTo>
                    <a:pt x="11179" y="4378"/>
                    <a:pt x="10719" y="4804"/>
                    <a:pt x="10201" y="5155"/>
                  </a:cubicBezTo>
                  <a:close/>
                </a:path>
              </a:pathLst>
            </a:custGeom>
            <a:solidFill>
              <a:srgbClr val="F7A9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4"/>
            <p:cNvSpPr/>
            <p:nvPr/>
          </p:nvSpPr>
          <p:spPr>
            <a:xfrm>
              <a:off x="8782255" y="4041198"/>
              <a:ext cx="437239" cy="404288"/>
            </a:xfrm>
            <a:custGeom>
              <a:avLst/>
              <a:gdLst/>
              <a:ahLst/>
              <a:cxnLst/>
              <a:rect l="l" t="t" r="r" b="b"/>
              <a:pathLst>
                <a:path w="8864" h="8196" extrusionOk="0">
                  <a:moveTo>
                    <a:pt x="7995" y="1421"/>
                  </a:moveTo>
                  <a:lnTo>
                    <a:pt x="7803" y="1479"/>
                  </a:lnTo>
                  <a:cubicBezTo>
                    <a:pt x="7327" y="2123"/>
                    <a:pt x="6600" y="2757"/>
                    <a:pt x="5923" y="3367"/>
                  </a:cubicBezTo>
                  <a:cubicBezTo>
                    <a:pt x="5046" y="4144"/>
                    <a:pt x="5539" y="3726"/>
                    <a:pt x="5105" y="3977"/>
                  </a:cubicBezTo>
                  <a:cubicBezTo>
                    <a:pt x="5105" y="3977"/>
                    <a:pt x="4979" y="4153"/>
                    <a:pt x="5080" y="4178"/>
                  </a:cubicBezTo>
                  <a:cubicBezTo>
                    <a:pt x="5082" y="4179"/>
                    <a:pt x="5085" y="4179"/>
                    <a:pt x="5088" y="4179"/>
                  </a:cubicBezTo>
                  <a:cubicBezTo>
                    <a:pt x="5105" y="4179"/>
                    <a:pt x="5130" y="4161"/>
                    <a:pt x="5130" y="4161"/>
                  </a:cubicBezTo>
                  <a:lnTo>
                    <a:pt x="5130" y="4161"/>
                  </a:lnTo>
                  <a:cubicBezTo>
                    <a:pt x="5136" y="4165"/>
                    <a:pt x="5150" y="4174"/>
                    <a:pt x="5180" y="4194"/>
                  </a:cubicBezTo>
                  <a:cubicBezTo>
                    <a:pt x="5180" y="4194"/>
                    <a:pt x="5539" y="4161"/>
                    <a:pt x="5564" y="4153"/>
                  </a:cubicBezTo>
                  <a:cubicBezTo>
                    <a:pt x="5907" y="3985"/>
                    <a:pt x="6207" y="3768"/>
                    <a:pt x="6466" y="3509"/>
                  </a:cubicBezTo>
                  <a:cubicBezTo>
                    <a:pt x="6926" y="3083"/>
                    <a:pt x="7686" y="2265"/>
                    <a:pt x="7686" y="2265"/>
                  </a:cubicBezTo>
                  <a:cubicBezTo>
                    <a:pt x="7845" y="2014"/>
                    <a:pt x="7953" y="1722"/>
                    <a:pt x="7995" y="1421"/>
                  </a:cubicBezTo>
                  <a:close/>
                  <a:moveTo>
                    <a:pt x="5222" y="4554"/>
                  </a:moveTo>
                  <a:cubicBezTo>
                    <a:pt x="5228" y="4555"/>
                    <a:pt x="5233" y="4557"/>
                    <a:pt x="5238" y="4558"/>
                  </a:cubicBezTo>
                  <a:lnTo>
                    <a:pt x="5238" y="4558"/>
                  </a:lnTo>
                  <a:cubicBezTo>
                    <a:pt x="5237" y="4556"/>
                    <a:pt x="5245" y="4554"/>
                    <a:pt x="5272" y="4554"/>
                  </a:cubicBezTo>
                  <a:close/>
                  <a:moveTo>
                    <a:pt x="5238" y="4558"/>
                  </a:moveTo>
                  <a:cubicBezTo>
                    <a:pt x="5238" y="4561"/>
                    <a:pt x="5252" y="4565"/>
                    <a:pt x="5255" y="4565"/>
                  </a:cubicBezTo>
                  <a:cubicBezTo>
                    <a:pt x="5257" y="4565"/>
                    <a:pt x="5254" y="4563"/>
                    <a:pt x="5238" y="4558"/>
                  </a:cubicBezTo>
                  <a:close/>
                  <a:moveTo>
                    <a:pt x="5422" y="1"/>
                  </a:moveTo>
                  <a:lnTo>
                    <a:pt x="5188" y="84"/>
                  </a:lnTo>
                  <a:cubicBezTo>
                    <a:pt x="5188" y="84"/>
                    <a:pt x="4938" y="569"/>
                    <a:pt x="4796" y="920"/>
                  </a:cubicBezTo>
                  <a:cubicBezTo>
                    <a:pt x="4737" y="1062"/>
                    <a:pt x="4687" y="1204"/>
                    <a:pt x="4637" y="1346"/>
                  </a:cubicBezTo>
                  <a:cubicBezTo>
                    <a:pt x="4595" y="1479"/>
                    <a:pt x="4553" y="1613"/>
                    <a:pt x="4512" y="1755"/>
                  </a:cubicBezTo>
                  <a:cubicBezTo>
                    <a:pt x="4453" y="2014"/>
                    <a:pt x="4378" y="2265"/>
                    <a:pt x="4294" y="2515"/>
                  </a:cubicBezTo>
                  <a:cubicBezTo>
                    <a:pt x="4285" y="2537"/>
                    <a:pt x="4277" y="2558"/>
                    <a:pt x="4269" y="2580"/>
                  </a:cubicBezTo>
                  <a:lnTo>
                    <a:pt x="4269" y="2580"/>
                  </a:lnTo>
                  <a:cubicBezTo>
                    <a:pt x="4081" y="2256"/>
                    <a:pt x="3902" y="1997"/>
                    <a:pt x="3902" y="1997"/>
                  </a:cubicBezTo>
                  <a:cubicBezTo>
                    <a:pt x="3534" y="1596"/>
                    <a:pt x="2899" y="1237"/>
                    <a:pt x="2899" y="1237"/>
                  </a:cubicBezTo>
                  <a:lnTo>
                    <a:pt x="2899" y="1237"/>
                  </a:lnTo>
                  <a:lnTo>
                    <a:pt x="2908" y="1362"/>
                  </a:lnTo>
                  <a:cubicBezTo>
                    <a:pt x="3217" y="1688"/>
                    <a:pt x="3492" y="2047"/>
                    <a:pt x="3718" y="2432"/>
                  </a:cubicBezTo>
                  <a:cubicBezTo>
                    <a:pt x="3935" y="2816"/>
                    <a:pt x="4119" y="3225"/>
                    <a:pt x="4269" y="3643"/>
                  </a:cubicBezTo>
                  <a:cubicBezTo>
                    <a:pt x="4403" y="4127"/>
                    <a:pt x="4637" y="4796"/>
                    <a:pt x="4637" y="4796"/>
                  </a:cubicBezTo>
                  <a:lnTo>
                    <a:pt x="4771" y="4420"/>
                  </a:lnTo>
                  <a:cubicBezTo>
                    <a:pt x="4729" y="3944"/>
                    <a:pt x="4712" y="3777"/>
                    <a:pt x="4687" y="3584"/>
                  </a:cubicBezTo>
                  <a:cubicBezTo>
                    <a:pt x="4679" y="3534"/>
                    <a:pt x="4670" y="3484"/>
                    <a:pt x="4662" y="3434"/>
                  </a:cubicBezTo>
                  <a:cubicBezTo>
                    <a:pt x="4620" y="3272"/>
                    <a:pt x="4535" y="3079"/>
                    <a:pt x="4437" y="2888"/>
                  </a:cubicBezTo>
                  <a:lnTo>
                    <a:pt x="4437" y="2888"/>
                  </a:lnTo>
                  <a:cubicBezTo>
                    <a:pt x="4440" y="2887"/>
                    <a:pt x="4442" y="2885"/>
                    <a:pt x="4445" y="2883"/>
                  </a:cubicBezTo>
                  <a:cubicBezTo>
                    <a:pt x="4578" y="2716"/>
                    <a:pt x="4687" y="2532"/>
                    <a:pt x="4787" y="2340"/>
                  </a:cubicBezTo>
                  <a:lnTo>
                    <a:pt x="4971" y="1830"/>
                  </a:lnTo>
                  <a:cubicBezTo>
                    <a:pt x="5146" y="1312"/>
                    <a:pt x="5280" y="778"/>
                    <a:pt x="5489" y="268"/>
                  </a:cubicBezTo>
                  <a:lnTo>
                    <a:pt x="6090" y="1187"/>
                  </a:lnTo>
                  <a:cubicBezTo>
                    <a:pt x="6124" y="1112"/>
                    <a:pt x="5422" y="1"/>
                    <a:pt x="5422" y="1"/>
                  </a:cubicBezTo>
                  <a:close/>
                  <a:moveTo>
                    <a:pt x="4812" y="5539"/>
                  </a:moveTo>
                  <a:lnTo>
                    <a:pt x="4812" y="5539"/>
                  </a:lnTo>
                  <a:cubicBezTo>
                    <a:pt x="4814" y="5541"/>
                    <a:pt x="4816" y="5544"/>
                    <a:pt x="4819" y="5548"/>
                  </a:cubicBezTo>
                  <a:lnTo>
                    <a:pt x="4821" y="5548"/>
                  </a:lnTo>
                  <a:lnTo>
                    <a:pt x="4820" y="5550"/>
                  </a:lnTo>
                  <a:lnTo>
                    <a:pt x="4820" y="5550"/>
                  </a:lnTo>
                  <a:cubicBezTo>
                    <a:pt x="4820" y="5549"/>
                    <a:pt x="4819" y="5548"/>
                    <a:pt x="4819" y="5548"/>
                  </a:cubicBezTo>
                  <a:lnTo>
                    <a:pt x="4812" y="5548"/>
                  </a:lnTo>
                  <a:cubicBezTo>
                    <a:pt x="4812" y="5544"/>
                    <a:pt x="4812" y="5542"/>
                    <a:pt x="4812" y="5539"/>
                  </a:cubicBezTo>
                  <a:close/>
                  <a:moveTo>
                    <a:pt x="4808" y="5548"/>
                  </a:moveTo>
                  <a:cubicBezTo>
                    <a:pt x="4714" y="5567"/>
                    <a:pt x="4796" y="5640"/>
                    <a:pt x="4796" y="5640"/>
                  </a:cubicBezTo>
                  <a:cubicBezTo>
                    <a:pt x="4810" y="5635"/>
                    <a:pt x="4815" y="5622"/>
                    <a:pt x="4816" y="5607"/>
                  </a:cubicBezTo>
                  <a:lnTo>
                    <a:pt x="4816" y="5607"/>
                  </a:lnTo>
                  <a:cubicBezTo>
                    <a:pt x="4817" y="5595"/>
                    <a:pt x="4816" y="5582"/>
                    <a:pt x="4814" y="5571"/>
                  </a:cubicBezTo>
                  <a:lnTo>
                    <a:pt x="4814" y="5571"/>
                  </a:lnTo>
                  <a:lnTo>
                    <a:pt x="4813" y="5574"/>
                  </a:lnTo>
                  <a:lnTo>
                    <a:pt x="4813" y="5574"/>
                  </a:lnTo>
                  <a:cubicBezTo>
                    <a:pt x="4812" y="5564"/>
                    <a:pt x="4810" y="5555"/>
                    <a:pt x="4808" y="5548"/>
                  </a:cubicBezTo>
                  <a:close/>
                  <a:moveTo>
                    <a:pt x="5397" y="4946"/>
                  </a:moveTo>
                  <a:cubicBezTo>
                    <a:pt x="4971" y="5021"/>
                    <a:pt x="5272" y="5038"/>
                    <a:pt x="5272" y="5038"/>
                  </a:cubicBezTo>
                  <a:cubicBezTo>
                    <a:pt x="5272" y="5038"/>
                    <a:pt x="5130" y="5055"/>
                    <a:pt x="5447" y="5163"/>
                  </a:cubicBezTo>
                  <a:lnTo>
                    <a:pt x="5506" y="5188"/>
                  </a:lnTo>
                  <a:cubicBezTo>
                    <a:pt x="5504" y="5188"/>
                    <a:pt x="5503" y="5188"/>
                    <a:pt x="5503" y="5188"/>
                  </a:cubicBezTo>
                  <a:cubicBezTo>
                    <a:pt x="5491" y="5188"/>
                    <a:pt x="5696" y="5275"/>
                    <a:pt x="5848" y="5339"/>
                  </a:cubicBezTo>
                  <a:cubicBezTo>
                    <a:pt x="6065" y="5422"/>
                    <a:pt x="6550" y="5573"/>
                    <a:pt x="6550" y="5573"/>
                  </a:cubicBezTo>
                  <a:cubicBezTo>
                    <a:pt x="7178" y="5719"/>
                    <a:pt x="7825" y="5795"/>
                    <a:pt x="8470" y="5795"/>
                  </a:cubicBezTo>
                  <a:cubicBezTo>
                    <a:pt x="8562" y="5795"/>
                    <a:pt x="8655" y="5793"/>
                    <a:pt x="8747" y="5790"/>
                  </a:cubicBezTo>
                  <a:lnTo>
                    <a:pt x="8864" y="5681"/>
                  </a:lnTo>
                  <a:lnTo>
                    <a:pt x="8663" y="5564"/>
                  </a:lnTo>
                  <a:cubicBezTo>
                    <a:pt x="8162" y="5548"/>
                    <a:pt x="7661" y="5472"/>
                    <a:pt x="7168" y="5356"/>
                  </a:cubicBezTo>
                  <a:cubicBezTo>
                    <a:pt x="6207" y="5138"/>
                    <a:pt x="6558" y="5205"/>
                    <a:pt x="6441" y="5180"/>
                  </a:cubicBezTo>
                  <a:cubicBezTo>
                    <a:pt x="6099" y="5080"/>
                    <a:pt x="5748" y="5005"/>
                    <a:pt x="5397" y="4946"/>
                  </a:cubicBezTo>
                  <a:close/>
                  <a:moveTo>
                    <a:pt x="3189" y="4563"/>
                  </a:moveTo>
                  <a:cubicBezTo>
                    <a:pt x="2429" y="4563"/>
                    <a:pt x="1667" y="4814"/>
                    <a:pt x="978" y="5138"/>
                  </a:cubicBezTo>
                  <a:cubicBezTo>
                    <a:pt x="911" y="5172"/>
                    <a:pt x="510" y="5381"/>
                    <a:pt x="209" y="5573"/>
                  </a:cubicBezTo>
                  <a:cubicBezTo>
                    <a:pt x="117" y="5631"/>
                    <a:pt x="42" y="5715"/>
                    <a:pt x="0" y="5815"/>
                  </a:cubicBezTo>
                  <a:lnTo>
                    <a:pt x="151" y="5857"/>
                  </a:lnTo>
                  <a:cubicBezTo>
                    <a:pt x="351" y="5782"/>
                    <a:pt x="552" y="5706"/>
                    <a:pt x="761" y="5640"/>
                  </a:cubicBezTo>
                  <a:cubicBezTo>
                    <a:pt x="1395" y="5447"/>
                    <a:pt x="777" y="5631"/>
                    <a:pt x="1421" y="5431"/>
                  </a:cubicBezTo>
                  <a:cubicBezTo>
                    <a:pt x="2030" y="5247"/>
                    <a:pt x="3384" y="5088"/>
                    <a:pt x="3384" y="5088"/>
                  </a:cubicBezTo>
                  <a:cubicBezTo>
                    <a:pt x="4019" y="5046"/>
                    <a:pt x="4403" y="5030"/>
                    <a:pt x="4403" y="5030"/>
                  </a:cubicBezTo>
                  <a:cubicBezTo>
                    <a:pt x="4537" y="4971"/>
                    <a:pt x="4244" y="4754"/>
                    <a:pt x="4244" y="4746"/>
                  </a:cubicBezTo>
                  <a:cubicBezTo>
                    <a:pt x="3898" y="4618"/>
                    <a:pt x="3544" y="4563"/>
                    <a:pt x="3189" y="4563"/>
                  </a:cubicBezTo>
                  <a:close/>
                  <a:moveTo>
                    <a:pt x="4085" y="5195"/>
                  </a:moveTo>
                  <a:cubicBezTo>
                    <a:pt x="3994" y="5195"/>
                    <a:pt x="3910" y="5205"/>
                    <a:pt x="3910" y="5205"/>
                  </a:cubicBezTo>
                  <a:cubicBezTo>
                    <a:pt x="3025" y="5389"/>
                    <a:pt x="2841" y="5539"/>
                    <a:pt x="2206" y="5857"/>
                  </a:cubicBezTo>
                  <a:cubicBezTo>
                    <a:pt x="1780" y="6066"/>
                    <a:pt x="1220" y="6784"/>
                    <a:pt x="1220" y="6784"/>
                  </a:cubicBezTo>
                  <a:lnTo>
                    <a:pt x="1354" y="6784"/>
                  </a:lnTo>
                  <a:cubicBezTo>
                    <a:pt x="2022" y="6224"/>
                    <a:pt x="2807" y="6024"/>
                    <a:pt x="3442" y="5673"/>
                  </a:cubicBezTo>
                  <a:lnTo>
                    <a:pt x="4236" y="5330"/>
                  </a:lnTo>
                  <a:cubicBezTo>
                    <a:pt x="4219" y="5322"/>
                    <a:pt x="4303" y="5314"/>
                    <a:pt x="4303" y="5305"/>
                  </a:cubicBezTo>
                  <a:cubicBezTo>
                    <a:pt x="4346" y="5214"/>
                    <a:pt x="4209" y="5195"/>
                    <a:pt x="4085" y="5195"/>
                  </a:cubicBezTo>
                  <a:close/>
                  <a:moveTo>
                    <a:pt x="4614" y="5750"/>
                  </a:moveTo>
                  <a:cubicBezTo>
                    <a:pt x="4587" y="5750"/>
                    <a:pt x="4587" y="5832"/>
                    <a:pt x="4587" y="5832"/>
                  </a:cubicBezTo>
                  <a:cubicBezTo>
                    <a:pt x="4587" y="5832"/>
                    <a:pt x="4579" y="5806"/>
                    <a:pt x="4578" y="5806"/>
                  </a:cubicBezTo>
                  <a:lnTo>
                    <a:pt x="4578" y="5806"/>
                  </a:lnTo>
                  <a:cubicBezTo>
                    <a:pt x="4577" y="5806"/>
                    <a:pt x="4580" y="5822"/>
                    <a:pt x="4595" y="5882"/>
                  </a:cubicBezTo>
                  <a:cubicBezTo>
                    <a:pt x="4887" y="6918"/>
                    <a:pt x="4729" y="6341"/>
                    <a:pt x="4762" y="6726"/>
                  </a:cubicBezTo>
                  <a:cubicBezTo>
                    <a:pt x="4812" y="7202"/>
                    <a:pt x="5088" y="8179"/>
                    <a:pt x="5088" y="8179"/>
                  </a:cubicBezTo>
                  <a:lnTo>
                    <a:pt x="5163" y="8079"/>
                  </a:lnTo>
                  <a:cubicBezTo>
                    <a:pt x="5130" y="7761"/>
                    <a:pt x="5105" y="7444"/>
                    <a:pt x="5080" y="7135"/>
                  </a:cubicBezTo>
                  <a:cubicBezTo>
                    <a:pt x="5055" y="6934"/>
                    <a:pt x="5021" y="6734"/>
                    <a:pt x="4971" y="6542"/>
                  </a:cubicBezTo>
                  <a:cubicBezTo>
                    <a:pt x="4971" y="6517"/>
                    <a:pt x="4963" y="6500"/>
                    <a:pt x="4954" y="6475"/>
                  </a:cubicBezTo>
                  <a:cubicBezTo>
                    <a:pt x="4946" y="6433"/>
                    <a:pt x="4812" y="6124"/>
                    <a:pt x="4679" y="5832"/>
                  </a:cubicBezTo>
                  <a:cubicBezTo>
                    <a:pt x="4648" y="5770"/>
                    <a:pt x="4628" y="5750"/>
                    <a:pt x="4614" y="5750"/>
                  </a:cubicBezTo>
                  <a:close/>
                  <a:moveTo>
                    <a:pt x="1677" y="2880"/>
                  </a:moveTo>
                  <a:cubicBezTo>
                    <a:pt x="1478" y="2880"/>
                    <a:pt x="1277" y="2929"/>
                    <a:pt x="1095" y="3016"/>
                  </a:cubicBezTo>
                  <a:lnTo>
                    <a:pt x="1228" y="3158"/>
                  </a:lnTo>
                  <a:cubicBezTo>
                    <a:pt x="1345" y="3192"/>
                    <a:pt x="1471" y="3234"/>
                    <a:pt x="1579" y="3275"/>
                  </a:cubicBezTo>
                  <a:cubicBezTo>
                    <a:pt x="2256" y="3501"/>
                    <a:pt x="2899" y="3818"/>
                    <a:pt x="3492" y="4203"/>
                  </a:cubicBezTo>
                  <a:cubicBezTo>
                    <a:pt x="4094" y="4604"/>
                    <a:pt x="4146" y="4682"/>
                    <a:pt x="4178" y="4682"/>
                  </a:cubicBezTo>
                  <a:cubicBezTo>
                    <a:pt x="4192" y="4682"/>
                    <a:pt x="4202" y="4667"/>
                    <a:pt x="4252" y="4658"/>
                  </a:cubicBezTo>
                  <a:lnTo>
                    <a:pt x="4252" y="4658"/>
                  </a:lnTo>
                  <a:lnTo>
                    <a:pt x="4814" y="5529"/>
                  </a:lnTo>
                  <a:lnTo>
                    <a:pt x="4814" y="5529"/>
                  </a:lnTo>
                  <a:cubicBezTo>
                    <a:pt x="4814" y="5528"/>
                    <a:pt x="4814" y="5528"/>
                    <a:pt x="4815" y="5528"/>
                  </a:cubicBezTo>
                  <a:cubicBezTo>
                    <a:pt x="4817" y="5528"/>
                    <a:pt x="4821" y="5532"/>
                    <a:pt x="4828" y="5539"/>
                  </a:cubicBezTo>
                  <a:lnTo>
                    <a:pt x="4828" y="5539"/>
                  </a:lnTo>
                  <a:cubicBezTo>
                    <a:pt x="4828" y="5539"/>
                    <a:pt x="4828" y="5539"/>
                    <a:pt x="4829" y="5539"/>
                  </a:cubicBezTo>
                  <a:lnTo>
                    <a:pt x="4829" y="5539"/>
                  </a:lnTo>
                  <a:lnTo>
                    <a:pt x="4829" y="5539"/>
                  </a:lnTo>
                  <a:cubicBezTo>
                    <a:pt x="4829" y="5539"/>
                    <a:pt x="4829" y="5539"/>
                    <a:pt x="4828" y="5539"/>
                  </a:cubicBezTo>
                  <a:lnTo>
                    <a:pt x="4828" y="5539"/>
                  </a:lnTo>
                  <a:cubicBezTo>
                    <a:pt x="4826" y="5539"/>
                    <a:pt x="4823" y="5539"/>
                    <a:pt x="4821" y="5539"/>
                  </a:cubicBezTo>
                  <a:lnTo>
                    <a:pt x="4814" y="5529"/>
                  </a:lnTo>
                  <a:lnTo>
                    <a:pt x="4814" y="5529"/>
                  </a:lnTo>
                  <a:cubicBezTo>
                    <a:pt x="4813" y="5530"/>
                    <a:pt x="4812" y="5533"/>
                    <a:pt x="4812" y="5539"/>
                  </a:cubicBezTo>
                  <a:lnTo>
                    <a:pt x="4812" y="5539"/>
                  </a:lnTo>
                  <a:cubicBezTo>
                    <a:pt x="4810" y="5536"/>
                    <a:pt x="4808" y="5534"/>
                    <a:pt x="4807" y="5534"/>
                  </a:cubicBezTo>
                  <a:lnTo>
                    <a:pt x="4807" y="5534"/>
                  </a:lnTo>
                  <a:cubicBezTo>
                    <a:pt x="4805" y="5534"/>
                    <a:pt x="4806" y="5540"/>
                    <a:pt x="4808" y="5548"/>
                  </a:cubicBezTo>
                  <a:lnTo>
                    <a:pt x="4808" y="5548"/>
                  </a:lnTo>
                  <a:cubicBezTo>
                    <a:pt x="4809" y="5548"/>
                    <a:pt x="4811" y="5548"/>
                    <a:pt x="4812" y="5548"/>
                  </a:cubicBezTo>
                  <a:lnTo>
                    <a:pt x="4812" y="5548"/>
                  </a:lnTo>
                  <a:cubicBezTo>
                    <a:pt x="4812" y="5554"/>
                    <a:pt x="4813" y="5562"/>
                    <a:pt x="4814" y="5571"/>
                  </a:cubicBezTo>
                  <a:lnTo>
                    <a:pt x="4814" y="5571"/>
                  </a:lnTo>
                  <a:lnTo>
                    <a:pt x="4820" y="5550"/>
                  </a:lnTo>
                  <a:lnTo>
                    <a:pt x="4820" y="5550"/>
                  </a:lnTo>
                  <a:cubicBezTo>
                    <a:pt x="4838" y="5575"/>
                    <a:pt x="4877" y="5636"/>
                    <a:pt x="4954" y="5757"/>
                  </a:cubicBezTo>
                  <a:cubicBezTo>
                    <a:pt x="5146" y="6066"/>
                    <a:pt x="5314" y="6391"/>
                    <a:pt x="5447" y="6734"/>
                  </a:cubicBezTo>
                  <a:cubicBezTo>
                    <a:pt x="5581" y="7051"/>
                    <a:pt x="5915" y="8196"/>
                    <a:pt x="5915" y="8196"/>
                  </a:cubicBezTo>
                  <a:lnTo>
                    <a:pt x="5990" y="8121"/>
                  </a:lnTo>
                  <a:cubicBezTo>
                    <a:pt x="5973" y="7812"/>
                    <a:pt x="5940" y="7511"/>
                    <a:pt x="5882" y="7210"/>
                  </a:cubicBezTo>
                  <a:cubicBezTo>
                    <a:pt x="5840" y="7060"/>
                    <a:pt x="5798" y="6901"/>
                    <a:pt x="5740" y="6751"/>
                  </a:cubicBezTo>
                  <a:cubicBezTo>
                    <a:pt x="5562" y="6299"/>
                    <a:pt x="5439" y="5536"/>
                    <a:pt x="4883" y="5536"/>
                  </a:cubicBezTo>
                  <a:cubicBezTo>
                    <a:pt x="4865" y="5536"/>
                    <a:pt x="4847" y="5537"/>
                    <a:pt x="4829" y="5539"/>
                  </a:cubicBezTo>
                  <a:lnTo>
                    <a:pt x="4829" y="5539"/>
                  </a:lnTo>
                  <a:lnTo>
                    <a:pt x="4252" y="4658"/>
                  </a:lnTo>
                  <a:lnTo>
                    <a:pt x="4252" y="4658"/>
                  </a:lnTo>
                  <a:cubicBezTo>
                    <a:pt x="4252" y="4658"/>
                    <a:pt x="4252" y="4658"/>
                    <a:pt x="4252" y="4658"/>
                  </a:cubicBezTo>
                  <a:lnTo>
                    <a:pt x="4252" y="4658"/>
                  </a:lnTo>
                  <a:lnTo>
                    <a:pt x="4228" y="4620"/>
                  </a:lnTo>
                  <a:lnTo>
                    <a:pt x="4252" y="4658"/>
                  </a:lnTo>
                  <a:lnTo>
                    <a:pt x="4252" y="4658"/>
                  </a:lnTo>
                  <a:cubicBezTo>
                    <a:pt x="4259" y="4656"/>
                    <a:pt x="4268" y="4655"/>
                    <a:pt x="4278" y="4654"/>
                  </a:cubicBezTo>
                  <a:cubicBezTo>
                    <a:pt x="4286" y="4654"/>
                    <a:pt x="4294" y="4645"/>
                    <a:pt x="4303" y="4645"/>
                  </a:cubicBezTo>
                  <a:cubicBezTo>
                    <a:pt x="4436" y="4503"/>
                    <a:pt x="4403" y="4587"/>
                    <a:pt x="4228" y="4345"/>
                  </a:cubicBezTo>
                  <a:cubicBezTo>
                    <a:pt x="4228" y="4345"/>
                    <a:pt x="4019" y="4111"/>
                    <a:pt x="3860" y="3944"/>
                  </a:cubicBezTo>
                  <a:cubicBezTo>
                    <a:pt x="3459" y="3534"/>
                    <a:pt x="1763" y="2883"/>
                    <a:pt x="1763" y="2883"/>
                  </a:cubicBezTo>
                  <a:cubicBezTo>
                    <a:pt x="1734" y="2881"/>
                    <a:pt x="1706" y="2880"/>
                    <a:pt x="1677" y="28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4"/>
            <p:cNvSpPr/>
            <p:nvPr/>
          </p:nvSpPr>
          <p:spPr>
            <a:xfrm>
              <a:off x="8927969" y="4203535"/>
              <a:ext cx="157601" cy="142556"/>
            </a:xfrm>
            <a:custGeom>
              <a:avLst/>
              <a:gdLst/>
              <a:ahLst/>
              <a:cxnLst/>
              <a:rect l="l" t="t" r="r" b="b"/>
              <a:pathLst>
                <a:path w="3195" h="2890" extrusionOk="0">
                  <a:moveTo>
                    <a:pt x="1624" y="0"/>
                  </a:moveTo>
                  <a:cubicBezTo>
                    <a:pt x="1089" y="0"/>
                    <a:pt x="588" y="373"/>
                    <a:pt x="363" y="987"/>
                  </a:cubicBezTo>
                  <a:cubicBezTo>
                    <a:pt x="1" y="1984"/>
                    <a:pt x="965" y="2890"/>
                    <a:pt x="1892" y="2890"/>
                  </a:cubicBezTo>
                  <a:cubicBezTo>
                    <a:pt x="2013" y="2890"/>
                    <a:pt x="2134" y="2874"/>
                    <a:pt x="2251" y="2841"/>
                  </a:cubicBezTo>
                  <a:cubicBezTo>
                    <a:pt x="2919" y="2649"/>
                    <a:pt x="3195" y="1897"/>
                    <a:pt x="3045" y="1271"/>
                  </a:cubicBezTo>
                  <a:cubicBezTo>
                    <a:pt x="2953" y="903"/>
                    <a:pt x="2752" y="578"/>
                    <a:pt x="2460" y="327"/>
                  </a:cubicBezTo>
                  <a:cubicBezTo>
                    <a:pt x="2195" y="103"/>
                    <a:pt x="1905" y="0"/>
                    <a:pt x="16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4"/>
            <p:cNvSpPr/>
            <p:nvPr/>
          </p:nvSpPr>
          <p:spPr>
            <a:xfrm>
              <a:off x="5898471" y="3936525"/>
              <a:ext cx="713374" cy="680818"/>
            </a:xfrm>
            <a:custGeom>
              <a:avLst/>
              <a:gdLst/>
              <a:ahLst/>
              <a:cxnLst/>
              <a:rect l="l" t="t" r="r" b="b"/>
              <a:pathLst>
                <a:path w="14462" h="13802" extrusionOk="0">
                  <a:moveTo>
                    <a:pt x="5172" y="12974"/>
                  </a:moveTo>
                  <a:cubicBezTo>
                    <a:pt x="4537" y="12941"/>
                    <a:pt x="4462" y="11989"/>
                    <a:pt x="4445" y="11471"/>
                  </a:cubicBezTo>
                  <a:cubicBezTo>
                    <a:pt x="4428" y="10811"/>
                    <a:pt x="4520" y="10151"/>
                    <a:pt x="4704" y="9524"/>
                  </a:cubicBezTo>
                  <a:cubicBezTo>
                    <a:pt x="3902" y="10410"/>
                    <a:pt x="2724" y="11354"/>
                    <a:pt x="2039" y="10986"/>
                  </a:cubicBezTo>
                  <a:cubicBezTo>
                    <a:pt x="1555" y="10719"/>
                    <a:pt x="1880" y="9975"/>
                    <a:pt x="2248" y="9466"/>
                  </a:cubicBezTo>
                  <a:cubicBezTo>
                    <a:pt x="2440" y="9215"/>
                    <a:pt x="2649" y="8973"/>
                    <a:pt x="2875" y="8747"/>
                  </a:cubicBezTo>
                  <a:cubicBezTo>
                    <a:pt x="3276" y="8355"/>
                    <a:pt x="3710" y="8004"/>
                    <a:pt x="4186" y="7695"/>
                  </a:cubicBezTo>
                  <a:cubicBezTo>
                    <a:pt x="3693" y="7845"/>
                    <a:pt x="3192" y="7962"/>
                    <a:pt x="2691" y="8046"/>
                  </a:cubicBezTo>
                  <a:cubicBezTo>
                    <a:pt x="1713" y="8196"/>
                    <a:pt x="1" y="8271"/>
                    <a:pt x="636" y="7035"/>
                  </a:cubicBezTo>
                  <a:cubicBezTo>
                    <a:pt x="961" y="6391"/>
                    <a:pt x="1797" y="6216"/>
                    <a:pt x="2499" y="6074"/>
                  </a:cubicBezTo>
                  <a:cubicBezTo>
                    <a:pt x="3200" y="5940"/>
                    <a:pt x="3919" y="5874"/>
                    <a:pt x="4637" y="5899"/>
                  </a:cubicBezTo>
                  <a:cubicBezTo>
                    <a:pt x="4637" y="5899"/>
                    <a:pt x="2290" y="4746"/>
                    <a:pt x="2591" y="3025"/>
                  </a:cubicBezTo>
                  <a:cubicBezTo>
                    <a:pt x="2624" y="2691"/>
                    <a:pt x="2858" y="2415"/>
                    <a:pt x="3167" y="2315"/>
                  </a:cubicBezTo>
                  <a:cubicBezTo>
                    <a:pt x="3877" y="2106"/>
                    <a:pt x="4554" y="2607"/>
                    <a:pt x="5022" y="3042"/>
                  </a:cubicBezTo>
                  <a:cubicBezTo>
                    <a:pt x="5431" y="3434"/>
                    <a:pt x="5790" y="3877"/>
                    <a:pt x="6091" y="4361"/>
                  </a:cubicBezTo>
                  <a:lnTo>
                    <a:pt x="6149" y="4445"/>
                  </a:lnTo>
                  <a:cubicBezTo>
                    <a:pt x="5949" y="3434"/>
                    <a:pt x="5623" y="2440"/>
                    <a:pt x="5673" y="1387"/>
                  </a:cubicBezTo>
                  <a:cubicBezTo>
                    <a:pt x="5673" y="1362"/>
                    <a:pt x="5673" y="1329"/>
                    <a:pt x="5682" y="1296"/>
                  </a:cubicBezTo>
                  <a:cubicBezTo>
                    <a:pt x="5715" y="970"/>
                    <a:pt x="5832" y="1"/>
                    <a:pt x="6910" y="1521"/>
                  </a:cubicBezTo>
                  <a:cubicBezTo>
                    <a:pt x="7118" y="1805"/>
                    <a:pt x="7294" y="2114"/>
                    <a:pt x="7436" y="2440"/>
                  </a:cubicBezTo>
                  <a:cubicBezTo>
                    <a:pt x="7712" y="3075"/>
                    <a:pt x="7870" y="3752"/>
                    <a:pt x="7904" y="4445"/>
                  </a:cubicBezTo>
                  <a:cubicBezTo>
                    <a:pt x="7904" y="4445"/>
                    <a:pt x="8054" y="3743"/>
                    <a:pt x="8129" y="3434"/>
                  </a:cubicBezTo>
                  <a:cubicBezTo>
                    <a:pt x="8380" y="2306"/>
                    <a:pt x="9123" y="744"/>
                    <a:pt x="10193" y="1312"/>
                  </a:cubicBezTo>
                  <a:cubicBezTo>
                    <a:pt x="10694" y="1580"/>
                    <a:pt x="10493" y="2490"/>
                    <a:pt x="10402" y="3175"/>
                  </a:cubicBezTo>
                  <a:cubicBezTo>
                    <a:pt x="10326" y="3835"/>
                    <a:pt x="10118" y="4470"/>
                    <a:pt x="9800" y="5046"/>
                  </a:cubicBezTo>
                  <a:cubicBezTo>
                    <a:pt x="9800" y="5046"/>
                    <a:pt x="10677" y="4712"/>
                    <a:pt x="11379" y="4512"/>
                  </a:cubicBezTo>
                  <a:cubicBezTo>
                    <a:pt x="12549" y="4186"/>
                    <a:pt x="14136" y="3693"/>
                    <a:pt x="14303" y="4512"/>
                  </a:cubicBezTo>
                  <a:cubicBezTo>
                    <a:pt x="14462" y="5314"/>
                    <a:pt x="13275" y="5982"/>
                    <a:pt x="12707" y="6350"/>
                  </a:cubicBezTo>
                  <a:cubicBezTo>
                    <a:pt x="11947" y="6818"/>
                    <a:pt x="11087" y="7085"/>
                    <a:pt x="10201" y="7143"/>
                  </a:cubicBezTo>
                  <a:cubicBezTo>
                    <a:pt x="10201" y="7143"/>
                    <a:pt x="10953" y="7402"/>
                    <a:pt x="11563" y="7586"/>
                  </a:cubicBezTo>
                  <a:cubicBezTo>
                    <a:pt x="11797" y="7653"/>
                    <a:pt x="12039" y="7728"/>
                    <a:pt x="12265" y="7828"/>
                  </a:cubicBezTo>
                  <a:cubicBezTo>
                    <a:pt x="12557" y="7945"/>
                    <a:pt x="12866" y="7887"/>
                    <a:pt x="13384" y="8513"/>
                  </a:cubicBezTo>
                  <a:cubicBezTo>
                    <a:pt x="13777" y="8990"/>
                    <a:pt x="13117" y="9858"/>
                    <a:pt x="12248" y="9817"/>
                  </a:cubicBezTo>
                  <a:cubicBezTo>
                    <a:pt x="11780" y="9792"/>
                    <a:pt x="11128" y="9533"/>
                    <a:pt x="11128" y="9533"/>
                  </a:cubicBezTo>
                  <a:cubicBezTo>
                    <a:pt x="11521" y="10084"/>
                    <a:pt x="12273" y="11103"/>
                    <a:pt x="11680" y="11947"/>
                  </a:cubicBezTo>
                  <a:cubicBezTo>
                    <a:pt x="11245" y="12565"/>
                    <a:pt x="10243" y="12716"/>
                    <a:pt x="9650" y="12189"/>
                  </a:cubicBezTo>
                  <a:cubicBezTo>
                    <a:pt x="9240" y="11838"/>
                    <a:pt x="8915" y="11170"/>
                    <a:pt x="8915" y="11170"/>
                  </a:cubicBezTo>
                  <a:cubicBezTo>
                    <a:pt x="8864" y="12273"/>
                    <a:pt x="8555" y="13802"/>
                    <a:pt x="7570" y="13509"/>
                  </a:cubicBezTo>
                  <a:cubicBezTo>
                    <a:pt x="6960" y="13325"/>
                    <a:pt x="6793" y="12640"/>
                    <a:pt x="6692" y="12147"/>
                  </a:cubicBezTo>
                  <a:cubicBezTo>
                    <a:pt x="6634" y="11872"/>
                    <a:pt x="6584" y="11446"/>
                    <a:pt x="6584" y="11446"/>
                  </a:cubicBezTo>
                  <a:cubicBezTo>
                    <a:pt x="6559" y="11513"/>
                    <a:pt x="6534" y="11571"/>
                    <a:pt x="6500" y="11629"/>
                  </a:cubicBezTo>
                  <a:lnTo>
                    <a:pt x="6417" y="11788"/>
                  </a:lnTo>
                  <a:cubicBezTo>
                    <a:pt x="6133" y="12331"/>
                    <a:pt x="5798" y="12941"/>
                    <a:pt x="5239" y="12983"/>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4"/>
            <p:cNvSpPr/>
            <p:nvPr/>
          </p:nvSpPr>
          <p:spPr>
            <a:xfrm>
              <a:off x="6032839" y="4046575"/>
              <a:ext cx="511822" cy="476010"/>
            </a:xfrm>
            <a:custGeom>
              <a:avLst/>
              <a:gdLst/>
              <a:ahLst/>
              <a:cxnLst/>
              <a:rect l="l" t="t" r="r" b="b"/>
              <a:pathLst>
                <a:path w="10376" h="9650" extrusionOk="0">
                  <a:moveTo>
                    <a:pt x="1036" y="2699"/>
                  </a:moveTo>
                  <a:cubicBezTo>
                    <a:pt x="1136" y="2298"/>
                    <a:pt x="1838" y="2373"/>
                    <a:pt x="2222" y="2431"/>
                  </a:cubicBezTo>
                  <a:cubicBezTo>
                    <a:pt x="2699" y="2506"/>
                    <a:pt x="3158" y="2648"/>
                    <a:pt x="3601" y="2849"/>
                  </a:cubicBezTo>
                  <a:cubicBezTo>
                    <a:pt x="3066" y="2214"/>
                    <a:pt x="2531" y="1345"/>
                    <a:pt x="2891" y="953"/>
                  </a:cubicBezTo>
                  <a:cubicBezTo>
                    <a:pt x="3141" y="677"/>
                    <a:pt x="3643" y="978"/>
                    <a:pt x="3960" y="1287"/>
                  </a:cubicBezTo>
                  <a:cubicBezTo>
                    <a:pt x="4119" y="1437"/>
                    <a:pt x="4269" y="1604"/>
                    <a:pt x="4403" y="1780"/>
                  </a:cubicBezTo>
                  <a:cubicBezTo>
                    <a:pt x="4637" y="2080"/>
                    <a:pt x="4837" y="2415"/>
                    <a:pt x="5004" y="2757"/>
                  </a:cubicBezTo>
                  <a:cubicBezTo>
                    <a:pt x="4954" y="2423"/>
                    <a:pt x="4937" y="2089"/>
                    <a:pt x="4937" y="1755"/>
                  </a:cubicBezTo>
                  <a:cubicBezTo>
                    <a:pt x="4954" y="1111"/>
                    <a:pt x="5121" y="0"/>
                    <a:pt x="5940" y="568"/>
                  </a:cubicBezTo>
                  <a:cubicBezTo>
                    <a:pt x="6366" y="869"/>
                    <a:pt x="6383" y="1420"/>
                    <a:pt x="6391" y="1888"/>
                  </a:cubicBezTo>
                  <a:cubicBezTo>
                    <a:pt x="6399" y="2356"/>
                    <a:pt x="6358" y="2824"/>
                    <a:pt x="6249" y="3275"/>
                  </a:cubicBezTo>
                  <a:cubicBezTo>
                    <a:pt x="6249" y="3275"/>
                    <a:pt x="7385" y="1922"/>
                    <a:pt x="8605" y="2339"/>
                  </a:cubicBezTo>
                  <a:cubicBezTo>
                    <a:pt x="8822" y="2415"/>
                    <a:pt x="9023" y="2573"/>
                    <a:pt x="9039" y="2807"/>
                  </a:cubicBezTo>
                  <a:cubicBezTo>
                    <a:pt x="9098" y="3283"/>
                    <a:pt x="8647" y="3651"/>
                    <a:pt x="8271" y="3893"/>
                  </a:cubicBezTo>
                  <a:cubicBezTo>
                    <a:pt x="7928" y="4110"/>
                    <a:pt x="7561" y="4277"/>
                    <a:pt x="7176" y="4411"/>
                  </a:cubicBezTo>
                  <a:lnTo>
                    <a:pt x="7101" y="4436"/>
                  </a:lnTo>
                  <a:cubicBezTo>
                    <a:pt x="7861" y="4436"/>
                    <a:pt x="8630" y="4361"/>
                    <a:pt x="9390" y="4528"/>
                  </a:cubicBezTo>
                  <a:lnTo>
                    <a:pt x="9457" y="4545"/>
                  </a:lnTo>
                  <a:cubicBezTo>
                    <a:pt x="9683" y="4612"/>
                    <a:pt x="10376" y="4812"/>
                    <a:pt x="9131" y="5305"/>
                  </a:cubicBezTo>
                  <a:cubicBezTo>
                    <a:pt x="8889" y="5397"/>
                    <a:pt x="8647" y="5464"/>
                    <a:pt x="8396" y="5514"/>
                  </a:cubicBezTo>
                  <a:cubicBezTo>
                    <a:pt x="7895" y="5606"/>
                    <a:pt x="7385" y="5622"/>
                    <a:pt x="6884" y="5547"/>
                  </a:cubicBezTo>
                  <a:lnTo>
                    <a:pt x="7586" y="5823"/>
                  </a:lnTo>
                  <a:cubicBezTo>
                    <a:pt x="8371" y="6140"/>
                    <a:pt x="9407" y="6817"/>
                    <a:pt x="8855" y="7427"/>
                  </a:cubicBezTo>
                  <a:cubicBezTo>
                    <a:pt x="8596" y="7711"/>
                    <a:pt x="7962" y="7460"/>
                    <a:pt x="7469" y="7310"/>
                  </a:cubicBezTo>
                  <a:cubicBezTo>
                    <a:pt x="7009" y="7185"/>
                    <a:pt x="6583" y="6967"/>
                    <a:pt x="6199" y="6683"/>
                  </a:cubicBezTo>
                  <a:cubicBezTo>
                    <a:pt x="6199" y="6683"/>
                    <a:pt x="6324" y="7293"/>
                    <a:pt x="6374" y="7769"/>
                  </a:cubicBezTo>
                  <a:cubicBezTo>
                    <a:pt x="6458" y="8555"/>
                    <a:pt x="6608" y="9649"/>
                    <a:pt x="5990" y="9641"/>
                  </a:cubicBezTo>
                  <a:cubicBezTo>
                    <a:pt x="5389" y="9641"/>
                    <a:pt x="5063" y="8789"/>
                    <a:pt x="4862" y="8379"/>
                  </a:cubicBezTo>
                  <a:cubicBezTo>
                    <a:pt x="4628" y="7845"/>
                    <a:pt x="4536" y="7251"/>
                    <a:pt x="4620" y="6667"/>
                  </a:cubicBezTo>
                  <a:cubicBezTo>
                    <a:pt x="4620" y="6667"/>
                    <a:pt x="4328" y="7118"/>
                    <a:pt x="4119" y="7485"/>
                  </a:cubicBezTo>
                  <a:cubicBezTo>
                    <a:pt x="4035" y="7627"/>
                    <a:pt x="3943" y="7769"/>
                    <a:pt x="3851" y="7903"/>
                  </a:cubicBezTo>
                  <a:cubicBezTo>
                    <a:pt x="3726" y="8070"/>
                    <a:pt x="3726" y="8279"/>
                    <a:pt x="3208" y="8530"/>
                  </a:cubicBezTo>
                  <a:cubicBezTo>
                    <a:pt x="2807" y="8722"/>
                    <a:pt x="2264" y="8179"/>
                    <a:pt x="2406" y="7627"/>
                  </a:cubicBezTo>
                  <a:cubicBezTo>
                    <a:pt x="2490" y="7385"/>
                    <a:pt x="2607" y="7160"/>
                    <a:pt x="2757" y="6951"/>
                  </a:cubicBezTo>
                  <a:cubicBezTo>
                    <a:pt x="2306" y="7126"/>
                    <a:pt x="1471" y="7469"/>
                    <a:pt x="936" y="6984"/>
                  </a:cubicBezTo>
                  <a:cubicBezTo>
                    <a:pt x="535" y="6617"/>
                    <a:pt x="577" y="5973"/>
                    <a:pt x="1028" y="5656"/>
                  </a:cubicBezTo>
                  <a:cubicBezTo>
                    <a:pt x="1337" y="5447"/>
                    <a:pt x="1863" y="5322"/>
                    <a:pt x="1863" y="5322"/>
                  </a:cubicBezTo>
                  <a:cubicBezTo>
                    <a:pt x="1070" y="5138"/>
                    <a:pt x="0" y="4745"/>
                    <a:pt x="343" y="4152"/>
                  </a:cubicBezTo>
                  <a:cubicBezTo>
                    <a:pt x="552" y="3785"/>
                    <a:pt x="1070" y="3768"/>
                    <a:pt x="1445" y="3768"/>
                  </a:cubicBezTo>
                  <a:cubicBezTo>
                    <a:pt x="1654" y="3768"/>
                    <a:pt x="1963" y="3793"/>
                    <a:pt x="1963" y="3793"/>
                  </a:cubicBezTo>
                  <a:lnTo>
                    <a:pt x="1846" y="3709"/>
                  </a:lnTo>
                  <a:lnTo>
                    <a:pt x="1746" y="3634"/>
                  </a:lnTo>
                  <a:cubicBezTo>
                    <a:pt x="1387" y="3384"/>
                    <a:pt x="986" y="3091"/>
                    <a:pt x="1036" y="2724"/>
                  </a:cubicBezTo>
                  <a:cubicBezTo>
                    <a:pt x="1028" y="2724"/>
                    <a:pt x="1036" y="2707"/>
                    <a:pt x="1036" y="269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4"/>
            <p:cNvSpPr/>
            <p:nvPr/>
          </p:nvSpPr>
          <p:spPr>
            <a:xfrm>
              <a:off x="6121826" y="4160719"/>
              <a:ext cx="296360" cy="272830"/>
            </a:xfrm>
            <a:custGeom>
              <a:avLst/>
              <a:gdLst/>
              <a:ahLst/>
              <a:cxnLst/>
              <a:rect l="l" t="t" r="r" b="b"/>
              <a:pathLst>
                <a:path w="6008" h="5531" extrusionOk="0">
                  <a:moveTo>
                    <a:pt x="4813" y="786"/>
                  </a:moveTo>
                  <a:cubicBezTo>
                    <a:pt x="5047" y="886"/>
                    <a:pt x="4930" y="1253"/>
                    <a:pt x="4846" y="1446"/>
                  </a:cubicBezTo>
                  <a:cubicBezTo>
                    <a:pt x="4746" y="1696"/>
                    <a:pt x="4612" y="1930"/>
                    <a:pt x="4445" y="2139"/>
                  </a:cubicBezTo>
                  <a:cubicBezTo>
                    <a:pt x="4888" y="1922"/>
                    <a:pt x="5473" y="1730"/>
                    <a:pt x="5673" y="1963"/>
                  </a:cubicBezTo>
                  <a:cubicBezTo>
                    <a:pt x="5807" y="2131"/>
                    <a:pt x="5573" y="2364"/>
                    <a:pt x="5347" y="2498"/>
                  </a:cubicBezTo>
                  <a:cubicBezTo>
                    <a:pt x="5239" y="2565"/>
                    <a:pt x="5122" y="2632"/>
                    <a:pt x="5005" y="2682"/>
                  </a:cubicBezTo>
                  <a:cubicBezTo>
                    <a:pt x="4788" y="2774"/>
                    <a:pt x="4570" y="2841"/>
                    <a:pt x="4345" y="2891"/>
                  </a:cubicBezTo>
                  <a:cubicBezTo>
                    <a:pt x="4554" y="2899"/>
                    <a:pt x="4754" y="2924"/>
                    <a:pt x="4963" y="2966"/>
                  </a:cubicBezTo>
                  <a:cubicBezTo>
                    <a:pt x="5347" y="3049"/>
                    <a:pt x="6007" y="3258"/>
                    <a:pt x="5564" y="3634"/>
                  </a:cubicBezTo>
                  <a:cubicBezTo>
                    <a:pt x="5339" y="3826"/>
                    <a:pt x="5005" y="3776"/>
                    <a:pt x="4721" y="3726"/>
                  </a:cubicBezTo>
                  <a:cubicBezTo>
                    <a:pt x="4437" y="3684"/>
                    <a:pt x="4161" y="3609"/>
                    <a:pt x="3894" y="3501"/>
                  </a:cubicBezTo>
                  <a:cubicBezTo>
                    <a:pt x="3894" y="3501"/>
                    <a:pt x="4587" y="4252"/>
                    <a:pt x="4211" y="4854"/>
                  </a:cubicBezTo>
                  <a:cubicBezTo>
                    <a:pt x="4144" y="4971"/>
                    <a:pt x="4011" y="5046"/>
                    <a:pt x="3877" y="5038"/>
                  </a:cubicBezTo>
                  <a:cubicBezTo>
                    <a:pt x="3585" y="5021"/>
                    <a:pt x="3409" y="4737"/>
                    <a:pt x="3301" y="4511"/>
                  </a:cubicBezTo>
                  <a:cubicBezTo>
                    <a:pt x="3209" y="4303"/>
                    <a:pt x="3142" y="4085"/>
                    <a:pt x="3108" y="3868"/>
                  </a:cubicBezTo>
                  <a:lnTo>
                    <a:pt x="3100" y="3826"/>
                  </a:lnTo>
                  <a:cubicBezTo>
                    <a:pt x="3016" y="4236"/>
                    <a:pt x="2983" y="4653"/>
                    <a:pt x="2791" y="5038"/>
                  </a:cubicBezTo>
                  <a:lnTo>
                    <a:pt x="2774" y="5071"/>
                  </a:lnTo>
                  <a:cubicBezTo>
                    <a:pt x="2716" y="5188"/>
                    <a:pt x="2515" y="5531"/>
                    <a:pt x="2348" y="4812"/>
                  </a:cubicBezTo>
                  <a:cubicBezTo>
                    <a:pt x="2323" y="4679"/>
                    <a:pt x="2306" y="4537"/>
                    <a:pt x="2306" y="4394"/>
                  </a:cubicBezTo>
                  <a:cubicBezTo>
                    <a:pt x="2298" y="4119"/>
                    <a:pt x="2348" y="3843"/>
                    <a:pt x="2448" y="3584"/>
                  </a:cubicBezTo>
                  <a:lnTo>
                    <a:pt x="2206" y="3927"/>
                  </a:lnTo>
                  <a:cubicBezTo>
                    <a:pt x="1930" y="4311"/>
                    <a:pt x="1404" y="4795"/>
                    <a:pt x="1095" y="4436"/>
                  </a:cubicBezTo>
                  <a:cubicBezTo>
                    <a:pt x="945" y="4261"/>
                    <a:pt x="1170" y="3943"/>
                    <a:pt x="1312" y="3701"/>
                  </a:cubicBezTo>
                  <a:cubicBezTo>
                    <a:pt x="1446" y="3467"/>
                    <a:pt x="1621" y="3258"/>
                    <a:pt x="1830" y="3091"/>
                  </a:cubicBezTo>
                  <a:cubicBezTo>
                    <a:pt x="1830" y="3091"/>
                    <a:pt x="1454" y="3091"/>
                    <a:pt x="1162" y="3066"/>
                  </a:cubicBezTo>
                  <a:cubicBezTo>
                    <a:pt x="669" y="3024"/>
                    <a:pt x="1" y="2991"/>
                    <a:pt x="67" y="2657"/>
                  </a:cubicBezTo>
                  <a:cubicBezTo>
                    <a:pt x="134" y="2323"/>
                    <a:pt x="686" y="2247"/>
                    <a:pt x="953" y="2189"/>
                  </a:cubicBezTo>
                  <a:cubicBezTo>
                    <a:pt x="1304" y="2122"/>
                    <a:pt x="1671" y="2139"/>
                    <a:pt x="2014" y="2247"/>
                  </a:cubicBezTo>
                  <a:cubicBezTo>
                    <a:pt x="2014" y="2247"/>
                    <a:pt x="1772" y="2039"/>
                    <a:pt x="1580" y="1888"/>
                  </a:cubicBezTo>
                  <a:cubicBezTo>
                    <a:pt x="1496" y="1830"/>
                    <a:pt x="1421" y="1771"/>
                    <a:pt x="1354" y="1704"/>
                  </a:cubicBezTo>
                  <a:cubicBezTo>
                    <a:pt x="1262" y="1613"/>
                    <a:pt x="1137" y="1596"/>
                    <a:pt x="1037" y="1287"/>
                  </a:cubicBezTo>
                  <a:cubicBezTo>
                    <a:pt x="970" y="1053"/>
                    <a:pt x="1354" y="819"/>
                    <a:pt x="1663" y="953"/>
                  </a:cubicBezTo>
                  <a:cubicBezTo>
                    <a:pt x="1805" y="1028"/>
                    <a:pt x="1930" y="1111"/>
                    <a:pt x="2039" y="1220"/>
                  </a:cubicBezTo>
                  <a:cubicBezTo>
                    <a:pt x="1981" y="953"/>
                    <a:pt x="1864" y="468"/>
                    <a:pt x="2214" y="234"/>
                  </a:cubicBezTo>
                  <a:cubicBezTo>
                    <a:pt x="2490" y="67"/>
                    <a:pt x="2849" y="151"/>
                    <a:pt x="3016" y="435"/>
                  </a:cubicBezTo>
                  <a:cubicBezTo>
                    <a:pt x="3083" y="593"/>
                    <a:pt x="3117" y="760"/>
                    <a:pt x="3133" y="936"/>
                  </a:cubicBezTo>
                  <a:cubicBezTo>
                    <a:pt x="3326" y="527"/>
                    <a:pt x="3685" y="0"/>
                    <a:pt x="4002" y="251"/>
                  </a:cubicBezTo>
                  <a:cubicBezTo>
                    <a:pt x="4203" y="401"/>
                    <a:pt x="4153" y="677"/>
                    <a:pt x="4119" y="877"/>
                  </a:cubicBezTo>
                  <a:cubicBezTo>
                    <a:pt x="4094" y="994"/>
                    <a:pt x="4044" y="1161"/>
                    <a:pt x="4044" y="1161"/>
                  </a:cubicBezTo>
                  <a:lnTo>
                    <a:pt x="4102" y="1103"/>
                  </a:lnTo>
                  <a:lnTo>
                    <a:pt x="4161" y="1053"/>
                  </a:lnTo>
                  <a:cubicBezTo>
                    <a:pt x="4353" y="886"/>
                    <a:pt x="4579" y="710"/>
                    <a:pt x="4788" y="777"/>
                  </a:cubicBezTo>
                  <a:close/>
                </a:path>
              </a:pathLst>
            </a:custGeom>
            <a:solidFill>
              <a:srgbClr val="FFAA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4"/>
            <p:cNvSpPr/>
            <p:nvPr/>
          </p:nvSpPr>
          <p:spPr>
            <a:xfrm>
              <a:off x="6607258" y="3636121"/>
              <a:ext cx="739321" cy="733549"/>
            </a:xfrm>
            <a:custGeom>
              <a:avLst/>
              <a:gdLst/>
              <a:ahLst/>
              <a:cxnLst/>
              <a:rect l="l" t="t" r="r" b="b"/>
              <a:pathLst>
                <a:path w="14988" h="14871" extrusionOk="0">
                  <a:moveTo>
                    <a:pt x="11805" y="12749"/>
                  </a:moveTo>
                  <a:lnTo>
                    <a:pt x="11805" y="12757"/>
                  </a:lnTo>
                  <a:cubicBezTo>
                    <a:pt x="11554" y="13100"/>
                    <a:pt x="10861" y="12816"/>
                    <a:pt x="10468" y="12607"/>
                  </a:cubicBezTo>
                  <a:cubicBezTo>
                    <a:pt x="9591" y="12147"/>
                    <a:pt x="9006" y="11262"/>
                    <a:pt x="8455" y="10376"/>
                  </a:cubicBezTo>
                  <a:cubicBezTo>
                    <a:pt x="8455" y="10376"/>
                    <a:pt x="8898" y="13843"/>
                    <a:pt x="8438" y="14236"/>
                  </a:cubicBezTo>
                  <a:cubicBezTo>
                    <a:pt x="8229" y="14403"/>
                    <a:pt x="7344" y="14278"/>
                    <a:pt x="7219" y="13250"/>
                  </a:cubicBezTo>
                  <a:cubicBezTo>
                    <a:pt x="7219" y="13250"/>
                    <a:pt x="5673" y="14871"/>
                    <a:pt x="6350" y="12022"/>
                  </a:cubicBezTo>
                  <a:cubicBezTo>
                    <a:pt x="6442" y="11646"/>
                    <a:pt x="6559" y="11279"/>
                    <a:pt x="6701" y="10928"/>
                  </a:cubicBezTo>
                  <a:cubicBezTo>
                    <a:pt x="6843" y="10577"/>
                    <a:pt x="7118" y="10092"/>
                    <a:pt x="7118" y="10092"/>
                  </a:cubicBezTo>
                  <a:lnTo>
                    <a:pt x="6584" y="10610"/>
                  </a:lnTo>
                  <a:cubicBezTo>
                    <a:pt x="6483" y="10702"/>
                    <a:pt x="6392" y="10794"/>
                    <a:pt x="6291" y="10886"/>
                  </a:cubicBezTo>
                  <a:cubicBezTo>
                    <a:pt x="6174" y="10986"/>
                    <a:pt x="6057" y="11103"/>
                    <a:pt x="5940" y="11203"/>
                  </a:cubicBezTo>
                  <a:cubicBezTo>
                    <a:pt x="5840" y="11295"/>
                    <a:pt x="5740" y="11379"/>
                    <a:pt x="5640" y="11462"/>
                  </a:cubicBezTo>
                  <a:cubicBezTo>
                    <a:pt x="4896" y="12064"/>
                    <a:pt x="3877" y="12757"/>
                    <a:pt x="3008" y="12323"/>
                  </a:cubicBezTo>
                  <a:cubicBezTo>
                    <a:pt x="2958" y="12298"/>
                    <a:pt x="2908" y="12264"/>
                    <a:pt x="2875" y="12231"/>
                  </a:cubicBezTo>
                  <a:cubicBezTo>
                    <a:pt x="2758" y="12114"/>
                    <a:pt x="2808" y="11964"/>
                    <a:pt x="2891" y="11813"/>
                  </a:cubicBezTo>
                  <a:lnTo>
                    <a:pt x="2966" y="11688"/>
                  </a:lnTo>
                  <a:cubicBezTo>
                    <a:pt x="2991" y="11654"/>
                    <a:pt x="3017" y="11621"/>
                    <a:pt x="3050" y="11588"/>
                  </a:cubicBezTo>
                  <a:cubicBezTo>
                    <a:pt x="3159" y="11454"/>
                    <a:pt x="3242" y="11362"/>
                    <a:pt x="3125" y="11379"/>
                  </a:cubicBezTo>
                  <a:cubicBezTo>
                    <a:pt x="2499" y="11462"/>
                    <a:pt x="1212" y="11120"/>
                    <a:pt x="3067" y="10167"/>
                  </a:cubicBezTo>
                  <a:cubicBezTo>
                    <a:pt x="3735" y="9825"/>
                    <a:pt x="4462" y="9624"/>
                    <a:pt x="5172" y="9399"/>
                  </a:cubicBezTo>
                  <a:cubicBezTo>
                    <a:pt x="5172" y="9399"/>
                    <a:pt x="2657" y="9482"/>
                    <a:pt x="1646" y="9215"/>
                  </a:cubicBezTo>
                  <a:cubicBezTo>
                    <a:pt x="1429" y="9157"/>
                    <a:pt x="1187" y="9115"/>
                    <a:pt x="1095" y="8889"/>
                  </a:cubicBezTo>
                  <a:cubicBezTo>
                    <a:pt x="803" y="8229"/>
                    <a:pt x="1747" y="8263"/>
                    <a:pt x="1488" y="8204"/>
                  </a:cubicBezTo>
                  <a:cubicBezTo>
                    <a:pt x="1304" y="8162"/>
                    <a:pt x="1062" y="8029"/>
                    <a:pt x="1179" y="7795"/>
                  </a:cubicBezTo>
                  <a:cubicBezTo>
                    <a:pt x="1220" y="7703"/>
                    <a:pt x="1396" y="7728"/>
                    <a:pt x="1446" y="7695"/>
                  </a:cubicBezTo>
                  <a:cubicBezTo>
                    <a:pt x="1404" y="7670"/>
                    <a:pt x="1354" y="7645"/>
                    <a:pt x="1304" y="7611"/>
                  </a:cubicBezTo>
                  <a:cubicBezTo>
                    <a:pt x="1304" y="7611"/>
                    <a:pt x="1" y="6609"/>
                    <a:pt x="1337" y="6233"/>
                  </a:cubicBezTo>
                  <a:cubicBezTo>
                    <a:pt x="1655" y="6141"/>
                    <a:pt x="1997" y="6216"/>
                    <a:pt x="2265" y="6316"/>
                  </a:cubicBezTo>
                  <a:cubicBezTo>
                    <a:pt x="2524" y="6375"/>
                    <a:pt x="2791" y="6467"/>
                    <a:pt x="3042" y="6567"/>
                  </a:cubicBezTo>
                  <a:cubicBezTo>
                    <a:pt x="3184" y="6625"/>
                    <a:pt x="3317" y="6675"/>
                    <a:pt x="3451" y="6734"/>
                  </a:cubicBezTo>
                  <a:cubicBezTo>
                    <a:pt x="3768" y="6792"/>
                    <a:pt x="4086" y="6876"/>
                    <a:pt x="4395" y="6968"/>
                  </a:cubicBezTo>
                  <a:cubicBezTo>
                    <a:pt x="4103" y="6792"/>
                    <a:pt x="3802" y="6625"/>
                    <a:pt x="3509" y="6442"/>
                  </a:cubicBezTo>
                  <a:cubicBezTo>
                    <a:pt x="3334" y="6341"/>
                    <a:pt x="3167" y="6241"/>
                    <a:pt x="3000" y="6141"/>
                  </a:cubicBezTo>
                  <a:cubicBezTo>
                    <a:pt x="2849" y="6041"/>
                    <a:pt x="2699" y="5949"/>
                    <a:pt x="2557" y="5848"/>
                  </a:cubicBezTo>
                  <a:cubicBezTo>
                    <a:pt x="2440" y="5765"/>
                    <a:pt x="2332" y="5690"/>
                    <a:pt x="2215" y="5606"/>
                  </a:cubicBezTo>
                  <a:cubicBezTo>
                    <a:pt x="2106" y="5523"/>
                    <a:pt x="2031" y="5456"/>
                    <a:pt x="1939" y="5381"/>
                  </a:cubicBezTo>
                  <a:cubicBezTo>
                    <a:pt x="1872" y="5330"/>
                    <a:pt x="1814" y="5280"/>
                    <a:pt x="1755" y="5230"/>
                  </a:cubicBezTo>
                  <a:cubicBezTo>
                    <a:pt x="1697" y="5180"/>
                    <a:pt x="1638" y="5122"/>
                    <a:pt x="1580" y="5071"/>
                  </a:cubicBezTo>
                  <a:cubicBezTo>
                    <a:pt x="1538" y="5030"/>
                    <a:pt x="1496" y="4988"/>
                    <a:pt x="1454" y="4946"/>
                  </a:cubicBezTo>
                  <a:cubicBezTo>
                    <a:pt x="1195" y="4696"/>
                    <a:pt x="669" y="4219"/>
                    <a:pt x="2064" y="4019"/>
                  </a:cubicBezTo>
                  <a:cubicBezTo>
                    <a:pt x="1847" y="3802"/>
                    <a:pt x="1847" y="3317"/>
                    <a:pt x="2390" y="3300"/>
                  </a:cubicBezTo>
                  <a:cubicBezTo>
                    <a:pt x="2382" y="3259"/>
                    <a:pt x="2382" y="3225"/>
                    <a:pt x="2382" y="3183"/>
                  </a:cubicBezTo>
                  <a:cubicBezTo>
                    <a:pt x="2448" y="2808"/>
                    <a:pt x="2950" y="3000"/>
                    <a:pt x="3259" y="3108"/>
                  </a:cubicBezTo>
                  <a:cubicBezTo>
                    <a:pt x="4044" y="3384"/>
                    <a:pt x="4704" y="3960"/>
                    <a:pt x="5289" y="4587"/>
                  </a:cubicBezTo>
                  <a:cubicBezTo>
                    <a:pt x="5197" y="4470"/>
                    <a:pt x="5113" y="4353"/>
                    <a:pt x="5030" y="4244"/>
                  </a:cubicBezTo>
                  <a:lnTo>
                    <a:pt x="5022" y="4244"/>
                  </a:lnTo>
                  <a:cubicBezTo>
                    <a:pt x="4871" y="4061"/>
                    <a:pt x="4737" y="3868"/>
                    <a:pt x="4629" y="3668"/>
                  </a:cubicBezTo>
                  <a:cubicBezTo>
                    <a:pt x="4570" y="3576"/>
                    <a:pt x="4512" y="3493"/>
                    <a:pt x="4462" y="3401"/>
                  </a:cubicBezTo>
                  <a:cubicBezTo>
                    <a:pt x="4395" y="3309"/>
                    <a:pt x="4228" y="3066"/>
                    <a:pt x="3827" y="2498"/>
                  </a:cubicBezTo>
                  <a:cubicBezTo>
                    <a:pt x="3184" y="1579"/>
                    <a:pt x="3977" y="869"/>
                    <a:pt x="4428" y="1003"/>
                  </a:cubicBezTo>
                  <a:cubicBezTo>
                    <a:pt x="4495" y="1028"/>
                    <a:pt x="4554" y="1062"/>
                    <a:pt x="4612" y="1112"/>
                  </a:cubicBezTo>
                  <a:cubicBezTo>
                    <a:pt x="4696" y="1170"/>
                    <a:pt x="4763" y="1229"/>
                    <a:pt x="4821" y="1279"/>
                  </a:cubicBezTo>
                  <a:cubicBezTo>
                    <a:pt x="4821" y="1229"/>
                    <a:pt x="4821" y="1178"/>
                    <a:pt x="4829" y="1120"/>
                  </a:cubicBezTo>
                  <a:cubicBezTo>
                    <a:pt x="4854" y="702"/>
                    <a:pt x="5297" y="460"/>
                    <a:pt x="5757" y="978"/>
                  </a:cubicBezTo>
                  <a:cubicBezTo>
                    <a:pt x="5782" y="1"/>
                    <a:pt x="6625" y="702"/>
                    <a:pt x="6793" y="953"/>
                  </a:cubicBezTo>
                  <a:cubicBezTo>
                    <a:pt x="6818" y="1003"/>
                    <a:pt x="6851" y="1053"/>
                    <a:pt x="6876" y="1103"/>
                  </a:cubicBezTo>
                  <a:cubicBezTo>
                    <a:pt x="6935" y="1229"/>
                    <a:pt x="6993" y="1362"/>
                    <a:pt x="7043" y="1496"/>
                  </a:cubicBezTo>
                  <a:cubicBezTo>
                    <a:pt x="7068" y="1546"/>
                    <a:pt x="7085" y="1605"/>
                    <a:pt x="7102" y="1655"/>
                  </a:cubicBezTo>
                  <a:cubicBezTo>
                    <a:pt x="7344" y="2156"/>
                    <a:pt x="7553" y="2666"/>
                    <a:pt x="7737" y="3192"/>
                  </a:cubicBezTo>
                  <a:cubicBezTo>
                    <a:pt x="7828" y="3426"/>
                    <a:pt x="7887" y="3668"/>
                    <a:pt x="7929" y="3919"/>
                  </a:cubicBezTo>
                  <a:cubicBezTo>
                    <a:pt x="8037" y="2799"/>
                    <a:pt x="8004" y="1630"/>
                    <a:pt x="8346" y="560"/>
                  </a:cubicBezTo>
                  <a:cubicBezTo>
                    <a:pt x="8405" y="376"/>
                    <a:pt x="8555" y="243"/>
                    <a:pt x="8739" y="201"/>
                  </a:cubicBezTo>
                  <a:cubicBezTo>
                    <a:pt x="8781" y="184"/>
                    <a:pt x="8823" y="176"/>
                    <a:pt x="8856" y="184"/>
                  </a:cubicBezTo>
                  <a:cubicBezTo>
                    <a:pt x="9157" y="151"/>
                    <a:pt x="9491" y="326"/>
                    <a:pt x="9616" y="819"/>
                  </a:cubicBezTo>
                  <a:cubicBezTo>
                    <a:pt x="9700" y="1162"/>
                    <a:pt x="9541" y="1730"/>
                    <a:pt x="9742" y="1354"/>
                  </a:cubicBezTo>
                  <a:cubicBezTo>
                    <a:pt x="10026" y="844"/>
                    <a:pt x="10544" y="811"/>
                    <a:pt x="10301" y="1980"/>
                  </a:cubicBezTo>
                  <a:cubicBezTo>
                    <a:pt x="10301" y="1980"/>
                    <a:pt x="11061" y="786"/>
                    <a:pt x="11538" y="1062"/>
                  </a:cubicBezTo>
                  <a:cubicBezTo>
                    <a:pt x="12031" y="1354"/>
                    <a:pt x="11788" y="2064"/>
                    <a:pt x="11663" y="2557"/>
                  </a:cubicBezTo>
                  <a:cubicBezTo>
                    <a:pt x="11362" y="3735"/>
                    <a:pt x="10552" y="4712"/>
                    <a:pt x="9758" y="5631"/>
                  </a:cubicBezTo>
                  <a:cubicBezTo>
                    <a:pt x="10017" y="5431"/>
                    <a:pt x="10268" y="5205"/>
                    <a:pt x="10502" y="4980"/>
                  </a:cubicBezTo>
                  <a:cubicBezTo>
                    <a:pt x="11162" y="4320"/>
                    <a:pt x="11763" y="3618"/>
                    <a:pt x="12315" y="2874"/>
                  </a:cubicBezTo>
                  <a:cubicBezTo>
                    <a:pt x="12732" y="2331"/>
                    <a:pt x="13910" y="1805"/>
                    <a:pt x="13484" y="3200"/>
                  </a:cubicBezTo>
                  <a:cubicBezTo>
                    <a:pt x="13484" y="3200"/>
                    <a:pt x="13927" y="2908"/>
                    <a:pt x="14144" y="3183"/>
                  </a:cubicBezTo>
                  <a:cubicBezTo>
                    <a:pt x="14395" y="3493"/>
                    <a:pt x="14119" y="3994"/>
                    <a:pt x="13785" y="4353"/>
                  </a:cubicBezTo>
                  <a:cubicBezTo>
                    <a:pt x="13977" y="4311"/>
                    <a:pt x="14228" y="4269"/>
                    <a:pt x="14320" y="4478"/>
                  </a:cubicBezTo>
                  <a:cubicBezTo>
                    <a:pt x="14553" y="5030"/>
                    <a:pt x="13802" y="5481"/>
                    <a:pt x="13208" y="6007"/>
                  </a:cubicBezTo>
                  <a:cubicBezTo>
                    <a:pt x="12640" y="6508"/>
                    <a:pt x="12022" y="6943"/>
                    <a:pt x="11362" y="7302"/>
                  </a:cubicBezTo>
                  <a:cubicBezTo>
                    <a:pt x="11989" y="7143"/>
                    <a:pt x="12624" y="7026"/>
                    <a:pt x="13267" y="6934"/>
                  </a:cubicBezTo>
                  <a:cubicBezTo>
                    <a:pt x="13593" y="6843"/>
                    <a:pt x="13927" y="6801"/>
                    <a:pt x="14261" y="6826"/>
                  </a:cubicBezTo>
                  <a:cubicBezTo>
                    <a:pt x="14604" y="6767"/>
                    <a:pt x="14988" y="7294"/>
                    <a:pt x="14746" y="7678"/>
                  </a:cubicBezTo>
                  <a:cubicBezTo>
                    <a:pt x="14595" y="7929"/>
                    <a:pt x="14470" y="7970"/>
                    <a:pt x="14044" y="8179"/>
                  </a:cubicBezTo>
                  <a:cubicBezTo>
                    <a:pt x="14152" y="8313"/>
                    <a:pt x="14946" y="8388"/>
                    <a:pt x="14478" y="8864"/>
                  </a:cubicBezTo>
                  <a:cubicBezTo>
                    <a:pt x="13910" y="9441"/>
                    <a:pt x="12599" y="9132"/>
                    <a:pt x="11747" y="8956"/>
                  </a:cubicBezTo>
                  <a:lnTo>
                    <a:pt x="11671" y="8939"/>
                  </a:lnTo>
                  <a:lnTo>
                    <a:pt x="11930" y="9056"/>
                  </a:lnTo>
                  <a:cubicBezTo>
                    <a:pt x="12482" y="9307"/>
                    <a:pt x="13743" y="9666"/>
                    <a:pt x="13618" y="10251"/>
                  </a:cubicBezTo>
                  <a:cubicBezTo>
                    <a:pt x="13493" y="10869"/>
                    <a:pt x="12724" y="10777"/>
                    <a:pt x="12173" y="10819"/>
                  </a:cubicBezTo>
                  <a:cubicBezTo>
                    <a:pt x="12173" y="10819"/>
                    <a:pt x="13208" y="11387"/>
                    <a:pt x="12348" y="11755"/>
                  </a:cubicBezTo>
                  <a:cubicBezTo>
                    <a:pt x="11872" y="11964"/>
                    <a:pt x="11061" y="11479"/>
                    <a:pt x="11462" y="11913"/>
                  </a:cubicBezTo>
                  <a:cubicBezTo>
                    <a:pt x="11613" y="12089"/>
                    <a:pt x="11788" y="12298"/>
                    <a:pt x="11838" y="12490"/>
                  </a:cubicBezTo>
                  <a:cubicBezTo>
                    <a:pt x="11922" y="12657"/>
                    <a:pt x="11880" y="12732"/>
                    <a:pt x="11805" y="12749"/>
                  </a:cubicBezTo>
                  <a:close/>
                  <a:moveTo>
                    <a:pt x="6108" y="711"/>
                  </a:moveTo>
                  <a:lnTo>
                    <a:pt x="6108" y="711"/>
                  </a:lnTo>
                  <a:cubicBezTo>
                    <a:pt x="6074" y="644"/>
                    <a:pt x="6041" y="619"/>
                    <a:pt x="6108" y="711"/>
                  </a:cubicBezTo>
                  <a:close/>
                  <a:moveTo>
                    <a:pt x="6108" y="2657"/>
                  </a:moveTo>
                  <a:close/>
                  <a:moveTo>
                    <a:pt x="13543" y="2741"/>
                  </a:moveTo>
                  <a:cubicBezTo>
                    <a:pt x="13584" y="2674"/>
                    <a:pt x="13576" y="2691"/>
                    <a:pt x="13526" y="2691"/>
                  </a:cubicBezTo>
                  <a:lnTo>
                    <a:pt x="13551" y="2741"/>
                  </a:lnTo>
                  <a:close/>
                  <a:moveTo>
                    <a:pt x="9608" y="3434"/>
                  </a:moveTo>
                  <a:lnTo>
                    <a:pt x="9608" y="3434"/>
                  </a:lnTo>
                  <a:lnTo>
                    <a:pt x="9591" y="3467"/>
                  </a:lnTo>
                  <a:close/>
                  <a:moveTo>
                    <a:pt x="13300" y="8463"/>
                  </a:moveTo>
                  <a:lnTo>
                    <a:pt x="13300" y="8463"/>
                  </a:lnTo>
                  <a:lnTo>
                    <a:pt x="13292" y="8463"/>
                  </a:lnTo>
                  <a:lnTo>
                    <a:pt x="13292" y="8463"/>
                  </a:lnTo>
                  <a:close/>
                  <a:moveTo>
                    <a:pt x="12390" y="9357"/>
                  </a:moveTo>
                  <a:lnTo>
                    <a:pt x="12365" y="9349"/>
                  </a:lnTo>
                  <a:lnTo>
                    <a:pt x="12398" y="9365"/>
                  </a:lnTo>
                  <a:close/>
                  <a:moveTo>
                    <a:pt x="2474" y="11028"/>
                  </a:moveTo>
                  <a:close/>
                  <a:moveTo>
                    <a:pt x="11763" y="12624"/>
                  </a:moveTo>
                  <a:close/>
                  <a:moveTo>
                    <a:pt x="6475" y="13509"/>
                  </a:moveTo>
                  <a:lnTo>
                    <a:pt x="6458" y="13492"/>
                  </a:lnTo>
                  <a:cubicBezTo>
                    <a:pt x="6458" y="13501"/>
                    <a:pt x="6467" y="13509"/>
                    <a:pt x="6475" y="13509"/>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4"/>
            <p:cNvSpPr/>
            <p:nvPr/>
          </p:nvSpPr>
          <p:spPr>
            <a:xfrm>
              <a:off x="6704926" y="3726193"/>
              <a:ext cx="540728" cy="524055"/>
            </a:xfrm>
            <a:custGeom>
              <a:avLst/>
              <a:gdLst/>
              <a:ahLst/>
              <a:cxnLst/>
              <a:rect l="l" t="t" r="r" b="b"/>
              <a:pathLst>
                <a:path w="10962" h="10624" extrusionOk="0">
                  <a:moveTo>
                    <a:pt x="4352" y="1"/>
                  </a:moveTo>
                  <a:cubicBezTo>
                    <a:pt x="4274" y="1"/>
                    <a:pt x="4201" y="111"/>
                    <a:pt x="4178" y="464"/>
                  </a:cubicBezTo>
                  <a:cubicBezTo>
                    <a:pt x="4162" y="727"/>
                    <a:pt x="4264" y="1036"/>
                    <a:pt x="4218" y="1036"/>
                  </a:cubicBezTo>
                  <a:cubicBezTo>
                    <a:pt x="4188" y="1036"/>
                    <a:pt x="4096" y="906"/>
                    <a:pt x="3869" y="547"/>
                  </a:cubicBezTo>
                  <a:cubicBezTo>
                    <a:pt x="3729" y="323"/>
                    <a:pt x="3624" y="243"/>
                    <a:pt x="3547" y="243"/>
                  </a:cubicBezTo>
                  <a:cubicBezTo>
                    <a:pt x="3403" y="243"/>
                    <a:pt x="3359" y="525"/>
                    <a:pt x="3376" y="672"/>
                  </a:cubicBezTo>
                  <a:lnTo>
                    <a:pt x="3376" y="756"/>
                  </a:lnTo>
                  <a:cubicBezTo>
                    <a:pt x="3405" y="999"/>
                    <a:pt x="3407" y="1066"/>
                    <a:pt x="3400" y="1066"/>
                  </a:cubicBezTo>
                  <a:cubicBezTo>
                    <a:pt x="3391" y="1066"/>
                    <a:pt x="3367" y="956"/>
                    <a:pt x="3367" y="956"/>
                  </a:cubicBezTo>
                  <a:cubicBezTo>
                    <a:pt x="3142" y="610"/>
                    <a:pt x="2993" y="475"/>
                    <a:pt x="2904" y="475"/>
                  </a:cubicBezTo>
                  <a:cubicBezTo>
                    <a:pt x="2669" y="475"/>
                    <a:pt x="2854" y="1415"/>
                    <a:pt x="3175" y="1875"/>
                  </a:cubicBezTo>
                  <a:cubicBezTo>
                    <a:pt x="3526" y="2385"/>
                    <a:pt x="3902" y="2878"/>
                    <a:pt x="4295" y="3362"/>
                  </a:cubicBezTo>
                  <a:lnTo>
                    <a:pt x="4955" y="4064"/>
                  </a:lnTo>
                  <a:cubicBezTo>
                    <a:pt x="5182" y="4398"/>
                    <a:pt x="5521" y="4695"/>
                    <a:pt x="5666" y="4695"/>
                  </a:cubicBezTo>
                  <a:cubicBezTo>
                    <a:pt x="5749" y="4695"/>
                    <a:pt x="5769" y="4596"/>
                    <a:pt x="5665" y="4348"/>
                  </a:cubicBezTo>
                  <a:cubicBezTo>
                    <a:pt x="5339" y="3630"/>
                    <a:pt x="5180" y="2619"/>
                    <a:pt x="4963" y="1683"/>
                  </a:cubicBezTo>
                  <a:cubicBezTo>
                    <a:pt x="4871" y="1282"/>
                    <a:pt x="4930" y="1124"/>
                    <a:pt x="4570" y="230"/>
                  </a:cubicBezTo>
                  <a:cubicBezTo>
                    <a:pt x="4535" y="141"/>
                    <a:pt x="4441" y="1"/>
                    <a:pt x="4352" y="1"/>
                  </a:cubicBezTo>
                  <a:close/>
                  <a:moveTo>
                    <a:pt x="1946" y="2252"/>
                  </a:moveTo>
                  <a:cubicBezTo>
                    <a:pt x="1720" y="2252"/>
                    <a:pt x="1707" y="2543"/>
                    <a:pt x="1797" y="2702"/>
                  </a:cubicBezTo>
                  <a:cubicBezTo>
                    <a:pt x="1849" y="2782"/>
                    <a:pt x="1858" y="2811"/>
                    <a:pt x="1840" y="2811"/>
                  </a:cubicBezTo>
                  <a:cubicBezTo>
                    <a:pt x="1805" y="2811"/>
                    <a:pt x="1658" y="2689"/>
                    <a:pt x="1546" y="2627"/>
                  </a:cubicBezTo>
                  <a:lnTo>
                    <a:pt x="1546" y="2627"/>
                  </a:lnTo>
                  <a:cubicBezTo>
                    <a:pt x="1546" y="2627"/>
                    <a:pt x="1546" y="2627"/>
                    <a:pt x="1546" y="2627"/>
                  </a:cubicBezTo>
                  <a:cubicBezTo>
                    <a:pt x="1547" y="2627"/>
                    <a:pt x="1137" y="2415"/>
                    <a:pt x="951" y="2415"/>
                  </a:cubicBezTo>
                  <a:cubicBezTo>
                    <a:pt x="821" y="2415"/>
                    <a:pt x="800" y="2518"/>
                    <a:pt x="1103" y="2870"/>
                  </a:cubicBezTo>
                  <a:cubicBezTo>
                    <a:pt x="1436" y="3237"/>
                    <a:pt x="1491" y="3336"/>
                    <a:pt x="1454" y="3336"/>
                  </a:cubicBezTo>
                  <a:cubicBezTo>
                    <a:pt x="1411" y="3336"/>
                    <a:pt x="1245" y="3204"/>
                    <a:pt x="1245" y="3204"/>
                  </a:cubicBezTo>
                  <a:cubicBezTo>
                    <a:pt x="1226" y="3203"/>
                    <a:pt x="1207" y="3203"/>
                    <a:pt x="1189" y="3203"/>
                  </a:cubicBezTo>
                  <a:cubicBezTo>
                    <a:pt x="500" y="3203"/>
                    <a:pt x="1095" y="3663"/>
                    <a:pt x="1095" y="3663"/>
                  </a:cubicBezTo>
                  <a:lnTo>
                    <a:pt x="1112" y="3672"/>
                  </a:lnTo>
                  <a:lnTo>
                    <a:pt x="1120" y="3672"/>
                  </a:lnTo>
                  <a:cubicBezTo>
                    <a:pt x="1839" y="4131"/>
                    <a:pt x="3125" y="4549"/>
                    <a:pt x="3125" y="4549"/>
                  </a:cubicBezTo>
                  <a:cubicBezTo>
                    <a:pt x="3701" y="4741"/>
                    <a:pt x="4320" y="4983"/>
                    <a:pt x="4478" y="5050"/>
                  </a:cubicBezTo>
                  <a:cubicBezTo>
                    <a:pt x="4648" y="5130"/>
                    <a:pt x="4760" y="5163"/>
                    <a:pt x="4829" y="5163"/>
                  </a:cubicBezTo>
                  <a:cubicBezTo>
                    <a:pt x="5061" y="5163"/>
                    <a:pt x="4801" y="4791"/>
                    <a:pt x="4620" y="4624"/>
                  </a:cubicBezTo>
                  <a:cubicBezTo>
                    <a:pt x="3777" y="3830"/>
                    <a:pt x="3167" y="2744"/>
                    <a:pt x="2114" y="2293"/>
                  </a:cubicBezTo>
                  <a:cubicBezTo>
                    <a:pt x="2048" y="2264"/>
                    <a:pt x="1993" y="2252"/>
                    <a:pt x="1946" y="2252"/>
                  </a:cubicBezTo>
                  <a:close/>
                  <a:moveTo>
                    <a:pt x="6904" y="541"/>
                  </a:moveTo>
                  <a:cubicBezTo>
                    <a:pt x="6795" y="541"/>
                    <a:pt x="6665" y="697"/>
                    <a:pt x="6625" y="781"/>
                  </a:cubicBezTo>
                  <a:cubicBezTo>
                    <a:pt x="6417" y="1215"/>
                    <a:pt x="6208" y="3337"/>
                    <a:pt x="6208" y="3337"/>
                  </a:cubicBezTo>
                  <a:cubicBezTo>
                    <a:pt x="6208" y="3989"/>
                    <a:pt x="6141" y="4290"/>
                    <a:pt x="6166" y="4499"/>
                  </a:cubicBezTo>
                  <a:cubicBezTo>
                    <a:pt x="5999" y="5033"/>
                    <a:pt x="6224" y="5100"/>
                    <a:pt x="6224" y="5100"/>
                  </a:cubicBezTo>
                  <a:cubicBezTo>
                    <a:pt x="6324" y="5135"/>
                    <a:pt x="6353" y="5199"/>
                    <a:pt x="6385" y="5199"/>
                  </a:cubicBezTo>
                  <a:cubicBezTo>
                    <a:pt x="6422" y="5199"/>
                    <a:pt x="6463" y="5109"/>
                    <a:pt x="6625" y="4774"/>
                  </a:cubicBezTo>
                  <a:cubicBezTo>
                    <a:pt x="6650" y="4732"/>
                    <a:pt x="6659" y="4716"/>
                    <a:pt x="6676" y="4682"/>
                  </a:cubicBezTo>
                  <a:cubicBezTo>
                    <a:pt x="7210" y="3788"/>
                    <a:pt x="7887" y="3012"/>
                    <a:pt x="8363" y="2093"/>
                  </a:cubicBezTo>
                  <a:cubicBezTo>
                    <a:pt x="8380" y="2059"/>
                    <a:pt x="8396" y="2026"/>
                    <a:pt x="8413" y="1984"/>
                  </a:cubicBezTo>
                  <a:cubicBezTo>
                    <a:pt x="8413" y="1984"/>
                    <a:pt x="8413" y="1984"/>
                    <a:pt x="8413" y="1984"/>
                  </a:cubicBezTo>
                  <a:cubicBezTo>
                    <a:pt x="8419" y="1984"/>
                    <a:pt x="8721" y="1589"/>
                    <a:pt x="8614" y="1324"/>
                  </a:cubicBezTo>
                  <a:cubicBezTo>
                    <a:pt x="8566" y="1207"/>
                    <a:pt x="8494" y="1159"/>
                    <a:pt x="8408" y="1159"/>
                  </a:cubicBezTo>
                  <a:cubicBezTo>
                    <a:pt x="8152" y="1159"/>
                    <a:pt x="7768" y="1591"/>
                    <a:pt x="7511" y="1892"/>
                  </a:cubicBezTo>
                  <a:cubicBezTo>
                    <a:pt x="7490" y="1917"/>
                    <a:pt x="7446" y="2018"/>
                    <a:pt x="7437" y="2018"/>
                  </a:cubicBezTo>
                  <a:cubicBezTo>
                    <a:pt x="7428" y="2018"/>
                    <a:pt x="7458" y="1908"/>
                    <a:pt x="7594" y="1491"/>
                  </a:cubicBezTo>
                  <a:cubicBezTo>
                    <a:pt x="7691" y="1221"/>
                    <a:pt x="7709" y="653"/>
                    <a:pt x="7541" y="653"/>
                  </a:cubicBezTo>
                  <a:cubicBezTo>
                    <a:pt x="7475" y="653"/>
                    <a:pt x="7381" y="739"/>
                    <a:pt x="7252" y="965"/>
                  </a:cubicBezTo>
                  <a:cubicBezTo>
                    <a:pt x="7083" y="1261"/>
                    <a:pt x="7020" y="1358"/>
                    <a:pt x="7004" y="1358"/>
                  </a:cubicBezTo>
                  <a:cubicBezTo>
                    <a:pt x="6981" y="1358"/>
                    <a:pt x="7063" y="1146"/>
                    <a:pt x="7068" y="1057"/>
                  </a:cubicBezTo>
                  <a:cubicBezTo>
                    <a:pt x="7080" y="662"/>
                    <a:pt x="7000" y="541"/>
                    <a:pt x="6904" y="541"/>
                  </a:cubicBezTo>
                  <a:close/>
                  <a:moveTo>
                    <a:pt x="623" y="5354"/>
                  </a:moveTo>
                  <a:cubicBezTo>
                    <a:pt x="185" y="5354"/>
                    <a:pt x="384" y="5574"/>
                    <a:pt x="477" y="5651"/>
                  </a:cubicBezTo>
                  <a:cubicBezTo>
                    <a:pt x="619" y="5760"/>
                    <a:pt x="778" y="5852"/>
                    <a:pt x="953" y="5919"/>
                  </a:cubicBezTo>
                  <a:lnTo>
                    <a:pt x="1037" y="5952"/>
                  </a:lnTo>
                  <a:cubicBezTo>
                    <a:pt x="702" y="6044"/>
                    <a:pt x="1" y="6278"/>
                    <a:pt x="978" y="6487"/>
                  </a:cubicBezTo>
                  <a:cubicBezTo>
                    <a:pt x="1404" y="6579"/>
                    <a:pt x="661" y="6888"/>
                    <a:pt x="928" y="7005"/>
                  </a:cubicBezTo>
                  <a:cubicBezTo>
                    <a:pt x="1113" y="7090"/>
                    <a:pt x="1340" y="7126"/>
                    <a:pt x="1589" y="7126"/>
                  </a:cubicBezTo>
                  <a:cubicBezTo>
                    <a:pt x="2801" y="7126"/>
                    <a:pt x="4537" y="6286"/>
                    <a:pt x="4537" y="6286"/>
                  </a:cubicBezTo>
                  <a:cubicBezTo>
                    <a:pt x="5072" y="6144"/>
                    <a:pt x="4729" y="5902"/>
                    <a:pt x="4570" y="5869"/>
                  </a:cubicBezTo>
                  <a:cubicBezTo>
                    <a:pt x="3944" y="5760"/>
                    <a:pt x="3392" y="5676"/>
                    <a:pt x="2808" y="5585"/>
                  </a:cubicBezTo>
                  <a:cubicBezTo>
                    <a:pt x="2808" y="5585"/>
                    <a:pt x="2682" y="5484"/>
                    <a:pt x="744" y="5359"/>
                  </a:cubicBezTo>
                  <a:cubicBezTo>
                    <a:pt x="699" y="5356"/>
                    <a:pt x="659" y="5354"/>
                    <a:pt x="623" y="5354"/>
                  </a:cubicBezTo>
                  <a:close/>
                  <a:moveTo>
                    <a:pt x="5297" y="6716"/>
                  </a:moveTo>
                  <a:cubicBezTo>
                    <a:pt x="5256" y="6716"/>
                    <a:pt x="5192" y="6744"/>
                    <a:pt x="5097" y="6813"/>
                  </a:cubicBezTo>
                  <a:cubicBezTo>
                    <a:pt x="4236" y="7414"/>
                    <a:pt x="3476" y="7765"/>
                    <a:pt x="2707" y="8166"/>
                  </a:cubicBezTo>
                  <a:cubicBezTo>
                    <a:pt x="2206" y="8442"/>
                    <a:pt x="1772" y="8659"/>
                    <a:pt x="2214" y="8793"/>
                  </a:cubicBezTo>
                  <a:cubicBezTo>
                    <a:pt x="2457" y="8793"/>
                    <a:pt x="2699" y="8742"/>
                    <a:pt x="2925" y="8651"/>
                  </a:cubicBezTo>
                  <a:lnTo>
                    <a:pt x="3050" y="8600"/>
                  </a:lnTo>
                  <a:lnTo>
                    <a:pt x="3050" y="8600"/>
                  </a:lnTo>
                  <a:cubicBezTo>
                    <a:pt x="2192" y="9214"/>
                    <a:pt x="2234" y="9337"/>
                    <a:pt x="2410" y="9337"/>
                  </a:cubicBezTo>
                  <a:cubicBezTo>
                    <a:pt x="2492" y="9337"/>
                    <a:pt x="2604" y="9310"/>
                    <a:pt x="2666" y="9294"/>
                  </a:cubicBezTo>
                  <a:cubicBezTo>
                    <a:pt x="3735" y="9018"/>
                    <a:pt x="4503" y="8133"/>
                    <a:pt x="5163" y="7255"/>
                  </a:cubicBezTo>
                  <a:cubicBezTo>
                    <a:pt x="5275" y="7110"/>
                    <a:pt x="5450" y="6716"/>
                    <a:pt x="5297" y="6716"/>
                  </a:cubicBezTo>
                  <a:close/>
                  <a:moveTo>
                    <a:pt x="10036" y="2472"/>
                  </a:moveTo>
                  <a:cubicBezTo>
                    <a:pt x="9820" y="2472"/>
                    <a:pt x="9493" y="2612"/>
                    <a:pt x="9324" y="2778"/>
                  </a:cubicBezTo>
                  <a:cubicBezTo>
                    <a:pt x="8605" y="3496"/>
                    <a:pt x="7820" y="4181"/>
                    <a:pt x="7051" y="4883"/>
                  </a:cubicBezTo>
                  <a:cubicBezTo>
                    <a:pt x="7051" y="4883"/>
                    <a:pt x="7077" y="4941"/>
                    <a:pt x="6692" y="5234"/>
                  </a:cubicBezTo>
                  <a:cubicBezTo>
                    <a:pt x="6693" y="5233"/>
                    <a:pt x="6694" y="5232"/>
                    <a:pt x="6695" y="5232"/>
                  </a:cubicBezTo>
                  <a:cubicBezTo>
                    <a:pt x="6710" y="5232"/>
                    <a:pt x="6642" y="5376"/>
                    <a:pt x="6642" y="5376"/>
                  </a:cubicBezTo>
                  <a:cubicBezTo>
                    <a:pt x="6391" y="5476"/>
                    <a:pt x="6341" y="5610"/>
                    <a:pt x="6383" y="5727"/>
                  </a:cubicBezTo>
                  <a:cubicBezTo>
                    <a:pt x="6283" y="5768"/>
                    <a:pt x="6216" y="5827"/>
                    <a:pt x="6216" y="5885"/>
                  </a:cubicBezTo>
                  <a:cubicBezTo>
                    <a:pt x="6158" y="5910"/>
                    <a:pt x="6082" y="5961"/>
                    <a:pt x="5957" y="6027"/>
                  </a:cubicBezTo>
                  <a:lnTo>
                    <a:pt x="5932" y="5919"/>
                  </a:lnTo>
                  <a:cubicBezTo>
                    <a:pt x="5808" y="5881"/>
                    <a:pt x="5743" y="5801"/>
                    <a:pt x="5704" y="5801"/>
                  </a:cubicBezTo>
                  <a:cubicBezTo>
                    <a:pt x="5656" y="5801"/>
                    <a:pt x="5647" y="5920"/>
                    <a:pt x="5615" y="6378"/>
                  </a:cubicBezTo>
                  <a:cubicBezTo>
                    <a:pt x="5523" y="7707"/>
                    <a:pt x="5255" y="8475"/>
                    <a:pt x="5038" y="9461"/>
                  </a:cubicBezTo>
                  <a:cubicBezTo>
                    <a:pt x="4957" y="9816"/>
                    <a:pt x="4692" y="10623"/>
                    <a:pt x="4957" y="10623"/>
                  </a:cubicBezTo>
                  <a:cubicBezTo>
                    <a:pt x="4992" y="10623"/>
                    <a:pt x="5035" y="10610"/>
                    <a:pt x="5088" y="10580"/>
                  </a:cubicBezTo>
                  <a:cubicBezTo>
                    <a:pt x="5280" y="10472"/>
                    <a:pt x="5280" y="10221"/>
                    <a:pt x="5422" y="10154"/>
                  </a:cubicBezTo>
                  <a:cubicBezTo>
                    <a:pt x="5433" y="10149"/>
                    <a:pt x="5444" y="10147"/>
                    <a:pt x="5456" y="10147"/>
                  </a:cubicBezTo>
                  <a:cubicBezTo>
                    <a:pt x="5550" y="10147"/>
                    <a:pt x="5664" y="10299"/>
                    <a:pt x="5773" y="10299"/>
                  </a:cubicBezTo>
                  <a:cubicBezTo>
                    <a:pt x="5825" y="10299"/>
                    <a:pt x="5876" y="10265"/>
                    <a:pt x="5924" y="10163"/>
                  </a:cubicBezTo>
                  <a:cubicBezTo>
                    <a:pt x="6358" y="9219"/>
                    <a:pt x="6266" y="7940"/>
                    <a:pt x="6141" y="6779"/>
                  </a:cubicBezTo>
                  <a:lnTo>
                    <a:pt x="6141" y="6779"/>
                  </a:lnTo>
                  <a:cubicBezTo>
                    <a:pt x="6659" y="7698"/>
                    <a:pt x="7402" y="8625"/>
                    <a:pt x="8012" y="9336"/>
                  </a:cubicBezTo>
                  <a:cubicBezTo>
                    <a:pt x="8200" y="9555"/>
                    <a:pt x="8322" y="9636"/>
                    <a:pt x="8400" y="9636"/>
                  </a:cubicBezTo>
                  <a:cubicBezTo>
                    <a:pt x="8593" y="9636"/>
                    <a:pt x="8513" y="9141"/>
                    <a:pt x="8472" y="9010"/>
                  </a:cubicBezTo>
                  <a:cubicBezTo>
                    <a:pt x="8455" y="8968"/>
                    <a:pt x="8330" y="8509"/>
                    <a:pt x="8279" y="8408"/>
                  </a:cubicBezTo>
                  <a:lnTo>
                    <a:pt x="8279" y="8408"/>
                  </a:lnTo>
                  <a:cubicBezTo>
                    <a:pt x="8703" y="8783"/>
                    <a:pt x="9046" y="8832"/>
                    <a:pt x="9197" y="8832"/>
                  </a:cubicBezTo>
                  <a:cubicBezTo>
                    <a:pt x="9252" y="8832"/>
                    <a:pt x="9282" y="8826"/>
                    <a:pt x="9282" y="8826"/>
                  </a:cubicBezTo>
                  <a:cubicBezTo>
                    <a:pt x="9466" y="8534"/>
                    <a:pt x="9173" y="8291"/>
                    <a:pt x="8948" y="8057"/>
                  </a:cubicBezTo>
                  <a:cubicBezTo>
                    <a:pt x="8936" y="8045"/>
                    <a:pt x="8939" y="8040"/>
                    <a:pt x="8953" y="8040"/>
                  </a:cubicBezTo>
                  <a:cubicBezTo>
                    <a:pt x="9026" y="8040"/>
                    <a:pt x="9399" y="8174"/>
                    <a:pt x="9697" y="8174"/>
                  </a:cubicBezTo>
                  <a:cubicBezTo>
                    <a:pt x="9893" y="8174"/>
                    <a:pt x="10057" y="8116"/>
                    <a:pt x="10084" y="7924"/>
                  </a:cubicBezTo>
                  <a:cubicBezTo>
                    <a:pt x="10117" y="7590"/>
                    <a:pt x="8071" y="6946"/>
                    <a:pt x="7511" y="6637"/>
                  </a:cubicBezTo>
                  <a:lnTo>
                    <a:pt x="6926" y="6345"/>
                  </a:lnTo>
                  <a:cubicBezTo>
                    <a:pt x="6801" y="6261"/>
                    <a:pt x="6684" y="6169"/>
                    <a:pt x="6567" y="6069"/>
                  </a:cubicBezTo>
                  <a:lnTo>
                    <a:pt x="6592" y="6069"/>
                  </a:lnTo>
                  <a:lnTo>
                    <a:pt x="6784" y="6086"/>
                  </a:lnTo>
                  <a:cubicBezTo>
                    <a:pt x="8104" y="6270"/>
                    <a:pt x="9140" y="6754"/>
                    <a:pt x="10460" y="6796"/>
                  </a:cubicBezTo>
                  <a:cubicBezTo>
                    <a:pt x="10819" y="6796"/>
                    <a:pt x="10861" y="6437"/>
                    <a:pt x="10660" y="6328"/>
                  </a:cubicBezTo>
                  <a:cubicBezTo>
                    <a:pt x="10412" y="6188"/>
                    <a:pt x="10348" y="6151"/>
                    <a:pt x="10349" y="6151"/>
                  </a:cubicBezTo>
                  <a:lnTo>
                    <a:pt x="10349" y="6151"/>
                  </a:lnTo>
                  <a:cubicBezTo>
                    <a:pt x="10350" y="6151"/>
                    <a:pt x="10426" y="6194"/>
                    <a:pt x="10426" y="6194"/>
                  </a:cubicBezTo>
                  <a:cubicBezTo>
                    <a:pt x="10861" y="6027"/>
                    <a:pt x="10752" y="5860"/>
                    <a:pt x="10752" y="5860"/>
                  </a:cubicBezTo>
                  <a:cubicBezTo>
                    <a:pt x="10642" y="5699"/>
                    <a:pt x="10444" y="5650"/>
                    <a:pt x="10208" y="5650"/>
                  </a:cubicBezTo>
                  <a:cubicBezTo>
                    <a:pt x="9871" y="5650"/>
                    <a:pt x="9458" y="5750"/>
                    <a:pt x="9123" y="5760"/>
                  </a:cubicBezTo>
                  <a:cubicBezTo>
                    <a:pt x="8714" y="5768"/>
                    <a:pt x="8305" y="5802"/>
                    <a:pt x="7895" y="5810"/>
                  </a:cubicBezTo>
                  <a:lnTo>
                    <a:pt x="7469" y="5768"/>
                  </a:lnTo>
                  <a:cubicBezTo>
                    <a:pt x="8096" y="5560"/>
                    <a:pt x="8714" y="5217"/>
                    <a:pt x="9307" y="4908"/>
                  </a:cubicBezTo>
                  <a:cubicBezTo>
                    <a:pt x="9416" y="4858"/>
                    <a:pt x="9524" y="4791"/>
                    <a:pt x="9624" y="4716"/>
                  </a:cubicBezTo>
                  <a:cubicBezTo>
                    <a:pt x="10201" y="4357"/>
                    <a:pt x="10034" y="3989"/>
                    <a:pt x="10034" y="3989"/>
                  </a:cubicBezTo>
                  <a:cubicBezTo>
                    <a:pt x="10468" y="3680"/>
                    <a:pt x="10961" y="3454"/>
                    <a:pt x="10944" y="3095"/>
                  </a:cubicBezTo>
                  <a:cubicBezTo>
                    <a:pt x="10933" y="2895"/>
                    <a:pt x="10827" y="2828"/>
                    <a:pt x="10689" y="2828"/>
                  </a:cubicBezTo>
                  <a:cubicBezTo>
                    <a:pt x="10414" y="2828"/>
                    <a:pt x="10017" y="3095"/>
                    <a:pt x="10017" y="3095"/>
                  </a:cubicBezTo>
                  <a:cubicBezTo>
                    <a:pt x="10371" y="2633"/>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p:nvPr/>
          </p:nvSpPr>
          <p:spPr>
            <a:xfrm>
              <a:off x="6923743" y="3927054"/>
              <a:ext cx="152915" cy="157453"/>
            </a:xfrm>
            <a:custGeom>
              <a:avLst/>
              <a:gdLst/>
              <a:ahLst/>
              <a:cxnLst/>
              <a:rect l="l" t="t" r="r" b="b"/>
              <a:pathLst>
                <a:path w="3100" h="3192" extrusionOk="0">
                  <a:moveTo>
                    <a:pt x="168" y="1872"/>
                  </a:moveTo>
                  <a:cubicBezTo>
                    <a:pt x="1" y="1295"/>
                    <a:pt x="727" y="544"/>
                    <a:pt x="727" y="544"/>
                  </a:cubicBezTo>
                  <a:cubicBezTo>
                    <a:pt x="811" y="427"/>
                    <a:pt x="928" y="343"/>
                    <a:pt x="1062" y="285"/>
                  </a:cubicBezTo>
                  <a:cubicBezTo>
                    <a:pt x="1630" y="1"/>
                    <a:pt x="2348" y="351"/>
                    <a:pt x="2599" y="844"/>
                  </a:cubicBezTo>
                  <a:cubicBezTo>
                    <a:pt x="3100" y="1863"/>
                    <a:pt x="1730" y="3192"/>
                    <a:pt x="636" y="2473"/>
                  </a:cubicBezTo>
                  <a:cubicBezTo>
                    <a:pt x="393" y="2315"/>
                    <a:pt x="184" y="1930"/>
                    <a:pt x="184" y="1930"/>
                  </a:cubicBezTo>
                  <a:cubicBezTo>
                    <a:pt x="176" y="1905"/>
                    <a:pt x="176" y="1905"/>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4"/>
            <p:cNvSpPr/>
            <p:nvPr/>
          </p:nvSpPr>
          <p:spPr>
            <a:xfrm>
              <a:off x="7640768" y="2949186"/>
              <a:ext cx="739765" cy="733155"/>
            </a:xfrm>
            <a:custGeom>
              <a:avLst/>
              <a:gdLst/>
              <a:ahLst/>
              <a:cxnLst/>
              <a:rect l="l" t="t" r="r" b="b"/>
              <a:pathLst>
                <a:path w="14997" h="14863" extrusionOk="0">
                  <a:moveTo>
                    <a:pt x="11805" y="12740"/>
                  </a:moveTo>
                  <a:lnTo>
                    <a:pt x="11805" y="12749"/>
                  </a:lnTo>
                  <a:cubicBezTo>
                    <a:pt x="11554" y="13091"/>
                    <a:pt x="10861" y="12807"/>
                    <a:pt x="10468" y="12598"/>
                  </a:cubicBezTo>
                  <a:cubicBezTo>
                    <a:pt x="9591" y="12139"/>
                    <a:pt x="9006" y="11253"/>
                    <a:pt x="8455" y="10368"/>
                  </a:cubicBezTo>
                  <a:cubicBezTo>
                    <a:pt x="8455" y="10368"/>
                    <a:pt x="8898" y="13835"/>
                    <a:pt x="8438" y="14227"/>
                  </a:cubicBezTo>
                  <a:cubicBezTo>
                    <a:pt x="8229" y="14394"/>
                    <a:pt x="7344" y="14269"/>
                    <a:pt x="7219" y="13242"/>
                  </a:cubicBezTo>
                  <a:cubicBezTo>
                    <a:pt x="7219" y="13242"/>
                    <a:pt x="5673" y="14862"/>
                    <a:pt x="6350" y="12013"/>
                  </a:cubicBezTo>
                  <a:cubicBezTo>
                    <a:pt x="6442" y="11638"/>
                    <a:pt x="6559" y="11270"/>
                    <a:pt x="6701" y="10919"/>
                  </a:cubicBezTo>
                  <a:cubicBezTo>
                    <a:pt x="6843" y="10568"/>
                    <a:pt x="7118" y="10084"/>
                    <a:pt x="7118" y="10084"/>
                  </a:cubicBezTo>
                  <a:lnTo>
                    <a:pt x="6584" y="10602"/>
                  </a:lnTo>
                  <a:cubicBezTo>
                    <a:pt x="6492" y="10694"/>
                    <a:pt x="6392" y="10785"/>
                    <a:pt x="6291" y="10877"/>
                  </a:cubicBezTo>
                  <a:cubicBezTo>
                    <a:pt x="6183" y="10978"/>
                    <a:pt x="6066" y="11095"/>
                    <a:pt x="5940" y="11195"/>
                  </a:cubicBezTo>
                  <a:cubicBezTo>
                    <a:pt x="5848" y="11278"/>
                    <a:pt x="5748" y="11370"/>
                    <a:pt x="5648" y="11445"/>
                  </a:cubicBezTo>
                  <a:cubicBezTo>
                    <a:pt x="4896" y="12055"/>
                    <a:pt x="3885" y="12749"/>
                    <a:pt x="3008" y="12314"/>
                  </a:cubicBezTo>
                  <a:cubicBezTo>
                    <a:pt x="2958" y="12289"/>
                    <a:pt x="2916" y="12256"/>
                    <a:pt x="2874" y="12222"/>
                  </a:cubicBezTo>
                  <a:cubicBezTo>
                    <a:pt x="2766" y="12105"/>
                    <a:pt x="2808" y="11947"/>
                    <a:pt x="2900" y="11805"/>
                  </a:cubicBezTo>
                  <a:cubicBezTo>
                    <a:pt x="2916" y="11755"/>
                    <a:pt x="2941" y="11721"/>
                    <a:pt x="2966" y="11679"/>
                  </a:cubicBezTo>
                  <a:cubicBezTo>
                    <a:pt x="2991" y="11646"/>
                    <a:pt x="3025" y="11612"/>
                    <a:pt x="3058" y="11579"/>
                  </a:cubicBezTo>
                  <a:cubicBezTo>
                    <a:pt x="3158" y="11445"/>
                    <a:pt x="3242" y="11354"/>
                    <a:pt x="3133" y="11370"/>
                  </a:cubicBezTo>
                  <a:cubicBezTo>
                    <a:pt x="2507" y="11454"/>
                    <a:pt x="1220" y="11111"/>
                    <a:pt x="3067" y="10159"/>
                  </a:cubicBezTo>
                  <a:cubicBezTo>
                    <a:pt x="3735" y="9816"/>
                    <a:pt x="4462" y="9616"/>
                    <a:pt x="5180" y="9390"/>
                  </a:cubicBezTo>
                  <a:cubicBezTo>
                    <a:pt x="5180" y="9390"/>
                    <a:pt x="2666" y="9474"/>
                    <a:pt x="1655" y="9207"/>
                  </a:cubicBezTo>
                  <a:cubicBezTo>
                    <a:pt x="1429" y="9148"/>
                    <a:pt x="1195" y="9106"/>
                    <a:pt x="1095" y="8881"/>
                  </a:cubicBezTo>
                  <a:cubicBezTo>
                    <a:pt x="811" y="8221"/>
                    <a:pt x="1747" y="8254"/>
                    <a:pt x="1488" y="8196"/>
                  </a:cubicBezTo>
                  <a:cubicBezTo>
                    <a:pt x="1304" y="8154"/>
                    <a:pt x="1062" y="8020"/>
                    <a:pt x="1179" y="7786"/>
                  </a:cubicBezTo>
                  <a:cubicBezTo>
                    <a:pt x="1220" y="7694"/>
                    <a:pt x="1396" y="7720"/>
                    <a:pt x="1446" y="7686"/>
                  </a:cubicBezTo>
                  <a:cubicBezTo>
                    <a:pt x="1412" y="7661"/>
                    <a:pt x="1362" y="7636"/>
                    <a:pt x="1304" y="7603"/>
                  </a:cubicBezTo>
                  <a:cubicBezTo>
                    <a:pt x="1304" y="7603"/>
                    <a:pt x="1" y="6600"/>
                    <a:pt x="1346" y="6224"/>
                  </a:cubicBezTo>
                  <a:cubicBezTo>
                    <a:pt x="1655" y="6132"/>
                    <a:pt x="2006" y="6207"/>
                    <a:pt x="2265" y="6299"/>
                  </a:cubicBezTo>
                  <a:cubicBezTo>
                    <a:pt x="2532" y="6366"/>
                    <a:pt x="2791" y="6450"/>
                    <a:pt x="3042" y="6558"/>
                  </a:cubicBezTo>
                  <a:cubicBezTo>
                    <a:pt x="3184" y="6608"/>
                    <a:pt x="3317" y="6667"/>
                    <a:pt x="3451" y="6725"/>
                  </a:cubicBezTo>
                  <a:cubicBezTo>
                    <a:pt x="3768" y="6784"/>
                    <a:pt x="4086" y="6867"/>
                    <a:pt x="4403" y="6959"/>
                  </a:cubicBezTo>
                  <a:cubicBezTo>
                    <a:pt x="4102" y="6784"/>
                    <a:pt x="3802" y="6608"/>
                    <a:pt x="3509" y="6433"/>
                  </a:cubicBezTo>
                  <a:cubicBezTo>
                    <a:pt x="3342" y="6333"/>
                    <a:pt x="3167" y="6232"/>
                    <a:pt x="3000" y="6124"/>
                  </a:cubicBezTo>
                  <a:cubicBezTo>
                    <a:pt x="2849" y="6032"/>
                    <a:pt x="2707" y="5932"/>
                    <a:pt x="2557" y="5831"/>
                  </a:cubicBezTo>
                  <a:cubicBezTo>
                    <a:pt x="2440" y="5756"/>
                    <a:pt x="2331" y="5673"/>
                    <a:pt x="2223" y="5589"/>
                  </a:cubicBezTo>
                  <a:cubicBezTo>
                    <a:pt x="2106" y="5514"/>
                    <a:pt x="2031" y="5447"/>
                    <a:pt x="1939" y="5372"/>
                  </a:cubicBezTo>
                  <a:cubicBezTo>
                    <a:pt x="1880" y="5322"/>
                    <a:pt x="1822" y="5272"/>
                    <a:pt x="1755" y="5222"/>
                  </a:cubicBezTo>
                  <a:cubicBezTo>
                    <a:pt x="1697" y="5172"/>
                    <a:pt x="1638" y="5113"/>
                    <a:pt x="1580" y="5063"/>
                  </a:cubicBezTo>
                  <a:cubicBezTo>
                    <a:pt x="1538" y="5021"/>
                    <a:pt x="1496" y="4979"/>
                    <a:pt x="1454" y="4938"/>
                  </a:cubicBezTo>
                  <a:cubicBezTo>
                    <a:pt x="1195" y="4687"/>
                    <a:pt x="677" y="4202"/>
                    <a:pt x="2072" y="4002"/>
                  </a:cubicBezTo>
                  <a:cubicBezTo>
                    <a:pt x="1847" y="3793"/>
                    <a:pt x="1855" y="3300"/>
                    <a:pt x="2398" y="3284"/>
                  </a:cubicBezTo>
                  <a:cubicBezTo>
                    <a:pt x="2382" y="3250"/>
                    <a:pt x="2382" y="3217"/>
                    <a:pt x="2390" y="3175"/>
                  </a:cubicBezTo>
                  <a:cubicBezTo>
                    <a:pt x="2457" y="2799"/>
                    <a:pt x="2950" y="2991"/>
                    <a:pt x="3259" y="3100"/>
                  </a:cubicBezTo>
                  <a:cubicBezTo>
                    <a:pt x="4044" y="3367"/>
                    <a:pt x="4704" y="3943"/>
                    <a:pt x="5289" y="4570"/>
                  </a:cubicBezTo>
                  <a:cubicBezTo>
                    <a:pt x="5205" y="4461"/>
                    <a:pt x="5113" y="4344"/>
                    <a:pt x="5030" y="4228"/>
                  </a:cubicBezTo>
                  <a:lnTo>
                    <a:pt x="5030" y="4228"/>
                  </a:lnTo>
                  <a:cubicBezTo>
                    <a:pt x="4879" y="4052"/>
                    <a:pt x="4746" y="3868"/>
                    <a:pt x="4637" y="3668"/>
                  </a:cubicBezTo>
                  <a:cubicBezTo>
                    <a:pt x="4579" y="3584"/>
                    <a:pt x="4520" y="3492"/>
                    <a:pt x="4470" y="3409"/>
                  </a:cubicBezTo>
                  <a:cubicBezTo>
                    <a:pt x="4403" y="3317"/>
                    <a:pt x="4228" y="3075"/>
                    <a:pt x="3835" y="2498"/>
                  </a:cubicBezTo>
                  <a:cubicBezTo>
                    <a:pt x="3184" y="1579"/>
                    <a:pt x="3986" y="878"/>
                    <a:pt x="4437" y="1003"/>
                  </a:cubicBezTo>
                  <a:cubicBezTo>
                    <a:pt x="4503" y="1028"/>
                    <a:pt x="4562" y="1061"/>
                    <a:pt x="4620" y="1111"/>
                  </a:cubicBezTo>
                  <a:cubicBezTo>
                    <a:pt x="4704" y="1178"/>
                    <a:pt x="4771" y="1228"/>
                    <a:pt x="4829" y="1279"/>
                  </a:cubicBezTo>
                  <a:cubicBezTo>
                    <a:pt x="4829" y="1237"/>
                    <a:pt x="4829" y="1178"/>
                    <a:pt x="4838" y="1128"/>
                  </a:cubicBezTo>
                  <a:cubicBezTo>
                    <a:pt x="4863" y="710"/>
                    <a:pt x="5305" y="460"/>
                    <a:pt x="5765" y="978"/>
                  </a:cubicBezTo>
                  <a:cubicBezTo>
                    <a:pt x="5790" y="0"/>
                    <a:pt x="6634" y="702"/>
                    <a:pt x="6801" y="961"/>
                  </a:cubicBezTo>
                  <a:cubicBezTo>
                    <a:pt x="6826" y="1003"/>
                    <a:pt x="6859" y="1053"/>
                    <a:pt x="6884" y="1103"/>
                  </a:cubicBezTo>
                  <a:cubicBezTo>
                    <a:pt x="6943" y="1237"/>
                    <a:pt x="7001" y="1370"/>
                    <a:pt x="7051" y="1504"/>
                  </a:cubicBezTo>
                  <a:cubicBezTo>
                    <a:pt x="7077" y="1554"/>
                    <a:pt x="7093" y="1604"/>
                    <a:pt x="7110" y="1654"/>
                  </a:cubicBezTo>
                  <a:cubicBezTo>
                    <a:pt x="7352" y="2156"/>
                    <a:pt x="7561" y="2665"/>
                    <a:pt x="7745" y="3192"/>
                  </a:cubicBezTo>
                  <a:cubicBezTo>
                    <a:pt x="7837" y="3426"/>
                    <a:pt x="7895" y="3676"/>
                    <a:pt x="7937" y="3918"/>
                  </a:cubicBezTo>
                  <a:cubicBezTo>
                    <a:pt x="8046" y="2799"/>
                    <a:pt x="8012" y="1638"/>
                    <a:pt x="8355" y="560"/>
                  </a:cubicBezTo>
                  <a:cubicBezTo>
                    <a:pt x="8413" y="385"/>
                    <a:pt x="8564" y="251"/>
                    <a:pt x="8747" y="201"/>
                  </a:cubicBezTo>
                  <a:cubicBezTo>
                    <a:pt x="8789" y="193"/>
                    <a:pt x="8831" y="184"/>
                    <a:pt x="8864" y="184"/>
                  </a:cubicBezTo>
                  <a:cubicBezTo>
                    <a:pt x="9165" y="159"/>
                    <a:pt x="9499" y="326"/>
                    <a:pt x="9625" y="819"/>
                  </a:cubicBezTo>
                  <a:cubicBezTo>
                    <a:pt x="9708" y="1170"/>
                    <a:pt x="9549" y="1730"/>
                    <a:pt x="9750" y="1362"/>
                  </a:cubicBezTo>
                  <a:cubicBezTo>
                    <a:pt x="10034" y="844"/>
                    <a:pt x="10552" y="811"/>
                    <a:pt x="10310" y="1989"/>
                  </a:cubicBezTo>
                  <a:cubicBezTo>
                    <a:pt x="10310" y="1989"/>
                    <a:pt x="11070" y="786"/>
                    <a:pt x="11546" y="1070"/>
                  </a:cubicBezTo>
                  <a:cubicBezTo>
                    <a:pt x="12039" y="1362"/>
                    <a:pt x="11797" y="2072"/>
                    <a:pt x="11671" y="2557"/>
                  </a:cubicBezTo>
                  <a:cubicBezTo>
                    <a:pt x="11371" y="3726"/>
                    <a:pt x="10560" y="4704"/>
                    <a:pt x="9767" y="5623"/>
                  </a:cubicBezTo>
                  <a:cubicBezTo>
                    <a:pt x="10026" y="5422"/>
                    <a:pt x="10276" y="5197"/>
                    <a:pt x="10510" y="4971"/>
                  </a:cubicBezTo>
                  <a:cubicBezTo>
                    <a:pt x="11170" y="4319"/>
                    <a:pt x="11772" y="3609"/>
                    <a:pt x="12323" y="2866"/>
                  </a:cubicBezTo>
                  <a:cubicBezTo>
                    <a:pt x="12741" y="2323"/>
                    <a:pt x="13918" y="1796"/>
                    <a:pt x="13492" y="3192"/>
                  </a:cubicBezTo>
                  <a:cubicBezTo>
                    <a:pt x="13492" y="3192"/>
                    <a:pt x="13935" y="2899"/>
                    <a:pt x="14152" y="3175"/>
                  </a:cubicBezTo>
                  <a:cubicBezTo>
                    <a:pt x="14403" y="3484"/>
                    <a:pt x="14127" y="3994"/>
                    <a:pt x="13793" y="4344"/>
                  </a:cubicBezTo>
                  <a:cubicBezTo>
                    <a:pt x="13985" y="4303"/>
                    <a:pt x="14236" y="4261"/>
                    <a:pt x="14328" y="4470"/>
                  </a:cubicBezTo>
                  <a:cubicBezTo>
                    <a:pt x="14562" y="5021"/>
                    <a:pt x="13810" y="5472"/>
                    <a:pt x="13217" y="5999"/>
                  </a:cubicBezTo>
                  <a:cubicBezTo>
                    <a:pt x="12649" y="6500"/>
                    <a:pt x="12030" y="6934"/>
                    <a:pt x="11371" y="7293"/>
                  </a:cubicBezTo>
                  <a:cubicBezTo>
                    <a:pt x="11997" y="7135"/>
                    <a:pt x="12632" y="7018"/>
                    <a:pt x="13275" y="6926"/>
                  </a:cubicBezTo>
                  <a:cubicBezTo>
                    <a:pt x="13601" y="6834"/>
                    <a:pt x="13935" y="6801"/>
                    <a:pt x="14269" y="6817"/>
                  </a:cubicBezTo>
                  <a:cubicBezTo>
                    <a:pt x="14612" y="6759"/>
                    <a:pt x="14996" y="7285"/>
                    <a:pt x="14754" y="7669"/>
                  </a:cubicBezTo>
                  <a:cubicBezTo>
                    <a:pt x="14604" y="7920"/>
                    <a:pt x="14478" y="7962"/>
                    <a:pt x="14052" y="8171"/>
                  </a:cubicBezTo>
                  <a:cubicBezTo>
                    <a:pt x="14161" y="8304"/>
                    <a:pt x="14954" y="8379"/>
                    <a:pt x="14487" y="8856"/>
                  </a:cubicBezTo>
                  <a:cubicBezTo>
                    <a:pt x="13918" y="9432"/>
                    <a:pt x="12607" y="9123"/>
                    <a:pt x="11755" y="8948"/>
                  </a:cubicBezTo>
                  <a:lnTo>
                    <a:pt x="11680" y="8931"/>
                  </a:lnTo>
                  <a:lnTo>
                    <a:pt x="11939" y="9048"/>
                  </a:lnTo>
                  <a:cubicBezTo>
                    <a:pt x="12490" y="9298"/>
                    <a:pt x="13751" y="9658"/>
                    <a:pt x="13626" y="10242"/>
                  </a:cubicBezTo>
                  <a:cubicBezTo>
                    <a:pt x="13501" y="10861"/>
                    <a:pt x="12732" y="10769"/>
                    <a:pt x="12181" y="10811"/>
                  </a:cubicBezTo>
                  <a:cubicBezTo>
                    <a:pt x="12181" y="10811"/>
                    <a:pt x="13217" y="11379"/>
                    <a:pt x="12356" y="11746"/>
                  </a:cubicBezTo>
                  <a:cubicBezTo>
                    <a:pt x="11880" y="11955"/>
                    <a:pt x="11070" y="11470"/>
                    <a:pt x="11471" y="11905"/>
                  </a:cubicBezTo>
                  <a:cubicBezTo>
                    <a:pt x="11621" y="12080"/>
                    <a:pt x="11797" y="12289"/>
                    <a:pt x="11847" y="12481"/>
                  </a:cubicBezTo>
                  <a:cubicBezTo>
                    <a:pt x="11930" y="12648"/>
                    <a:pt x="11880" y="12724"/>
                    <a:pt x="11805" y="12740"/>
                  </a:cubicBezTo>
                  <a:close/>
                  <a:moveTo>
                    <a:pt x="6107" y="702"/>
                  </a:moveTo>
                  <a:lnTo>
                    <a:pt x="6107" y="702"/>
                  </a:lnTo>
                  <a:cubicBezTo>
                    <a:pt x="6074" y="644"/>
                    <a:pt x="6041" y="610"/>
                    <a:pt x="6107" y="702"/>
                  </a:cubicBezTo>
                  <a:close/>
                  <a:moveTo>
                    <a:pt x="6107" y="2657"/>
                  </a:moveTo>
                  <a:close/>
                  <a:moveTo>
                    <a:pt x="13543" y="2732"/>
                  </a:moveTo>
                  <a:cubicBezTo>
                    <a:pt x="13584" y="2674"/>
                    <a:pt x="13576" y="2682"/>
                    <a:pt x="13526" y="2682"/>
                  </a:cubicBezTo>
                  <a:cubicBezTo>
                    <a:pt x="13543" y="2699"/>
                    <a:pt x="13543" y="2715"/>
                    <a:pt x="13551" y="2732"/>
                  </a:cubicBezTo>
                  <a:close/>
                  <a:moveTo>
                    <a:pt x="9599" y="3426"/>
                  </a:moveTo>
                  <a:lnTo>
                    <a:pt x="9599" y="3426"/>
                  </a:lnTo>
                  <a:lnTo>
                    <a:pt x="9583" y="3459"/>
                  </a:lnTo>
                  <a:close/>
                  <a:moveTo>
                    <a:pt x="13300" y="8455"/>
                  </a:moveTo>
                  <a:lnTo>
                    <a:pt x="13300" y="8455"/>
                  </a:lnTo>
                  <a:lnTo>
                    <a:pt x="13292" y="8455"/>
                  </a:lnTo>
                  <a:lnTo>
                    <a:pt x="13292" y="8455"/>
                  </a:lnTo>
                  <a:close/>
                  <a:moveTo>
                    <a:pt x="12390" y="9349"/>
                  </a:moveTo>
                  <a:lnTo>
                    <a:pt x="12365" y="9340"/>
                  </a:lnTo>
                  <a:lnTo>
                    <a:pt x="12398" y="9357"/>
                  </a:lnTo>
                  <a:close/>
                  <a:moveTo>
                    <a:pt x="2473" y="11019"/>
                  </a:moveTo>
                  <a:close/>
                  <a:moveTo>
                    <a:pt x="11763" y="12615"/>
                  </a:moveTo>
                  <a:close/>
                  <a:moveTo>
                    <a:pt x="6483" y="13501"/>
                  </a:moveTo>
                  <a:lnTo>
                    <a:pt x="6458" y="13492"/>
                  </a:lnTo>
                  <a:cubicBezTo>
                    <a:pt x="6458" y="13492"/>
                    <a:pt x="6467" y="13501"/>
                    <a:pt x="6475" y="13501"/>
                  </a:cubicBezTo>
                  <a:close/>
                </a:path>
              </a:pathLst>
            </a:custGeom>
            <a:solidFill>
              <a:srgbClr val="6CC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p:nvPr/>
          </p:nvSpPr>
          <p:spPr>
            <a:xfrm>
              <a:off x="7738436" y="3038863"/>
              <a:ext cx="540728" cy="524006"/>
            </a:xfrm>
            <a:custGeom>
              <a:avLst/>
              <a:gdLst/>
              <a:ahLst/>
              <a:cxnLst/>
              <a:rect l="l" t="t" r="r" b="b"/>
              <a:pathLst>
                <a:path w="10962" h="10623" extrusionOk="0">
                  <a:moveTo>
                    <a:pt x="4358" y="0"/>
                  </a:moveTo>
                  <a:cubicBezTo>
                    <a:pt x="4281" y="0"/>
                    <a:pt x="4209" y="110"/>
                    <a:pt x="4186" y="463"/>
                  </a:cubicBezTo>
                  <a:cubicBezTo>
                    <a:pt x="4171" y="727"/>
                    <a:pt x="4269" y="1039"/>
                    <a:pt x="4220" y="1039"/>
                  </a:cubicBezTo>
                  <a:cubicBezTo>
                    <a:pt x="4189" y="1039"/>
                    <a:pt x="4095" y="908"/>
                    <a:pt x="3868" y="547"/>
                  </a:cubicBezTo>
                  <a:cubicBezTo>
                    <a:pt x="3729" y="323"/>
                    <a:pt x="3625" y="243"/>
                    <a:pt x="3549" y="243"/>
                  </a:cubicBezTo>
                  <a:cubicBezTo>
                    <a:pt x="3407" y="243"/>
                    <a:pt x="3365" y="525"/>
                    <a:pt x="3376" y="672"/>
                  </a:cubicBezTo>
                  <a:cubicBezTo>
                    <a:pt x="3376" y="705"/>
                    <a:pt x="3384" y="730"/>
                    <a:pt x="3384" y="755"/>
                  </a:cubicBezTo>
                  <a:cubicBezTo>
                    <a:pt x="3410" y="998"/>
                    <a:pt x="3411" y="1066"/>
                    <a:pt x="3405" y="1066"/>
                  </a:cubicBezTo>
                  <a:cubicBezTo>
                    <a:pt x="3397" y="1066"/>
                    <a:pt x="3376" y="956"/>
                    <a:pt x="3376" y="956"/>
                  </a:cubicBezTo>
                  <a:cubicBezTo>
                    <a:pt x="3149" y="612"/>
                    <a:pt x="2999" y="478"/>
                    <a:pt x="2909" y="478"/>
                  </a:cubicBezTo>
                  <a:cubicBezTo>
                    <a:pt x="2672" y="478"/>
                    <a:pt x="2860" y="1414"/>
                    <a:pt x="3175" y="1875"/>
                  </a:cubicBezTo>
                  <a:cubicBezTo>
                    <a:pt x="3534" y="2384"/>
                    <a:pt x="3902" y="2877"/>
                    <a:pt x="4303" y="3362"/>
                  </a:cubicBezTo>
                  <a:lnTo>
                    <a:pt x="4955" y="4064"/>
                  </a:lnTo>
                  <a:cubicBezTo>
                    <a:pt x="5187" y="4402"/>
                    <a:pt x="5523" y="4700"/>
                    <a:pt x="5669" y="4700"/>
                  </a:cubicBezTo>
                  <a:cubicBezTo>
                    <a:pt x="5754" y="4700"/>
                    <a:pt x="5774" y="4599"/>
                    <a:pt x="5673" y="4348"/>
                  </a:cubicBezTo>
                  <a:cubicBezTo>
                    <a:pt x="5339" y="3629"/>
                    <a:pt x="5188" y="2618"/>
                    <a:pt x="4971" y="1683"/>
                  </a:cubicBezTo>
                  <a:cubicBezTo>
                    <a:pt x="4879" y="1282"/>
                    <a:pt x="4938" y="1123"/>
                    <a:pt x="4579" y="229"/>
                  </a:cubicBezTo>
                  <a:cubicBezTo>
                    <a:pt x="4539" y="140"/>
                    <a:pt x="4445" y="0"/>
                    <a:pt x="4358" y="0"/>
                  </a:cubicBezTo>
                  <a:close/>
                  <a:moveTo>
                    <a:pt x="1946" y="2251"/>
                  </a:moveTo>
                  <a:cubicBezTo>
                    <a:pt x="1720" y="2251"/>
                    <a:pt x="1707" y="2543"/>
                    <a:pt x="1797" y="2702"/>
                  </a:cubicBezTo>
                  <a:cubicBezTo>
                    <a:pt x="1849" y="2784"/>
                    <a:pt x="1858" y="2814"/>
                    <a:pt x="1840" y="2814"/>
                  </a:cubicBezTo>
                  <a:cubicBezTo>
                    <a:pt x="1804" y="2814"/>
                    <a:pt x="1658" y="2688"/>
                    <a:pt x="1546" y="2627"/>
                  </a:cubicBezTo>
                  <a:lnTo>
                    <a:pt x="1546" y="2627"/>
                  </a:lnTo>
                  <a:cubicBezTo>
                    <a:pt x="1546" y="2627"/>
                    <a:pt x="1546" y="2627"/>
                    <a:pt x="1546" y="2627"/>
                  </a:cubicBezTo>
                  <a:cubicBezTo>
                    <a:pt x="1547" y="2627"/>
                    <a:pt x="1137" y="2414"/>
                    <a:pt x="950" y="2414"/>
                  </a:cubicBezTo>
                  <a:cubicBezTo>
                    <a:pt x="821" y="2414"/>
                    <a:pt x="800" y="2518"/>
                    <a:pt x="1103" y="2869"/>
                  </a:cubicBezTo>
                  <a:cubicBezTo>
                    <a:pt x="1436" y="3237"/>
                    <a:pt x="1491" y="3335"/>
                    <a:pt x="1454" y="3335"/>
                  </a:cubicBezTo>
                  <a:cubicBezTo>
                    <a:pt x="1411" y="3335"/>
                    <a:pt x="1245" y="3203"/>
                    <a:pt x="1245" y="3203"/>
                  </a:cubicBezTo>
                  <a:cubicBezTo>
                    <a:pt x="1226" y="3203"/>
                    <a:pt x="1207" y="3202"/>
                    <a:pt x="1189" y="3202"/>
                  </a:cubicBezTo>
                  <a:cubicBezTo>
                    <a:pt x="500" y="3202"/>
                    <a:pt x="1095" y="3663"/>
                    <a:pt x="1095" y="3663"/>
                  </a:cubicBezTo>
                  <a:lnTo>
                    <a:pt x="1112" y="3671"/>
                  </a:lnTo>
                  <a:lnTo>
                    <a:pt x="1120" y="3671"/>
                  </a:lnTo>
                  <a:cubicBezTo>
                    <a:pt x="1838" y="4130"/>
                    <a:pt x="3125" y="4548"/>
                    <a:pt x="3125" y="4548"/>
                  </a:cubicBezTo>
                  <a:cubicBezTo>
                    <a:pt x="3701" y="4740"/>
                    <a:pt x="4320" y="4983"/>
                    <a:pt x="4478" y="5049"/>
                  </a:cubicBezTo>
                  <a:cubicBezTo>
                    <a:pt x="4648" y="5130"/>
                    <a:pt x="4760" y="5162"/>
                    <a:pt x="4829" y="5162"/>
                  </a:cubicBezTo>
                  <a:cubicBezTo>
                    <a:pt x="5061" y="5162"/>
                    <a:pt x="4801" y="4791"/>
                    <a:pt x="4620" y="4623"/>
                  </a:cubicBezTo>
                  <a:cubicBezTo>
                    <a:pt x="3777" y="3830"/>
                    <a:pt x="3167" y="2744"/>
                    <a:pt x="2114" y="2293"/>
                  </a:cubicBezTo>
                  <a:cubicBezTo>
                    <a:pt x="2048" y="2264"/>
                    <a:pt x="1993" y="2251"/>
                    <a:pt x="1946" y="2251"/>
                  </a:cubicBezTo>
                  <a:close/>
                  <a:moveTo>
                    <a:pt x="6905" y="542"/>
                  </a:moveTo>
                  <a:cubicBezTo>
                    <a:pt x="6796" y="542"/>
                    <a:pt x="6665" y="700"/>
                    <a:pt x="6625" y="789"/>
                  </a:cubicBezTo>
                  <a:cubicBezTo>
                    <a:pt x="6416" y="1223"/>
                    <a:pt x="6208" y="3337"/>
                    <a:pt x="6208" y="3337"/>
                  </a:cubicBezTo>
                  <a:cubicBezTo>
                    <a:pt x="6199" y="3988"/>
                    <a:pt x="6141" y="4289"/>
                    <a:pt x="6166" y="4506"/>
                  </a:cubicBezTo>
                  <a:cubicBezTo>
                    <a:pt x="5999" y="5033"/>
                    <a:pt x="6216" y="5108"/>
                    <a:pt x="6216" y="5108"/>
                  </a:cubicBezTo>
                  <a:cubicBezTo>
                    <a:pt x="6318" y="5138"/>
                    <a:pt x="6349" y="5200"/>
                    <a:pt x="6380" y="5200"/>
                  </a:cubicBezTo>
                  <a:cubicBezTo>
                    <a:pt x="6417" y="5200"/>
                    <a:pt x="6457" y="5111"/>
                    <a:pt x="6625" y="4774"/>
                  </a:cubicBezTo>
                  <a:cubicBezTo>
                    <a:pt x="6650" y="4724"/>
                    <a:pt x="6659" y="4715"/>
                    <a:pt x="6667" y="4690"/>
                  </a:cubicBezTo>
                  <a:cubicBezTo>
                    <a:pt x="7210" y="3788"/>
                    <a:pt x="7887" y="3011"/>
                    <a:pt x="8355" y="2100"/>
                  </a:cubicBezTo>
                  <a:cubicBezTo>
                    <a:pt x="8380" y="2059"/>
                    <a:pt x="8396" y="2025"/>
                    <a:pt x="8413" y="1983"/>
                  </a:cubicBezTo>
                  <a:lnTo>
                    <a:pt x="8413" y="1983"/>
                  </a:lnTo>
                  <a:cubicBezTo>
                    <a:pt x="8413" y="1984"/>
                    <a:pt x="8413" y="1984"/>
                    <a:pt x="8413" y="1984"/>
                  </a:cubicBezTo>
                  <a:cubicBezTo>
                    <a:pt x="8411" y="1984"/>
                    <a:pt x="8721" y="1596"/>
                    <a:pt x="8605" y="1323"/>
                  </a:cubicBezTo>
                  <a:cubicBezTo>
                    <a:pt x="8558" y="1207"/>
                    <a:pt x="8487" y="1160"/>
                    <a:pt x="8402" y="1160"/>
                  </a:cubicBezTo>
                  <a:cubicBezTo>
                    <a:pt x="8146" y="1160"/>
                    <a:pt x="7762" y="1598"/>
                    <a:pt x="7511" y="1900"/>
                  </a:cubicBezTo>
                  <a:cubicBezTo>
                    <a:pt x="7491" y="1924"/>
                    <a:pt x="7445" y="2021"/>
                    <a:pt x="7434" y="2021"/>
                  </a:cubicBezTo>
                  <a:cubicBezTo>
                    <a:pt x="7423" y="2021"/>
                    <a:pt x="7452" y="1912"/>
                    <a:pt x="7594" y="1491"/>
                  </a:cubicBezTo>
                  <a:cubicBezTo>
                    <a:pt x="7690" y="1227"/>
                    <a:pt x="7709" y="657"/>
                    <a:pt x="7541" y="657"/>
                  </a:cubicBezTo>
                  <a:cubicBezTo>
                    <a:pt x="7476" y="657"/>
                    <a:pt x="7381" y="744"/>
                    <a:pt x="7252" y="973"/>
                  </a:cubicBezTo>
                  <a:cubicBezTo>
                    <a:pt x="7084" y="1266"/>
                    <a:pt x="7020" y="1362"/>
                    <a:pt x="7004" y="1362"/>
                  </a:cubicBezTo>
                  <a:cubicBezTo>
                    <a:pt x="6981" y="1362"/>
                    <a:pt x="7063" y="1151"/>
                    <a:pt x="7068" y="1056"/>
                  </a:cubicBezTo>
                  <a:cubicBezTo>
                    <a:pt x="7080" y="663"/>
                    <a:pt x="7001" y="542"/>
                    <a:pt x="6905" y="542"/>
                  </a:cubicBezTo>
                  <a:close/>
                  <a:moveTo>
                    <a:pt x="623" y="5354"/>
                  </a:moveTo>
                  <a:cubicBezTo>
                    <a:pt x="184" y="5354"/>
                    <a:pt x="384" y="5574"/>
                    <a:pt x="477" y="5651"/>
                  </a:cubicBezTo>
                  <a:cubicBezTo>
                    <a:pt x="619" y="5759"/>
                    <a:pt x="777" y="5851"/>
                    <a:pt x="953" y="5918"/>
                  </a:cubicBezTo>
                  <a:lnTo>
                    <a:pt x="1036" y="5952"/>
                  </a:lnTo>
                  <a:cubicBezTo>
                    <a:pt x="702" y="6044"/>
                    <a:pt x="1" y="6286"/>
                    <a:pt x="978" y="6495"/>
                  </a:cubicBezTo>
                  <a:cubicBezTo>
                    <a:pt x="1404" y="6578"/>
                    <a:pt x="661" y="6887"/>
                    <a:pt x="928" y="7004"/>
                  </a:cubicBezTo>
                  <a:cubicBezTo>
                    <a:pt x="1113" y="7090"/>
                    <a:pt x="1340" y="7125"/>
                    <a:pt x="1589" y="7125"/>
                  </a:cubicBezTo>
                  <a:cubicBezTo>
                    <a:pt x="2801" y="7125"/>
                    <a:pt x="4537" y="6286"/>
                    <a:pt x="4537" y="6286"/>
                  </a:cubicBezTo>
                  <a:cubicBezTo>
                    <a:pt x="5071" y="6144"/>
                    <a:pt x="4729" y="5902"/>
                    <a:pt x="4570" y="5868"/>
                  </a:cubicBezTo>
                  <a:cubicBezTo>
                    <a:pt x="3944" y="5759"/>
                    <a:pt x="3392" y="5676"/>
                    <a:pt x="2808" y="5584"/>
                  </a:cubicBezTo>
                  <a:cubicBezTo>
                    <a:pt x="2808" y="5584"/>
                    <a:pt x="2682" y="5484"/>
                    <a:pt x="744" y="5358"/>
                  </a:cubicBezTo>
                  <a:cubicBezTo>
                    <a:pt x="699" y="5355"/>
                    <a:pt x="659" y="5354"/>
                    <a:pt x="623" y="5354"/>
                  </a:cubicBezTo>
                  <a:close/>
                  <a:moveTo>
                    <a:pt x="5297" y="6715"/>
                  </a:moveTo>
                  <a:cubicBezTo>
                    <a:pt x="5256" y="6715"/>
                    <a:pt x="5192" y="6743"/>
                    <a:pt x="5097" y="6812"/>
                  </a:cubicBezTo>
                  <a:cubicBezTo>
                    <a:pt x="4236" y="7414"/>
                    <a:pt x="3476" y="7764"/>
                    <a:pt x="2707" y="8174"/>
                  </a:cubicBezTo>
                  <a:cubicBezTo>
                    <a:pt x="2206" y="8441"/>
                    <a:pt x="1772" y="8658"/>
                    <a:pt x="2214" y="8792"/>
                  </a:cubicBezTo>
                  <a:cubicBezTo>
                    <a:pt x="2457" y="8792"/>
                    <a:pt x="2699" y="8742"/>
                    <a:pt x="2924" y="8650"/>
                  </a:cubicBezTo>
                  <a:lnTo>
                    <a:pt x="3050" y="8600"/>
                  </a:lnTo>
                  <a:lnTo>
                    <a:pt x="3050" y="8600"/>
                  </a:lnTo>
                  <a:cubicBezTo>
                    <a:pt x="2192" y="9214"/>
                    <a:pt x="2234" y="9336"/>
                    <a:pt x="2410" y="9336"/>
                  </a:cubicBezTo>
                  <a:cubicBezTo>
                    <a:pt x="2492" y="9336"/>
                    <a:pt x="2604" y="9309"/>
                    <a:pt x="2666" y="9293"/>
                  </a:cubicBezTo>
                  <a:cubicBezTo>
                    <a:pt x="3735" y="9018"/>
                    <a:pt x="4503" y="8132"/>
                    <a:pt x="5163" y="7255"/>
                  </a:cubicBezTo>
                  <a:cubicBezTo>
                    <a:pt x="5275" y="7110"/>
                    <a:pt x="5450" y="6715"/>
                    <a:pt x="5297" y="6715"/>
                  </a:cubicBezTo>
                  <a:close/>
                  <a:moveTo>
                    <a:pt x="10036" y="2472"/>
                  </a:moveTo>
                  <a:cubicBezTo>
                    <a:pt x="9820" y="2472"/>
                    <a:pt x="9493" y="2612"/>
                    <a:pt x="9324" y="2777"/>
                  </a:cubicBezTo>
                  <a:cubicBezTo>
                    <a:pt x="8605" y="3496"/>
                    <a:pt x="7820" y="4181"/>
                    <a:pt x="7051" y="4882"/>
                  </a:cubicBezTo>
                  <a:cubicBezTo>
                    <a:pt x="7051" y="4882"/>
                    <a:pt x="7076" y="4941"/>
                    <a:pt x="6692" y="5233"/>
                  </a:cubicBezTo>
                  <a:cubicBezTo>
                    <a:pt x="6693" y="5232"/>
                    <a:pt x="6694" y="5232"/>
                    <a:pt x="6695" y="5232"/>
                  </a:cubicBezTo>
                  <a:lnTo>
                    <a:pt x="6695" y="5232"/>
                  </a:lnTo>
                  <a:cubicBezTo>
                    <a:pt x="6710" y="5232"/>
                    <a:pt x="6642" y="5375"/>
                    <a:pt x="6642" y="5375"/>
                  </a:cubicBezTo>
                  <a:cubicBezTo>
                    <a:pt x="6391" y="5475"/>
                    <a:pt x="6341" y="5609"/>
                    <a:pt x="6383" y="5726"/>
                  </a:cubicBezTo>
                  <a:cubicBezTo>
                    <a:pt x="6283" y="5768"/>
                    <a:pt x="6216" y="5826"/>
                    <a:pt x="6216" y="5885"/>
                  </a:cubicBezTo>
                  <a:cubicBezTo>
                    <a:pt x="6157" y="5910"/>
                    <a:pt x="6082" y="5960"/>
                    <a:pt x="5957" y="6027"/>
                  </a:cubicBezTo>
                  <a:lnTo>
                    <a:pt x="5932" y="5918"/>
                  </a:lnTo>
                  <a:cubicBezTo>
                    <a:pt x="5808" y="5881"/>
                    <a:pt x="5743" y="5800"/>
                    <a:pt x="5704" y="5800"/>
                  </a:cubicBezTo>
                  <a:cubicBezTo>
                    <a:pt x="5656" y="5800"/>
                    <a:pt x="5647" y="5919"/>
                    <a:pt x="5614" y="6378"/>
                  </a:cubicBezTo>
                  <a:cubicBezTo>
                    <a:pt x="5523" y="7706"/>
                    <a:pt x="5255" y="8475"/>
                    <a:pt x="5038" y="9460"/>
                  </a:cubicBezTo>
                  <a:cubicBezTo>
                    <a:pt x="4957" y="9815"/>
                    <a:pt x="4692" y="10623"/>
                    <a:pt x="4957" y="10623"/>
                  </a:cubicBezTo>
                  <a:cubicBezTo>
                    <a:pt x="4992" y="10623"/>
                    <a:pt x="5035" y="10609"/>
                    <a:pt x="5088" y="10580"/>
                  </a:cubicBezTo>
                  <a:cubicBezTo>
                    <a:pt x="5280" y="10471"/>
                    <a:pt x="5280" y="10221"/>
                    <a:pt x="5422" y="10154"/>
                  </a:cubicBezTo>
                  <a:cubicBezTo>
                    <a:pt x="5433" y="10149"/>
                    <a:pt x="5444" y="10146"/>
                    <a:pt x="5456" y="10146"/>
                  </a:cubicBezTo>
                  <a:cubicBezTo>
                    <a:pt x="5550" y="10146"/>
                    <a:pt x="5664" y="10299"/>
                    <a:pt x="5773" y="10299"/>
                  </a:cubicBezTo>
                  <a:cubicBezTo>
                    <a:pt x="5825" y="10299"/>
                    <a:pt x="5876" y="10264"/>
                    <a:pt x="5924" y="10162"/>
                  </a:cubicBezTo>
                  <a:cubicBezTo>
                    <a:pt x="6358" y="9218"/>
                    <a:pt x="6266" y="7940"/>
                    <a:pt x="6149" y="6779"/>
                  </a:cubicBezTo>
                  <a:lnTo>
                    <a:pt x="6149" y="6779"/>
                  </a:lnTo>
                  <a:cubicBezTo>
                    <a:pt x="6667" y="7689"/>
                    <a:pt x="7411" y="8617"/>
                    <a:pt x="8020" y="9335"/>
                  </a:cubicBezTo>
                  <a:cubicBezTo>
                    <a:pt x="8208" y="9554"/>
                    <a:pt x="8331" y="9635"/>
                    <a:pt x="8409" y="9635"/>
                  </a:cubicBezTo>
                  <a:cubicBezTo>
                    <a:pt x="8601" y="9635"/>
                    <a:pt x="8522" y="9140"/>
                    <a:pt x="8480" y="9009"/>
                  </a:cubicBezTo>
                  <a:cubicBezTo>
                    <a:pt x="8463" y="8959"/>
                    <a:pt x="8338" y="8508"/>
                    <a:pt x="8288" y="8399"/>
                  </a:cubicBezTo>
                  <a:lnTo>
                    <a:pt x="8288" y="8399"/>
                  </a:lnTo>
                  <a:cubicBezTo>
                    <a:pt x="8703" y="8773"/>
                    <a:pt x="9041" y="8825"/>
                    <a:pt x="9197" y="8825"/>
                  </a:cubicBezTo>
                  <a:cubicBezTo>
                    <a:pt x="9257" y="8825"/>
                    <a:pt x="9290" y="8817"/>
                    <a:pt x="9290" y="8817"/>
                  </a:cubicBezTo>
                  <a:cubicBezTo>
                    <a:pt x="9474" y="8525"/>
                    <a:pt x="9182" y="8282"/>
                    <a:pt x="8956" y="8048"/>
                  </a:cubicBezTo>
                  <a:cubicBezTo>
                    <a:pt x="8945" y="8038"/>
                    <a:pt x="8947" y="8033"/>
                    <a:pt x="8960" y="8033"/>
                  </a:cubicBezTo>
                  <a:cubicBezTo>
                    <a:pt x="9027" y="8033"/>
                    <a:pt x="9405" y="8170"/>
                    <a:pt x="9707" y="8170"/>
                  </a:cubicBezTo>
                  <a:cubicBezTo>
                    <a:pt x="9902" y="8170"/>
                    <a:pt x="10066" y="8112"/>
                    <a:pt x="10092" y="7923"/>
                  </a:cubicBezTo>
                  <a:cubicBezTo>
                    <a:pt x="10126" y="7589"/>
                    <a:pt x="8079" y="6946"/>
                    <a:pt x="7519" y="6628"/>
                  </a:cubicBezTo>
                  <a:lnTo>
                    <a:pt x="6934" y="6344"/>
                  </a:lnTo>
                  <a:cubicBezTo>
                    <a:pt x="6809" y="6252"/>
                    <a:pt x="6684" y="6160"/>
                    <a:pt x="6567" y="6069"/>
                  </a:cubicBezTo>
                  <a:lnTo>
                    <a:pt x="6592" y="6069"/>
                  </a:lnTo>
                  <a:lnTo>
                    <a:pt x="6784" y="6085"/>
                  </a:lnTo>
                  <a:cubicBezTo>
                    <a:pt x="8104" y="6269"/>
                    <a:pt x="9140" y="6754"/>
                    <a:pt x="10460" y="6795"/>
                  </a:cubicBezTo>
                  <a:cubicBezTo>
                    <a:pt x="10819" y="6795"/>
                    <a:pt x="10861" y="6436"/>
                    <a:pt x="10660" y="6328"/>
                  </a:cubicBezTo>
                  <a:cubicBezTo>
                    <a:pt x="10412" y="6187"/>
                    <a:pt x="10348" y="6151"/>
                    <a:pt x="10349" y="6151"/>
                  </a:cubicBezTo>
                  <a:lnTo>
                    <a:pt x="10349" y="6151"/>
                  </a:lnTo>
                  <a:cubicBezTo>
                    <a:pt x="10349" y="6151"/>
                    <a:pt x="10426" y="6194"/>
                    <a:pt x="10426" y="6194"/>
                  </a:cubicBezTo>
                  <a:cubicBezTo>
                    <a:pt x="10861" y="6027"/>
                    <a:pt x="10752" y="5860"/>
                    <a:pt x="10752" y="5860"/>
                  </a:cubicBezTo>
                  <a:cubicBezTo>
                    <a:pt x="10642" y="5698"/>
                    <a:pt x="10444" y="5650"/>
                    <a:pt x="10208" y="5650"/>
                  </a:cubicBezTo>
                  <a:cubicBezTo>
                    <a:pt x="9871" y="5650"/>
                    <a:pt x="9458" y="5750"/>
                    <a:pt x="9123" y="5759"/>
                  </a:cubicBezTo>
                  <a:cubicBezTo>
                    <a:pt x="8714" y="5768"/>
                    <a:pt x="8304" y="5801"/>
                    <a:pt x="7895" y="5810"/>
                  </a:cubicBezTo>
                  <a:lnTo>
                    <a:pt x="7469" y="5768"/>
                  </a:lnTo>
                  <a:cubicBezTo>
                    <a:pt x="8096" y="5559"/>
                    <a:pt x="8714" y="5216"/>
                    <a:pt x="9307" y="4907"/>
                  </a:cubicBezTo>
                  <a:cubicBezTo>
                    <a:pt x="9416" y="4857"/>
                    <a:pt x="9524" y="4790"/>
                    <a:pt x="9624" y="4715"/>
                  </a:cubicBezTo>
                  <a:cubicBezTo>
                    <a:pt x="10201" y="4356"/>
                    <a:pt x="10034" y="3988"/>
                    <a:pt x="10034" y="3988"/>
                  </a:cubicBezTo>
                  <a:cubicBezTo>
                    <a:pt x="10468" y="3679"/>
                    <a:pt x="10961" y="3454"/>
                    <a:pt x="10944" y="3095"/>
                  </a:cubicBezTo>
                  <a:cubicBezTo>
                    <a:pt x="10933" y="2894"/>
                    <a:pt x="10826" y="2827"/>
                    <a:pt x="10689" y="2827"/>
                  </a:cubicBezTo>
                  <a:cubicBezTo>
                    <a:pt x="10414" y="2827"/>
                    <a:pt x="10017" y="3095"/>
                    <a:pt x="10017" y="3095"/>
                  </a:cubicBezTo>
                  <a:cubicBezTo>
                    <a:pt x="10371" y="2632"/>
                    <a:pt x="10268" y="2472"/>
                    <a:pt x="10036" y="2472"/>
                  </a:cubicBezTo>
                  <a:close/>
                </a:path>
              </a:pathLst>
            </a:custGeom>
            <a:solidFill>
              <a:srgbClr val="117E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4"/>
            <p:cNvSpPr/>
            <p:nvPr/>
          </p:nvSpPr>
          <p:spPr>
            <a:xfrm>
              <a:off x="7957253" y="3239676"/>
              <a:ext cx="152915" cy="157503"/>
            </a:xfrm>
            <a:custGeom>
              <a:avLst/>
              <a:gdLst/>
              <a:ahLst/>
              <a:cxnLst/>
              <a:rect l="l" t="t" r="r" b="b"/>
              <a:pathLst>
                <a:path w="3100" h="3193" extrusionOk="0">
                  <a:moveTo>
                    <a:pt x="168" y="1872"/>
                  </a:moveTo>
                  <a:cubicBezTo>
                    <a:pt x="1" y="1296"/>
                    <a:pt x="727" y="544"/>
                    <a:pt x="727" y="544"/>
                  </a:cubicBezTo>
                  <a:cubicBezTo>
                    <a:pt x="811" y="427"/>
                    <a:pt x="928" y="343"/>
                    <a:pt x="1062" y="285"/>
                  </a:cubicBezTo>
                  <a:cubicBezTo>
                    <a:pt x="1630" y="1"/>
                    <a:pt x="2356" y="352"/>
                    <a:pt x="2599" y="845"/>
                  </a:cubicBezTo>
                  <a:cubicBezTo>
                    <a:pt x="3100" y="1864"/>
                    <a:pt x="1730" y="3192"/>
                    <a:pt x="635" y="2474"/>
                  </a:cubicBezTo>
                  <a:cubicBezTo>
                    <a:pt x="393" y="2315"/>
                    <a:pt x="184" y="1931"/>
                    <a:pt x="184" y="1931"/>
                  </a:cubicBezTo>
                  <a:cubicBezTo>
                    <a:pt x="176" y="1906"/>
                    <a:pt x="176" y="1906"/>
                    <a:pt x="168" y="187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9" name="Google Shape;399;p14"/>
            <p:cNvGrpSpPr/>
            <p:nvPr/>
          </p:nvGrpSpPr>
          <p:grpSpPr>
            <a:xfrm>
              <a:off x="9144467" y="2877464"/>
              <a:ext cx="656500" cy="658177"/>
              <a:chOff x="9144467" y="2877464"/>
              <a:chExt cx="656500" cy="658177"/>
            </a:xfrm>
          </p:grpSpPr>
          <p:sp>
            <p:nvSpPr>
              <p:cNvPr id="400" name="Google Shape;400;p14"/>
              <p:cNvSpPr/>
              <p:nvPr/>
            </p:nvSpPr>
            <p:spPr>
              <a:xfrm>
                <a:off x="9144467" y="2877464"/>
                <a:ext cx="656500" cy="658177"/>
              </a:xfrm>
              <a:custGeom>
                <a:avLst/>
                <a:gdLst/>
                <a:ahLst/>
                <a:cxnLst/>
                <a:rect l="l" t="t" r="r" b="b"/>
                <a:pathLst>
                  <a:path w="13309" h="13343" extrusionOk="0">
                    <a:moveTo>
                      <a:pt x="5765" y="2649"/>
                    </a:moveTo>
                    <a:cubicBezTo>
                      <a:pt x="5765" y="1997"/>
                      <a:pt x="5865" y="1354"/>
                      <a:pt x="6199" y="769"/>
                    </a:cubicBezTo>
                    <a:cubicBezTo>
                      <a:pt x="6233" y="711"/>
                      <a:pt x="6274" y="652"/>
                      <a:pt x="6308" y="594"/>
                    </a:cubicBezTo>
                    <a:cubicBezTo>
                      <a:pt x="6341" y="544"/>
                      <a:pt x="6366" y="510"/>
                      <a:pt x="6400" y="469"/>
                    </a:cubicBezTo>
                    <a:cubicBezTo>
                      <a:pt x="6433" y="427"/>
                      <a:pt x="6442" y="418"/>
                      <a:pt x="6467" y="385"/>
                    </a:cubicBezTo>
                    <a:cubicBezTo>
                      <a:pt x="6650" y="151"/>
                      <a:pt x="6926" y="17"/>
                      <a:pt x="7227" y="9"/>
                    </a:cubicBezTo>
                    <a:cubicBezTo>
                      <a:pt x="7436" y="1"/>
                      <a:pt x="7636" y="101"/>
                      <a:pt x="7770" y="268"/>
                    </a:cubicBezTo>
                    <a:cubicBezTo>
                      <a:pt x="7929" y="494"/>
                      <a:pt x="7937" y="786"/>
                      <a:pt x="7954" y="1053"/>
                    </a:cubicBezTo>
                    <a:cubicBezTo>
                      <a:pt x="8129" y="936"/>
                      <a:pt x="8321" y="836"/>
                      <a:pt x="8513" y="736"/>
                    </a:cubicBezTo>
                    <a:cubicBezTo>
                      <a:pt x="9223" y="418"/>
                      <a:pt x="10059" y="736"/>
                      <a:pt x="10376" y="1454"/>
                    </a:cubicBezTo>
                    <a:cubicBezTo>
                      <a:pt x="10827" y="2390"/>
                      <a:pt x="10426" y="3509"/>
                      <a:pt x="9750" y="4403"/>
                    </a:cubicBezTo>
                    <a:cubicBezTo>
                      <a:pt x="10142" y="4286"/>
                      <a:pt x="10543" y="4220"/>
                      <a:pt x="10944" y="4220"/>
                    </a:cubicBezTo>
                    <a:cubicBezTo>
                      <a:pt x="11897" y="4236"/>
                      <a:pt x="12908" y="4738"/>
                      <a:pt x="13083" y="5615"/>
                    </a:cubicBezTo>
                    <a:cubicBezTo>
                      <a:pt x="13309" y="6676"/>
                      <a:pt x="12390" y="7854"/>
                      <a:pt x="11253" y="7962"/>
                    </a:cubicBezTo>
                    <a:cubicBezTo>
                      <a:pt x="11370" y="8146"/>
                      <a:pt x="11454" y="8346"/>
                      <a:pt x="11521" y="8564"/>
                    </a:cubicBezTo>
                    <a:cubicBezTo>
                      <a:pt x="11638" y="9073"/>
                      <a:pt x="11287" y="9574"/>
                      <a:pt x="10769" y="9641"/>
                    </a:cubicBezTo>
                    <a:cubicBezTo>
                      <a:pt x="10234" y="9708"/>
                      <a:pt x="9716" y="9524"/>
                      <a:pt x="9207" y="9224"/>
                    </a:cubicBezTo>
                    <a:cubicBezTo>
                      <a:pt x="9683" y="10092"/>
                      <a:pt x="9883" y="11195"/>
                      <a:pt x="9349" y="12072"/>
                    </a:cubicBezTo>
                    <a:cubicBezTo>
                      <a:pt x="9324" y="12106"/>
                      <a:pt x="9307" y="12131"/>
                      <a:pt x="9282" y="12156"/>
                    </a:cubicBezTo>
                    <a:cubicBezTo>
                      <a:pt x="8873" y="12615"/>
                      <a:pt x="7970" y="12540"/>
                      <a:pt x="7477" y="12097"/>
                    </a:cubicBezTo>
                    <a:cubicBezTo>
                      <a:pt x="7302" y="11939"/>
                      <a:pt x="7060" y="11696"/>
                      <a:pt x="7060" y="11696"/>
                    </a:cubicBezTo>
                    <a:lnTo>
                      <a:pt x="7043" y="11763"/>
                    </a:lnTo>
                    <a:cubicBezTo>
                      <a:pt x="6843" y="12432"/>
                      <a:pt x="6458" y="13342"/>
                      <a:pt x="5539" y="12816"/>
                    </a:cubicBezTo>
                    <a:cubicBezTo>
                      <a:pt x="4913" y="12448"/>
                      <a:pt x="4779" y="11605"/>
                      <a:pt x="4796" y="10995"/>
                    </a:cubicBezTo>
                    <a:cubicBezTo>
                      <a:pt x="4796" y="10903"/>
                      <a:pt x="4796" y="10819"/>
                      <a:pt x="4804" y="10727"/>
                    </a:cubicBezTo>
                    <a:cubicBezTo>
                      <a:pt x="4737" y="10828"/>
                      <a:pt x="4679" y="10928"/>
                      <a:pt x="4612" y="11028"/>
                    </a:cubicBezTo>
                    <a:cubicBezTo>
                      <a:pt x="4228" y="11605"/>
                      <a:pt x="3576" y="12089"/>
                      <a:pt x="2883" y="11788"/>
                    </a:cubicBezTo>
                    <a:cubicBezTo>
                      <a:pt x="2691" y="11705"/>
                      <a:pt x="2515" y="11579"/>
                      <a:pt x="2381" y="11412"/>
                    </a:cubicBezTo>
                    <a:cubicBezTo>
                      <a:pt x="2273" y="11320"/>
                      <a:pt x="2173" y="11212"/>
                      <a:pt x="2106" y="11087"/>
                    </a:cubicBezTo>
                    <a:cubicBezTo>
                      <a:pt x="1797" y="10560"/>
                      <a:pt x="1872" y="9875"/>
                      <a:pt x="2139" y="9357"/>
                    </a:cubicBezTo>
                    <a:cubicBezTo>
                      <a:pt x="2139" y="9357"/>
                      <a:pt x="1429" y="9566"/>
                      <a:pt x="1062" y="9508"/>
                    </a:cubicBezTo>
                    <a:cubicBezTo>
                      <a:pt x="410" y="9407"/>
                      <a:pt x="1" y="8756"/>
                      <a:pt x="193" y="8121"/>
                    </a:cubicBezTo>
                    <a:cubicBezTo>
                      <a:pt x="502" y="7010"/>
                      <a:pt x="1705" y="6325"/>
                      <a:pt x="2782" y="6049"/>
                    </a:cubicBezTo>
                    <a:cubicBezTo>
                      <a:pt x="1905" y="5915"/>
                      <a:pt x="1103" y="5456"/>
                      <a:pt x="552" y="4763"/>
                    </a:cubicBezTo>
                    <a:cubicBezTo>
                      <a:pt x="193" y="4295"/>
                      <a:pt x="226" y="3518"/>
                      <a:pt x="786" y="3217"/>
                    </a:cubicBezTo>
                    <a:cubicBezTo>
                      <a:pt x="1137" y="3025"/>
                      <a:pt x="1571" y="3025"/>
                      <a:pt x="1980" y="3058"/>
                    </a:cubicBezTo>
                    <a:lnTo>
                      <a:pt x="2189" y="3075"/>
                    </a:lnTo>
                    <a:lnTo>
                      <a:pt x="2173" y="3017"/>
                    </a:lnTo>
                    <a:cubicBezTo>
                      <a:pt x="1914" y="2006"/>
                      <a:pt x="2081" y="870"/>
                      <a:pt x="2966" y="302"/>
                    </a:cubicBezTo>
                    <a:cubicBezTo>
                      <a:pt x="3117" y="193"/>
                      <a:pt x="3300" y="134"/>
                      <a:pt x="3493" y="134"/>
                    </a:cubicBezTo>
                    <a:cubicBezTo>
                      <a:pt x="4061" y="143"/>
                      <a:pt x="4520" y="619"/>
                      <a:pt x="4846" y="1037"/>
                    </a:cubicBezTo>
                    <a:cubicBezTo>
                      <a:pt x="5239" y="1521"/>
                      <a:pt x="5548" y="2064"/>
                      <a:pt x="5765" y="2649"/>
                    </a:cubicBezTo>
                    <a:close/>
                  </a:path>
                </a:pathLst>
              </a:custGeom>
              <a:solidFill>
                <a:srgbClr val="1498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p:nvPr/>
            </p:nvSpPr>
            <p:spPr>
              <a:xfrm>
                <a:off x="9266726" y="2990596"/>
                <a:ext cx="384952" cy="434773"/>
              </a:xfrm>
              <a:custGeom>
                <a:avLst/>
                <a:gdLst/>
                <a:ahLst/>
                <a:cxnLst/>
                <a:rect l="l" t="t" r="r" b="b"/>
                <a:pathLst>
                  <a:path w="7804" h="8814" extrusionOk="0">
                    <a:moveTo>
                      <a:pt x="948" y="1768"/>
                    </a:moveTo>
                    <a:cubicBezTo>
                      <a:pt x="864" y="1768"/>
                      <a:pt x="761" y="1796"/>
                      <a:pt x="761" y="1796"/>
                    </a:cubicBezTo>
                    <a:lnTo>
                      <a:pt x="770" y="1881"/>
                    </a:lnTo>
                    <a:lnTo>
                      <a:pt x="770" y="1881"/>
                    </a:lnTo>
                    <a:lnTo>
                      <a:pt x="1037" y="1788"/>
                    </a:lnTo>
                    <a:cubicBezTo>
                      <a:pt x="1017" y="1773"/>
                      <a:pt x="984" y="1768"/>
                      <a:pt x="948" y="1768"/>
                    </a:cubicBezTo>
                    <a:close/>
                    <a:moveTo>
                      <a:pt x="770" y="1881"/>
                    </a:moveTo>
                    <a:lnTo>
                      <a:pt x="1" y="2147"/>
                    </a:lnTo>
                    <a:cubicBezTo>
                      <a:pt x="444" y="2465"/>
                      <a:pt x="920" y="2740"/>
                      <a:pt x="1396" y="3033"/>
                    </a:cubicBezTo>
                    <a:lnTo>
                      <a:pt x="1847" y="3334"/>
                    </a:lnTo>
                    <a:cubicBezTo>
                      <a:pt x="2009" y="3309"/>
                      <a:pt x="2173" y="3297"/>
                      <a:pt x="2336" y="3297"/>
                    </a:cubicBezTo>
                    <a:cubicBezTo>
                      <a:pt x="2432" y="3297"/>
                      <a:pt x="2528" y="3301"/>
                      <a:pt x="2624" y="3309"/>
                    </a:cubicBezTo>
                    <a:lnTo>
                      <a:pt x="2624" y="3309"/>
                    </a:lnTo>
                    <a:cubicBezTo>
                      <a:pt x="2501" y="3238"/>
                      <a:pt x="2376" y="3172"/>
                      <a:pt x="2248" y="3108"/>
                    </a:cubicBezTo>
                    <a:lnTo>
                      <a:pt x="1881" y="2882"/>
                    </a:lnTo>
                    <a:cubicBezTo>
                      <a:pt x="1747" y="2799"/>
                      <a:pt x="1622" y="2715"/>
                      <a:pt x="1505" y="2623"/>
                    </a:cubicBezTo>
                    <a:cubicBezTo>
                      <a:pt x="1196" y="2398"/>
                      <a:pt x="786" y="2039"/>
                      <a:pt x="786" y="2039"/>
                    </a:cubicBezTo>
                    <a:lnTo>
                      <a:pt x="770" y="1881"/>
                    </a:lnTo>
                    <a:close/>
                    <a:moveTo>
                      <a:pt x="4111" y="3400"/>
                    </a:moveTo>
                    <a:lnTo>
                      <a:pt x="4103" y="3425"/>
                    </a:lnTo>
                    <a:lnTo>
                      <a:pt x="4094" y="3450"/>
                    </a:lnTo>
                    <a:cubicBezTo>
                      <a:pt x="4098" y="3443"/>
                      <a:pt x="4101" y="3437"/>
                      <a:pt x="4104" y="3432"/>
                    </a:cubicBezTo>
                    <a:lnTo>
                      <a:pt x="4104" y="3432"/>
                    </a:lnTo>
                    <a:cubicBezTo>
                      <a:pt x="4104" y="3432"/>
                      <a:pt x="4104" y="3432"/>
                      <a:pt x="4104" y="3432"/>
                    </a:cubicBezTo>
                    <a:cubicBezTo>
                      <a:pt x="4106" y="3432"/>
                      <a:pt x="4113" y="3419"/>
                      <a:pt x="4112" y="3419"/>
                    </a:cubicBezTo>
                    <a:lnTo>
                      <a:pt x="4112" y="3419"/>
                    </a:lnTo>
                    <a:cubicBezTo>
                      <a:pt x="4111" y="3419"/>
                      <a:pt x="4109" y="3422"/>
                      <a:pt x="4104" y="3432"/>
                    </a:cubicBezTo>
                    <a:lnTo>
                      <a:pt x="4104" y="3432"/>
                    </a:lnTo>
                    <a:cubicBezTo>
                      <a:pt x="4103" y="3430"/>
                      <a:pt x="4105" y="3422"/>
                      <a:pt x="4111" y="3400"/>
                    </a:cubicBezTo>
                    <a:close/>
                    <a:moveTo>
                      <a:pt x="2624" y="3309"/>
                    </a:moveTo>
                    <a:cubicBezTo>
                      <a:pt x="2728" y="3369"/>
                      <a:pt x="2831" y="3432"/>
                      <a:pt x="2933" y="3501"/>
                    </a:cubicBezTo>
                    <a:cubicBezTo>
                      <a:pt x="3067" y="3601"/>
                      <a:pt x="3217" y="3676"/>
                      <a:pt x="3384" y="3726"/>
                    </a:cubicBezTo>
                    <a:cubicBezTo>
                      <a:pt x="3384" y="3726"/>
                      <a:pt x="3403" y="3749"/>
                      <a:pt x="3414" y="3749"/>
                    </a:cubicBezTo>
                    <a:cubicBezTo>
                      <a:pt x="3431" y="3749"/>
                      <a:pt x="3431" y="3698"/>
                      <a:pt x="3326" y="3442"/>
                    </a:cubicBezTo>
                    <a:cubicBezTo>
                      <a:pt x="3095" y="3374"/>
                      <a:pt x="2860" y="3330"/>
                      <a:pt x="2624" y="3309"/>
                    </a:cubicBezTo>
                    <a:close/>
                    <a:moveTo>
                      <a:pt x="6843" y="3450"/>
                    </a:moveTo>
                    <a:cubicBezTo>
                      <a:pt x="6676" y="3450"/>
                      <a:pt x="6517" y="3459"/>
                      <a:pt x="6358" y="3476"/>
                    </a:cubicBezTo>
                    <a:cubicBezTo>
                      <a:pt x="5857" y="3534"/>
                      <a:pt x="5047" y="3467"/>
                      <a:pt x="4963" y="4069"/>
                    </a:cubicBezTo>
                    <a:lnTo>
                      <a:pt x="4966" y="4070"/>
                    </a:lnTo>
                    <a:lnTo>
                      <a:pt x="4966" y="4070"/>
                    </a:lnTo>
                    <a:cubicBezTo>
                      <a:pt x="4996" y="4059"/>
                      <a:pt x="5065" y="4038"/>
                      <a:pt x="5197" y="3994"/>
                    </a:cubicBezTo>
                    <a:cubicBezTo>
                      <a:pt x="5548" y="3877"/>
                      <a:pt x="5899" y="3801"/>
                      <a:pt x="6267" y="3751"/>
                    </a:cubicBezTo>
                    <a:cubicBezTo>
                      <a:pt x="6601" y="3701"/>
                      <a:pt x="7804" y="3651"/>
                      <a:pt x="7804" y="3651"/>
                    </a:cubicBezTo>
                    <a:lnTo>
                      <a:pt x="7745" y="3567"/>
                    </a:lnTo>
                    <a:cubicBezTo>
                      <a:pt x="7444" y="3501"/>
                      <a:pt x="7144" y="3467"/>
                      <a:pt x="6843" y="3450"/>
                    </a:cubicBezTo>
                    <a:close/>
                    <a:moveTo>
                      <a:pt x="4955" y="4069"/>
                    </a:moveTo>
                    <a:cubicBezTo>
                      <a:pt x="4953" y="4069"/>
                      <a:pt x="4950" y="4070"/>
                      <a:pt x="4949" y="4071"/>
                    </a:cubicBezTo>
                    <a:lnTo>
                      <a:pt x="4949" y="4071"/>
                    </a:lnTo>
                    <a:lnTo>
                      <a:pt x="4955" y="4069"/>
                    </a:lnTo>
                    <a:close/>
                    <a:moveTo>
                      <a:pt x="4946" y="4080"/>
                    </a:moveTo>
                    <a:lnTo>
                      <a:pt x="4946" y="4080"/>
                    </a:lnTo>
                    <a:cubicBezTo>
                      <a:pt x="4946" y="4081"/>
                      <a:pt x="4948" y="4081"/>
                      <a:pt x="4951" y="4081"/>
                    </a:cubicBezTo>
                    <a:lnTo>
                      <a:pt x="4951" y="4081"/>
                    </a:lnTo>
                    <a:cubicBezTo>
                      <a:pt x="4949" y="4081"/>
                      <a:pt x="4947" y="4080"/>
                      <a:pt x="4946" y="4080"/>
                    </a:cubicBezTo>
                    <a:close/>
                    <a:moveTo>
                      <a:pt x="1313" y="4102"/>
                    </a:moveTo>
                    <a:cubicBezTo>
                      <a:pt x="1312" y="4102"/>
                      <a:pt x="1312" y="4102"/>
                      <a:pt x="1312" y="4102"/>
                    </a:cubicBezTo>
                    <a:lnTo>
                      <a:pt x="1312" y="4102"/>
                    </a:lnTo>
                    <a:cubicBezTo>
                      <a:pt x="1312" y="4102"/>
                      <a:pt x="1313" y="4102"/>
                      <a:pt x="1313" y="4102"/>
                    </a:cubicBezTo>
                    <a:close/>
                    <a:moveTo>
                      <a:pt x="4987" y="4083"/>
                    </a:moveTo>
                    <a:lnTo>
                      <a:pt x="4993" y="4086"/>
                    </a:lnTo>
                    <a:lnTo>
                      <a:pt x="4993" y="4086"/>
                    </a:lnTo>
                    <a:cubicBezTo>
                      <a:pt x="4982" y="4085"/>
                      <a:pt x="4971" y="4085"/>
                      <a:pt x="4963" y="4085"/>
                    </a:cubicBezTo>
                    <a:cubicBezTo>
                      <a:pt x="4960" y="4128"/>
                      <a:pt x="4975" y="4141"/>
                      <a:pt x="4993" y="4141"/>
                    </a:cubicBezTo>
                    <a:cubicBezTo>
                      <a:pt x="5017" y="4141"/>
                      <a:pt x="5047" y="4119"/>
                      <a:pt x="5047" y="4119"/>
                    </a:cubicBezTo>
                    <a:cubicBezTo>
                      <a:pt x="5047" y="4110"/>
                      <a:pt x="5043" y="4104"/>
                      <a:pt x="5037" y="4099"/>
                    </a:cubicBezTo>
                    <a:lnTo>
                      <a:pt x="5037" y="4099"/>
                    </a:lnTo>
                    <a:cubicBezTo>
                      <a:pt x="5026" y="4089"/>
                      <a:pt x="5006" y="4085"/>
                      <a:pt x="4987" y="4083"/>
                    </a:cubicBezTo>
                    <a:close/>
                    <a:moveTo>
                      <a:pt x="4963" y="4069"/>
                    </a:moveTo>
                    <a:lnTo>
                      <a:pt x="4940" y="4077"/>
                    </a:lnTo>
                    <a:lnTo>
                      <a:pt x="4940" y="4077"/>
                    </a:lnTo>
                    <a:cubicBezTo>
                      <a:pt x="4939" y="4075"/>
                      <a:pt x="4942" y="4073"/>
                      <a:pt x="4949" y="4071"/>
                    </a:cubicBezTo>
                    <a:lnTo>
                      <a:pt x="4949" y="4071"/>
                    </a:lnTo>
                    <a:lnTo>
                      <a:pt x="3967" y="4411"/>
                    </a:lnTo>
                    <a:lnTo>
                      <a:pt x="3967" y="4411"/>
                    </a:lnTo>
                    <a:cubicBezTo>
                      <a:pt x="3967" y="4411"/>
                      <a:pt x="3967" y="4411"/>
                      <a:pt x="3967" y="4411"/>
                    </a:cubicBezTo>
                    <a:lnTo>
                      <a:pt x="3967" y="4411"/>
                    </a:lnTo>
                    <a:lnTo>
                      <a:pt x="4940" y="4077"/>
                    </a:lnTo>
                    <a:lnTo>
                      <a:pt x="4940" y="4077"/>
                    </a:lnTo>
                    <a:cubicBezTo>
                      <a:pt x="4941" y="4078"/>
                      <a:pt x="4943" y="4079"/>
                      <a:pt x="4946" y="4080"/>
                    </a:cubicBezTo>
                    <a:lnTo>
                      <a:pt x="4946" y="4080"/>
                    </a:lnTo>
                    <a:cubicBezTo>
                      <a:pt x="4946" y="4078"/>
                      <a:pt x="4951" y="4076"/>
                      <a:pt x="4963" y="4071"/>
                    </a:cubicBezTo>
                    <a:lnTo>
                      <a:pt x="4963" y="4071"/>
                    </a:lnTo>
                    <a:lnTo>
                      <a:pt x="4963" y="4082"/>
                    </a:lnTo>
                    <a:lnTo>
                      <a:pt x="4963" y="4082"/>
                    </a:lnTo>
                    <a:cubicBezTo>
                      <a:pt x="4958" y="4082"/>
                      <a:pt x="4954" y="4082"/>
                      <a:pt x="4951" y="4081"/>
                    </a:cubicBezTo>
                    <a:lnTo>
                      <a:pt x="4951" y="4081"/>
                    </a:lnTo>
                    <a:cubicBezTo>
                      <a:pt x="4954" y="4082"/>
                      <a:pt x="4958" y="4084"/>
                      <a:pt x="4963" y="4085"/>
                    </a:cubicBezTo>
                    <a:lnTo>
                      <a:pt x="4963" y="4082"/>
                    </a:lnTo>
                    <a:lnTo>
                      <a:pt x="4963" y="4082"/>
                    </a:lnTo>
                    <a:cubicBezTo>
                      <a:pt x="4970" y="4082"/>
                      <a:pt x="4978" y="4082"/>
                      <a:pt x="4987" y="4083"/>
                    </a:cubicBezTo>
                    <a:lnTo>
                      <a:pt x="4987" y="4083"/>
                    </a:lnTo>
                    <a:lnTo>
                      <a:pt x="4966" y="4070"/>
                    </a:lnTo>
                    <a:lnTo>
                      <a:pt x="4966" y="4070"/>
                    </a:lnTo>
                    <a:cubicBezTo>
                      <a:pt x="4965" y="4071"/>
                      <a:pt x="4964" y="4071"/>
                      <a:pt x="4963" y="4071"/>
                    </a:cubicBezTo>
                    <a:lnTo>
                      <a:pt x="4963" y="4071"/>
                    </a:lnTo>
                    <a:lnTo>
                      <a:pt x="4963" y="4069"/>
                    </a:lnTo>
                    <a:close/>
                    <a:moveTo>
                      <a:pt x="5966" y="4169"/>
                    </a:moveTo>
                    <a:lnTo>
                      <a:pt x="5891" y="4177"/>
                    </a:lnTo>
                    <a:cubicBezTo>
                      <a:pt x="5849" y="4177"/>
                      <a:pt x="5515" y="4227"/>
                      <a:pt x="5197" y="4286"/>
                    </a:cubicBezTo>
                    <a:cubicBezTo>
                      <a:pt x="4997" y="4336"/>
                      <a:pt x="5172" y="4378"/>
                      <a:pt x="5172" y="4378"/>
                    </a:cubicBezTo>
                    <a:lnTo>
                      <a:pt x="5231" y="4378"/>
                    </a:lnTo>
                    <a:cubicBezTo>
                      <a:pt x="5598" y="4366"/>
                      <a:pt x="5769" y="4361"/>
                      <a:pt x="5851" y="4361"/>
                    </a:cubicBezTo>
                    <a:cubicBezTo>
                      <a:pt x="6008" y="4361"/>
                      <a:pt x="5839" y="4381"/>
                      <a:pt x="6091" y="4420"/>
                    </a:cubicBezTo>
                    <a:cubicBezTo>
                      <a:pt x="6325" y="4453"/>
                      <a:pt x="6697" y="4461"/>
                      <a:pt x="7010" y="4461"/>
                    </a:cubicBezTo>
                    <a:cubicBezTo>
                      <a:pt x="7323" y="4461"/>
                      <a:pt x="7578" y="4453"/>
                      <a:pt x="7578" y="4453"/>
                    </a:cubicBezTo>
                    <a:lnTo>
                      <a:pt x="7503" y="4361"/>
                    </a:lnTo>
                    <a:cubicBezTo>
                      <a:pt x="7185" y="4319"/>
                      <a:pt x="6876" y="4261"/>
                      <a:pt x="6559" y="4211"/>
                    </a:cubicBezTo>
                    <a:cubicBezTo>
                      <a:pt x="6367" y="4186"/>
                      <a:pt x="6166" y="4169"/>
                      <a:pt x="5966" y="4169"/>
                    </a:cubicBezTo>
                    <a:close/>
                    <a:moveTo>
                      <a:pt x="1730" y="0"/>
                    </a:moveTo>
                    <a:lnTo>
                      <a:pt x="1739" y="192"/>
                    </a:lnTo>
                    <a:cubicBezTo>
                      <a:pt x="2248" y="811"/>
                      <a:pt x="2683" y="1671"/>
                      <a:pt x="3117" y="2481"/>
                    </a:cubicBezTo>
                    <a:cubicBezTo>
                      <a:pt x="3660" y="3526"/>
                      <a:pt x="3368" y="2941"/>
                      <a:pt x="3510" y="3425"/>
                    </a:cubicBezTo>
                    <a:cubicBezTo>
                      <a:pt x="3510" y="3425"/>
                      <a:pt x="3544" y="3466"/>
                      <a:pt x="3585" y="3494"/>
                    </a:cubicBezTo>
                    <a:lnTo>
                      <a:pt x="3585" y="3494"/>
                    </a:lnTo>
                    <a:cubicBezTo>
                      <a:pt x="3548" y="3574"/>
                      <a:pt x="3511" y="3654"/>
                      <a:pt x="3476" y="3735"/>
                    </a:cubicBezTo>
                    <a:cubicBezTo>
                      <a:pt x="3475" y="3755"/>
                      <a:pt x="3474" y="3773"/>
                      <a:pt x="3473" y="3790"/>
                    </a:cubicBezTo>
                    <a:lnTo>
                      <a:pt x="3473" y="3790"/>
                    </a:lnTo>
                    <a:cubicBezTo>
                      <a:pt x="3273" y="3759"/>
                      <a:pt x="3160" y="3743"/>
                      <a:pt x="3033" y="3726"/>
                    </a:cubicBezTo>
                    <a:cubicBezTo>
                      <a:pt x="2983" y="3718"/>
                      <a:pt x="2933" y="3718"/>
                      <a:pt x="2883" y="3718"/>
                    </a:cubicBezTo>
                    <a:lnTo>
                      <a:pt x="2875" y="3718"/>
                    </a:lnTo>
                    <a:cubicBezTo>
                      <a:pt x="2321" y="3718"/>
                      <a:pt x="1317" y="4102"/>
                      <a:pt x="1312" y="4102"/>
                    </a:cubicBezTo>
                    <a:cubicBezTo>
                      <a:pt x="1312" y="4102"/>
                      <a:pt x="1312" y="4102"/>
                      <a:pt x="1312" y="4102"/>
                    </a:cubicBezTo>
                    <a:lnTo>
                      <a:pt x="1312" y="4102"/>
                    </a:lnTo>
                    <a:cubicBezTo>
                      <a:pt x="836" y="4361"/>
                      <a:pt x="327" y="4896"/>
                      <a:pt x="327" y="4896"/>
                    </a:cubicBezTo>
                    <a:lnTo>
                      <a:pt x="452" y="4912"/>
                    </a:lnTo>
                    <a:cubicBezTo>
                      <a:pt x="845" y="4695"/>
                      <a:pt x="1254" y="4520"/>
                      <a:pt x="1688" y="4386"/>
                    </a:cubicBezTo>
                    <a:cubicBezTo>
                      <a:pt x="2115" y="4278"/>
                      <a:pt x="2557" y="4194"/>
                      <a:pt x="3000" y="4152"/>
                    </a:cubicBezTo>
                    <a:cubicBezTo>
                      <a:pt x="3493" y="4136"/>
                      <a:pt x="4195" y="4069"/>
                      <a:pt x="4195" y="4069"/>
                    </a:cubicBezTo>
                    <a:lnTo>
                      <a:pt x="3869" y="3851"/>
                    </a:lnTo>
                    <a:cubicBezTo>
                      <a:pt x="3787" y="3839"/>
                      <a:pt x="3715" y="3828"/>
                      <a:pt x="3650" y="3817"/>
                    </a:cubicBezTo>
                    <a:lnTo>
                      <a:pt x="3650" y="3817"/>
                    </a:lnTo>
                    <a:cubicBezTo>
                      <a:pt x="3665" y="3797"/>
                      <a:pt x="3682" y="3772"/>
                      <a:pt x="3702" y="3743"/>
                    </a:cubicBezTo>
                    <a:lnTo>
                      <a:pt x="3744" y="3693"/>
                    </a:lnTo>
                    <a:lnTo>
                      <a:pt x="3744" y="3693"/>
                    </a:lnTo>
                    <a:cubicBezTo>
                      <a:pt x="3743" y="3694"/>
                      <a:pt x="3742" y="3695"/>
                      <a:pt x="3742" y="3695"/>
                    </a:cubicBezTo>
                    <a:cubicBezTo>
                      <a:pt x="3744" y="3695"/>
                      <a:pt x="3875" y="3518"/>
                      <a:pt x="3969" y="3392"/>
                    </a:cubicBezTo>
                    <a:cubicBezTo>
                      <a:pt x="4103" y="3200"/>
                      <a:pt x="4362" y="2774"/>
                      <a:pt x="4362" y="2774"/>
                    </a:cubicBezTo>
                    <a:cubicBezTo>
                      <a:pt x="4704" y="2114"/>
                      <a:pt x="4955" y="1412"/>
                      <a:pt x="5105" y="685"/>
                    </a:cubicBezTo>
                    <a:lnTo>
                      <a:pt x="5030" y="552"/>
                    </a:lnTo>
                    <a:lnTo>
                      <a:pt x="4871" y="710"/>
                    </a:lnTo>
                    <a:cubicBezTo>
                      <a:pt x="4729" y="1195"/>
                      <a:pt x="4537" y="1671"/>
                      <a:pt x="4303" y="2122"/>
                    </a:cubicBezTo>
                    <a:cubicBezTo>
                      <a:pt x="4002" y="2707"/>
                      <a:pt x="3975" y="2752"/>
                      <a:pt x="3973" y="2752"/>
                    </a:cubicBezTo>
                    <a:cubicBezTo>
                      <a:pt x="3973" y="2752"/>
                      <a:pt x="3973" y="2750"/>
                      <a:pt x="3973" y="2750"/>
                    </a:cubicBezTo>
                    <a:lnTo>
                      <a:pt x="3973" y="2750"/>
                    </a:lnTo>
                    <a:cubicBezTo>
                      <a:pt x="3973" y="2750"/>
                      <a:pt x="3971" y="2754"/>
                      <a:pt x="3961" y="2774"/>
                    </a:cubicBezTo>
                    <a:cubicBezTo>
                      <a:pt x="3896" y="2886"/>
                      <a:pt x="3834" y="2999"/>
                      <a:pt x="3774" y="3112"/>
                    </a:cubicBezTo>
                    <a:lnTo>
                      <a:pt x="3774" y="3112"/>
                    </a:lnTo>
                    <a:cubicBezTo>
                      <a:pt x="3781" y="3062"/>
                      <a:pt x="3785" y="3024"/>
                      <a:pt x="3785" y="3016"/>
                    </a:cubicBezTo>
                    <a:cubicBezTo>
                      <a:pt x="3710" y="2649"/>
                      <a:pt x="3577" y="2306"/>
                      <a:pt x="3384" y="1989"/>
                    </a:cubicBezTo>
                    <a:cubicBezTo>
                      <a:pt x="3084" y="1446"/>
                      <a:pt x="2474" y="510"/>
                      <a:pt x="2474" y="510"/>
                    </a:cubicBezTo>
                    <a:cubicBezTo>
                      <a:pt x="2265" y="284"/>
                      <a:pt x="2014" y="109"/>
                      <a:pt x="1730" y="0"/>
                    </a:cubicBezTo>
                    <a:close/>
                    <a:moveTo>
                      <a:pt x="3893" y="4257"/>
                    </a:moveTo>
                    <a:cubicBezTo>
                      <a:pt x="3866" y="4257"/>
                      <a:pt x="3820" y="4301"/>
                      <a:pt x="3668" y="4361"/>
                    </a:cubicBezTo>
                    <a:cubicBezTo>
                      <a:pt x="3668" y="4361"/>
                      <a:pt x="3384" y="4511"/>
                      <a:pt x="3192" y="4620"/>
                    </a:cubicBezTo>
                    <a:cubicBezTo>
                      <a:pt x="2699" y="4912"/>
                      <a:pt x="1655" y="6391"/>
                      <a:pt x="1655" y="6391"/>
                    </a:cubicBezTo>
                    <a:cubicBezTo>
                      <a:pt x="1580" y="6617"/>
                      <a:pt x="1572" y="6851"/>
                      <a:pt x="1622" y="7076"/>
                    </a:cubicBezTo>
                    <a:lnTo>
                      <a:pt x="1789" y="6984"/>
                    </a:lnTo>
                    <a:cubicBezTo>
                      <a:pt x="1847" y="6884"/>
                      <a:pt x="1922" y="6767"/>
                      <a:pt x="1989" y="6675"/>
                    </a:cubicBezTo>
                    <a:cubicBezTo>
                      <a:pt x="2374" y="6074"/>
                      <a:pt x="2825" y="5522"/>
                      <a:pt x="3343" y="5038"/>
                    </a:cubicBezTo>
                    <a:cubicBezTo>
                      <a:pt x="4110" y="4342"/>
                      <a:pt x="3959" y="4580"/>
                      <a:pt x="3967" y="4411"/>
                    </a:cubicBezTo>
                    <a:lnTo>
                      <a:pt x="3967" y="4411"/>
                    </a:lnTo>
                    <a:lnTo>
                      <a:pt x="3919" y="4428"/>
                    </a:lnTo>
                    <a:lnTo>
                      <a:pt x="3919" y="4428"/>
                    </a:lnTo>
                    <a:lnTo>
                      <a:pt x="3967" y="4411"/>
                    </a:lnTo>
                    <a:lnTo>
                      <a:pt x="3967" y="4411"/>
                    </a:lnTo>
                    <a:cubicBezTo>
                      <a:pt x="3967" y="4404"/>
                      <a:pt x="3968" y="4395"/>
                      <a:pt x="3969" y="4386"/>
                    </a:cubicBezTo>
                    <a:lnTo>
                      <a:pt x="3969" y="4361"/>
                    </a:lnTo>
                    <a:cubicBezTo>
                      <a:pt x="3924" y="4286"/>
                      <a:pt x="3915" y="4257"/>
                      <a:pt x="3893" y="4257"/>
                    </a:cubicBezTo>
                    <a:close/>
                    <a:moveTo>
                      <a:pt x="4571" y="4501"/>
                    </a:moveTo>
                    <a:cubicBezTo>
                      <a:pt x="4467" y="4501"/>
                      <a:pt x="4420" y="4879"/>
                      <a:pt x="4420" y="4879"/>
                    </a:cubicBezTo>
                    <a:cubicBezTo>
                      <a:pt x="4378" y="5781"/>
                      <a:pt x="4479" y="5998"/>
                      <a:pt x="4637" y="6692"/>
                    </a:cubicBezTo>
                    <a:cubicBezTo>
                      <a:pt x="4738" y="7151"/>
                      <a:pt x="5297" y="7870"/>
                      <a:pt x="5297" y="7870"/>
                    </a:cubicBezTo>
                    <a:lnTo>
                      <a:pt x="5331" y="7736"/>
                    </a:lnTo>
                    <a:cubicBezTo>
                      <a:pt x="4947" y="6951"/>
                      <a:pt x="4938" y="6140"/>
                      <a:pt x="4754" y="5439"/>
                    </a:cubicBezTo>
                    <a:lnTo>
                      <a:pt x="4612" y="4587"/>
                    </a:lnTo>
                    <a:cubicBezTo>
                      <a:pt x="4612" y="4587"/>
                      <a:pt x="4612" y="4587"/>
                      <a:pt x="4611" y="4587"/>
                    </a:cubicBezTo>
                    <a:cubicBezTo>
                      <a:pt x="4605" y="4587"/>
                      <a:pt x="4612" y="4520"/>
                      <a:pt x="4612" y="4520"/>
                    </a:cubicBezTo>
                    <a:cubicBezTo>
                      <a:pt x="4598" y="4507"/>
                      <a:pt x="4584" y="4501"/>
                      <a:pt x="4571" y="4501"/>
                    </a:cubicBezTo>
                    <a:close/>
                    <a:moveTo>
                      <a:pt x="4309" y="4302"/>
                    </a:moveTo>
                    <a:cubicBezTo>
                      <a:pt x="4215" y="4302"/>
                      <a:pt x="4053" y="4436"/>
                      <a:pt x="4053" y="4436"/>
                    </a:cubicBezTo>
                    <a:cubicBezTo>
                      <a:pt x="3401" y="5397"/>
                      <a:pt x="3426" y="6600"/>
                      <a:pt x="3652" y="7703"/>
                    </a:cubicBezTo>
                    <a:cubicBezTo>
                      <a:pt x="3660" y="7770"/>
                      <a:pt x="3777" y="8221"/>
                      <a:pt x="3877" y="8555"/>
                    </a:cubicBezTo>
                    <a:cubicBezTo>
                      <a:pt x="3911" y="8655"/>
                      <a:pt x="3977" y="8747"/>
                      <a:pt x="4069" y="8814"/>
                    </a:cubicBezTo>
                    <a:lnTo>
                      <a:pt x="4145" y="8680"/>
                    </a:lnTo>
                    <a:cubicBezTo>
                      <a:pt x="4120" y="8471"/>
                      <a:pt x="4094" y="8254"/>
                      <a:pt x="4078" y="8037"/>
                    </a:cubicBezTo>
                    <a:cubicBezTo>
                      <a:pt x="4036" y="7369"/>
                      <a:pt x="4069" y="8020"/>
                      <a:pt x="4036" y="7343"/>
                    </a:cubicBezTo>
                    <a:cubicBezTo>
                      <a:pt x="4003" y="6709"/>
                      <a:pt x="4178" y="5355"/>
                      <a:pt x="4178" y="5355"/>
                    </a:cubicBezTo>
                    <a:cubicBezTo>
                      <a:pt x="4287" y="4729"/>
                      <a:pt x="4370" y="4353"/>
                      <a:pt x="4370" y="4353"/>
                    </a:cubicBezTo>
                    <a:cubicBezTo>
                      <a:pt x="4362" y="4316"/>
                      <a:pt x="4339" y="4302"/>
                      <a:pt x="4309" y="430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4"/>
              <p:cNvSpPr/>
              <p:nvPr/>
            </p:nvSpPr>
            <p:spPr>
              <a:xfrm>
                <a:off x="9386369" y="3129281"/>
                <a:ext cx="159574" cy="135947"/>
              </a:xfrm>
              <a:custGeom>
                <a:avLst/>
                <a:gdLst/>
                <a:ahLst/>
                <a:cxnLst/>
                <a:rect l="l" t="t" r="r" b="b"/>
                <a:pathLst>
                  <a:path w="3235" h="2756" extrusionOk="0">
                    <a:moveTo>
                      <a:pt x="1880" y="0"/>
                    </a:moveTo>
                    <a:cubicBezTo>
                      <a:pt x="1496" y="0"/>
                      <a:pt x="1128" y="125"/>
                      <a:pt x="819" y="343"/>
                    </a:cubicBezTo>
                    <a:cubicBezTo>
                      <a:pt x="0" y="927"/>
                      <a:pt x="126" y="1980"/>
                      <a:pt x="953" y="2540"/>
                    </a:cubicBezTo>
                    <a:cubicBezTo>
                      <a:pt x="1178" y="2690"/>
                      <a:pt x="1417" y="2756"/>
                      <a:pt x="1652" y="2756"/>
                    </a:cubicBezTo>
                    <a:cubicBezTo>
                      <a:pt x="2466" y="2756"/>
                      <a:pt x="3234" y="1969"/>
                      <a:pt x="3208" y="1153"/>
                    </a:cubicBezTo>
                    <a:cubicBezTo>
                      <a:pt x="3183" y="460"/>
                      <a:pt x="2523" y="17"/>
                      <a:pt x="18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3" name="Google Shape;403;p14"/>
            <p:cNvSpPr/>
            <p:nvPr/>
          </p:nvSpPr>
          <p:spPr>
            <a:xfrm>
              <a:off x="4470637" y="3915512"/>
              <a:ext cx="508123" cy="1716400"/>
            </a:xfrm>
            <a:custGeom>
              <a:avLst/>
              <a:gdLst/>
              <a:ahLst/>
              <a:cxnLst/>
              <a:rect l="l" t="t" r="r" b="b"/>
              <a:pathLst>
                <a:path w="10301" h="34796" extrusionOk="0">
                  <a:moveTo>
                    <a:pt x="4102" y="34361"/>
                  </a:moveTo>
                  <a:cubicBezTo>
                    <a:pt x="877" y="30284"/>
                    <a:pt x="3885" y="25873"/>
                    <a:pt x="3642" y="21571"/>
                  </a:cubicBezTo>
                  <a:cubicBezTo>
                    <a:pt x="3475" y="18555"/>
                    <a:pt x="1245" y="16341"/>
                    <a:pt x="510" y="13484"/>
                  </a:cubicBezTo>
                  <a:cubicBezTo>
                    <a:pt x="0" y="11529"/>
                    <a:pt x="551" y="9750"/>
                    <a:pt x="1136" y="7945"/>
                  </a:cubicBezTo>
                  <a:cubicBezTo>
                    <a:pt x="1796" y="5890"/>
                    <a:pt x="2623" y="3927"/>
                    <a:pt x="3350" y="1905"/>
                  </a:cubicBezTo>
                  <a:cubicBezTo>
                    <a:pt x="3517" y="1496"/>
                    <a:pt x="3659" y="1078"/>
                    <a:pt x="3776" y="652"/>
                  </a:cubicBezTo>
                  <a:cubicBezTo>
                    <a:pt x="3784" y="610"/>
                    <a:pt x="3918" y="1"/>
                    <a:pt x="3943" y="1"/>
                  </a:cubicBezTo>
                  <a:cubicBezTo>
                    <a:pt x="4728" y="151"/>
                    <a:pt x="5597" y="1880"/>
                    <a:pt x="5923" y="2448"/>
                  </a:cubicBezTo>
                  <a:cubicBezTo>
                    <a:pt x="7728" y="5531"/>
                    <a:pt x="7134" y="8831"/>
                    <a:pt x="6792" y="12064"/>
                  </a:cubicBezTo>
                  <a:cubicBezTo>
                    <a:pt x="6449" y="15263"/>
                    <a:pt x="10259" y="17235"/>
                    <a:pt x="10292" y="20485"/>
                  </a:cubicBezTo>
                  <a:cubicBezTo>
                    <a:pt x="10301" y="22206"/>
                    <a:pt x="9139" y="23601"/>
                    <a:pt x="8546" y="25130"/>
                  </a:cubicBezTo>
                  <a:cubicBezTo>
                    <a:pt x="8128" y="26191"/>
                    <a:pt x="8229" y="27377"/>
                    <a:pt x="7794" y="28429"/>
                  </a:cubicBezTo>
                  <a:cubicBezTo>
                    <a:pt x="7393" y="29398"/>
                    <a:pt x="6600" y="30125"/>
                    <a:pt x="6057" y="31011"/>
                  </a:cubicBezTo>
                  <a:cubicBezTo>
                    <a:pt x="5330" y="32197"/>
                    <a:pt x="4971" y="33509"/>
                    <a:pt x="4494" y="34795"/>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4"/>
            <p:cNvSpPr/>
            <p:nvPr/>
          </p:nvSpPr>
          <p:spPr>
            <a:xfrm>
              <a:off x="4614821" y="4476365"/>
              <a:ext cx="238252" cy="1145237"/>
            </a:xfrm>
            <a:custGeom>
              <a:avLst/>
              <a:gdLst/>
              <a:ahLst/>
              <a:cxnLst/>
              <a:rect l="l" t="t" r="r" b="b"/>
              <a:pathLst>
                <a:path w="4830" h="23217" extrusionOk="0">
                  <a:moveTo>
                    <a:pt x="1438" y="23166"/>
                  </a:moveTo>
                  <a:cubicBezTo>
                    <a:pt x="1371" y="23191"/>
                    <a:pt x="1304" y="23208"/>
                    <a:pt x="1237" y="23216"/>
                  </a:cubicBezTo>
                  <a:lnTo>
                    <a:pt x="1204" y="23141"/>
                  </a:lnTo>
                  <a:cubicBezTo>
                    <a:pt x="1154" y="23049"/>
                    <a:pt x="1095" y="22916"/>
                    <a:pt x="1095" y="22916"/>
                  </a:cubicBezTo>
                  <a:cubicBezTo>
                    <a:pt x="1095" y="22916"/>
                    <a:pt x="1012" y="22907"/>
                    <a:pt x="970" y="22765"/>
                  </a:cubicBezTo>
                  <a:cubicBezTo>
                    <a:pt x="711" y="21846"/>
                    <a:pt x="469" y="20919"/>
                    <a:pt x="469" y="19958"/>
                  </a:cubicBezTo>
                  <a:lnTo>
                    <a:pt x="469" y="19942"/>
                  </a:lnTo>
                  <a:cubicBezTo>
                    <a:pt x="561" y="18680"/>
                    <a:pt x="953" y="17469"/>
                    <a:pt x="1346" y="16291"/>
                  </a:cubicBezTo>
                  <a:cubicBezTo>
                    <a:pt x="1346" y="16291"/>
                    <a:pt x="1463" y="15965"/>
                    <a:pt x="1563" y="15698"/>
                  </a:cubicBezTo>
                  <a:cubicBezTo>
                    <a:pt x="1605" y="15581"/>
                    <a:pt x="1647" y="15472"/>
                    <a:pt x="1688" y="15355"/>
                  </a:cubicBezTo>
                  <a:cubicBezTo>
                    <a:pt x="2357" y="13509"/>
                    <a:pt x="2800" y="11537"/>
                    <a:pt x="2399" y="9549"/>
                  </a:cubicBezTo>
                  <a:cubicBezTo>
                    <a:pt x="2148" y="8313"/>
                    <a:pt x="1563" y="7126"/>
                    <a:pt x="1054" y="5940"/>
                  </a:cubicBezTo>
                  <a:cubicBezTo>
                    <a:pt x="1054" y="5940"/>
                    <a:pt x="845" y="5439"/>
                    <a:pt x="694" y="5030"/>
                  </a:cubicBezTo>
                  <a:cubicBezTo>
                    <a:pt x="460" y="4428"/>
                    <a:pt x="285" y="3810"/>
                    <a:pt x="168" y="3175"/>
                  </a:cubicBezTo>
                  <a:cubicBezTo>
                    <a:pt x="26" y="2331"/>
                    <a:pt x="1" y="1471"/>
                    <a:pt x="110" y="619"/>
                  </a:cubicBezTo>
                  <a:lnTo>
                    <a:pt x="110" y="610"/>
                  </a:lnTo>
                  <a:cubicBezTo>
                    <a:pt x="135" y="368"/>
                    <a:pt x="143" y="0"/>
                    <a:pt x="410" y="134"/>
                  </a:cubicBezTo>
                  <a:cubicBezTo>
                    <a:pt x="552" y="209"/>
                    <a:pt x="636" y="468"/>
                    <a:pt x="719" y="652"/>
                  </a:cubicBezTo>
                  <a:cubicBezTo>
                    <a:pt x="1421" y="2173"/>
                    <a:pt x="1546" y="3852"/>
                    <a:pt x="2198" y="5414"/>
                  </a:cubicBezTo>
                  <a:cubicBezTo>
                    <a:pt x="2666" y="6550"/>
                    <a:pt x="3251" y="7644"/>
                    <a:pt x="3735" y="8772"/>
                  </a:cubicBezTo>
                  <a:cubicBezTo>
                    <a:pt x="4562" y="10719"/>
                    <a:pt x="4830" y="12949"/>
                    <a:pt x="4044" y="14929"/>
                  </a:cubicBezTo>
                  <a:cubicBezTo>
                    <a:pt x="3393" y="16575"/>
                    <a:pt x="2273" y="18020"/>
                    <a:pt x="1638" y="19666"/>
                  </a:cubicBezTo>
                  <a:cubicBezTo>
                    <a:pt x="1438" y="20159"/>
                    <a:pt x="1296" y="20668"/>
                    <a:pt x="1221" y="21186"/>
                  </a:cubicBezTo>
                  <a:lnTo>
                    <a:pt x="1221" y="21195"/>
                  </a:lnTo>
                  <a:cubicBezTo>
                    <a:pt x="1237" y="21846"/>
                    <a:pt x="1371" y="22481"/>
                    <a:pt x="1613" y="23074"/>
                  </a:cubicBezTo>
                  <a:lnTo>
                    <a:pt x="1505" y="23141"/>
                  </a:ln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4"/>
            <p:cNvSpPr/>
            <p:nvPr/>
          </p:nvSpPr>
          <p:spPr>
            <a:xfrm rot="-732962">
              <a:off x="4142208" y="4278272"/>
              <a:ext cx="719926" cy="1371880"/>
            </a:xfrm>
            <a:custGeom>
              <a:avLst/>
              <a:gdLst/>
              <a:ahLst/>
              <a:cxnLst/>
              <a:rect l="l" t="t" r="r" b="b"/>
              <a:pathLst>
                <a:path w="14595" h="27812" extrusionOk="0">
                  <a:moveTo>
                    <a:pt x="4350" y="1"/>
                  </a:moveTo>
                  <a:cubicBezTo>
                    <a:pt x="4319" y="1"/>
                    <a:pt x="4285" y="87"/>
                    <a:pt x="4185" y="516"/>
                  </a:cubicBezTo>
                  <a:cubicBezTo>
                    <a:pt x="3659" y="2688"/>
                    <a:pt x="3584" y="5203"/>
                    <a:pt x="4202" y="7408"/>
                  </a:cubicBezTo>
                  <a:cubicBezTo>
                    <a:pt x="4386" y="8043"/>
                    <a:pt x="4570" y="8695"/>
                    <a:pt x="4904" y="9238"/>
                  </a:cubicBezTo>
                  <a:cubicBezTo>
                    <a:pt x="4979" y="9522"/>
                    <a:pt x="5054" y="9806"/>
                    <a:pt x="5129" y="10098"/>
                  </a:cubicBezTo>
                  <a:cubicBezTo>
                    <a:pt x="4269" y="8887"/>
                    <a:pt x="2807" y="8135"/>
                    <a:pt x="1362" y="7500"/>
                  </a:cubicBezTo>
                  <a:cubicBezTo>
                    <a:pt x="986" y="7316"/>
                    <a:pt x="601" y="7183"/>
                    <a:pt x="200" y="7082"/>
                  </a:cubicBezTo>
                  <a:cubicBezTo>
                    <a:pt x="185" y="7079"/>
                    <a:pt x="171" y="7077"/>
                    <a:pt x="159" y="7077"/>
                  </a:cubicBezTo>
                  <a:cubicBezTo>
                    <a:pt x="0" y="7077"/>
                    <a:pt x="108" y="7358"/>
                    <a:pt x="108" y="7358"/>
                  </a:cubicBezTo>
                  <a:cubicBezTo>
                    <a:pt x="292" y="7776"/>
                    <a:pt x="626" y="8102"/>
                    <a:pt x="969" y="8411"/>
                  </a:cubicBezTo>
                  <a:cubicBezTo>
                    <a:pt x="2289" y="9589"/>
                    <a:pt x="4260" y="9764"/>
                    <a:pt x="5405" y="11092"/>
                  </a:cubicBezTo>
                  <a:lnTo>
                    <a:pt x="5488" y="11393"/>
                  </a:lnTo>
                  <a:cubicBezTo>
                    <a:pt x="5476" y="11442"/>
                    <a:pt x="5473" y="11473"/>
                    <a:pt x="5479" y="11473"/>
                  </a:cubicBezTo>
                  <a:cubicBezTo>
                    <a:pt x="5481" y="11473"/>
                    <a:pt x="5484" y="11469"/>
                    <a:pt x="5488" y="11460"/>
                  </a:cubicBezTo>
                  <a:lnTo>
                    <a:pt x="5505" y="11460"/>
                  </a:lnTo>
                  <a:cubicBezTo>
                    <a:pt x="5714" y="12220"/>
                    <a:pt x="5931" y="12972"/>
                    <a:pt x="6132" y="13732"/>
                  </a:cubicBezTo>
                  <a:cubicBezTo>
                    <a:pt x="5580" y="12755"/>
                    <a:pt x="4661" y="12061"/>
                    <a:pt x="3667" y="11585"/>
                  </a:cubicBezTo>
                  <a:lnTo>
                    <a:pt x="3634" y="11569"/>
                  </a:lnTo>
                  <a:cubicBezTo>
                    <a:pt x="2782" y="11184"/>
                    <a:pt x="1846" y="10992"/>
                    <a:pt x="935" y="10775"/>
                  </a:cubicBezTo>
                  <a:cubicBezTo>
                    <a:pt x="861" y="10752"/>
                    <a:pt x="758" y="10697"/>
                    <a:pt x="688" y="10697"/>
                  </a:cubicBezTo>
                  <a:cubicBezTo>
                    <a:pt x="633" y="10697"/>
                    <a:pt x="600" y="10731"/>
                    <a:pt x="618" y="10842"/>
                  </a:cubicBezTo>
                  <a:cubicBezTo>
                    <a:pt x="610" y="10917"/>
                    <a:pt x="643" y="11000"/>
                    <a:pt x="693" y="11051"/>
                  </a:cubicBezTo>
                  <a:cubicBezTo>
                    <a:pt x="810" y="11226"/>
                    <a:pt x="952" y="11385"/>
                    <a:pt x="1111" y="11518"/>
                  </a:cubicBezTo>
                  <a:cubicBezTo>
                    <a:pt x="1996" y="12279"/>
                    <a:pt x="2957" y="12939"/>
                    <a:pt x="3985" y="13482"/>
                  </a:cubicBezTo>
                  <a:cubicBezTo>
                    <a:pt x="4854" y="13958"/>
                    <a:pt x="5839" y="14250"/>
                    <a:pt x="6483" y="15052"/>
                  </a:cubicBezTo>
                  <a:cubicBezTo>
                    <a:pt x="6666" y="15779"/>
                    <a:pt x="6842" y="16514"/>
                    <a:pt x="6984" y="17241"/>
                  </a:cubicBezTo>
                  <a:cubicBezTo>
                    <a:pt x="6817" y="16982"/>
                    <a:pt x="6625" y="16740"/>
                    <a:pt x="6407" y="16522"/>
                  </a:cubicBezTo>
                  <a:cubicBezTo>
                    <a:pt x="5605" y="15796"/>
                    <a:pt x="4536" y="15445"/>
                    <a:pt x="3542" y="15102"/>
                  </a:cubicBezTo>
                  <a:cubicBezTo>
                    <a:pt x="2982" y="14910"/>
                    <a:pt x="2414" y="14710"/>
                    <a:pt x="1846" y="14551"/>
                  </a:cubicBezTo>
                  <a:cubicBezTo>
                    <a:pt x="1738" y="14525"/>
                    <a:pt x="1613" y="14432"/>
                    <a:pt x="1526" y="14432"/>
                  </a:cubicBezTo>
                  <a:cubicBezTo>
                    <a:pt x="1472" y="14432"/>
                    <a:pt x="1433" y="14468"/>
                    <a:pt x="1420" y="14576"/>
                  </a:cubicBezTo>
                  <a:lnTo>
                    <a:pt x="1420" y="14693"/>
                  </a:lnTo>
                  <a:cubicBezTo>
                    <a:pt x="1646" y="15319"/>
                    <a:pt x="2255" y="15695"/>
                    <a:pt x="2849" y="16046"/>
                  </a:cubicBezTo>
                  <a:cubicBezTo>
                    <a:pt x="4010" y="16731"/>
                    <a:pt x="5330" y="17124"/>
                    <a:pt x="6458" y="17859"/>
                  </a:cubicBezTo>
                  <a:cubicBezTo>
                    <a:pt x="6758" y="18035"/>
                    <a:pt x="7017" y="18277"/>
                    <a:pt x="7226" y="18561"/>
                  </a:cubicBezTo>
                  <a:cubicBezTo>
                    <a:pt x="7376" y="19438"/>
                    <a:pt x="7468" y="20315"/>
                    <a:pt x="7527" y="21201"/>
                  </a:cubicBezTo>
                  <a:lnTo>
                    <a:pt x="7527" y="21242"/>
                  </a:lnTo>
                  <a:cubicBezTo>
                    <a:pt x="7176" y="20407"/>
                    <a:pt x="6382" y="19781"/>
                    <a:pt x="5614" y="19354"/>
                  </a:cubicBezTo>
                  <a:cubicBezTo>
                    <a:pt x="4578" y="18770"/>
                    <a:pt x="3475" y="18319"/>
                    <a:pt x="2414" y="17784"/>
                  </a:cubicBezTo>
                  <a:cubicBezTo>
                    <a:pt x="2314" y="17734"/>
                    <a:pt x="2189" y="17667"/>
                    <a:pt x="2189" y="17667"/>
                  </a:cubicBezTo>
                  <a:cubicBezTo>
                    <a:pt x="2055" y="17667"/>
                    <a:pt x="2097" y="17759"/>
                    <a:pt x="2130" y="17809"/>
                  </a:cubicBezTo>
                  <a:lnTo>
                    <a:pt x="2164" y="17884"/>
                  </a:lnTo>
                  <a:cubicBezTo>
                    <a:pt x="2539" y="18344"/>
                    <a:pt x="2957" y="18770"/>
                    <a:pt x="3400" y="19162"/>
                  </a:cubicBezTo>
                  <a:cubicBezTo>
                    <a:pt x="4336" y="19998"/>
                    <a:pt x="5355" y="20725"/>
                    <a:pt x="6449" y="21326"/>
                  </a:cubicBezTo>
                  <a:cubicBezTo>
                    <a:pt x="6850" y="21535"/>
                    <a:pt x="7243" y="21760"/>
                    <a:pt x="7560" y="22086"/>
                  </a:cubicBezTo>
                  <a:cubicBezTo>
                    <a:pt x="7594" y="23941"/>
                    <a:pt x="7310" y="25779"/>
                    <a:pt x="6725" y="27533"/>
                  </a:cubicBezTo>
                  <a:lnTo>
                    <a:pt x="6708" y="27608"/>
                  </a:lnTo>
                  <a:cubicBezTo>
                    <a:pt x="6701" y="27768"/>
                    <a:pt x="6706" y="27812"/>
                    <a:pt x="6715" y="27812"/>
                  </a:cubicBezTo>
                  <a:cubicBezTo>
                    <a:pt x="6726" y="27812"/>
                    <a:pt x="6742" y="27742"/>
                    <a:pt x="6742" y="27742"/>
                  </a:cubicBezTo>
                  <a:cubicBezTo>
                    <a:pt x="6792" y="27675"/>
                    <a:pt x="6833" y="27608"/>
                    <a:pt x="6833" y="27608"/>
                  </a:cubicBezTo>
                  <a:cubicBezTo>
                    <a:pt x="7477" y="25862"/>
                    <a:pt x="7719" y="24033"/>
                    <a:pt x="7719" y="22186"/>
                  </a:cubicBezTo>
                  <a:lnTo>
                    <a:pt x="7744" y="22186"/>
                  </a:lnTo>
                  <a:lnTo>
                    <a:pt x="7752" y="22078"/>
                  </a:lnTo>
                  <a:cubicBezTo>
                    <a:pt x="7736" y="22061"/>
                    <a:pt x="7727" y="22044"/>
                    <a:pt x="7711" y="22028"/>
                  </a:cubicBezTo>
                  <a:lnTo>
                    <a:pt x="7711" y="21669"/>
                  </a:lnTo>
                  <a:cubicBezTo>
                    <a:pt x="8287" y="21209"/>
                    <a:pt x="9022" y="21042"/>
                    <a:pt x="9682" y="20850"/>
                  </a:cubicBezTo>
                  <a:cubicBezTo>
                    <a:pt x="11169" y="20407"/>
                    <a:pt x="12690" y="19948"/>
                    <a:pt x="13959" y="18962"/>
                  </a:cubicBezTo>
                  <a:cubicBezTo>
                    <a:pt x="14093" y="18853"/>
                    <a:pt x="14285" y="18703"/>
                    <a:pt x="14285" y="18703"/>
                  </a:cubicBezTo>
                  <a:cubicBezTo>
                    <a:pt x="14452" y="18527"/>
                    <a:pt x="14594" y="18252"/>
                    <a:pt x="14427" y="18235"/>
                  </a:cubicBezTo>
                  <a:lnTo>
                    <a:pt x="14427" y="18235"/>
                  </a:lnTo>
                  <a:lnTo>
                    <a:pt x="14327" y="18268"/>
                  </a:lnTo>
                  <a:lnTo>
                    <a:pt x="14285" y="18285"/>
                  </a:lnTo>
                  <a:cubicBezTo>
                    <a:pt x="13183" y="18720"/>
                    <a:pt x="12063" y="18895"/>
                    <a:pt x="10919" y="19321"/>
                  </a:cubicBezTo>
                  <a:cubicBezTo>
                    <a:pt x="9891" y="19672"/>
                    <a:pt x="8947" y="20240"/>
                    <a:pt x="8153" y="20975"/>
                  </a:cubicBezTo>
                  <a:cubicBezTo>
                    <a:pt x="7986" y="21126"/>
                    <a:pt x="7844" y="21284"/>
                    <a:pt x="7702" y="21460"/>
                  </a:cubicBezTo>
                  <a:cubicBezTo>
                    <a:pt x="7669" y="20549"/>
                    <a:pt x="7577" y="19647"/>
                    <a:pt x="7443" y="18753"/>
                  </a:cubicBezTo>
                  <a:lnTo>
                    <a:pt x="7460" y="18745"/>
                  </a:lnTo>
                  <a:cubicBezTo>
                    <a:pt x="7485" y="18720"/>
                    <a:pt x="7502" y="18686"/>
                    <a:pt x="7510" y="18653"/>
                  </a:cubicBezTo>
                  <a:cubicBezTo>
                    <a:pt x="8178" y="17316"/>
                    <a:pt x="9490" y="16472"/>
                    <a:pt x="10526" y="15303"/>
                  </a:cubicBezTo>
                  <a:cubicBezTo>
                    <a:pt x="11228" y="14509"/>
                    <a:pt x="11921" y="13649"/>
                    <a:pt x="12372" y="12755"/>
                  </a:cubicBezTo>
                  <a:cubicBezTo>
                    <a:pt x="12439" y="12629"/>
                    <a:pt x="12506" y="12421"/>
                    <a:pt x="12506" y="12421"/>
                  </a:cubicBezTo>
                  <a:cubicBezTo>
                    <a:pt x="12506" y="12396"/>
                    <a:pt x="12514" y="12379"/>
                    <a:pt x="12514" y="12354"/>
                  </a:cubicBezTo>
                  <a:lnTo>
                    <a:pt x="12514" y="12312"/>
                  </a:lnTo>
                  <a:lnTo>
                    <a:pt x="12514" y="12279"/>
                  </a:lnTo>
                  <a:cubicBezTo>
                    <a:pt x="12509" y="12209"/>
                    <a:pt x="12486" y="12125"/>
                    <a:pt x="12429" y="12125"/>
                  </a:cubicBezTo>
                  <a:cubicBezTo>
                    <a:pt x="12397" y="12125"/>
                    <a:pt x="12354" y="12151"/>
                    <a:pt x="12297" y="12220"/>
                  </a:cubicBezTo>
                  <a:cubicBezTo>
                    <a:pt x="12188" y="12337"/>
                    <a:pt x="11838" y="12655"/>
                    <a:pt x="11545" y="12914"/>
                  </a:cubicBezTo>
                  <a:cubicBezTo>
                    <a:pt x="10802" y="13582"/>
                    <a:pt x="10025" y="14217"/>
                    <a:pt x="9340" y="14960"/>
                  </a:cubicBezTo>
                  <a:cubicBezTo>
                    <a:pt x="8529" y="15846"/>
                    <a:pt x="7686" y="16781"/>
                    <a:pt x="7385" y="17943"/>
                  </a:cubicBezTo>
                  <a:cubicBezTo>
                    <a:pt x="7368" y="18001"/>
                    <a:pt x="7360" y="18068"/>
                    <a:pt x="7343" y="18135"/>
                  </a:cubicBezTo>
                  <a:cubicBezTo>
                    <a:pt x="7209" y="17299"/>
                    <a:pt x="7034" y="16472"/>
                    <a:pt x="6842" y="15670"/>
                  </a:cubicBezTo>
                  <a:cubicBezTo>
                    <a:pt x="6792" y="15461"/>
                    <a:pt x="6742" y="15261"/>
                    <a:pt x="6691" y="15052"/>
                  </a:cubicBezTo>
                  <a:cubicBezTo>
                    <a:pt x="6692" y="15052"/>
                    <a:pt x="6692" y="15051"/>
                    <a:pt x="6693" y="15051"/>
                  </a:cubicBezTo>
                  <a:cubicBezTo>
                    <a:pt x="6693" y="15051"/>
                    <a:pt x="6693" y="15054"/>
                    <a:pt x="6693" y="15054"/>
                  </a:cubicBezTo>
                  <a:cubicBezTo>
                    <a:pt x="6693" y="15054"/>
                    <a:pt x="6702" y="15031"/>
                    <a:pt x="6783" y="14852"/>
                  </a:cubicBezTo>
                  <a:cubicBezTo>
                    <a:pt x="7293" y="13699"/>
                    <a:pt x="8128" y="12713"/>
                    <a:pt x="8855" y="11627"/>
                  </a:cubicBezTo>
                  <a:cubicBezTo>
                    <a:pt x="9365" y="10867"/>
                    <a:pt x="9858" y="10081"/>
                    <a:pt x="10342" y="9296"/>
                  </a:cubicBezTo>
                  <a:cubicBezTo>
                    <a:pt x="10743" y="8645"/>
                    <a:pt x="11144" y="7951"/>
                    <a:pt x="11228" y="7233"/>
                  </a:cubicBezTo>
                  <a:cubicBezTo>
                    <a:pt x="11228" y="7191"/>
                    <a:pt x="11219" y="7141"/>
                    <a:pt x="11203" y="7099"/>
                  </a:cubicBezTo>
                  <a:cubicBezTo>
                    <a:pt x="11163" y="7064"/>
                    <a:pt x="11156" y="7043"/>
                    <a:pt x="11143" y="7043"/>
                  </a:cubicBezTo>
                  <a:cubicBezTo>
                    <a:pt x="11132" y="7043"/>
                    <a:pt x="11116" y="7060"/>
                    <a:pt x="11069" y="7099"/>
                  </a:cubicBezTo>
                  <a:cubicBezTo>
                    <a:pt x="10902" y="7224"/>
                    <a:pt x="10785" y="7475"/>
                    <a:pt x="10609" y="7684"/>
                  </a:cubicBezTo>
                  <a:cubicBezTo>
                    <a:pt x="9398" y="9129"/>
                    <a:pt x="8128" y="10558"/>
                    <a:pt x="7268" y="12220"/>
                  </a:cubicBezTo>
                  <a:cubicBezTo>
                    <a:pt x="7017" y="12696"/>
                    <a:pt x="6817" y="13198"/>
                    <a:pt x="6675" y="13724"/>
                  </a:cubicBezTo>
                  <a:cubicBezTo>
                    <a:pt x="6608" y="14008"/>
                    <a:pt x="6574" y="14300"/>
                    <a:pt x="6574" y="14593"/>
                  </a:cubicBezTo>
                  <a:cubicBezTo>
                    <a:pt x="6282" y="13473"/>
                    <a:pt x="5981" y="12345"/>
                    <a:pt x="5681" y="11226"/>
                  </a:cubicBezTo>
                  <a:lnTo>
                    <a:pt x="5706" y="11151"/>
                  </a:lnTo>
                  <a:cubicBezTo>
                    <a:pt x="5714" y="10992"/>
                    <a:pt x="5747" y="11000"/>
                    <a:pt x="5764" y="10959"/>
                  </a:cubicBezTo>
                  <a:cubicBezTo>
                    <a:pt x="5831" y="10833"/>
                    <a:pt x="5940" y="10650"/>
                    <a:pt x="5940" y="10650"/>
                  </a:cubicBezTo>
                  <a:cubicBezTo>
                    <a:pt x="5956" y="10624"/>
                    <a:pt x="5965" y="10599"/>
                    <a:pt x="5981" y="10574"/>
                  </a:cubicBezTo>
                  <a:cubicBezTo>
                    <a:pt x="6407" y="9823"/>
                    <a:pt x="6967" y="9146"/>
                    <a:pt x="7418" y="8394"/>
                  </a:cubicBezTo>
                  <a:cubicBezTo>
                    <a:pt x="8003" y="7417"/>
                    <a:pt x="8429" y="6331"/>
                    <a:pt x="8805" y="5261"/>
                  </a:cubicBezTo>
                  <a:cubicBezTo>
                    <a:pt x="8864" y="5086"/>
                    <a:pt x="8922" y="4782"/>
                    <a:pt x="8807" y="4782"/>
                  </a:cubicBezTo>
                  <a:cubicBezTo>
                    <a:pt x="8790" y="4782"/>
                    <a:pt x="8770" y="4788"/>
                    <a:pt x="8747" y="4802"/>
                  </a:cubicBezTo>
                  <a:cubicBezTo>
                    <a:pt x="8655" y="4860"/>
                    <a:pt x="8613" y="5019"/>
                    <a:pt x="8596" y="5036"/>
                  </a:cubicBezTo>
                  <a:lnTo>
                    <a:pt x="8279" y="5512"/>
                  </a:lnTo>
                  <a:cubicBezTo>
                    <a:pt x="7460" y="6706"/>
                    <a:pt x="6558" y="7843"/>
                    <a:pt x="5998" y="9229"/>
                  </a:cubicBezTo>
                  <a:cubicBezTo>
                    <a:pt x="5789" y="9756"/>
                    <a:pt x="5656" y="10307"/>
                    <a:pt x="5597" y="10875"/>
                  </a:cubicBezTo>
                  <a:cubicBezTo>
                    <a:pt x="5371" y="10015"/>
                    <a:pt x="5146" y="9163"/>
                    <a:pt x="4937" y="8302"/>
                  </a:cubicBezTo>
                  <a:cubicBezTo>
                    <a:pt x="4870" y="8001"/>
                    <a:pt x="4795" y="7709"/>
                    <a:pt x="4728" y="7408"/>
                  </a:cubicBezTo>
                  <a:cubicBezTo>
                    <a:pt x="4703" y="6740"/>
                    <a:pt x="4753" y="6072"/>
                    <a:pt x="4778" y="5403"/>
                  </a:cubicBezTo>
                  <a:cubicBezTo>
                    <a:pt x="4837" y="3899"/>
                    <a:pt x="4879" y="2371"/>
                    <a:pt x="4686" y="959"/>
                  </a:cubicBezTo>
                  <a:cubicBezTo>
                    <a:pt x="4661" y="683"/>
                    <a:pt x="4603" y="408"/>
                    <a:pt x="4519" y="140"/>
                  </a:cubicBezTo>
                  <a:cubicBezTo>
                    <a:pt x="4494" y="98"/>
                    <a:pt x="4469" y="65"/>
                    <a:pt x="4427" y="40"/>
                  </a:cubicBezTo>
                  <a:cubicBezTo>
                    <a:pt x="4390" y="40"/>
                    <a:pt x="4371" y="1"/>
                    <a:pt x="43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4"/>
            <p:cNvSpPr/>
            <p:nvPr/>
          </p:nvSpPr>
          <p:spPr>
            <a:xfrm>
              <a:off x="4597951" y="3693834"/>
              <a:ext cx="1406919" cy="2016755"/>
            </a:xfrm>
            <a:custGeom>
              <a:avLst/>
              <a:gdLst/>
              <a:ahLst/>
              <a:cxnLst/>
              <a:rect l="l" t="t" r="r" b="b"/>
              <a:pathLst>
                <a:path w="28522" h="40885" extrusionOk="0">
                  <a:moveTo>
                    <a:pt x="21420" y="25664"/>
                  </a:moveTo>
                  <a:cubicBezTo>
                    <a:pt x="28521" y="30050"/>
                    <a:pt x="23450" y="40885"/>
                    <a:pt x="12715" y="39582"/>
                  </a:cubicBezTo>
                  <a:cubicBezTo>
                    <a:pt x="6349" y="38813"/>
                    <a:pt x="0" y="30050"/>
                    <a:pt x="7093" y="25664"/>
                  </a:cubicBezTo>
                  <a:cubicBezTo>
                    <a:pt x="14194" y="21278"/>
                    <a:pt x="1220" y="19473"/>
                    <a:pt x="7093" y="14277"/>
                  </a:cubicBezTo>
                  <a:cubicBezTo>
                    <a:pt x="12974" y="9089"/>
                    <a:pt x="10485" y="10735"/>
                    <a:pt x="10075" y="5330"/>
                  </a:cubicBezTo>
                  <a:cubicBezTo>
                    <a:pt x="9925" y="3450"/>
                    <a:pt x="10869" y="1078"/>
                    <a:pt x="13601" y="560"/>
                  </a:cubicBezTo>
                  <a:cubicBezTo>
                    <a:pt x="16525" y="0"/>
                    <a:pt x="18605" y="3258"/>
                    <a:pt x="18446" y="5330"/>
                  </a:cubicBezTo>
                  <a:cubicBezTo>
                    <a:pt x="18028" y="10735"/>
                    <a:pt x="15539" y="9089"/>
                    <a:pt x="21420" y="14277"/>
                  </a:cubicBezTo>
                  <a:cubicBezTo>
                    <a:pt x="27293" y="19465"/>
                    <a:pt x="14319" y="21278"/>
                    <a:pt x="21420" y="25664"/>
                  </a:cubicBezTo>
                  <a:close/>
                </a:path>
              </a:pathLst>
            </a:custGeom>
            <a:solidFill>
              <a:srgbClr val="147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4"/>
            <p:cNvSpPr/>
            <p:nvPr/>
          </p:nvSpPr>
          <p:spPr>
            <a:xfrm>
              <a:off x="5012105" y="3895337"/>
              <a:ext cx="602930" cy="2135881"/>
            </a:xfrm>
            <a:custGeom>
              <a:avLst/>
              <a:gdLst/>
              <a:ahLst/>
              <a:cxnLst/>
              <a:rect l="l" t="t" r="r" b="b"/>
              <a:pathLst>
                <a:path w="12223" h="43300" extrusionOk="0">
                  <a:moveTo>
                    <a:pt x="5088" y="17469"/>
                  </a:moveTo>
                  <a:cubicBezTo>
                    <a:pt x="5088" y="17226"/>
                    <a:pt x="5079" y="16984"/>
                    <a:pt x="5079" y="16742"/>
                  </a:cubicBezTo>
                  <a:cubicBezTo>
                    <a:pt x="5038" y="14202"/>
                    <a:pt x="5054" y="11662"/>
                    <a:pt x="5163" y="9115"/>
                  </a:cubicBezTo>
                  <a:lnTo>
                    <a:pt x="5163" y="8947"/>
                  </a:lnTo>
                  <a:cubicBezTo>
                    <a:pt x="5222" y="8037"/>
                    <a:pt x="5305" y="6809"/>
                    <a:pt x="5305" y="6809"/>
                  </a:cubicBezTo>
                  <a:lnTo>
                    <a:pt x="5364" y="6057"/>
                  </a:lnTo>
                  <a:cubicBezTo>
                    <a:pt x="5506" y="4119"/>
                    <a:pt x="5673" y="2181"/>
                    <a:pt x="5689" y="234"/>
                  </a:cubicBezTo>
                  <a:lnTo>
                    <a:pt x="5856" y="0"/>
                  </a:lnTo>
                  <a:lnTo>
                    <a:pt x="6032" y="159"/>
                  </a:lnTo>
                  <a:cubicBezTo>
                    <a:pt x="6140" y="2131"/>
                    <a:pt x="6107" y="4102"/>
                    <a:pt x="6107" y="6082"/>
                  </a:cubicBezTo>
                  <a:lnTo>
                    <a:pt x="6107" y="6834"/>
                  </a:lnTo>
                  <a:lnTo>
                    <a:pt x="6082" y="8638"/>
                  </a:lnTo>
                  <a:lnTo>
                    <a:pt x="6082" y="8972"/>
                  </a:lnTo>
                  <a:cubicBezTo>
                    <a:pt x="6074" y="9357"/>
                    <a:pt x="6065" y="9733"/>
                    <a:pt x="6049" y="10117"/>
                  </a:cubicBezTo>
                  <a:cubicBezTo>
                    <a:pt x="5998" y="12172"/>
                    <a:pt x="5998" y="14219"/>
                    <a:pt x="6015" y="16249"/>
                  </a:cubicBezTo>
                  <a:cubicBezTo>
                    <a:pt x="6450" y="15781"/>
                    <a:pt x="6942" y="15347"/>
                    <a:pt x="7394" y="14896"/>
                  </a:cubicBezTo>
                  <a:cubicBezTo>
                    <a:pt x="8070" y="14244"/>
                    <a:pt x="8747" y="13592"/>
                    <a:pt x="9415" y="12941"/>
                  </a:cubicBezTo>
                  <a:cubicBezTo>
                    <a:pt x="9415" y="12941"/>
                    <a:pt x="10443" y="12005"/>
                    <a:pt x="11178" y="11295"/>
                  </a:cubicBezTo>
                  <a:cubicBezTo>
                    <a:pt x="11178" y="11295"/>
                    <a:pt x="11270" y="11203"/>
                    <a:pt x="11270" y="11370"/>
                  </a:cubicBezTo>
                  <a:cubicBezTo>
                    <a:pt x="9758" y="13007"/>
                    <a:pt x="8187" y="14536"/>
                    <a:pt x="6583" y="16132"/>
                  </a:cubicBezTo>
                  <a:cubicBezTo>
                    <a:pt x="6391" y="16332"/>
                    <a:pt x="6199" y="16533"/>
                    <a:pt x="6023" y="16750"/>
                  </a:cubicBezTo>
                  <a:cubicBezTo>
                    <a:pt x="6074" y="20952"/>
                    <a:pt x="6224" y="25129"/>
                    <a:pt x="6257" y="29373"/>
                  </a:cubicBezTo>
                  <a:lnTo>
                    <a:pt x="6257" y="29590"/>
                  </a:lnTo>
                  <a:cubicBezTo>
                    <a:pt x="6399" y="29448"/>
                    <a:pt x="6541" y="29298"/>
                    <a:pt x="6692" y="29156"/>
                  </a:cubicBezTo>
                  <a:lnTo>
                    <a:pt x="6725" y="29114"/>
                  </a:lnTo>
                  <a:cubicBezTo>
                    <a:pt x="8388" y="27669"/>
                    <a:pt x="10276" y="26491"/>
                    <a:pt x="11921" y="25029"/>
                  </a:cubicBezTo>
                  <a:lnTo>
                    <a:pt x="12222" y="25012"/>
                  </a:lnTo>
                  <a:cubicBezTo>
                    <a:pt x="12222" y="25012"/>
                    <a:pt x="12222" y="25179"/>
                    <a:pt x="12214" y="25263"/>
                  </a:cubicBezTo>
                  <a:cubicBezTo>
                    <a:pt x="10618" y="26750"/>
                    <a:pt x="8772" y="27953"/>
                    <a:pt x="7126" y="29415"/>
                  </a:cubicBezTo>
                  <a:cubicBezTo>
                    <a:pt x="7126" y="29415"/>
                    <a:pt x="6725" y="29741"/>
                    <a:pt x="6266" y="30158"/>
                  </a:cubicBezTo>
                  <a:cubicBezTo>
                    <a:pt x="6299" y="33801"/>
                    <a:pt x="6358" y="37451"/>
                    <a:pt x="6508" y="41094"/>
                  </a:cubicBezTo>
                  <a:lnTo>
                    <a:pt x="6458" y="42447"/>
                  </a:lnTo>
                  <a:cubicBezTo>
                    <a:pt x="6391" y="42673"/>
                    <a:pt x="6391" y="42673"/>
                    <a:pt x="6341" y="42898"/>
                  </a:cubicBezTo>
                  <a:lnTo>
                    <a:pt x="6023" y="43299"/>
                  </a:lnTo>
                  <a:lnTo>
                    <a:pt x="5673" y="42932"/>
                  </a:lnTo>
                  <a:cubicBezTo>
                    <a:pt x="5673" y="42932"/>
                    <a:pt x="5597" y="42706"/>
                    <a:pt x="5480" y="42405"/>
                  </a:cubicBezTo>
                  <a:cubicBezTo>
                    <a:pt x="5422" y="41904"/>
                    <a:pt x="5347" y="41227"/>
                    <a:pt x="5347" y="41227"/>
                  </a:cubicBezTo>
                  <a:cubicBezTo>
                    <a:pt x="5180" y="36942"/>
                    <a:pt x="5146" y="32631"/>
                    <a:pt x="5138" y="28329"/>
                  </a:cubicBezTo>
                  <a:cubicBezTo>
                    <a:pt x="4303" y="27911"/>
                    <a:pt x="3492" y="27443"/>
                    <a:pt x="2690" y="26959"/>
                  </a:cubicBezTo>
                  <a:lnTo>
                    <a:pt x="1796" y="26407"/>
                  </a:lnTo>
                  <a:lnTo>
                    <a:pt x="1278" y="26057"/>
                  </a:lnTo>
                  <a:lnTo>
                    <a:pt x="1028" y="25889"/>
                  </a:lnTo>
                  <a:lnTo>
                    <a:pt x="460" y="25505"/>
                  </a:lnTo>
                  <a:cubicBezTo>
                    <a:pt x="184" y="25321"/>
                    <a:pt x="50" y="25229"/>
                    <a:pt x="50" y="25229"/>
                  </a:cubicBezTo>
                  <a:lnTo>
                    <a:pt x="0" y="25046"/>
                  </a:lnTo>
                  <a:cubicBezTo>
                    <a:pt x="92" y="25012"/>
                    <a:pt x="192" y="25012"/>
                    <a:pt x="284" y="25046"/>
                  </a:cubicBezTo>
                  <a:cubicBezTo>
                    <a:pt x="819" y="25313"/>
                    <a:pt x="1529" y="25689"/>
                    <a:pt x="1529" y="25689"/>
                  </a:cubicBezTo>
                  <a:cubicBezTo>
                    <a:pt x="1788" y="25839"/>
                    <a:pt x="2080" y="26015"/>
                    <a:pt x="2080" y="26015"/>
                  </a:cubicBezTo>
                  <a:cubicBezTo>
                    <a:pt x="3100" y="26658"/>
                    <a:pt x="4094" y="27326"/>
                    <a:pt x="5138" y="27928"/>
                  </a:cubicBezTo>
                  <a:cubicBezTo>
                    <a:pt x="5130" y="24670"/>
                    <a:pt x="5130" y="21403"/>
                    <a:pt x="5096" y="18154"/>
                  </a:cubicBezTo>
                  <a:cubicBezTo>
                    <a:pt x="4110" y="16441"/>
                    <a:pt x="2991" y="14804"/>
                    <a:pt x="1746" y="13266"/>
                  </a:cubicBezTo>
                  <a:cubicBezTo>
                    <a:pt x="1746" y="13266"/>
                    <a:pt x="1145" y="12464"/>
                    <a:pt x="727" y="11938"/>
                  </a:cubicBezTo>
                  <a:cubicBezTo>
                    <a:pt x="727" y="11938"/>
                    <a:pt x="694" y="11721"/>
                    <a:pt x="919" y="11947"/>
                  </a:cubicBezTo>
                  <a:cubicBezTo>
                    <a:pt x="1370" y="12406"/>
                    <a:pt x="1980" y="13066"/>
                    <a:pt x="1980" y="13066"/>
                  </a:cubicBezTo>
                  <a:cubicBezTo>
                    <a:pt x="3125" y="14453"/>
                    <a:pt x="4169" y="15923"/>
                    <a:pt x="5088" y="17469"/>
                  </a:cubicBezTo>
                  <a:close/>
                </a:path>
              </a:pathLst>
            </a:custGeom>
            <a:solidFill>
              <a:srgbClr val="78A2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8" name="Google Shape;408;p14"/>
          <p:cNvSpPr txBox="1">
            <a:spLocks noGrp="1"/>
          </p:cNvSpPr>
          <p:nvPr>
            <p:ph type="title" hasCustomPrompt="1"/>
          </p:nvPr>
        </p:nvSpPr>
        <p:spPr>
          <a:xfrm>
            <a:off x="4939711" y="1208350"/>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accent2"/>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09" name="Google Shape;409;p14"/>
          <p:cNvSpPr txBox="1">
            <a:spLocks noGrp="1"/>
          </p:cNvSpPr>
          <p:nvPr>
            <p:ph type="subTitle" idx="1"/>
          </p:nvPr>
        </p:nvSpPr>
        <p:spPr>
          <a:xfrm>
            <a:off x="5176925" y="1834575"/>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
        <p:nvSpPr>
          <p:cNvPr id="410" name="Google Shape;410;p14"/>
          <p:cNvSpPr txBox="1">
            <a:spLocks noGrp="1"/>
          </p:cNvSpPr>
          <p:nvPr>
            <p:ph type="title" idx="2" hasCustomPrompt="1"/>
          </p:nvPr>
        </p:nvSpPr>
        <p:spPr>
          <a:xfrm>
            <a:off x="4939711" y="2826525"/>
            <a:ext cx="3130200" cy="6921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accent2"/>
              </a:buClr>
              <a:buSzPts val="3000"/>
              <a:buNone/>
              <a:defRPr sz="4000">
                <a:solidFill>
                  <a:schemeClr val="dk1"/>
                </a:solidFill>
              </a:defRPr>
            </a:lvl1pPr>
            <a:lvl2pPr lvl="1" algn="r" rtl="0">
              <a:spcBef>
                <a:spcPts val="0"/>
              </a:spcBef>
              <a:spcAft>
                <a:spcPts val="0"/>
              </a:spcAft>
              <a:buClr>
                <a:schemeClr val="accent2"/>
              </a:buClr>
              <a:buSzPts val="3000"/>
              <a:buNone/>
              <a:defRPr sz="3000">
                <a:solidFill>
                  <a:schemeClr val="accent2"/>
                </a:solidFill>
              </a:defRPr>
            </a:lvl2pPr>
            <a:lvl3pPr lvl="2" algn="r" rtl="0">
              <a:spcBef>
                <a:spcPts val="0"/>
              </a:spcBef>
              <a:spcAft>
                <a:spcPts val="0"/>
              </a:spcAft>
              <a:buClr>
                <a:schemeClr val="accent2"/>
              </a:buClr>
              <a:buSzPts val="3000"/>
              <a:buNone/>
              <a:defRPr sz="3000">
                <a:solidFill>
                  <a:schemeClr val="accent2"/>
                </a:solidFill>
              </a:defRPr>
            </a:lvl3pPr>
            <a:lvl4pPr lvl="3" algn="r" rtl="0">
              <a:spcBef>
                <a:spcPts val="0"/>
              </a:spcBef>
              <a:spcAft>
                <a:spcPts val="0"/>
              </a:spcAft>
              <a:buClr>
                <a:schemeClr val="accent2"/>
              </a:buClr>
              <a:buSzPts val="3000"/>
              <a:buNone/>
              <a:defRPr sz="3000">
                <a:solidFill>
                  <a:schemeClr val="accent2"/>
                </a:solidFill>
              </a:defRPr>
            </a:lvl4pPr>
            <a:lvl5pPr lvl="4" algn="r" rtl="0">
              <a:spcBef>
                <a:spcPts val="0"/>
              </a:spcBef>
              <a:spcAft>
                <a:spcPts val="0"/>
              </a:spcAft>
              <a:buClr>
                <a:schemeClr val="accent2"/>
              </a:buClr>
              <a:buSzPts val="3000"/>
              <a:buNone/>
              <a:defRPr sz="3000">
                <a:solidFill>
                  <a:schemeClr val="accent2"/>
                </a:solidFill>
              </a:defRPr>
            </a:lvl5pPr>
            <a:lvl6pPr lvl="5" algn="r" rtl="0">
              <a:spcBef>
                <a:spcPts val="0"/>
              </a:spcBef>
              <a:spcAft>
                <a:spcPts val="0"/>
              </a:spcAft>
              <a:buClr>
                <a:schemeClr val="accent2"/>
              </a:buClr>
              <a:buSzPts val="3000"/>
              <a:buNone/>
              <a:defRPr sz="3000">
                <a:solidFill>
                  <a:schemeClr val="accent2"/>
                </a:solidFill>
              </a:defRPr>
            </a:lvl6pPr>
            <a:lvl7pPr lvl="6" algn="r" rtl="0">
              <a:spcBef>
                <a:spcPts val="0"/>
              </a:spcBef>
              <a:spcAft>
                <a:spcPts val="0"/>
              </a:spcAft>
              <a:buClr>
                <a:schemeClr val="accent2"/>
              </a:buClr>
              <a:buSzPts val="3000"/>
              <a:buNone/>
              <a:defRPr sz="3000">
                <a:solidFill>
                  <a:schemeClr val="accent2"/>
                </a:solidFill>
              </a:defRPr>
            </a:lvl7pPr>
            <a:lvl8pPr lvl="7" algn="r" rtl="0">
              <a:spcBef>
                <a:spcPts val="0"/>
              </a:spcBef>
              <a:spcAft>
                <a:spcPts val="0"/>
              </a:spcAft>
              <a:buClr>
                <a:schemeClr val="accent2"/>
              </a:buClr>
              <a:buSzPts val="3000"/>
              <a:buNone/>
              <a:defRPr sz="3000">
                <a:solidFill>
                  <a:schemeClr val="accent2"/>
                </a:solidFill>
              </a:defRPr>
            </a:lvl8pPr>
            <a:lvl9pPr lvl="8" algn="r" rtl="0">
              <a:spcBef>
                <a:spcPts val="0"/>
              </a:spcBef>
              <a:spcAft>
                <a:spcPts val="0"/>
              </a:spcAft>
              <a:buClr>
                <a:schemeClr val="accent2"/>
              </a:buClr>
              <a:buSzPts val="3000"/>
              <a:buNone/>
              <a:defRPr sz="3000">
                <a:solidFill>
                  <a:schemeClr val="accent2"/>
                </a:solidFill>
              </a:defRPr>
            </a:lvl9pPr>
          </a:lstStyle>
          <a:p>
            <a:r>
              <a:t>xx%</a:t>
            </a:r>
          </a:p>
        </p:txBody>
      </p:sp>
      <p:sp>
        <p:nvSpPr>
          <p:cNvPr id="411" name="Google Shape;411;p14"/>
          <p:cNvSpPr txBox="1">
            <a:spLocks noGrp="1"/>
          </p:cNvSpPr>
          <p:nvPr>
            <p:ph type="subTitle" idx="3"/>
          </p:nvPr>
        </p:nvSpPr>
        <p:spPr>
          <a:xfrm>
            <a:off x="5176925" y="3452750"/>
            <a:ext cx="2655900" cy="78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lt1"/>
                </a:solidFill>
              </a:defRPr>
            </a:lvl1pPr>
            <a:lvl2pPr lvl="1" algn="r" rtl="0">
              <a:lnSpc>
                <a:spcPct val="100000"/>
              </a:lnSpc>
              <a:spcBef>
                <a:spcPts val="0"/>
              </a:spcBef>
              <a:spcAft>
                <a:spcPts val="0"/>
              </a:spcAft>
              <a:buSzPts val="1600"/>
              <a:buNone/>
              <a:defRPr sz="1600"/>
            </a:lvl2pPr>
            <a:lvl3pPr lvl="2" algn="r" rtl="0">
              <a:lnSpc>
                <a:spcPct val="100000"/>
              </a:lnSpc>
              <a:spcBef>
                <a:spcPts val="0"/>
              </a:spcBef>
              <a:spcAft>
                <a:spcPts val="0"/>
              </a:spcAft>
              <a:buSzPts val="1600"/>
              <a:buNone/>
              <a:defRPr sz="1600"/>
            </a:lvl3pPr>
            <a:lvl4pPr lvl="3" algn="r" rtl="0">
              <a:lnSpc>
                <a:spcPct val="100000"/>
              </a:lnSpc>
              <a:spcBef>
                <a:spcPts val="0"/>
              </a:spcBef>
              <a:spcAft>
                <a:spcPts val="0"/>
              </a:spcAft>
              <a:buSzPts val="1600"/>
              <a:buNone/>
              <a:defRPr sz="1600"/>
            </a:lvl4pPr>
            <a:lvl5pPr lvl="4" algn="r" rtl="0">
              <a:lnSpc>
                <a:spcPct val="100000"/>
              </a:lnSpc>
              <a:spcBef>
                <a:spcPts val="0"/>
              </a:spcBef>
              <a:spcAft>
                <a:spcPts val="0"/>
              </a:spcAft>
              <a:buSzPts val="1600"/>
              <a:buNone/>
              <a:defRPr sz="1600"/>
            </a:lvl5pPr>
            <a:lvl6pPr lvl="5" algn="r" rtl="0">
              <a:lnSpc>
                <a:spcPct val="100000"/>
              </a:lnSpc>
              <a:spcBef>
                <a:spcPts val="0"/>
              </a:spcBef>
              <a:spcAft>
                <a:spcPts val="0"/>
              </a:spcAft>
              <a:buSzPts val="1600"/>
              <a:buNone/>
              <a:defRPr sz="1600"/>
            </a:lvl6pPr>
            <a:lvl7pPr lvl="6" algn="r" rtl="0">
              <a:lnSpc>
                <a:spcPct val="100000"/>
              </a:lnSpc>
              <a:spcBef>
                <a:spcPts val="0"/>
              </a:spcBef>
              <a:spcAft>
                <a:spcPts val="0"/>
              </a:spcAft>
              <a:buSzPts val="1600"/>
              <a:buNone/>
              <a:defRPr sz="1600"/>
            </a:lvl7pPr>
            <a:lvl8pPr lvl="7" algn="r" rtl="0">
              <a:lnSpc>
                <a:spcPct val="100000"/>
              </a:lnSpc>
              <a:spcBef>
                <a:spcPts val="0"/>
              </a:spcBef>
              <a:spcAft>
                <a:spcPts val="0"/>
              </a:spcAft>
              <a:buSzPts val="1600"/>
              <a:buNone/>
              <a:defRPr sz="1600"/>
            </a:lvl8pPr>
            <a:lvl9pPr lvl="8" algn="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1">
  <p:cSld name="CUSTOM_10">
    <p:spTree>
      <p:nvGrpSpPr>
        <p:cNvPr id="1" name="Shape 622"/>
        <p:cNvGrpSpPr/>
        <p:nvPr/>
      </p:nvGrpSpPr>
      <p:grpSpPr>
        <a:xfrm>
          <a:off x="0" y="0"/>
          <a:ext cx="0" cy="0"/>
          <a:chOff x="0" y="0"/>
          <a:chExt cx="0" cy="0"/>
        </a:xfrm>
      </p:grpSpPr>
      <p:sp>
        <p:nvSpPr>
          <p:cNvPr id="623" name="Google Shape;623;p23"/>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24" name="Google Shape;624;p23"/>
          <p:cNvSpPr txBox="1">
            <a:spLocks noGrp="1"/>
          </p:cNvSpPr>
          <p:nvPr>
            <p:ph type="subTitle" idx="1"/>
          </p:nvPr>
        </p:nvSpPr>
        <p:spPr>
          <a:xfrm>
            <a:off x="1085590" y="1640900"/>
            <a:ext cx="2696700" cy="11403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Clr>
                <a:srgbClr val="754C24"/>
              </a:buClr>
              <a:buSzPts val="2800"/>
              <a:buNone/>
              <a:defRPr sz="1600">
                <a:solidFill>
                  <a:schemeClr val="accent6"/>
                </a:solidFill>
                <a:latin typeface="Public Sans"/>
                <a:ea typeface="Public Sans"/>
                <a:cs typeface="Public Sans"/>
                <a:sym typeface="Public Sans"/>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25" name="Google Shape;625;p23"/>
          <p:cNvSpPr/>
          <p:nvPr/>
        </p:nvSpPr>
        <p:spPr>
          <a:xfrm flipH="1">
            <a:off x="-355" y="4581525"/>
            <a:ext cx="9144180" cy="741403"/>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23"/>
          <p:cNvGrpSpPr/>
          <p:nvPr/>
        </p:nvGrpSpPr>
        <p:grpSpPr>
          <a:xfrm rot="501813">
            <a:off x="6615566" y="332927"/>
            <a:ext cx="2818518" cy="4346707"/>
            <a:chOff x="-138878" y="1089036"/>
            <a:chExt cx="2326695" cy="3588512"/>
          </a:xfrm>
        </p:grpSpPr>
        <p:grpSp>
          <p:nvGrpSpPr>
            <p:cNvPr id="627" name="Google Shape;627;p23"/>
            <p:cNvGrpSpPr/>
            <p:nvPr/>
          </p:nvGrpSpPr>
          <p:grpSpPr>
            <a:xfrm rot="-536374">
              <a:off x="104887" y="1212004"/>
              <a:ext cx="1839165" cy="3281175"/>
              <a:chOff x="3734270" y="74249"/>
              <a:chExt cx="3046829" cy="5435717"/>
            </a:xfrm>
          </p:grpSpPr>
          <p:grpSp>
            <p:nvGrpSpPr>
              <p:cNvPr id="628" name="Google Shape;628;p23"/>
              <p:cNvGrpSpPr/>
              <p:nvPr/>
            </p:nvGrpSpPr>
            <p:grpSpPr>
              <a:xfrm rot="312499">
                <a:off x="4269747" y="179454"/>
                <a:ext cx="2417210" cy="2184088"/>
                <a:chOff x="3949525" y="-38550"/>
                <a:chExt cx="2695666" cy="2435690"/>
              </a:xfrm>
            </p:grpSpPr>
            <p:sp>
              <p:nvSpPr>
                <p:cNvPr id="629" name="Google Shape;629;p23"/>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3"/>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3"/>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3"/>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3"/>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3"/>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3"/>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3"/>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7" name="Google Shape;637;p23"/>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23"/>
            <p:cNvSpPr/>
            <p:nvPr/>
          </p:nvSpPr>
          <p:spPr>
            <a:xfrm>
              <a:off x="189111" y="4292798"/>
              <a:ext cx="648400" cy="384750"/>
            </a:xfrm>
            <a:custGeom>
              <a:avLst/>
              <a:gdLst/>
              <a:ahLst/>
              <a:cxnLst/>
              <a:rect l="l" t="t" r="r" b="b"/>
              <a:pathLst>
                <a:path w="25936" h="15390" extrusionOk="0">
                  <a:moveTo>
                    <a:pt x="5009" y="119"/>
                  </a:moveTo>
                  <a:cubicBezTo>
                    <a:pt x="7295" y="-357"/>
                    <a:pt x="11423" y="2596"/>
                    <a:pt x="13772" y="3167"/>
                  </a:cubicBezTo>
                  <a:cubicBezTo>
                    <a:pt x="16122" y="3739"/>
                    <a:pt x="17455" y="3612"/>
                    <a:pt x="19106" y="3548"/>
                  </a:cubicBezTo>
                  <a:cubicBezTo>
                    <a:pt x="20757" y="3485"/>
                    <a:pt x="22599" y="2183"/>
                    <a:pt x="23678" y="2786"/>
                  </a:cubicBezTo>
                  <a:cubicBezTo>
                    <a:pt x="24758" y="3389"/>
                    <a:pt x="26663" y="5168"/>
                    <a:pt x="25583" y="7168"/>
                  </a:cubicBezTo>
                  <a:cubicBezTo>
                    <a:pt x="24504" y="9168"/>
                    <a:pt x="20852" y="13677"/>
                    <a:pt x="17201" y="14788"/>
                  </a:cubicBezTo>
                  <a:cubicBezTo>
                    <a:pt x="13550" y="15899"/>
                    <a:pt x="6534" y="15296"/>
                    <a:pt x="3676" y="13835"/>
                  </a:cubicBezTo>
                  <a:cubicBezTo>
                    <a:pt x="819" y="12375"/>
                    <a:pt x="-166" y="8311"/>
                    <a:pt x="56" y="6025"/>
                  </a:cubicBezTo>
                  <a:cubicBezTo>
                    <a:pt x="278" y="3739"/>
                    <a:pt x="2723" y="595"/>
                    <a:pt x="5009" y="119"/>
                  </a:cubicBezTo>
                  <a:close/>
                </a:path>
              </a:pathLst>
            </a:custGeom>
            <a:solidFill>
              <a:schemeClr val="dk1"/>
            </a:solidFill>
            <a:ln>
              <a:noFill/>
            </a:ln>
          </p:spPr>
        </p:sp>
      </p:grpSp>
      <p:sp>
        <p:nvSpPr>
          <p:cNvPr id="639" name="Google Shape;639;p23"/>
          <p:cNvSpPr/>
          <p:nvPr/>
        </p:nvSpPr>
        <p:spPr>
          <a:xfrm>
            <a:off x="-266700" y="3790950"/>
            <a:ext cx="9410695" cy="1531914"/>
          </a:xfrm>
          <a:custGeom>
            <a:avLst/>
            <a:gdLst/>
            <a:ahLst/>
            <a:cxnLst/>
            <a:rect l="l" t="t" r="r" b="b"/>
            <a:pathLst>
              <a:path w="49000" h="12930" extrusionOk="0">
                <a:moveTo>
                  <a:pt x="31172" y="0"/>
                </a:moveTo>
                <a:cubicBezTo>
                  <a:pt x="26676" y="0"/>
                  <a:pt x="23110" y="2068"/>
                  <a:pt x="20810" y="3533"/>
                </a:cubicBezTo>
                <a:cubicBezTo>
                  <a:pt x="17140" y="5913"/>
                  <a:pt x="13309" y="6679"/>
                  <a:pt x="7905" y="7002"/>
                </a:cubicBezTo>
                <a:cubicBezTo>
                  <a:pt x="2500" y="7364"/>
                  <a:pt x="0" y="12930"/>
                  <a:pt x="0" y="12930"/>
                </a:cubicBezTo>
                <a:lnTo>
                  <a:pt x="49000" y="12930"/>
                </a:lnTo>
                <a:cubicBezTo>
                  <a:pt x="49000" y="12930"/>
                  <a:pt x="48879" y="8171"/>
                  <a:pt x="40127" y="2767"/>
                </a:cubicBezTo>
                <a:cubicBezTo>
                  <a:pt x="36860" y="734"/>
                  <a:pt x="33851" y="0"/>
                  <a:pt x="31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3"/>
          <p:cNvSpPr/>
          <p:nvPr/>
        </p:nvSpPr>
        <p:spPr>
          <a:xfrm flipH="1">
            <a:off x="-333390" y="319227"/>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1" name="Google Shape;641;p23"/>
          <p:cNvGrpSpPr/>
          <p:nvPr/>
        </p:nvGrpSpPr>
        <p:grpSpPr>
          <a:xfrm rot="-1329632">
            <a:off x="655312" y="1007067"/>
            <a:ext cx="729372" cy="386540"/>
            <a:chOff x="2468025" y="734125"/>
            <a:chExt cx="980825" cy="519800"/>
          </a:xfrm>
        </p:grpSpPr>
        <p:sp>
          <p:nvSpPr>
            <p:cNvPr id="642" name="Google Shape;642;p23"/>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3"/>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3"/>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645"/>
        <p:cNvGrpSpPr/>
        <p:nvPr/>
      </p:nvGrpSpPr>
      <p:grpSpPr>
        <a:xfrm>
          <a:off x="0" y="0"/>
          <a:ext cx="0" cy="0"/>
          <a:chOff x="0" y="0"/>
          <a:chExt cx="0" cy="0"/>
        </a:xfrm>
      </p:grpSpPr>
      <p:sp>
        <p:nvSpPr>
          <p:cNvPr id="646" name="Google Shape;646;p24"/>
          <p:cNvSpPr txBox="1">
            <a:spLocks noGrp="1"/>
          </p:cNvSpPr>
          <p:nvPr>
            <p:ph type="title"/>
          </p:nvPr>
        </p:nvSpPr>
        <p:spPr>
          <a:xfrm>
            <a:off x="1018650" y="17534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47" name="Google Shape;647;p24"/>
          <p:cNvSpPr txBox="1">
            <a:spLocks noGrp="1"/>
          </p:cNvSpPr>
          <p:nvPr>
            <p:ph type="subTitle" idx="1"/>
          </p:nvPr>
        </p:nvSpPr>
        <p:spPr>
          <a:xfrm>
            <a:off x="1018650" y="21171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48" name="Google Shape;648;p24"/>
          <p:cNvSpPr txBox="1">
            <a:spLocks noGrp="1"/>
          </p:cNvSpPr>
          <p:nvPr>
            <p:ph type="title" idx="2"/>
          </p:nvPr>
        </p:nvSpPr>
        <p:spPr>
          <a:xfrm>
            <a:off x="5411700" y="3422225"/>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1800"/>
              <a:buNone/>
              <a:defRPr sz="2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649" name="Google Shape;649;p24"/>
          <p:cNvSpPr txBox="1">
            <a:spLocks noGrp="1"/>
          </p:cNvSpPr>
          <p:nvPr>
            <p:ph type="subTitle" idx="3"/>
          </p:nvPr>
        </p:nvSpPr>
        <p:spPr>
          <a:xfrm>
            <a:off x="5411700" y="3786000"/>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0" name="Google Shape;650;p24"/>
          <p:cNvSpPr txBox="1">
            <a:spLocks noGrp="1"/>
          </p:cNvSpPr>
          <p:nvPr>
            <p:ph type="title" idx="4"/>
          </p:nvPr>
        </p:nvSpPr>
        <p:spPr>
          <a:xfrm>
            <a:off x="5411700" y="1754811"/>
            <a:ext cx="3018300" cy="4401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a:endParaRPr/>
          </a:p>
        </p:txBody>
      </p:sp>
      <p:sp>
        <p:nvSpPr>
          <p:cNvPr id="651" name="Google Shape;651;p24"/>
          <p:cNvSpPr txBox="1">
            <a:spLocks noGrp="1"/>
          </p:cNvSpPr>
          <p:nvPr>
            <p:ph type="subTitle" idx="5"/>
          </p:nvPr>
        </p:nvSpPr>
        <p:spPr>
          <a:xfrm>
            <a:off x="5411700" y="2118586"/>
            <a:ext cx="30183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rgbClr val="754C24"/>
                </a:solidFill>
              </a:defRPr>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a:endParaRPr/>
          </a:p>
        </p:txBody>
      </p:sp>
      <p:sp>
        <p:nvSpPr>
          <p:cNvPr id="652" name="Google Shape;652;p24"/>
          <p:cNvSpPr txBox="1">
            <a:spLocks noGrp="1"/>
          </p:cNvSpPr>
          <p:nvPr>
            <p:ph type="title" idx="6"/>
          </p:nvPr>
        </p:nvSpPr>
        <p:spPr>
          <a:xfrm>
            <a:off x="713225" y="368825"/>
            <a:ext cx="7698600" cy="572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3500"/>
              <a:buNone/>
              <a:defRPr sz="382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3" name="Google Shape;653;p24"/>
          <p:cNvSpPr/>
          <p:nvPr/>
        </p:nvSpPr>
        <p:spPr>
          <a:xfrm>
            <a:off x="-712980" y="4102300"/>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654" name="Google Shape;654;p24"/>
          <p:cNvSpPr/>
          <p:nvPr/>
        </p:nvSpPr>
        <p:spPr>
          <a:xfrm flipH="1">
            <a:off x="7485935" y="105089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303189" y="7810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736"/>
        <p:cNvGrpSpPr/>
        <p:nvPr/>
      </p:nvGrpSpPr>
      <p:grpSpPr>
        <a:xfrm>
          <a:off x="0" y="0"/>
          <a:ext cx="0" cy="0"/>
          <a:chOff x="0" y="0"/>
          <a:chExt cx="0" cy="0"/>
        </a:xfrm>
      </p:grpSpPr>
      <p:sp>
        <p:nvSpPr>
          <p:cNvPr id="737" name="Google Shape;737;p28"/>
          <p:cNvSpPr/>
          <p:nvPr/>
        </p:nvSpPr>
        <p:spPr>
          <a:xfrm flipH="1">
            <a:off x="351516" y="538775"/>
            <a:ext cx="1108800" cy="11088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 name="Google Shape;738;p28"/>
          <p:cNvGrpSpPr/>
          <p:nvPr/>
        </p:nvGrpSpPr>
        <p:grpSpPr>
          <a:xfrm flipH="1">
            <a:off x="497229" y="183949"/>
            <a:ext cx="3046829" cy="5435717"/>
            <a:chOff x="3734270" y="74249"/>
            <a:chExt cx="3046829" cy="5435717"/>
          </a:xfrm>
        </p:grpSpPr>
        <p:grpSp>
          <p:nvGrpSpPr>
            <p:cNvPr id="739" name="Google Shape;739;p28"/>
            <p:cNvGrpSpPr/>
            <p:nvPr/>
          </p:nvGrpSpPr>
          <p:grpSpPr>
            <a:xfrm rot="312499">
              <a:off x="4269747" y="179454"/>
              <a:ext cx="2417210" cy="2184088"/>
              <a:chOff x="3949525" y="-38550"/>
              <a:chExt cx="2695666" cy="2435690"/>
            </a:xfrm>
          </p:grpSpPr>
          <p:sp>
            <p:nvSpPr>
              <p:cNvPr id="740" name="Google Shape;740;p28"/>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8"/>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28"/>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8"/>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8"/>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8"/>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28"/>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8"/>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8" name="Google Shape;748;p28"/>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28"/>
          <p:cNvGrpSpPr/>
          <p:nvPr/>
        </p:nvGrpSpPr>
        <p:grpSpPr>
          <a:xfrm rot="1325081">
            <a:off x="6147675" y="306895"/>
            <a:ext cx="729403" cy="386556"/>
            <a:chOff x="2468025" y="734125"/>
            <a:chExt cx="980825" cy="519800"/>
          </a:xfrm>
        </p:grpSpPr>
        <p:sp>
          <p:nvSpPr>
            <p:cNvPr id="750" name="Google Shape;750;p28"/>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8"/>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8"/>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8"/>
          <p:cNvSpPr/>
          <p:nvPr/>
        </p:nvSpPr>
        <p:spPr>
          <a:xfrm>
            <a:off x="-904868" y="20824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8"/>
          <p:cNvSpPr/>
          <p:nvPr/>
        </p:nvSpPr>
        <p:spPr>
          <a:xfrm>
            <a:off x="-1137980" y="4140975"/>
            <a:ext cx="10199540" cy="1256350"/>
          </a:xfrm>
          <a:custGeom>
            <a:avLst/>
            <a:gdLst/>
            <a:ahLst/>
            <a:cxnLst/>
            <a:rect l="l" t="t" r="r" b="b"/>
            <a:pathLst>
              <a:path w="279019" h="50254" extrusionOk="0">
                <a:moveTo>
                  <a:pt x="18613" y="24122"/>
                </a:moveTo>
                <a:cubicBezTo>
                  <a:pt x="23058" y="18217"/>
                  <a:pt x="37346" y="15613"/>
                  <a:pt x="45283" y="12311"/>
                </a:cubicBezTo>
                <a:cubicBezTo>
                  <a:pt x="53221" y="9009"/>
                  <a:pt x="60269" y="6279"/>
                  <a:pt x="66238" y="4310"/>
                </a:cubicBezTo>
                <a:cubicBezTo>
                  <a:pt x="72207" y="2342"/>
                  <a:pt x="75700" y="1072"/>
                  <a:pt x="81097" y="500"/>
                </a:cubicBezTo>
                <a:cubicBezTo>
                  <a:pt x="86495" y="-71"/>
                  <a:pt x="93162" y="-389"/>
                  <a:pt x="98623" y="881"/>
                </a:cubicBezTo>
                <a:cubicBezTo>
                  <a:pt x="104084" y="2151"/>
                  <a:pt x="108021" y="4437"/>
                  <a:pt x="113863" y="8120"/>
                </a:cubicBezTo>
                <a:cubicBezTo>
                  <a:pt x="119705" y="11803"/>
                  <a:pt x="129230" y="19614"/>
                  <a:pt x="133675" y="22979"/>
                </a:cubicBezTo>
                <a:cubicBezTo>
                  <a:pt x="138120" y="26345"/>
                  <a:pt x="137422" y="27170"/>
                  <a:pt x="140533" y="28313"/>
                </a:cubicBezTo>
                <a:cubicBezTo>
                  <a:pt x="143645" y="29456"/>
                  <a:pt x="147201" y="30536"/>
                  <a:pt x="152344" y="29837"/>
                </a:cubicBezTo>
                <a:cubicBezTo>
                  <a:pt x="157488" y="29139"/>
                  <a:pt x="165489" y="25710"/>
                  <a:pt x="171394" y="24122"/>
                </a:cubicBezTo>
                <a:cubicBezTo>
                  <a:pt x="177300" y="22535"/>
                  <a:pt x="181491" y="20566"/>
                  <a:pt x="187777" y="20312"/>
                </a:cubicBezTo>
                <a:cubicBezTo>
                  <a:pt x="194064" y="20058"/>
                  <a:pt x="202382" y="20947"/>
                  <a:pt x="209113" y="22598"/>
                </a:cubicBezTo>
                <a:cubicBezTo>
                  <a:pt x="215844" y="24249"/>
                  <a:pt x="222448" y="27869"/>
                  <a:pt x="228163" y="30218"/>
                </a:cubicBezTo>
                <a:cubicBezTo>
                  <a:pt x="233878" y="32568"/>
                  <a:pt x="238450" y="34854"/>
                  <a:pt x="243403" y="36695"/>
                </a:cubicBezTo>
                <a:cubicBezTo>
                  <a:pt x="248356" y="38537"/>
                  <a:pt x="253436" y="39870"/>
                  <a:pt x="257881" y="41267"/>
                </a:cubicBezTo>
                <a:cubicBezTo>
                  <a:pt x="262326" y="42664"/>
                  <a:pt x="270391" y="43744"/>
                  <a:pt x="270073" y="45077"/>
                </a:cubicBezTo>
                <a:cubicBezTo>
                  <a:pt x="269756" y="46411"/>
                  <a:pt x="297886" y="48824"/>
                  <a:pt x="255976" y="49268"/>
                </a:cubicBezTo>
                <a:cubicBezTo>
                  <a:pt x="214066" y="49713"/>
                  <a:pt x="58174" y="51935"/>
                  <a:pt x="18613" y="47744"/>
                </a:cubicBezTo>
                <a:cubicBezTo>
                  <a:pt x="-20947" y="43553"/>
                  <a:pt x="14168" y="30028"/>
                  <a:pt x="18613" y="24122"/>
                </a:cubicBezTo>
                <a:close/>
              </a:path>
            </a:pathLst>
          </a:custGeom>
          <a:solidFill>
            <a:srgbClr val="FBE5BB"/>
          </a:solidFill>
          <a:ln>
            <a:noFill/>
          </a:ln>
        </p:spPr>
      </p:sp>
      <p:sp>
        <p:nvSpPr>
          <p:cNvPr id="755" name="Google Shape;755;p28"/>
          <p:cNvSpPr/>
          <p:nvPr/>
        </p:nvSpPr>
        <p:spPr>
          <a:xfrm>
            <a:off x="7172332" y="339365"/>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rgbClr val="D6F4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756"/>
        <p:cNvGrpSpPr/>
        <p:nvPr/>
      </p:nvGrpSpPr>
      <p:grpSpPr>
        <a:xfrm>
          <a:off x="0" y="0"/>
          <a:ext cx="0" cy="0"/>
          <a:chOff x="0" y="0"/>
          <a:chExt cx="0" cy="0"/>
        </a:xfrm>
      </p:grpSpPr>
      <p:sp>
        <p:nvSpPr>
          <p:cNvPr id="757" name="Google Shape;757;p29"/>
          <p:cNvSpPr/>
          <p:nvPr/>
        </p:nvSpPr>
        <p:spPr>
          <a:xfrm rot="10800000">
            <a:off x="7148400" y="3849500"/>
            <a:ext cx="1652700" cy="1476300"/>
          </a:xfrm>
          <a:prstGeom prst="pie">
            <a:avLst>
              <a:gd name="adj1" fmla="val 0"/>
              <a:gd name="adj2" fmla="val 10721538"/>
            </a:avLst>
          </a:prstGeom>
          <a:solidFill>
            <a:srgbClr val="FBE5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9"/>
          <p:cNvSpPr/>
          <p:nvPr/>
        </p:nvSpPr>
        <p:spPr>
          <a:xfrm flipH="1">
            <a:off x="-114081" y="4200525"/>
            <a:ext cx="9315231" cy="239081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9"/>
          <p:cNvSpPr/>
          <p:nvPr/>
        </p:nvSpPr>
        <p:spPr>
          <a:xfrm>
            <a:off x="-55497" y="1562865"/>
            <a:ext cx="1338869" cy="342169"/>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0" name="Google Shape;760;p29"/>
          <p:cNvGrpSpPr/>
          <p:nvPr/>
        </p:nvGrpSpPr>
        <p:grpSpPr>
          <a:xfrm>
            <a:off x="7730849" y="3019430"/>
            <a:ext cx="680855" cy="991067"/>
            <a:chOff x="7730849" y="1571630"/>
            <a:chExt cx="680855" cy="991067"/>
          </a:xfrm>
        </p:grpSpPr>
        <p:sp>
          <p:nvSpPr>
            <p:cNvPr id="761" name="Google Shape;761;p29"/>
            <p:cNvSpPr/>
            <p:nvPr/>
          </p:nvSpPr>
          <p:spPr>
            <a:xfrm flipH="1">
              <a:off x="7891829" y="1863713"/>
              <a:ext cx="195451" cy="698983"/>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9"/>
            <p:cNvSpPr/>
            <p:nvPr/>
          </p:nvSpPr>
          <p:spPr>
            <a:xfrm flipH="1">
              <a:off x="8096002" y="1655455"/>
              <a:ext cx="252191" cy="214719"/>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29"/>
            <p:cNvSpPr/>
            <p:nvPr/>
          </p:nvSpPr>
          <p:spPr>
            <a:xfrm flipH="1">
              <a:off x="8096001" y="1845669"/>
              <a:ext cx="315702" cy="115533"/>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29"/>
            <p:cNvSpPr/>
            <p:nvPr/>
          </p:nvSpPr>
          <p:spPr>
            <a:xfrm flipH="1">
              <a:off x="7730849" y="1824683"/>
              <a:ext cx="357260" cy="103530"/>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29"/>
            <p:cNvSpPr/>
            <p:nvPr/>
          </p:nvSpPr>
          <p:spPr>
            <a:xfrm flipH="1">
              <a:off x="7886873" y="1571630"/>
              <a:ext cx="219221" cy="302001"/>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29"/>
            <p:cNvSpPr/>
            <p:nvPr/>
          </p:nvSpPr>
          <p:spPr>
            <a:xfrm flipH="1">
              <a:off x="8090732" y="1874098"/>
              <a:ext cx="194464" cy="312721"/>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29"/>
            <p:cNvSpPr/>
            <p:nvPr/>
          </p:nvSpPr>
          <p:spPr>
            <a:xfrm flipH="1">
              <a:off x="8090730" y="1842688"/>
              <a:ext cx="320974" cy="11851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29"/>
            <p:cNvSpPr/>
            <p:nvPr/>
          </p:nvSpPr>
          <p:spPr>
            <a:xfrm flipH="1">
              <a:off x="8090731" y="1655573"/>
              <a:ext cx="257462" cy="218549"/>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9"/>
            <p:cNvSpPr/>
            <p:nvPr/>
          </p:nvSpPr>
          <p:spPr>
            <a:xfrm flipH="1">
              <a:off x="7886873" y="1571788"/>
              <a:ext cx="248400" cy="291952"/>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0" name="Google Shape;770;p29"/>
          <p:cNvSpPr/>
          <p:nvPr/>
        </p:nvSpPr>
        <p:spPr>
          <a:xfrm>
            <a:off x="7853733" y="3948670"/>
            <a:ext cx="201250" cy="99600"/>
          </a:xfrm>
          <a:custGeom>
            <a:avLst/>
            <a:gdLst/>
            <a:ahLst/>
            <a:cxnLst/>
            <a:rect l="l" t="t" r="r" b="b"/>
            <a:pathLst>
              <a:path w="8050" h="3984" extrusionOk="0">
                <a:moveTo>
                  <a:pt x="748" y="73"/>
                </a:moveTo>
                <a:cubicBezTo>
                  <a:pt x="1097" y="-229"/>
                  <a:pt x="1533" y="549"/>
                  <a:pt x="2176" y="692"/>
                </a:cubicBezTo>
                <a:cubicBezTo>
                  <a:pt x="2819" y="835"/>
                  <a:pt x="3907" y="946"/>
                  <a:pt x="4605" y="930"/>
                </a:cubicBezTo>
                <a:cubicBezTo>
                  <a:pt x="5304" y="914"/>
                  <a:pt x="5907" y="692"/>
                  <a:pt x="6367" y="597"/>
                </a:cubicBezTo>
                <a:cubicBezTo>
                  <a:pt x="6827" y="502"/>
                  <a:pt x="7089" y="192"/>
                  <a:pt x="7367" y="359"/>
                </a:cubicBezTo>
                <a:cubicBezTo>
                  <a:pt x="7645" y="526"/>
                  <a:pt x="8098" y="1081"/>
                  <a:pt x="8034" y="1597"/>
                </a:cubicBezTo>
                <a:cubicBezTo>
                  <a:pt x="7971" y="2113"/>
                  <a:pt x="7907" y="3065"/>
                  <a:pt x="6986" y="3454"/>
                </a:cubicBezTo>
                <a:cubicBezTo>
                  <a:pt x="6065" y="3843"/>
                  <a:pt x="3661" y="4089"/>
                  <a:pt x="2510" y="3930"/>
                </a:cubicBezTo>
                <a:cubicBezTo>
                  <a:pt x="1359" y="3771"/>
                  <a:pt x="375" y="3145"/>
                  <a:pt x="81" y="2502"/>
                </a:cubicBezTo>
                <a:cubicBezTo>
                  <a:pt x="-213" y="1859"/>
                  <a:pt x="399" y="375"/>
                  <a:pt x="748" y="73"/>
                </a:cubicBezTo>
                <a:close/>
              </a:path>
            </a:pathLst>
          </a:custGeom>
          <a:solidFill>
            <a:srgbClr val="FBE5BB"/>
          </a:solidFill>
          <a:ln>
            <a:noFill/>
          </a:ln>
        </p:spPr>
      </p:sp>
      <p:grpSp>
        <p:nvGrpSpPr>
          <p:cNvPr id="771" name="Google Shape;771;p29"/>
          <p:cNvGrpSpPr/>
          <p:nvPr/>
        </p:nvGrpSpPr>
        <p:grpSpPr>
          <a:xfrm>
            <a:off x="6700712" y="428643"/>
            <a:ext cx="3067768" cy="1233900"/>
            <a:chOff x="6691187" y="447693"/>
            <a:chExt cx="3067768" cy="1233900"/>
          </a:xfrm>
        </p:grpSpPr>
        <p:sp>
          <p:nvSpPr>
            <p:cNvPr id="772" name="Google Shape;772;p29"/>
            <p:cNvSpPr/>
            <p:nvPr/>
          </p:nvSpPr>
          <p:spPr>
            <a:xfrm>
              <a:off x="6950149" y="447693"/>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3" name="Google Shape;773;p29"/>
            <p:cNvGrpSpPr/>
            <p:nvPr/>
          </p:nvGrpSpPr>
          <p:grpSpPr>
            <a:xfrm flipH="1">
              <a:off x="6691187" y="1376106"/>
              <a:ext cx="576431" cy="305486"/>
              <a:chOff x="2468025" y="734125"/>
              <a:chExt cx="980825" cy="519800"/>
            </a:xfrm>
          </p:grpSpPr>
          <p:sp>
            <p:nvSpPr>
              <p:cNvPr id="774" name="Google Shape;774;p29"/>
              <p:cNvSpPr/>
              <p:nvPr/>
            </p:nvSpPr>
            <p:spPr>
              <a:xfrm>
                <a:off x="2831050" y="905000"/>
                <a:ext cx="617800" cy="140225"/>
              </a:xfrm>
              <a:custGeom>
                <a:avLst/>
                <a:gdLst/>
                <a:ahLst/>
                <a:cxnLst/>
                <a:rect l="l" t="t" r="r" b="b"/>
                <a:pathLst>
                  <a:path w="24712" h="5609" extrusionOk="0">
                    <a:moveTo>
                      <a:pt x="18198" y="1"/>
                    </a:moveTo>
                    <a:cubicBezTo>
                      <a:pt x="15715" y="1"/>
                      <a:pt x="14485" y="2407"/>
                      <a:pt x="12052" y="2407"/>
                    </a:cubicBezTo>
                    <a:cubicBezTo>
                      <a:pt x="9710" y="2407"/>
                      <a:pt x="7709" y="668"/>
                      <a:pt x="5003" y="668"/>
                    </a:cubicBezTo>
                    <a:cubicBezTo>
                      <a:pt x="4711" y="668"/>
                      <a:pt x="4411" y="688"/>
                      <a:pt x="4101" y="733"/>
                    </a:cubicBezTo>
                    <a:cubicBezTo>
                      <a:pt x="1507" y="1131"/>
                      <a:pt x="0" y="5315"/>
                      <a:pt x="0" y="5315"/>
                    </a:cubicBezTo>
                    <a:cubicBezTo>
                      <a:pt x="0" y="5315"/>
                      <a:pt x="3060" y="2256"/>
                      <a:pt x="5465" y="2256"/>
                    </a:cubicBezTo>
                    <a:cubicBezTo>
                      <a:pt x="5520" y="2256"/>
                      <a:pt x="5574" y="2257"/>
                      <a:pt x="5629" y="2260"/>
                    </a:cubicBezTo>
                    <a:cubicBezTo>
                      <a:pt x="8077" y="2407"/>
                      <a:pt x="9918" y="5608"/>
                      <a:pt x="12199" y="5608"/>
                    </a:cubicBezTo>
                    <a:cubicBezTo>
                      <a:pt x="14398" y="5608"/>
                      <a:pt x="16189" y="1931"/>
                      <a:pt x="18903" y="1931"/>
                    </a:cubicBezTo>
                    <a:cubicBezTo>
                      <a:pt x="19003" y="1931"/>
                      <a:pt x="19105" y="1936"/>
                      <a:pt x="19208" y="1947"/>
                    </a:cubicBezTo>
                    <a:cubicBezTo>
                      <a:pt x="22116" y="2260"/>
                      <a:pt x="24711" y="4395"/>
                      <a:pt x="24711" y="4395"/>
                    </a:cubicBezTo>
                    <a:cubicBezTo>
                      <a:pt x="24711" y="4395"/>
                      <a:pt x="22409" y="880"/>
                      <a:pt x="19208" y="126"/>
                    </a:cubicBezTo>
                    <a:cubicBezTo>
                      <a:pt x="18848" y="39"/>
                      <a:pt x="18513" y="1"/>
                      <a:pt x="18198" y="1"/>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a:off x="2468025" y="1149000"/>
                <a:ext cx="463475" cy="104925"/>
              </a:xfrm>
              <a:custGeom>
                <a:avLst/>
                <a:gdLst/>
                <a:ahLst/>
                <a:cxnLst/>
                <a:rect l="l" t="t" r="r" b="b"/>
                <a:pathLst>
                  <a:path w="18539" h="4197" extrusionOk="0">
                    <a:moveTo>
                      <a:pt x="13655" y="0"/>
                    </a:moveTo>
                    <a:cubicBezTo>
                      <a:pt x="11792" y="0"/>
                      <a:pt x="10877" y="1811"/>
                      <a:pt x="9039" y="1811"/>
                    </a:cubicBezTo>
                    <a:cubicBezTo>
                      <a:pt x="7276" y="1811"/>
                      <a:pt x="5771" y="489"/>
                      <a:pt x="3746" y="489"/>
                    </a:cubicBezTo>
                    <a:cubicBezTo>
                      <a:pt x="3535" y="489"/>
                      <a:pt x="3319" y="504"/>
                      <a:pt x="3097" y="535"/>
                    </a:cubicBezTo>
                    <a:cubicBezTo>
                      <a:pt x="1151" y="828"/>
                      <a:pt x="0" y="3967"/>
                      <a:pt x="0" y="3967"/>
                    </a:cubicBezTo>
                    <a:cubicBezTo>
                      <a:pt x="0" y="3967"/>
                      <a:pt x="2304" y="1683"/>
                      <a:pt x="4109" y="1683"/>
                    </a:cubicBezTo>
                    <a:cubicBezTo>
                      <a:pt x="4148" y="1683"/>
                      <a:pt x="4188" y="1684"/>
                      <a:pt x="4227" y="1686"/>
                    </a:cubicBezTo>
                    <a:cubicBezTo>
                      <a:pt x="6068" y="1811"/>
                      <a:pt x="7449" y="4197"/>
                      <a:pt x="9165" y="4197"/>
                    </a:cubicBezTo>
                    <a:cubicBezTo>
                      <a:pt x="10817" y="4197"/>
                      <a:pt x="12139" y="1443"/>
                      <a:pt x="14177" y="1443"/>
                    </a:cubicBezTo>
                    <a:cubicBezTo>
                      <a:pt x="14255" y="1443"/>
                      <a:pt x="14335" y="1447"/>
                      <a:pt x="14417" y="1456"/>
                    </a:cubicBezTo>
                    <a:cubicBezTo>
                      <a:pt x="16593" y="1686"/>
                      <a:pt x="18539" y="3297"/>
                      <a:pt x="18539" y="3297"/>
                    </a:cubicBezTo>
                    <a:cubicBezTo>
                      <a:pt x="18539" y="3297"/>
                      <a:pt x="16823" y="661"/>
                      <a:pt x="14417" y="96"/>
                    </a:cubicBezTo>
                    <a:cubicBezTo>
                      <a:pt x="14145" y="30"/>
                      <a:pt x="13892" y="0"/>
                      <a:pt x="1365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a:off x="2565325" y="734125"/>
                <a:ext cx="290850" cy="66275"/>
              </a:xfrm>
              <a:custGeom>
                <a:avLst/>
                <a:gdLst/>
                <a:ahLst/>
                <a:cxnLst/>
                <a:rect l="l" t="t" r="r" b="b"/>
                <a:pathLst>
                  <a:path w="11634" h="2651" extrusionOk="0">
                    <a:moveTo>
                      <a:pt x="8575" y="0"/>
                    </a:moveTo>
                    <a:cubicBezTo>
                      <a:pt x="7400" y="0"/>
                      <a:pt x="6825" y="1144"/>
                      <a:pt x="5670" y="1144"/>
                    </a:cubicBezTo>
                    <a:cubicBezTo>
                      <a:pt x="4579" y="1144"/>
                      <a:pt x="3640" y="316"/>
                      <a:pt x="2367" y="316"/>
                    </a:cubicBezTo>
                    <a:cubicBezTo>
                      <a:pt x="2224" y="316"/>
                      <a:pt x="2077" y="326"/>
                      <a:pt x="1925" y="349"/>
                    </a:cubicBezTo>
                    <a:cubicBezTo>
                      <a:pt x="711" y="538"/>
                      <a:pt x="0" y="2505"/>
                      <a:pt x="0" y="2505"/>
                    </a:cubicBezTo>
                    <a:cubicBezTo>
                      <a:pt x="0" y="2505"/>
                      <a:pt x="1445" y="1080"/>
                      <a:pt x="2585" y="1080"/>
                    </a:cubicBezTo>
                    <a:cubicBezTo>
                      <a:pt x="2610" y="1080"/>
                      <a:pt x="2634" y="1080"/>
                      <a:pt x="2657" y="1082"/>
                    </a:cubicBezTo>
                    <a:cubicBezTo>
                      <a:pt x="3808" y="1124"/>
                      <a:pt x="4666" y="2651"/>
                      <a:pt x="5733" y="2651"/>
                    </a:cubicBezTo>
                    <a:cubicBezTo>
                      <a:pt x="6780" y="2651"/>
                      <a:pt x="7614" y="906"/>
                      <a:pt x="8888" y="906"/>
                    </a:cubicBezTo>
                    <a:cubicBezTo>
                      <a:pt x="8938" y="906"/>
                      <a:pt x="8988" y="909"/>
                      <a:pt x="9039" y="914"/>
                    </a:cubicBezTo>
                    <a:cubicBezTo>
                      <a:pt x="10399" y="1061"/>
                      <a:pt x="11634" y="2065"/>
                      <a:pt x="11634" y="2065"/>
                    </a:cubicBezTo>
                    <a:cubicBezTo>
                      <a:pt x="11634" y="2065"/>
                      <a:pt x="10546" y="412"/>
                      <a:pt x="9039" y="56"/>
                    </a:cubicBezTo>
                    <a:cubicBezTo>
                      <a:pt x="8874" y="17"/>
                      <a:pt x="8720" y="0"/>
                      <a:pt x="8575" y="0"/>
                    </a:cubicBezTo>
                    <a:close/>
                  </a:path>
                </a:pathLst>
              </a:custGeom>
              <a:solidFill>
                <a:srgbClr val="00587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2">
  <p:cSld name="CUSTOM_14">
    <p:spTree>
      <p:nvGrpSpPr>
        <p:cNvPr id="1" name="Shape 777"/>
        <p:cNvGrpSpPr/>
        <p:nvPr/>
      </p:nvGrpSpPr>
      <p:grpSpPr>
        <a:xfrm>
          <a:off x="0" y="0"/>
          <a:ext cx="0" cy="0"/>
          <a:chOff x="0" y="0"/>
          <a:chExt cx="0" cy="0"/>
        </a:xfrm>
      </p:grpSpPr>
      <p:grpSp>
        <p:nvGrpSpPr>
          <p:cNvPr id="778" name="Google Shape;778;p30"/>
          <p:cNvGrpSpPr/>
          <p:nvPr/>
        </p:nvGrpSpPr>
        <p:grpSpPr>
          <a:xfrm>
            <a:off x="-33387" y="2905325"/>
            <a:ext cx="9210775" cy="2238126"/>
            <a:chOff x="-100" y="2905325"/>
            <a:chExt cx="9210775" cy="2238126"/>
          </a:xfrm>
        </p:grpSpPr>
        <p:sp>
          <p:nvSpPr>
            <p:cNvPr id="779" name="Google Shape;779;p30"/>
            <p:cNvSpPr/>
            <p:nvPr/>
          </p:nvSpPr>
          <p:spPr>
            <a:xfrm flipH="1">
              <a:off x="62" y="2905325"/>
              <a:ext cx="9210613" cy="1935365"/>
            </a:xfrm>
            <a:custGeom>
              <a:avLst/>
              <a:gdLst/>
              <a:ahLst/>
              <a:cxnLst/>
              <a:rect l="l" t="t" r="r" b="b"/>
              <a:pathLst>
                <a:path w="209237" h="68003" extrusionOk="0">
                  <a:moveTo>
                    <a:pt x="1737" y="0"/>
                  </a:moveTo>
                  <a:cubicBezTo>
                    <a:pt x="1569" y="544"/>
                    <a:pt x="1109" y="984"/>
                    <a:pt x="565" y="1151"/>
                  </a:cubicBezTo>
                  <a:lnTo>
                    <a:pt x="0" y="1151"/>
                  </a:lnTo>
                  <a:lnTo>
                    <a:pt x="0" y="68002"/>
                  </a:lnTo>
                  <a:lnTo>
                    <a:pt x="209236" y="68002"/>
                  </a:lnTo>
                  <a:lnTo>
                    <a:pt x="209236" y="1214"/>
                  </a:lnTo>
                  <a:lnTo>
                    <a:pt x="209236" y="1151"/>
                  </a:lnTo>
                  <a:lnTo>
                    <a:pt x="208776" y="1151"/>
                  </a:lnTo>
                  <a:cubicBezTo>
                    <a:pt x="208211" y="1026"/>
                    <a:pt x="207332" y="733"/>
                    <a:pt x="207060" y="0"/>
                  </a:cubicBezTo>
                  <a:cubicBezTo>
                    <a:pt x="206893" y="544"/>
                    <a:pt x="206432" y="984"/>
                    <a:pt x="205888" y="1151"/>
                  </a:cubicBezTo>
                  <a:lnTo>
                    <a:pt x="205847" y="1151"/>
                  </a:lnTo>
                  <a:cubicBezTo>
                    <a:pt x="205282" y="1026"/>
                    <a:pt x="204382" y="733"/>
                    <a:pt x="204131" y="0"/>
                  </a:cubicBezTo>
                  <a:cubicBezTo>
                    <a:pt x="203942" y="544"/>
                    <a:pt x="203503" y="984"/>
                    <a:pt x="202959" y="1151"/>
                  </a:cubicBezTo>
                  <a:lnTo>
                    <a:pt x="202896" y="1151"/>
                  </a:lnTo>
                  <a:cubicBezTo>
                    <a:pt x="202352" y="1026"/>
                    <a:pt x="201453" y="733"/>
                    <a:pt x="201201" y="0"/>
                  </a:cubicBezTo>
                  <a:cubicBezTo>
                    <a:pt x="201013" y="544"/>
                    <a:pt x="200574" y="984"/>
                    <a:pt x="200009" y="1151"/>
                  </a:cubicBezTo>
                  <a:lnTo>
                    <a:pt x="199967" y="1151"/>
                  </a:lnTo>
                  <a:cubicBezTo>
                    <a:pt x="199423" y="1026"/>
                    <a:pt x="198523" y="733"/>
                    <a:pt x="198272" y="0"/>
                  </a:cubicBezTo>
                  <a:cubicBezTo>
                    <a:pt x="198084" y="544"/>
                    <a:pt x="197644" y="984"/>
                    <a:pt x="197080" y="1151"/>
                  </a:cubicBezTo>
                  <a:lnTo>
                    <a:pt x="197038" y="1151"/>
                  </a:lnTo>
                  <a:cubicBezTo>
                    <a:pt x="196494" y="1026"/>
                    <a:pt x="195594" y="733"/>
                    <a:pt x="195343" y="0"/>
                  </a:cubicBezTo>
                  <a:cubicBezTo>
                    <a:pt x="195155" y="544"/>
                    <a:pt x="194715" y="984"/>
                    <a:pt x="194150" y="1151"/>
                  </a:cubicBezTo>
                  <a:lnTo>
                    <a:pt x="194108" y="1151"/>
                  </a:lnTo>
                  <a:cubicBezTo>
                    <a:pt x="193543" y="1026"/>
                    <a:pt x="192665" y="733"/>
                    <a:pt x="192414" y="0"/>
                  </a:cubicBezTo>
                  <a:cubicBezTo>
                    <a:pt x="192225" y="544"/>
                    <a:pt x="191786" y="984"/>
                    <a:pt x="191221" y="1151"/>
                  </a:cubicBezTo>
                  <a:lnTo>
                    <a:pt x="191179" y="1151"/>
                  </a:lnTo>
                  <a:cubicBezTo>
                    <a:pt x="190614" y="1026"/>
                    <a:pt x="189735" y="733"/>
                    <a:pt x="189484" y="0"/>
                  </a:cubicBezTo>
                  <a:cubicBezTo>
                    <a:pt x="189296" y="544"/>
                    <a:pt x="188857" y="984"/>
                    <a:pt x="188292" y="1151"/>
                  </a:cubicBezTo>
                  <a:lnTo>
                    <a:pt x="188250" y="1151"/>
                  </a:lnTo>
                  <a:cubicBezTo>
                    <a:pt x="187685" y="1026"/>
                    <a:pt x="186806" y="733"/>
                    <a:pt x="186534" y="0"/>
                  </a:cubicBezTo>
                  <a:cubicBezTo>
                    <a:pt x="186367" y="544"/>
                    <a:pt x="185906" y="984"/>
                    <a:pt x="185362" y="1151"/>
                  </a:cubicBezTo>
                  <a:lnTo>
                    <a:pt x="185320" y="1151"/>
                  </a:lnTo>
                  <a:cubicBezTo>
                    <a:pt x="184756" y="1026"/>
                    <a:pt x="183877" y="733"/>
                    <a:pt x="183605" y="0"/>
                  </a:cubicBezTo>
                  <a:cubicBezTo>
                    <a:pt x="183416" y="544"/>
                    <a:pt x="182977" y="984"/>
                    <a:pt x="182433" y="1151"/>
                  </a:cubicBezTo>
                  <a:lnTo>
                    <a:pt x="182391" y="1151"/>
                  </a:lnTo>
                  <a:cubicBezTo>
                    <a:pt x="181826" y="1026"/>
                    <a:pt x="180927" y="733"/>
                    <a:pt x="180675" y="0"/>
                  </a:cubicBezTo>
                  <a:cubicBezTo>
                    <a:pt x="180487" y="544"/>
                    <a:pt x="180048" y="984"/>
                    <a:pt x="179504" y="1151"/>
                  </a:cubicBezTo>
                  <a:lnTo>
                    <a:pt x="179441" y="1151"/>
                  </a:lnTo>
                  <a:cubicBezTo>
                    <a:pt x="178897" y="1026"/>
                    <a:pt x="177997" y="733"/>
                    <a:pt x="177746" y="0"/>
                  </a:cubicBezTo>
                  <a:cubicBezTo>
                    <a:pt x="177558" y="544"/>
                    <a:pt x="177118" y="984"/>
                    <a:pt x="176553" y="1151"/>
                  </a:cubicBezTo>
                  <a:lnTo>
                    <a:pt x="176512" y="1151"/>
                  </a:lnTo>
                  <a:cubicBezTo>
                    <a:pt x="175968" y="1026"/>
                    <a:pt x="175068" y="733"/>
                    <a:pt x="174817" y="0"/>
                  </a:cubicBezTo>
                  <a:cubicBezTo>
                    <a:pt x="174628" y="544"/>
                    <a:pt x="174189" y="984"/>
                    <a:pt x="173624" y="1151"/>
                  </a:cubicBezTo>
                  <a:lnTo>
                    <a:pt x="173582" y="1151"/>
                  </a:lnTo>
                  <a:cubicBezTo>
                    <a:pt x="173038" y="1026"/>
                    <a:pt x="172139" y="733"/>
                    <a:pt x="171888" y="0"/>
                  </a:cubicBezTo>
                  <a:cubicBezTo>
                    <a:pt x="171699" y="544"/>
                    <a:pt x="171260" y="984"/>
                    <a:pt x="170695" y="1151"/>
                  </a:cubicBezTo>
                  <a:lnTo>
                    <a:pt x="170653" y="1151"/>
                  </a:lnTo>
                  <a:cubicBezTo>
                    <a:pt x="170088" y="1026"/>
                    <a:pt x="169209" y="733"/>
                    <a:pt x="168958" y="0"/>
                  </a:cubicBezTo>
                  <a:cubicBezTo>
                    <a:pt x="168770" y="544"/>
                    <a:pt x="168330" y="984"/>
                    <a:pt x="167766" y="1151"/>
                  </a:cubicBezTo>
                  <a:lnTo>
                    <a:pt x="167724" y="1151"/>
                  </a:lnTo>
                  <a:cubicBezTo>
                    <a:pt x="167159" y="1026"/>
                    <a:pt x="166280" y="733"/>
                    <a:pt x="166029" y="0"/>
                  </a:cubicBezTo>
                  <a:cubicBezTo>
                    <a:pt x="165841" y="544"/>
                    <a:pt x="165401" y="984"/>
                    <a:pt x="164836" y="1151"/>
                  </a:cubicBezTo>
                  <a:lnTo>
                    <a:pt x="164773" y="1151"/>
                  </a:lnTo>
                  <a:cubicBezTo>
                    <a:pt x="164209" y="1026"/>
                    <a:pt x="163330" y="733"/>
                    <a:pt x="163079" y="0"/>
                  </a:cubicBezTo>
                  <a:cubicBezTo>
                    <a:pt x="162890" y="544"/>
                    <a:pt x="162451" y="984"/>
                    <a:pt x="161886" y="1151"/>
                  </a:cubicBezTo>
                  <a:lnTo>
                    <a:pt x="161844" y="1151"/>
                  </a:lnTo>
                  <a:cubicBezTo>
                    <a:pt x="161279" y="1026"/>
                    <a:pt x="160400" y="733"/>
                    <a:pt x="160149" y="0"/>
                  </a:cubicBezTo>
                  <a:cubicBezTo>
                    <a:pt x="159961" y="544"/>
                    <a:pt x="159522" y="984"/>
                    <a:pt x="158957" y="1151"/>
                  </a:cubicBezTo>
                  <a:lnTo>
                    <a:pt x="158915" y="1151"/>
                  </a:lnTo>
                  <a:cubicBezTo>
                    <a:pt x="158350" y="1026"/>
                    <a:pt x="157471" y="733"/>
                    <a:pt x="157199" y="0"/>
                  </a:cubicBezTo>
                  <a:cubicBezTo>
                    <a:pt x="157032" y="544"/>
                    <a:pt x="156571" y="984"/>
                    <a:pt x="156027" y="1151"/>
                  </a:cubicBezTo>
                  <a:lnTo>
                    <a:pt x="155986" y="1151"/>
                  </a:lnTo>
                  <a:cubicBezTo>
                    <a:pt x="155421" y="1026"/>
                    <a:pt x="154542" y="733"/>
                    <a:pt x="154270" y="0"/>
                  </a:cubicBezTo>
                  <a:cubicBezTo>
                    <a:pt x="154082" y="544"/>
                    <a:pt x="153642" y="984"/>
                    <a:pt x="153098" y="1151"/>
                  </a:cubicBezTo>
                  <a:lnTo>
                    <a:pt x="153056" y="1151"/>
                  </a:lnTo>
                  <a:cubicBezTo>
                    <a:pt x="152491" y="1026"/>
                    <a:pt x="151592" y="733"/>
                    <a:pt x="151341" y="0"/>
                  </a:cubicBezTo>
                  <a:cubicBezTo>
                    <a:pt x="151152" y="544"/>
                    <a:pt x="150713" y="984"/>
                    <a:pt x="150169" y="1151"/>
                  </a:cubicBezTo>
                  <a:lnTo>
                    <a:pt x="150106" y="1151"/>
                  </a:lnTo>
                  <a:cubicBezTo>
                    <a:pt x="149562" y="1026"/>
                    <a:pt x="148662" y="733"/>
                    <a:pt x="148411" y="0"/>
                  </a:cubicBezTo>
                  <a:cubicBezTo>
                    <a:pt x="148223" y="544"/>
                    <a:pt x="147783" y="984"/>
                    <a:pt x="147219" y="1151"/>
                  </a:cubicBezTo>
                  <a:lnTo>
                    <a:pt x="147177" y="1151"/>
                  </a:lnTo>
                  <a:cubicBezTo>
                    <a:pt x="146633" y="1026"/>
                    <a:pt x="145733" y="733"/>
                    <a:pt x="145482" y="0"/>
                  </a:cubicBezTo>
                  <a:cubicBezTo>
                    <a:pt x="145294" y="544"/>
                    <a:pt x="144854" y="984"/>
                    <a:pt x="144289" y="1151"/>
                  </a:cubicBezTo>
                  <a:lnTo>
                    <a:pt x="144247" y="1151"/>
                  </a:lnTo>
                  <a:cubicBezTo>
                    <a:pt x="143703" y="1026"/>
                    <a:pt x="142804" y="733"/>
                    <a:pt x="142553" y="0"/>
                  </a:cubicBezTo>
                  <a:cubicBezTo>
                    <a:pt x="142364" y="544"/>
                    <a:pt x="141925" y="984"/>
                    <a:pt x="141360" y="1151"/>
                  </a:cubicBezTo>
                  <a:lnTo>
                    <a:pt x="141318" y="1151"/>
                  </a:lnTo>
                  <a:cubicBezTo>
                    <a:pt x="140753" y="1026"/>
                    <a:pt x="139874" y="733"/>
                    <a:pt x="139623" y="0"/>
                  </a:cubicBezTo>
                  <a:cubicBezTo>
                    <a:pt x="139435" y="544"/>
                    <a:pt x="138996" y="984"/>
                    <a:pt x="138431" y="1151"/>
                  </a:cubicBezTo>
                  <a:lnTo>
                    <a:pt x="138389" y="1151"/>
                  </a:lnTo>
                  <a:cubicBezTo>
                    <a:pt x="137824" y="1026"/>
                    <a:pt x="136945" y="733"/>
                    <a:pt x="136694" y="0"/>
                  </a:cubicBezTo>
                  <a:cubicBezTo>
                    <a:pt x="136506" y="544"/>
                    <a:pt x="136066" y="984"/>
                    <a:pt x="135501" y="1151"/>
                  </a:cubicBezTo>
                  <a:lnTo>
                    <a:pt x="135459" y="1151"/>
                  </a:lnTo>
                  <a:cubicBezTo>
                    <a:pt x="134895" y="1026"/>
                    <a:pt x="134016" y="733"/>
                    <a:pt x="133744" y="0"/>
                  </a:cubicBezTo>
                  <a:cubicBezTo>
                    <a:pt x="133576" y="544"/>
                    <a:pt x="133116" y="984"/>
                    <a:pt x="132572" y="1151"/>
                  </a:cubicBezTo>
                  <a:lnTo>
                    <a:pt x="132530" y="1151"/>
                  </a:lnTo>
                  <a:cubicBezTo>
                    <a:pt x="131965" y="1026"/>
                    <a:pt x="131086" y="733"/>
                    <a:pt x="130814" y="0"/>
                  </a:cubicBezTo>
                  <a:cubicBezTo>
                    <a:pt x="130626" y="544"/>
                    <a:pt x="130187" y="984"/>
                    <a:pt x="129643" y="1151"/>
                  </a:cubicBezTo>
                  <a:lnTo>
                    <a:pt x="129601" y="1151"/>
                  </a:lnTo>
                  <a:cubicBezTo>
                    <a:pt x="129036" y="1026"/>
                    <a:pt x="128136" y="733"/>
                    <a:pt x="127885" y="0"/>
                  </a:cubicBezTo>
                  <a:cubicBezTo>
                    <a:pt x="127697" y="544"/>
                    <a:pt x="127257" y="984"/>
                    <a:pt x="126713" y="1151"/>
                  </a:cubicBezTo>
                  <a:lnTo>
                    <a:pt x="126651" y="1151"/>
                  </a:lnTo>
                  <a:cubicBezTo>
                    <a:pt x="126107" y="1026"/>
                    <a:pt x="125207" y="733"/>
                    <a:pt x="124956" y="0"/>
                  </a:cubicBezTo>
                  <a:cubicBezTo>
                    <a:pt x="124768" y="544"/>
                    <a:pt x="124328" y="984"/>
                    <a:pt x="123763" y="1151"/>
                  </a:cubicBezTo>
                  <a:lnTo>
                    <a:pt x="123721" y="1151"/>
                  </a:lnTo>
                  <a:cubicBezTo>
                    <a:pt x="123156" y="1026"/>
                    <a:pt x="122257" y="733"/>
                    <a:pt x="122006" y="0"/>
                  </a:cubicBezTo>
                  <a:cubicBezTo>
                    <a:pt x="121817" y="544"/>
                    <a:pt x="121378" y="984"/>
                    <a:pt x="120834" y="1151"/>
                  </a:cubicBezTo>
                  <a:lnTo>
                    <a:pt x="120771" y="1151"/>
                  </a:lnTo>
                  <a:cubicBezTo>
                    <a:pt x="120227" y="1026"/>
                    <a:pt x="119327" y="733"/>
                    <a:pt x="119076" y="0"/>
                  </a:cubicBezTo>
                  <a:cubicBezTo>
                    <a:pt x="118888" y="544"/>
                    <a:pt x="118449" y="984"/>
                    <a:pt x="117884" y="1151"/>
                  </a:cubicBezTo>
                  <a:lnTo>
                    <a:pt x="117842" y="1151"/>
                  </a:lnTo>
                  <a:cubicBezTo>
                    <a:pt x="117298" y="1026"/>
                    <a:pt x="116398" y="733"/>
                    <a:pt x="116147" y="0"/>
                  </a:cubicBezTo>
                  <a:cubicBezTo>
                    <a:pt x="115959" y="544"/>
                    <a:pt x="115519" y="984"/>
                    <a:pt x="114954" y="1151"/>
                  </a:cubicBezTo>
                  <a:lnTo>
                    <a:pt x="114912" y="1151"/>
                  </a:lnTo>
                  <a:cubicBezTo>
                    <a:pt x="114368" y="1026"/>
                    <a:pt x="113469" y="733"/>
                    <a:pt x="113218" y="0"/>
                  </a:cubicBezTo>
                  <a:cubicBezTo>
                    <a:pt x="113029" y="544"/>
                    <a:pt x="112590" y="984"/>
                    <a:pt x="112025" y="1151"/>
                  </a:cubicBezTo>
                  <a:lnTo>
                    <a:pt x="111983" y="1151"/>
                  </a:lnTo>
                  <a:cubicBezTo>
                    <a:pt x="111418" y="1026"/>
                    <a:pt x="110539" y="733"/>
                    <a:pt x="110288" y="0"/>
                  </a:cubicBezTo>
                  <a:cubicBezTo>
                    <a:pt x="110100" y="544"/>
                    <a:pt x="109661" y="984"/>
                    <a:pt x="109096" y="1151"/>
                  </a:cubicBezTo>
                  <a:lnTo>
                    <a:pt x="109054" y="1151"/>
                  </a:lnTo>
                  <a:cubicBezTo>
                    <a:pt x="108489" y="1026"/>
                    <a:pt x="107610" y="733"/>
                    <a:pt x="107359" y="0"/>
                  </a:cubicBezTo>
                  <a:cubicBezTo>
                    <a:pt x="107171" y="544"/>
                    <a:pt x="106731" y="984"/>
                    <a:pt x="106166" y="1151"/>
                  </a:cubicBezTo>
                  <a:lnTo>
                    <a:pt x="106125" y="1151"/>
                  </a:lnTo>
                  <a:cubicBezTo>
                    <a:pt x="105560" y="1026"/>
                    <a:pt x="104681" y="733"/>
                    <a:pt x="104409" y="0"/>
                  </a:cubicBezTo>
                  <a:cubicBezTo>
                    <a:pt x="104221" y="544"/>
                    <a:pt x="103781" y="984"/>
                    <a:pt x="103237" y="1151"/>
                  </a:cubicBezTo>
                  <a:lnTo>
                    <a:pt x="103195" y="1151"/>
                  </a:lnTo>
                  <a:cubicBezTo>
                    <a:pt x="102630" y="1026"/>
                    <a:pt x="101731" y="733"/>
                    <a:pt x="101480" y="0"/>
                  </a:cubicBezTo>
                  <a:cubicBezTo>
                    <a:pt x="101291" y="544"/>
                    <a:pt x="100852" y="984"/>
                    <a:pt x="100308" y="1151"/>
                  </a:cubicBezTo>
                  <a:lnTo>
                    <a:pt x="100245" y="1151"/>
                  </a:lnTo>
                  <a:cubicBezTo>
                    <a:pt x="99701" y="1026"/>
                    <a:pt x="98801" y="733"/>
                    <a:pt x="98550" y="0"/>
                  </a:cubicBezTo>
                  <a:cubicBezTo>
                    <a:pt x="98362" y="544"/>
                    <a:pt x="97923" y="984"/>
                    <a:pt x="97358" y="1151"/>
                  </a:cubicBezTo>
                  <a:lnTo>
                    <a:pt x="97316" y="1151"/>
                  </a:lnTo>
                  <a:cubicBezTo>
                    <a:pt x="96772" y="1026"/>
                    <a:pt x="95872" y="733"/>
                    <a:pt x="95621" y="0"/>
                  </a:cubicBezTo>
                  <a:cubicBezTo>
                    <a:pt x="95433" y="544"/>
                    <a:pt x="94993" y="984"/>
                    <a:pt x="94428" y="1151"/>
                  </a:cubicBezTo>
                  <a:lnTo>
                    <a:pt x="94386" y="1151"/>
                  </a:lnTo>
                  <a:cubicBezTo>
                    <a:pt x="93842" y="1026"/>
                    <a:pt x="92943" y="733"/>
                    <a:pt x="92692" y="0"/>
                  </a:cubicBezTo>
                  <a:cubicBezTo>
                    <a:pt x="92503" y="544"/>
                    <a:pt x="92064" y="984"/>
                    <a:pt x="91499" y="1151"/>
                  </a:cubicBezTo>
                  <a:lnTo>
                    <a:pt x="91457" y="1151"/>
                  </a:lnTo>
                  <a:cubicBezTo>
                    <a:pt x="90892" y="1026"/>
                    <a:pt x="90013" y="733"/>
                    <a:pt x="89762" y="0"/>
                  </a:cubicBezTo>
                  <a:cubicBezTo>
                    <a:pt x="89574" y="544"/>
                    <a:pt x="89135" y="984"/>
                    <a:pt x="88570" y="1151"/>
                  </a:cubicBezTo>
                  <a:lnTo>
                    <a:pt x="88528" y="1151"/>
                  </a:lnTo>
                  <a:cubicBezTo>
                    <a:pt x="87963" y="1026"/>
                    <a:pt x="87084" y="733"/>
                    <a:pt x="86833" y="0"/>
                  </a:cubicBezTo>
                  <a:cubicBezTo>
                    <a:pt x="86645" y="544"/>
                    <a:pt x="86205" y="984"/>
                    <a:pt x="85640" y="1151"/>
                  </a:cubicBezTo>
                  <a:lnTo>
                    <a:pt x="85599" y="1151"/>
                  </a:lnTo>
                  <a:cubicBezTo>
                    <a:pt x="85034" y="1026"/>
                    <a:pt x="84155" y="733"/>
                    <a:pt x="83883" y="0"/>
                  </a:cubicBezTo>
                  <a:cubicBezTo>
                    <a:pt x="83715" y="544"/>
                    <a:pt x="83255" y="984"/>
                    <a:pt x="82711" y="1151"/>
                  </a:cubicBezTo>
                  <a:lnTo>
                    <a:pt x="82648" y="1151"/>
                  </a:lnTo>
                  <a:cubicBezTo>
                    <a:pt x="82083" y="1026"/>
                    <a:pt x="81205" y="733"/>
                    <a:pt x="80953" y="0"/>
                  </a:cubicBezTo>
                  <a:cubicBezTo>
                    <a:pt x="80765" y="544"/>
                    <a:pt x="80326" y="984"/>
                    <a:pt x="79761" y="1151"/>
                  </a:cubicBezTo>
                  <a:lnTo>
                    <a:pt x="79719" y="1151"/>
                  </a:lnTo>
                  <a:cubicBezTo>
                    <a:pt x="79154" y="1026"/>
                    <a:pt x="78275" y="733"/>
                    <a:pt x="78024" y="0"/>
                  </a:cubicBezTo>
                  <a:cubicBezTo>
                    <a:pt x="77836" y="544"/>
                    <a:pt x="77396" y="984"/>
                    <a:pt x="76832" y="1151"/>
                  </a:cubicBezTo>
                  <a:lnTo>
                    <a:pt x="76790" y="1151"/>
                  </a:lnTo>
                  <a:cubicBezTo>
                    <a:pt x="76225" y="1026"/>
                    <a:pt x="75346" y="733"/>
                    <a:pt x="75074" y="0"/>
                  </a:cubicBezTo>
                  <a:cubicBezTo>
                    <a:pt x="74907" y="544"/>
                    <a:pt x="74446" y="984"/>
                    <a:pt x="73902" y="1151"/>
                  </a:cubicBezTo>
                  <a:lnTo>
                    <a:pt x="73860" y="1151"/>
                  </a:lnTo>
                  <a:cubicBezTo>
                    <a:pt x="73295" y="1026"/>
                    <a:pt x="72417" y="733"/>
                    <a:pt x="72145" y="0"/>
                  </a:cubicBezTo>
                  <a:cubicBezTo>
                    <a:pt x="71956" y="544"/>
                    <a:pt x="71517" y="984"/>
                    <a:pt x="70973" y="1151"/>
                  </a:cubicBezTo>
                  <a:lnTo>
                    <a:pt x="70931" y="1151"/>
                  </a:lnTo>
                  <a:cubicBezTo>
                    <a:pt x="70366" y="1026"/>
                    <a:pt x="69466" y="733"/>
                    <a:pt x="69215" y="0"/>
                  </a:cubicBezTo>
                  <a:cubicBezTo>
                    <a:pt x="69027" y="544"/>
                    <a:pt x="68588" y="984"/>
                    <a:pt x="68044" y="1151"/>
                  </a:cubicBezTo>
                  <a:lnTo>
                    <a:pt x="67981" y="1151"/>
                  </a:lnTo>
                  <a:cubicBezTo>
                    <a:pt x="67437" y="1026"/>
                    <a:pt x="66537" y="733"/>
                    <a:pt x="66286" y="0"/>
                  </a:cubicBezTo>
                  <a:cubicBezTo>
                    <a:pt x="66098" y="544"/>
                    <a:pt x="65658" y="984"/>
                    <a:pt x="65093" y="1151"/>
                  </a:cubicBezTo>
                  <a:lnTo>
                    <a:pt x="65052" y="1151"/>
                  </a:lnTo>
                  <a:cubicBezTo>
                    <a:pt x="64508" y="1026"/>
                    <a:pt x="63608" y="733"/>
                    <a:pt x="63357" y="0"/>
                  </a:cubicBezTo>
                  <a:cubicBezTo>
                    <a:pt x="63168" y="544"/>
                    <a:pt x="62729" y="984"/>
                    <a:pt x="62164" y="1151"/>
                  </a:cubicBezTo>
                  <a:lnTo>
                    <a:pt x="62122" y="1151"/>
                  </a:lnTo>
                  <a:cubicBezTo>
                    <a:pt x="61578" y="1026"/>
                    <a:pt x="60678" y="733"/>
                    <a:pt x="60427" y="0"/>
                  </a:cubicBezTo>
                  <a:cubicBezTo>
                    <a:pt x="60239" y="544"/>
                    <a:pt x="59800" y="984"/>
                    <a:pt x="59235" y="1151"/>
                  </a:cubicBezTo>
                  <a:lnTo>
                    <a:pt x="59193" y="1151"/>
                  </a:lnTo>
                  <a:cubicBezTo>
                    <a:pt x="58628" y="1026"/>
                    <a:pt x="57749" y="733"/>
                    <a:pt x="57498" y="0"/>
                  </a:cubicBezTo>
                  <a:cubicBezTo>
                    <a:pt x="57310" y="544"/>
                    <a:pt x="56870" y="984"/>
                    <a:pt x="56305" y="1151"/>
                  </a:cubicBezTo>
                  <a:lnTo>
                    <a:pt x="56243" y="1151"/>
                  </a:lnTo>
                  <a:cubicBezTo>
                    <a:pt x="55678" y="1026"/>
                    <a:pt x="54778" y="733"/>
                    <a:pt x="54527" y="0"/>
                  </a:cubicBezTo>
                  <a:cubicBezTo>
                    <a:pt x="54339" y="544"/>
                    <a:pt x="53899" y="984"/>
                    <a:pt x="53355" y="1151"/>
                  </a:cubicBezTo>
                  <a:lnTo>
                    <a:pt x="53292" y="1151"/>
                  </a:lnTo>
                  <a:cubicBezTo>
                    <a:pt x="52748" y="1026"/>
                    <a:pt x="51849" y="733"/>
                    <a:pt x="51598" y="0"/>
                  </a:cubicBezTo>
                  <a:cubicBezTo>
                    <a:pt x="51409" y="544"/>
                    <a:pt x="50970" y="984"/>
                    <a:pt x="50405" y="1151"/>
                  </a:cubicBezTo>
                  <a:lnTo>
                    <a:pt x="50363" y="1151"/>
                  </a:lnTo>
                  <a:cubicBezTo>
                    <a:pt x="49819" y="1026"/>
                    <a:pt x="48919" y="733"/>
                    <a:pt x="48668" y="0"/>
                  </a:cubicBezTo>
                  <a:cubicBezTo>
                    <a:pt x="48480" y="544"/>
                    <a:pt x="48041" y="984"/>
                    <a:pt x="47476" y="1151"/>
                  </a:cubicBezTo>
                  <a:lnTo>
                    <a:pt x="47434" y="1151"/>
                  </a:lnTo>
                  <a:cubicBezTo>
                    <a:pt x="46890" y="1026"/>
                    <a:pt x="45990" y="733"/>
                    <a:pt x="45739" y="0"/>
                  </a:cubicBezTo>
                  <a:cubicBezTo>
                    <a:pt x="45551" y="544"/>
                    <a:pt x="45111" y="984"/>
                    <a:pt x="44546" y="1151"/>
                  </a:cubicBezTo>
                  <a:lnTo>
                    <a:pt x="44505" y="1151"/>
                  </a:lnTo>
                  <a:cubicBezTo>
                    <a:pt x="43940" y="1026"/>
                    <a:pt x="43061" y="733"/>
                    <a:pt x="42810" y="0"/>
                  </a:cubicBezTo>
                  <a:cubicBezTo>
                    <a:pt x="42621" y="544"/>
                    <a:pt x="42182" y="984"/>
                    <a:pt x="41617" y="1151"/>
                  </a:cubicBezTo>
                  <a:lnTo>
                    <a:pt x="41596" y="1151"/>
                  </a:lnTo>
                  <a:cubicBezTo>
                    <a:pt x="41031" y="1026"/>
                    <a:pt x="40131" y="733"/>
                    <a:pt x="39880" y="0"/>
                  </a:cubicBezTo>
                  <a:cubicBezTo>
                    <a:pt x="39692" y="544"/>
                    <a:pt x="39253" y="984"/>
                    <a:pt x="38709" y="1151"/>
                  </a:cubicBezTo>
                  <a:lnTo>
                    <a:pt x="38646" y="1151"/>
                  </a:lnTo>
                  <a:cubicBezTo>
                    <a:pt x="38102" y="1026"/>
                    <a:pt x="37202" y="733"/>
                    <a:pt x="36951" y="0"/>
                  </a:cubicBezTo>
                  <a:cubicBezTo>
                    <a:pt x="36763" y="544"/>
                    <a:pt x="36323" y="984"/>
                    <a:pt x="35758" y="1151"/>
                  </a:cubicBezTo>
                  <a:lnTo>
                    <a:pt x="35717" y="1151"/>
                  </a:lnTo>
                  <a:cubicBezTo>
                    <a:pt x="35173" y="1026"/>
                    <a:pt x="34273" y="733"/>
                    <a:pt x="34022" y="0"/>
                  </a:cubicBezTo>
                  <a:cubicBezTo>
                    <a:pt x="33833" y="544"/>
                    <a:pt x="33394" y="984"/>
                    <a:pt x="32829" y="1151"/>
                  </a:cubicBezTo>
                  <a:lnTo>
                    <a:pt x="32787" y="1151"/>
                  </a:lnTo>
                  <a:cubicBezTo>
                    <a:pt x="32243" y="1026"/>
                    <a:pt x="31344" y="733"/>
                    <a:pt x="31092" y="0"/>
                  </a:cubicBezTo>
                  <a:cubicBezTo>
                    <a:pt x="30904" y="544"/>
                    <a:pt x="30465" y="984"/>
                    <a:pt x="29900" y="1151"/>
                  </a:cubicBezTo>
                  <a:lnTo>
                    <a:pt x="29858" y="1151"/>
                  </a:lnTo>
                  <a:cubicBezTo>
                    <a:pt x="29293" y="1026"/>
                    <a:pt x="28414" y="733"/>
                    <a:pt x="28163" y="0"/>
                  </a:cubicBezTo>
                  <a:cubicBezTo>
                    <a:pt x="27975" y="544"/>
                    <a:pt x="27535" y="984"/>
                    <a:pt x="26971" y="1151"/>
                  </a:cubicBezTo>
                  <a:lnTo>
                    <a:pt x="26929" y="1151"/>
                  </a:lnTo>
                  <a:cubicBezTo>
                    <a:pt x="26364" y="1026"/>
                    <a:pt x="25485" y="733"/>
                    <a:pt x="25234" y="0"/>
                  </a:cubicBezTo>
                  <a:cubicBezTo>
                    <a:pt x="25046" y="544"/>
                    <a:pt x="24606" y="984"/>
                    <a:pt x="24041" y="1151"/>
                  </a:cubicBezTo>
                  <a:lnTo>
                    <a:pt x="23999" y="1151"/>
                  </a:lnTo>
                  <a:cubicBezTo>
                    <a:pt x="23434" y="1026"/>
                    <a:pt x="22556" y="733"/>
                    <a:pt x="22284" y="0"/>
                  </a:cubicBezTo>
                  <a:cubicBezTo>
                    <a:pt x="22116" y="544"/>
                    <a:pt x="21656" y="984"/>
                    <a:pt x="21112" y="1151"/>
                  </a:cubicBezTo>
                  <a:lnTo>
                    <a:pt x="21070" y="1151"/>
                  </a:lnTo>
                  <a:cubicBezTo>
                    <a:pt x="20505" y="1026"/>
                    <a:pt x="19626" y="733"/>
                    <a:pt x="19354" y="0"/>
                  </a:cubicBezTo>
                  <a:cubicBezTo>
                    <a:pt x="19166" y="544"/>
                    <a:pt x="18727" y="984"/>
                    <a:pt x="18183" y="1151"/>
                  </a:cubicBezTo>
                  <a:lnTo>
                    <a:pt x="18141" y="1151"/>
                  </a:lnTo>
                  <a:cubicBezTo>
                    <a:pt x="17576" y="1026"/>
                    <a:pt x="16676" y="733"/>
                    <a:pt x="16425" y="0"/>
                  </a:cubicBezTo>
                  <a:cubicBezTo>
                    <a:pt x="16237" y="544"/>
                    <a:pt x="15797" y="984"/>
                    <a:pt x="15253" y="1151"/>
                  </a:cubicBezTo>
                  <a:lnTo>
                    <a:pt x="15170" y="1151"/>
                  </a:lnTo>
                  <a:cubicBezTo>
                    <a:pt x="14605" y="1026"/>
                    <a:pt x="13726" y="733"/>
                    <a:pt x="13475" y="0"/>
                  </a:cubicBezTo>
                  <a:cubicBezTo>
                    <a:pt x="13286" y="544"/>
                    <a:pt x="12847" y="984"/>
                    <a:pt x="12282" y="1151"/>
                  </a:cubicBezTo>
                  <a:lnTo>
                    <a:pt x="12240" y="1151"/>
                  </a:lnTo>
                  <a:cubicBezTo>
                    <a:pt x="11675" y="1026"/>
                    <a:pt x="10797" y="733"/>
                    <a:pt x="10546" y="0"/>
                  </a:cubicBezTo>
                  <a:cubicBezTo>
                    <a:pt x="10357" y="544"/>
                    <a:pt x="9918" y="984"/>
                    <a:pt x="9353" y="1151"/>
                  </a:cubicBezTo>
                  <a:lnTo>
                    <a:pt x="9311" y="1151"/>
                  </a:lnTo>
                  <a:cubicBezTo>
                    <a:pt x="8746" y="1026"/>
                    <a:pt x="7867" y="733"/>
                    <a:pt x="7616" y="0"/>
                  </a:cubicBezTo>
                  <a:cubicBezTo>
                    <a:pt x="7428" y="544"/>
                    <a:pt x="6988" y="984"/>
                    <a:pt x="6424" y="1151"/>
                  </a:cubicBezTo>
                  <a:lnTo>
                    <a:pt x="6382" y="1151"/>
                  </a:lnTo>
                  <a:cubicBezTo>
                    <a:pt x="5817" y="1026"/>
                    <a:pt x="4938" y="733"/>
                    <a:pt x="4687" y="0"/>
                  </a:cubicBezTo>
                  <a:cubicBezTo>
                    <a:pt x="4499" y="544"/>
                    <a:pt x="4059" y="984"/>
                    <a:pt x="3494" y="1151"/>
                  </a:cubicBezTo>
                  <a:lnTo>
                    <a:pt x="3452" y="1151"/>
                  </a:lnTo>
                  <a:cubicBezTo>
                    <a:pt x="2887" y="1026"/>
                    <a:pt x="2009" y="733"/>
                    <a:pt x="1737" y="0"/>
                  </a:cubicBezTo>
                  <a:close/>
                </a:path>
              </a:pathLst>
            </a:custGeom>
            <a:solidFill>
              <a:srgbClr val="00A5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0"/>
            <p:cNvSpPr/>
            <p:nvPr/>
          </p:nvSpPr>
          <p:spPr>
            <a:xfrm>
              <a:off x="-100" y="3067050"/>
              <a:ext cx="9210731" cy="2076401"/>
            </a:xfrm>
            <a:custGeom>
              <a:avLst/>
              <a:gdLst/>
              <a:ahLst/>
              <a:cxnLst/>
              <a:rect l="l" t="t" r="r" b="b"/>
              <a:pathLst>
                <a:path w="175359" h="43799" extrusionOk="0">
                  <a:moveTo>
                    <a:pt x="0" y="1"/>
                  </a:moveTo>
                  <a:lnTo>
                    <a:pt x="0" y="43799"/>
                  </a:lnTo>
                  <a:lnTo>
                    <a:pt x="175359" y="43799"/>
                  </a:lnTo>
                  <a:lnTo>
                    <a:pt x="1753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1" name="Google Shape;781;p30"/>
          <p:cNvGrpSpPr/>
          <p:nvPr/>
        </p:nvGrpSpPr>
        <p:grpSpPr>
          <a:xfrm>
            <a:off x="392162" y="82464"/>
            <a:ext cx="8684882" cy="1717270"/>
            <a:chOff x="335036" y="320140"/>
            <a:chExt cx="9419612" cy="1862548"/>
          </a:xfrm>
        </p:grpSpPr>
        <p:sp>
          <p:nvSpPr>
            <p:cNvPr id="782" name="Google Shape;782;p30"/>
            <p:cNvSpPr/>
            <p:nvPr/>
          </p:nvSpPr>
          <p:spPr>
            <a:xfrm>
              <a:off x="6945841" y="1541875"/>
              <a:ext cx="2808807" cy="640814"/>
            </a:xfrm>
            <a:custGeom>
              <a:avLst/>
              <a:gdLst/>
              <a:ahLst/>
              <a:cxnLst/>
              <a:rect l="l" t="t" r="r" b="b"/>
              <a:pathLst>
                <a:path w="56942" h="12991" extrusionOk="0">
                  <a:moveTo>
                    <a:pt x="21078" y="0"/>
                  </a:moveTo>
                  <a:cubicBezTo>
                    <a:pt x="17553" y="0"/>
                    <a:pt x="14604" y="2373"/>
                    <a:pt x="14061" y="5464"/>
                  </a:cubicBezTo>
                  <a:cubicBezTo>
                    <a:pt x="13593" y="5380"/>
                    <a:pt x="13125" y="5330"/>
                    <a:pt x="12649" y="5330"/>
                  </a:cubicBezTo>
                  <a:cubicBezTo>
                    <a:pt x="9165" y="5330"/>
                    <a:pt x="6266" y="7619"/>
                    <a:pt x="5648" y="10627"/>
                  </a:cubicBezTo>
                  <a:cubicBezTo>
                    <a:pt x="2165" y="11095"/>
                    <a:pt x="1" y="12991"/>
                    <a:pt x="1" y="12991"/>
                  </a:cubicBezTo>
                  <a:lnTo>
                    <a:pt x="19650" y="12991"/>
                  </a:lnTo>
                  <a:lnTo>
                    <a:pt x="19675" y="12866"/>
                  </a:lnTo>
                  <a:cubicBezTo>
                    <a:pt x="19733" y="12874"/>
                    <a:pt x="19800" y="12882"/>
                    <a:pt x="19858" y="12891"/>
                  </a:cubicBezTo>
                  <a:cubicBezTo>
                    <a:pt x="19867" y="12924"/>
                    <a:pt x="19875" y="12958"/>
                    <a:pt x="19883" y="12991"/>
                  </a:cubicBezTo>
                  <a:lnTo>
                    <a:pt x="56942" y="12991"/>
                  </a:lnTo>
                  <a:cubicBezTo>
                    <a:pt x="54026" y="11713"/>
                    <a:pt x="51977" y="11295"/>
                    <a:pt x="50544" y="11295"/>
                  </a:cubicBezTo>
                  <a:cubicBezTo>
                    <a:pt x="50515" y="11295"/>
                    <a:pt x="50487" y="11295"/>
                    <a:pt x="50459" y="11295"/>
                  </a:cubicBezTo>
                  <a:cubicBezTo>
                    <a:pt x="50159" y="6575"/>
                    <a:pt x="45865" y="2832"/>
                    <a:pt x="40627" y="2832"/>
                  </a:cubicBezTo>
                  <a:cubicBezTo>
                    <a:pt x="37201" y="2832"/>
                    <a:pt x="34194" y="4420"/>
                    <a:pt x="32423" y="6834"/>
                  </a:cubicBezTo>
                  <a:cubicBezTo>
                    <a:pt x="32181" y="5756"/>
                    <a:pt x="31136" y="4954"/>
                    <a:pt x="29883" y="4954"/>
                  </a:cubicBezTo>
                  <a:cubicBezTo>
                    <a:pt x="29870" y="4954"/>
                    <a:pt x="29857" y="4954"/>
                    <a:pt x="29844" y="4954"/>
                  </a:cubicBezTo>
                  <a:cubicBezTo>
                    <a:pt x="29282" y="4954"/>
                    <a:pt x="28745" y="5129"/>
                    <a:pt x="28288" y="5456"/>
                  </a:cubicBezTo>
                  <a:cubicBezTo>
                    <a:pt x="28229" y="5447"/>
                    <a:pt x="28162" y="5431"/>
                    <a:pt x="28104" y="5422"/>
                  </a:cubicBezTo>
                  <a:cubicBezTo>
                    <a:pt x="27544" y="2348"/>
                    <a:pt x="24612" y="0"/>
                    <a:pt x="210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0"/>
            <p:cNvSpPr/>
            <p:nvPr/>
          </p:nvSpPr>
          <p:spPr>
            <a:xfrm>
              <a:off x="335036" y="320140"/>
              <a:ext cx="1723799" cy="440544"/>
            </a:xfrm>
            <a:custGeom>
              <a:avLst/>
              <a:gdLst/>
              <a:ahLst/>
              <a:cxnLst/>
              <a:rect l="l" t="t" r="r" b="b"/>
              <a:pathLst>
                <a:path w="34946" h="8931" extrusionOk="0">
                  <a:moveTo>
                    <a:pt x="12941" y="0"/>
                  </a:moveTo>
                  <a:cubicBezTo>
                    <a:pt x="10778" y="0"/>
                    <a:pt x="8956" y="1621"/>
                    <a:pt x="8631" y="3751"/>
                  </a:cubicBezTo>
                  <a:cubicBezTo>
                    <a:pt x="8376" y="3699"/>
                    <a:pt x="8114" y="3666"/>
                    <a:pt x="7851" y="3666"/>
                  </a:cubicBezTo>
                  <a:cubicBezTo>
                    <a:pt x="7822" y="3666"/>
                    <a:pt x="7792" y="3667"/>
                    <a:pt x="7762" y="3668"/>
                  </a:cubicBezTo>
                  <a:cubicBezTo>
                    <a:pt x="5623" y="3668"/>
                    <a:pt x="3852" y="5230"/>
                    <a:pt x="3468" y="7310"/>
                  </a:cubicBezTo>
                  <a:cubicBezTo>
                    <a:pt x="2181" y="7502"/>
                    <a:pt x="978" y="8070"/>
                    <a:pt x="1" y="8931"/>
                  </a:cubicBezTo>
                  <a:lnTo>
                    <a:pt x="12064" y="8931"/>
                  </a:lnTo>
                  <a:cubicBezTo>
                    <a:pt x="12064" y="8905"/>
                    <a:pt x="12073" y="8872"/>
                    <a:pt x="12073" y="8839"/>
                  </a:cubicBezTo>
                  <a:lnTo>
                    <a:pt x="12190" y="8864"/>
                  </a:lnTo>
                  <a:cubicBezTo>
                    <a:pt x="12190" y="8889"/>
                    <a:pt x="12198" y="8905"/>
                    <a:pt x="12206" y="8931"/>
                  </a:cubicBezTo>
                  <a:lnTo>
                    <a:pt x="34946" y="8931"/>
                  </a:lnTo>
                  <a:cubicBezTo>
                    <a:pt x="33151" y="8049"/>
                    <a:pt x="31891" y="7761"/>
                    <a:pt x="31007" y="7761"/>
                  </a:cubicBezTo>
                  <a:cubicBezTo>
                    <a:pt x="30995" y="7761"/>
                    <a:pt x="30982" y="7761"/>
                    <a:pt x="30969" y="7761"/>
                  </a:cubicBezTo>
                  <a:cubicBezTo>
                    <a:pt x="30786" y="4520"/>
                    <a:pt x="28154" y="1947"/>
                    <a:pt x="24938" y="1947"/>
                  </a:cubicBezTo>
                  <a:cubicBezTo>
                    <a:pt x="22899" y="1955"/>
                    <a:pt x="21003" y="2982"/>
                    <a:pt x="19900" y="4695"/>
                  </a:cubicBezTo>
                  <a:cubicBezTo>
                    <a:pt x="19758" y="3952"/>
                    <a:pt x="19107" y="3409"/>
                    <a:pt x="18346" y="3409"/>
                  </a:cubicBezTo>
                  <a:cubicBezTo>
                    <a:pt x="17987" y="3409"/>
                    <a:pt x="17636" y="3525"/>
                    <a:pt x="17361" y="3751"/>
                  </a:cubicBezTo>
                  <a:lnTo>
                    <a:pt x="17252" y="3734"/>
                  </a:lnTo>
                  <a:cubicBezTo>
                    <a:pt x="16910" y="1612"/>
                    <a:pt x="15113" y="0"/>
                    <a:pt x="129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 name="Google Shape;784;p30"/>
          <p:cNvGrpSpPr/>
          <p:nvPr/>
        </p:nvGrpSpPr>
        <p:grpSpPr>
          <a:xfrm>
            <a:off x="-170980" y="82486"/>
            <a:ext cx="3046829" cy="5435717"/>
            <a:chOff x="3734270" y="74249"/>
            <a:chExt cx="3046829" cy="5435717"/>
          </a:xfrm>
        </p:grpSpPr>
        <p:grpSp>
          <p:nvGrpSpPr>
            <p:cNvPr id="785" name="Google Shape;785;p30"/>
            <p:cNvGrpSpPr/>
            <p:nvPr/>
          </p:nvGrpSpPr>
          <p:grpSpPr>
            <a:xfrm rot="312499">
              <a:off x="4269747" y="179454"/>
              <a:ext cx="2417210" cy="2184088"/>
              <a:chOff x="3949525" y="-38550"/>
              <a:chExt cx="2695666" cy="2435690"/>
            </a:xfrm>
          </p:grpSpPr>
          <p:sp>
            <p:nvSpPr>
              <p:cNvPr id="786" name="Google Shape;786;p30"/>
              <p:cNvSpPr/>
              <p:nvPr/>
            </p:nvSpPr>
            <p:spPr>
              <a:xfrm flipH="1">
                <a:off x="5395256" y="293336"/>
                <a:ext cx="998480" cy="850123"/>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0"/>
              <p:cNvSpPr/>
              <p:nvPr/>
            </p:nvSpPr>
            <p:spPr>
              <a:xfrm flipH="1">
                <a:off x="5395254" y="1046449"/>
                <a:ext cx="1249937" cy="457422"/>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0"/>
              <p:cNvSpPr/>
              <p:nvPr/>
            </p:nvSpPr>
            <p:spPr>
              <a:xfrm flipH="1">
                <a:off x="3949525" y="963360"/>
                <a:ext cx="1414474" cy="409897"/>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0"/>
              <p:cNvSpPr/>
              <p:nvPr/>
            </p:nvSpPr>
            <p:spPr>
              <a:xfrm flipH="1">
                <a:off x="4567262" y="-38550"/>
                <a:ext cx="867944" cy="1195690"/>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0"/>
              <p:cNvSpPr/>
              <p:nvPr/>
            </p:nvSpPr>
            <p:spPr>
              <a:xfrm flipH="1">
                <a:off x="5374388" y="1159006"/>
                <a:ext cx="769925" cy="1238134"/>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0"/>
              <p:cNvSpPr/>
              <p:nvPr/>
            </p:nvSpPr>
            <p:spPr>
              <a:xfrm flipH="1">
                <a:off x="5374384" y="1034646"/>
                <a:ext cx="1270807" cy="469224"/>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0"/>
              <p:cNvSpPr/>
              <p:nvPr/>
            </p:nvSpPr>
            <p:spPr>
              <a:xfrm flipH="1">
                <a:off x="5374386" y="293805"/>
                <a:ext cx="1019350" cy="865287"/>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0"/>
              <p:cNvSpPr/>
              <p:nvPr/>
            </p:nvSpPr>
            <p:spPr>
              <a:xfrm flipH="1">
                <a:off x="4567261" y="-37925"/>
                <a:ext cx="983472" cy="1155904"/>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4" name="Google Shape;794;p30"/>
            <p:cNvSpPr/>
            <p:nvPr/>
          </p:nvSpPr>
          <p:spPr>
            <a:xfrm rot="822121" flipH="1">
              <a:off x="4231896" y="1184641"/>
              <a:ext cx="773829" cy="4294784"/>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94E9FB"/>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rgbClr val="005870"/>
              </a:buClr>
              <a:buSzPts val="3500"/>
              <a:buFont typeface="Satisfy"/>
              <a:buNone/>
              <a:defRPr sz="3500">
                <a:solidFill>
                  <a:srgbClr val="005870"/>
                </a:solidFill>
                <a:latin typeface="Satisfy"/>
                <a:ea typeface="Satisfy"/>
                <a:cs typeface="Satisfy"/>
                <a:sym typeface="Satisfy"/>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rgbClr val="754C24"/>
              </a:buClr>
              <a:buSzPts val="1800"/>
              <a:buFont typeface="Public Sans"/>
              <a:buChar char="●"/>
              <a:defRPr sz="1800">
                <a:solidFill>
                  <a:srgbClr val="754C24"/>
                </a:solidFill>
                <a:latin typeface="Public Sans"/>
                <a:ea typeface="Public Sans"/>
                <a:cs typeface="Public Sans"/>
                <a:sym typeface="Public Sans"/>
              </a:defRPr>
            </a:lvl1pPr>
            <a:lvl2pPr marL="914400" lvl="1"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2pPr>
            <a:lvl3pPr marL="1371600" lvl="2"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3pPr>
            <a:lvl4pPr marL="1828800" lvl="3"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4pPr>
            <a:lvl5pPr marL="2286000" lvl="4"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5pPr>
            <a:lvl6pPr marL="2743200" lvl="5"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6pPr>
            <a:lvl7pPr marL="3200400" lvl="6"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7pPr>
            <a:lvl8pPr marL="3657600" lvl="7"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8pPr>
            <a:lvl9pPr marL="4114800" lvl="8" indent="-317500">
              <a:lnSpc>
                <a:spcPct val="115000"/>
              </a:lnSpc>
              <a:spcBef>
                <a:spcPts val="0"/>
              </a:spcBef>
              <a:spcAft>
                <a:spcPts val="0"/>
              </a:spcAft>
              <a:buClr>
                <a:srgbClr val="754C24"/>
              </a:buClr>
              <a:buSzPts val="1400"/>
              <a:buFont typeface="Public Sans"/>
              <a:buChar char="■"/>
              <a:defRPr>
                <a:solidFill>
                  <a:srgbClr val="754C24"/>
                </a:solidFill>
                <a:latin typeface="Public Sans"/>
                <a:ea typeface="Public Sans"/>
                <a:cs typeface="Public Sans"/>
                <a:sym typeface="Public Sans"/>
              </a:defRPr>
            </a:lvl9pPr>
          </a:lstStyle>
          <a:p>
            <a:endParaRPr/>
          </a:p>
        </p:txBody>
      </p:sp>
      <p:pic>
        <p:nvPicPr>
          <p:cNvPr id="2" name="Picture 1" descr="A round pink circle with white text and a black background&#10;&#10;Description automatically generated">
            <a:extLst>
              <a:ext uri="{FF2B5EF4-FFF2-40B4-BE49-F238E27FC236}">
                <a16:creationId xmlns:a16="http://schemas.microsoft.com/office/drawing/2014/main" id="{64534CB2-C823-952A-917F-0E7C7FA1D4E0}"/>
              </a:ext>
            </a:extLst>
          </p:cNvPr>
          <p:cNvPicPr>
            <a:picLocks noChangeAspect="1"/>
          </p:cNvPicPr>
          <p:nvPr userDrawn="1"/>
        </p:nvPicPr>
        <p:blipFill>
          <a:blip r:embed="rId12"/>
          <a:stretch>
            <a:fillRect/>
          </a:stretch>
        </p:blipFill>
        <p:spPr>
          <a:xfrm>
            <a:off x="-1296063" y="45791"/>
            <a:ext cx="1148500" cy="114850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52" r:id="rId2"/>
    <p:sldLayoutId id="2147483658" r:id="rId3"/>
    <p:sldLayoutId id="2147483660" r:id="rId4"/>
    <p:sldLayoutId id="2147483669" r:id="rId5"/>
    <p:sldLayoutId id="2147483670" r:id="rId6"/>
    <p:sldLayoutId id="2147483674" r:id="rId7"/>
    <p:sldLayoutId id="2147483675" r:id="rId8"/>
    <p:sldLayoutId id="2147483676" r:id="rId9"/>
    <p:sldLayoutId id="2147483677" r:id="rId10"/>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56DC7F6-4E50-A94C-A8EE-F055942B95F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3E40157C-03FE-664A-8A45-D475E49BD9E1}"/>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B550BAA9-3F62-0A44-A15C-9E7EEEAED7D0}"/>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A6E4B90-BE52-9344-9353-22BC0A3CCD24}" type="datetimeFigureOut">
              <a:rPr lang="en-VN" smtClean="0"/>
              <a:t>02/15/2025</a:t>
            </a:fld>
            <a:endParaRPr lang="en-VN"/>
          </a:p>
        </p:txBody>
      </p:sp>
      <p:sp>
        <p:nvSpPr>
          <p:cNvPr id="5" name="Footer Placeholder 4">
            <a:extLst>
              <a:ext uri="{FF2B5EF4-FFF2-40B4-BE49-F238E27FC236}">
                <a16:creationId xmlns:a16="http://schemas.microsoft.com/office/drawing/2014/main" id="{32391377-C0FD-6447-8DEA-5137F797BFD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1AA752B7-DC22-8B4A-98AC-6C81BD685EF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A12E2C7-5496-6C4A-B60F-9E3A8B0BCFBF}" type="slidenum">
              <a:rPr lang="en-VN" smtClean="0"/>
              <a:t>‹#›</a:t>
            </a:fld>
            <a:endParaRPr lang="en-VN"/>
          </a:p>
        </p:txBody>
      </p:sp>
      <p:pic>
        <p:nvPicPr>
          <p:cNvPr id="8" name="Picture 7" descr="A round pink circle with white text and a black background&#10;&#10;Description automatically generated">
            <a:extLst>
              <a:ext uri="{FF2B5EF4-FFF2-40B4-BE49-F238E27FC236}">
                <a16:creationId xmlns:a16="http://schemas.microsoft.com/office/drawing/2014/main" id="{9F9F608F-E7C8-37B6-BAE9-B54CDBD639D7}"/>
              </a:ext>
            </a:extLst>
          </p:cNvPr>
          <p:cNvPicPr>
            <a:picLocks noChangeAspect="1"/>
          </p:cNvPicPr>
          <p:nvPr userDrawn="1"/>
        </p:nvPicPr>
        <p:blipFill>
          <a:blip r:embed="rId14"/>
          <a:stretch>
            <a:fillRect/>
          </a:stretch>
        </p:blipFill>
        <p:spPr>
          <a:xfrm>
            <a:off x="-1296063" y="45791"/>
            <a:ext cx="1148500" cy="1148500"/>
          </a:xfrm>
          <a:prstGeom prst="rect">
            <a:avLst/>
          </a:prstGeom>
        </p:spPr>
      </p:pic>
    </p:spTree>
    <p:extLst>
      <p:ext uri="{BB962C8B-B14F-4D97-AF65-F5344CB8AC3E}">
        <p14:creationId xmlns:p14="http://schemas.microsoft.com/office/powerpoint/2010/main" val="3204295165"/>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980031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xml"/><Relationship Id="rId7"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notesSlide" Target="../notesSlides/notesSlide7.xml"/><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microsoft.com/office/2007/relationships/hdphoto" Target="../media/hdphoto8.wdp"/><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11.wdp"/><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audio" Target="../media/audio1.wav"/><Relationship Id="rId10" Type="http://schemas.microsoft.com/office/2007/relationships/hdphoto" Target="../media/hdphoto1.wdp"/><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3.xml"/><Relationship Id="rId1" Type="http://schemas.openxmlformats.org/officeDocument/2006/relationships/slideLayout" Target="../slideLayouts/slideLayout22.xml"/><Relationship Id="rId4" Type="http://schemas.microsoft.com/office/2007/relationships/hdphoto" Target="../media/hdphoto12.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49.png"/><Relationship Id="rId3" Type="http://schemas.openxmlformats.org/officeDocument/2006/relationships/image" Target="../media/image46.jpg"/><Relationship Id="rId7" Type="http://schemas.openxmlformats.org/officeDocument/2006/relationships/slide" Target="slide27.xml"/><Relationship Id="rId12" Type="http://schemas.microsoft.com/office/2007/relationships/hdphoto" Target="../media/hdphoto14.wdp"/><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slide" Target="slide26.xml"/><Relationship Id="rId11" Type="http://schemas.openxmlformats.org/officeDocument/2006/relationships/image" Target="../media/image48.png"/><Relationship Id="rId5" Type="http://schemas.microsoft.com/office/2007/relationships/hdphoto" Target="../media/hdphoto13.wdp"/><Relationship Id="rId10" Type="http://schemas.openxmlformats.org/officeDocument/2006/relationships/slide" Target="slide30.xml"/><Relationship Id="rId4" Type="http://schemas.openxmlformats.org/officeDocument/2006/relationships/image" Target="../media/image47.png"/><Relationship Id="rId9" Type="http://schemas.openxmlformats.org/officeDocument/2006/relationships/slide" Target="slide29.xml"/></Relationships>
</file>

<file path=ppt/slides/_rels/slide26.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6.jp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g"/><Relationship Id="rId1" Type="http://schemas.openxmlformats.org/officeDocument/2006/relationships/slideLayout" Target="../slideLayouts/slideLayout24.xml"/><Relationship Id="rId4" Type="http://schemas.openxmlformats.org/officeDocument/2006/relationships/slide" Target="slide25.xml"/></Relationships>
</file>

<file path=ppt/slides/_rels/slide28.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6.jp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image" Target="../media/image46.jp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51.png"/><Relationship Id="rId7"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24.xml"/><Relationship Id="rId6" Type="http://schemas.microsoft.com/office/2007/relationships/hdphoto" Target="../media/hdphoto13.wdp"/><Relationship Id="rId5" Type="http://schemas.openxmlformats.org/officeDocument/2006/relationships/image" Target="../media/image47.png"/><Relationship Id="rId4" Type="http://schemas.microsoft.com/office/2007/relationships/hdphoto" Target="../media/hdphoto15.wdp"/></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2.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3.png"/><Relationship Id="rId1" Type="http://schemas.openxmlformats.org/officeDocument/2006/relationships/slideLayout" Target="../slideLayouts/slideLayout22.xml"/><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12.xml"/><Relationship Id="rId7" Type="http://schemas.openxmlformats.org/officeDocument/2006/relationships/image" Target="../media/image17.jp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audio2.wav"/><Relationship Id="rId11" Type="http://schemas.openxmlformats.org/officeDocument/2006/relationships/image" Target="../media/image11.png"/><Relationship Id="rId5" Type="http://schemas.openxmlformats.org/officeDocument/2006/relationships/audio" Target="../media/audio3.wav"/><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Layout" Target="../slideLayouts/slideLayout12.xml"/><Relationship Id="rId5" Type="http://schemas.openxmlformats.org/officeDocument/2006/relationships/image" Target="../media/image11.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jpg"/><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25.png"/><Relationship Id="rId12"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5" Type="http://schemas.microsoft.com/office/2007/relationships/hdphoto" Target="../media/hdphoto7.wdp"/><Relationship Id="rId10" Type="http://schemas.microsoft.com/office/2007/relationships/hdphoto" Target="../media/hdphoto5.wdp"/><Relationship Id="rId4" Type="http://schemas.openxmlformats.org/officeDocument/2006/relationships/audio" Target="../media/audio5.wav"/><Relationship Id="rId9" Type="http://schemas.openxmlformats.org/officeDocument/2006/relationships/image" Target="../media/image26.png"/><Relationship Id="rId1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6" name="Picture 5" descr="A close up of a text&#10;&#10;Description automatically generated">
            <a:extLst>
              <a:ext uri="{FF2B5EF4-FFF2-40B4-BE49-F238E27FC236}">
                <a16:creationId xmlns:a16="http://schemas.microsoft.com/office/drawing/2014/main" id="{67087CB3-025F-7851-3BCF-F8619FAB6C5C}"/>
              </a:ext>
            </a:extLst>
          </p:cNvPr>
          <p:cNvPicPr>
            <a:picLocks noChangeAspect="1"/>
          </p:cNvPicPr>
          <p:nvPr/>
        </p:nvPicPr>
        <p:blipFill>
          <a:blip r:embed="rId4"/>
          <a:stretch>
            <a:fillRect/>
          </a:stretch>
        </p:blipFill>
        <p:spPr>
          <a:xfrm>
            <a:off x="69010" y="1305847"/>
            <a:ext cx="6745857" cy="2348929"/>
          </a:xfrm>
          <a:prstGeom prst="rect">
            <a:avLst/>
          </a:prstGeom>
        </p:spPr>
      </p:pic>
    </p:spTree>
    <p:extLst>
      <p:ext uri="{BB962C8B-B14F-4D97-AF65-F5344CB8AC3E}">
        <p14:creationId xmlns:p14="http://schemas.microsoft.com/office/powerpoint/2010/main" val="26801735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4E9FB"/>
        </a:solidFill>
        <a:effectLst/>
      </p:bgPr>
    </p:bg>
    <p:spTree>
      <p:nvGrpSpPr>
        <p:cNvPr id="1" name="Shape 853"/>
        <p:cNvGrpSpPr/>
        <p:nvPr/>
      </p:nvGrpSpPr>
      <p:grpSpPr>
        <a:xfrm>
          <a:off x="0" y="0"/>
          <a:ext cx="0" cy="0"/>
          <a:chOff x="0" y="0"/>
          <a:chExt cx="0" cy="0"/>
        </a:xfrm>
      </p:grpSpPr>
      <p:pic>
        <p:nvPicPr>
          <p:cNvPr id="7" name="Picture 6">
            <a:extLst>
              <a:ext uri="{FF2B5EF4-FFF2-40B4-BE49-F238E27FC236}">
                <a16:creationId xmlns:a16="http://schemas.microsoft.com/office/drawing/2014/main" id="{EDBDCBC0-1F13-3B46-897B-74F031C2079E}"/>
              </a:ext>
            </a:extLst>
          </p:cNvPr>
          <p:cNvPicPr>
            <a:picLocks noChangeAspect="1"/>
          </p:cNvPicPr>
          <p:nvPr/>
        </p:nvPicPr>
        <p:blipFill>
          <a:blip r:embed="rId5"/>
          <a:stretch>
            <a:fillRect/>
          </a:stretch>
        </p:blipFill>
        <p:spPr>
          <a:xfrm>
            <a:off x="2974731" y="332742"/>
            <a:ext cx="1384300" cy="927100"/>
          </a:xfrm>
          <a:prstGeom prst="rect">
            <a:avLst/>
          </a:prstGeom>
        </p:spPr>
      </p:pic>
      <p:pic>
        <p:nvPicPr>
          <p:cNvPr id="208" name="Cartoon Music (3).mp3" descr="Cartoon Music (3).mp3">
            <a:hlinkClick r:id="" action="ppaction://media"/>
            <a:extLst>
              <a:ext uri="{FF2B5EF4-FFF2-40B4-BE49-F238E27FC236}">
                <a16:creationId xmlns:a16="http://schemas.microsoft.com/office/drawing/2014/main" id="{DB8C7754-014D-6A43-B064-E24586E5E4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401" y="4909874"/>
            <a:ext cx="294613" cy="294613"/>
          </a:xfrm>
          <a:prstGeom prst="rect">
            <a:avLst/>
          </a:prstGeom>
        </p:spPr>
      </p:pic>
      <p:pic>
        <p:nvPicPr>
          <p:cNvPr id="2" name="Picture 1"/>
          <p:cNvPicPr>
            <a:picLocks noChangeAspect="1"/>
          </p:cNvPicPr>
          <p:nvPr/>
        </p:nvPicPr>
        <p:blipFill rotWithShape="1">
          <a:blip r:embed="rId7">
            <a:extLst>
              <a:ext uri="{28A0092B-C50C-407E-A947-70E740481C1C}">
                <a14:useLocalDpi xmlns:a14="http://schemas.microsoft.com/office/drawing/2010/main" val="0"/>
              </a:ext>
            </a:extLst>
          </a:blip>
          <a:srcRect r="10140" b="16405"/>
          <a:stretch/>
        </p:blipFill>
        <p:spPr>
          <a:xfrm>
            <a:off x="3633208" y="2018581"/>
            <a:ext cx="5510792" cy="3185906"/>
          </a:xfrm>
          <a:prstGeom prst="rect">
            <a:avLst/>
          </a:prstGeom>
        </p:spPr>
      </p:pic>
      <p:pic>
        <p:nvPicPr>
          <p:cNvPr id="4" name="Picture 3">
            <a:extLst>
              <a:ext uri="{FF2B5EF4-FFF2-40B4-BE49-F238E27FC236}">
                <a16:creationId xmlns:a16="http://schemas.microsoft.com/office/drawing/2014/main" id="{DD0ACAF6-8512-19AD-637A-C9E8ED3ED055}"/>
              </a:ext>
            </a:extLst>
          </p:cNvPr>
          <p:cNvPicPr>
            <a:picLocks noChangeAspect="1"/>
          </p:cNvPicPr>
          <p:nvPr/>
        </p:nvPicPr>
        <p:blipFill>
          <a:blip r:embed="rId8"/>
          <a:stretch>
            <a:fillRect/>
          </a:stretch>
        </p:blipFill>
        <p:spPr>
          <a:xfrm>
            <a:off x="1300357" y="332742"/>
            <a:ext cx="3731075" cy="646232"/>
          </a:xfrm>
          <a:prstGeom prst="rect">
            <a:avLst/>
          </a:prstGeom>
        </p:spPr>
      </p:pic>
      <p:pic>
        <p:nvPicPr>
          <p:cNvPr id="3" name="Picture 2">
            <a:extLst>
              <a:ext uri="{FF2B5EF4-FFF2-40B4-BE49-F238E27FC236}">
                <a16:creationId xmlns:a16="http://schemas.microsoft.com/office/drawing/2014/main" id="{62357037-5784-93AF-4140-FDB906237C8E}"/>
              </a:ext>
            </a:extLst>
          </p:cNvPr>
          <p:cNvPicPr>
            <a:picLocks noChangeAspect="1"/>
          </p:cNvPicPr>
          <p:nvPr/>
        </p:nvPicPr>
        <p:blipFill>
          <a:blip r:embed="rId9"/>
          <a:stretch>
            <a:fillRect/>
          </a:stretch>
        </p:blipFill>
        <p:spPr>
          <a:xfrm>
            <a:off x="146557" y="1259842"/>
            <a:ext cx="6090432" cy="2304488"/>
          </a:xfrm>
          <a:prstGeom prst="rect">
            <a:avLst/>
          </a:prstGeom>
        </p:spPr>
      </p:pic>
      <p:pic>
        <p:nvPicPr>
          <p:cNvPr id="6" name="Picture 5">
            <a:extLst>
              <a:ext uri="{FF2B5EF4-FFF2-40B4-BE49-F238E27FC236}">
                <a16:creationId xmlns:a16="http://schemas.microsoft.com/office/drawing/2014/main" id="{26FBDE8D-715A-AA17-5946-1D75124FDAB3}"/>
              </a:ext>
            </a:extLst>
          </p:cNvPr>
          <p:cNvPicPr>
            <a:picLocks noChangeAspect="1"/>
          </p:cNvPicPr>
          <p:nvPr/>
        </p:nvPicPr>
        <p:blipFill>
          <a:blip r:embed="rId10"/>
          <a:stretch>
            <a:fillRect/>
          </a:stretch>
        </p:blipFill>
        <p:spPr>
          <a:xfrm>
            <a:off x="2333284" y="3418654"/>
            <a:ext cx="2389839" cy="859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902" fill="hold"/>
                                        <p:tgtEl>
                                          <p:spTgt spid="20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20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letters&#10;&#10;Description automatically generated">
            <a:extLst>
              <a:ext uri="{FF2B5EF4-FFF2-40B4-BE49-F238E27FC236}">
                <a16:creationId xmlns:a16="http://schemas.microsoft.com/office/drawing/2014/main" id="{50CF1F65-3559-D6E7-69E1-A4094D7FA676}"/>
              </a:ext>
            </a:extLst>
          </p:cNvPr>
          <p:cNvPicPr>
            <a:picLocks noChangeAspect="1"/>
          </p:cNvPicPr>
          <p:nvPr/>
        </p:nvPicPr>
        <p:blipFill>
          <a:blip r:embed="rId4"/>
          <a:stretch>
            <a:fillRect/>
          </a:stretch>
        </p:blipFill>
        <p:spPr>
          <a:xfrm>
            <a:off x="355688" y="1427406"/>
            <a:ext cx="6828112" cy="1822862"/>
          </a:xfrm>
          <a:prstGeom prst="rect">
            <a:avLst/>
          </a:prstGeom>
        </p:spPr>
      </p:pic>
    </p:spTree>
    <p:extLst>
      <p:ext uri="{BB962C8B-B14F-4D97-AF65-F5344CB8AC3E}">
        <p14:creationId xmlns:p14="http://schemas.microsoft.com/office/powerpoint/2010/main" val="7441090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sp>
        <p:nvSpPr>
          <p:cNvPr id="1177" name="Google Shape;1177;p39"/>
          <p:cNvSpPr txBox="1">
            <a:spLocks noGrp="1"/>
          </p:cNvSpPr>
          <p:nvPr>
            <p:ph type="title" idx="6"/>
          </p:nvPr>
        </p:nvSpPr>
        <p:spPr>
          <a:xfrm>
            <a:off x="859392" y="114385"/>
            <a:ext cx="8106808" cy="658470"/>
          </a:xfrm>
          <a:prstGeom prst="rect">
            <a:avLst/>
          </a:prstGeom>
        </p:spPr>
        <p:txBody>
          <a:bodyPr spcFirstLastPara="1" wrap="square" lIns="91425" tIns="91425" rIns="91425" bIns="91425" anchor="t" anchorCtr="0">
            <a:noAutofit/>
          </a:bodyPr>
          <a:lstStyle/>
          <a:p>
            <a:pPr lvl="0">
              <a:buSzPts val="990"/>
            </a:pPr>
            <a:r>
              <a:rPr lang="en-US" sz="3600" b="1" dirty="0" err="1">
                <a:latin typeface="Calibri" panose="020F0502020204030204" pitchFamily="34" charset="0"/>
                <a:cs typeface="Calibri" panose="020F0502020204030204" pitchFamily="34" charset="0"/>
              </a:rPr>
              <a:t>Đọc</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thông</a:t>
            </a:r>
            <a:r>
              <a:rPr lang="en-US" sz="3600" b="1" dirty="0">
                <a:latin typeface="Calibri" panose="020F0502020204030204" pitchFamily="34" charset="0"/>
                <a:cs typeface="Calibri" panose="020F0502020204030204" pitchFamily="34" charset="0"/>
              </a:rPr>
              <a:t> tin </a:t>
            </a:r>
            <a:r>
              <a:rPr lang="en-US" sz="3600" b="1" dirty="0" err="1">
                <a:latin typeface="Calibri" panose="020F0502020204030204" pitchFamily="34" charset="0"/>
                <a:cs typeface="Calibri" panose="020F0502020204030204" pitchFamily="34" charset="0"/>
              </a:rPr>
              <a:t>mục</a:t>
            </a:r>
            <a:r>
              <a:rPr lang="en-US" sz="3600" b="1" dirty="0">
                <a:latin typeface="Calibri" panose="020F0502020204030204" pitchFamily="34" charset="0"/>
                <a:cs typeface="Calibri" panose="020F0502020204030204" pitchFamily="34" charset="0"/>
              </a:rPr>
              <a:t> 2, </a:t>
            </a:r>
            <a:r>
              <a:rPr lang="en-US" sz="3600" b="1" dirty="0" err="1">
                <a:latin typeface="Calibri" panose="020F0502020204030204" pitchFamily="34" charset="0"/>
                <a:cs typeface="Calibri" panose="020F0502020204030204" pitchFamily="34" charset="0"/>
              </a:rPr>
              <a:t>quan</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sát</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hình</a:t>
            </a:r>
            <a:r>
              <a:rPr lang="en-US" sz="3600" b="1" dirty="0">
                <a:latin typeface="Calibri" panose="020F0502020204030204" pitchFamily="34" charset="0"/>
                <a:cs typeface="Calibri" panose="020F0502020204030204" pitchFamily="34" charset="0"/>
              </a:rPr>
              <a:t> 1 </a:t>
            </a:r>
            <a:r>
              <a:rPr lang="en-US" sz="3600" b="1" dirty="0" err="1">
                <a:latin typeface="Calibri" panose="020F0502020204030204" pitchFamily="34" charset="0"/>
                <a:cs typeface="Calibri" panose="020F0502020204030204" pitchFamily="34" charset="0"/>
              </a:rPr>
              <a:t>và</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trả</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lời</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câu</a:t>
            </a:r>
            <a:r>
              <a:rPr lang="en-US" sz="3600" b="1" dirty="0">
                <a:latin typeface="Calibri" panose="020F0502020204030204" pitchFamily="34" charset="0"/>
                <a:cs typeface="Calibri" panose="020F0502020204030204" pitchFamily="34" charset="0"/>
              </a:rPr>
              <a:t> </a:t>
            </a:r>
            <a:r>
              <a:rPr lang="en-US" sz="3600" b="1" dirty="0" err="1">
                <a:latin typeface="Calibri" panose="020F0502020204030204" pitchFamily="34" charset="0"/>
                <a:cs typeface="Calibri" panose="020F0502020204030204" pitchFamily="34" charset="0"/>
              </a:rPr>
              <a:t>hỏi</a:t>
            </a:r>
            <a:r>
              <a:rPr lang="en-US" sz="3600" b="1" dirty="0">
                <a:latin typeface="Calibri" panose="020F0502020204030204" pitchFamily="34" charset="0"/>
                <a:cs typeface="Calibri" panose="020F0502020204030204" pitchFamily="34" charset="0"/>
              </a:rPr>
              <a:t>:</a:t>
            </a:r>
            <a:endParaRPr sz="3600" b="1" dirty="0">
              <a:latin typeface="Calibri" panose="020F0502020204030204" pitchFamily="34" charset="0"/>
              <a:cs typeface="Calibri" panose="020F0502020204030204" pitchFamily="34" charset="0"/>
            </a:endParaRPr>
          </a:p>
        </p:txBody>
      </p:sp>
      <p:grpSp>
        <p:nvGrpSpPr>
          <p:cNvPr id="1178" name="Google Shape;1178;p39"/>
          <p:cNvGrpSpPr/>
          <p:nvPr/>
        </p:nvGrpSpPr>
        <p:grpSpPr>
          <a:xfrm>
            <a:off x="-94093" y="3265608"/>
            <a:ext cx="2512708" cy="2192191"/>
            <a:chOff x="-571269" y="2972518"/>
            <a:chExt cx="4564410" cy="4405194"/>
          </a:xfrm>
        </p:grpSpPr>
        <p:sp>
          <p:nvSpPr>
            <p:cNvPr id="1179" name="Google Shape;1179;p39"/>
            <p:cNvSpPr/>
            <p:nvPr/>
          </p:nvSpPr>
          <p:spPr>
            <a:xfrm flipH="1">
              <a:off x="2467848" y="3702318"/>
              <a:ext cx="488342" cy="1746440"/>
            </a:xfrm>
            <a:custGeom>
              <a:avLst/>
              <a:gdLst/>
              <a:ahLst/>
              <a:cxnLst/>
              <a:rect l="l" t="t" r="r" b="b"/>
              <a:pathLst>
                <a:path w="9900" h="35405" extrusionOk="0">
                  <a:moveTo>
                    <a:pt x="0" y="0"/>
                  </a:moveTo>
                  <a:cubicBezTo>
                    <a:pt x="0" y="1"/>
                    <a:pt x="2164" y="9265"/>
                    <a:pt x="2481" y="13785"/>
                  </a:cubicBezTo>
                  <a:cubicBezTo>
                    <a:pt x="2799" y="18304"/>
                    <a:pt x="3484" y="35405"/>
                    <a:pt x="3484" y="35405"/>
                  </a:cubicBezTo>
                  <a:cubicBezTo>
                    <a:pt x="4688" y="34884"/>
                    <a:pt x="5560" y="34276"/>
                    <a:pt x="6802" y="34276"/>
                  </a:cubicBezTo>
                  <a:cubicBezTo>
                    <a:pt x="6834" y="34276"/>
                    <a:pt x="6867" y="34276"/>
                    <a:pt x="6901" y="34277"/>
                  </a:cubicBezTo>
                  <a:cubicBezTo>
                    <a:pt x="7469" y="34284"/>
                    <a:pt x="7935" y="35302"/>
                    <a:pt x="8361" y="35302"/>
                  </a:cubicBezTo>
                  <a:cubicBezTo>
                    <a:pt x="8424" y="35302"/>
                    <a:pt x="8485" y="35280"/>
                    <a:pt x="8546" y="35229"/>
                  </a:cubicBezTo>
                  <a:cubicBezTo>
                    <a:pt x="9014" y="34837"/>
                    <a:pt x="9900" y="34419"/>
                    <a:pt x="9900" y="34419"/>
                  </a:cubicBezTo>
                  <a:cubicBezTo>
                    <a:pt x="9064" y="17269"/>
                    <a:pt x="1" y="2"/>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9"/>
            <p:cNvSpPr/>
            <p:nvPr/>
          </p:nvSpPr>
          <p:spPr>
            <a:xfrm flipH="1">
              <a:off x="2977993" y="3181963"/>
              <a:ext cx="630109" cy="536486"/>
            </a:xfrm>
            <a:custGeom>
              <a:avLst/>
              <a:gdLst/>
              <a:ahLst/>
              <a:cxnLst/>
              <a:rect l="l" t="t" r="r" b="b"/>
              <a:pathLst>
                <a:path w="12774" h="10876" extrusionOk="0">
                  <a:moveTo>
                    <a:pt x="271" y="1"/>
                  </a:moveTo>
                  <a:cubicBezTo>
                    <a:pt x="96" y="1"/>
                    <a:pt x="0" y="7"/>
                    <a:pt x="0" y="7"/>
                  </a:cubicBezTo>
                  <a:lnTo>
                    <a:pt x="3567" y="4576"/>
                  </a:lnTo>
                  <a:lnTo>
                    <a:pt x="7878" y="5361"/>
                  </a:lnTo>
                  <a:lnTo>
                    <a:pt x="5129" y="6673"/>
                  </a:lnTo>
                  <a:lnTo>
                    <a:pt x="5129" y="6673"/>
                  </a:lnTo>
                  <a:lnTo>
                    <a:pt x="9315" y="6331"/>
                  </a:lnTo>
                  <a:lnTo>
                    <a:pt x="7427" y="7935"/>
                  </a:lnTo>
                  <a:cubicBezTo>
                    <a:pt x="9532" y="8745"/>
                    <a:pt x="12773" y="10875"/>
                    <a:pt x="12773" y="10875"/>
                  </a:cubicBezTo>
                  <a:cubicBezTo>
                    <a:pt x="10614" y="499"/>
                    <a:pt x="1921" y="1"/>
                    <a:pt x="271"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9"/>
            <p:cNvSpPr/>
            <p:nvPr/>
          </p:nvSpPr>
          <p:spPr>
            <a:xfrm flipH="1">
              <a:off x="2977993" y="3657233"/>
              <a:ext cx="788796" cy="288665"/>
            </a:xfrm>
            <a:custGeom>
              <a:avLst/>
              <a:gdLst/>
              <a:ahLst/>
              <a:cxnLst/>
              <a:rect l="l" t="t" r="r" b="b"/>
              <a:pathLst>
                <a:path w="15991" h="5852" extrusionOk="0">
                  <a:moveTo>
                    <a:pt x="10295" y="0"/>
                  </a:moveTo>
                  <a:cubicBezTo>
                    <a:pt x="3432" y="0"/>
                    <a:pt x="1" y="5852"/>
                    <a:pt x="1" y="5852"/>
                  </a:cubicBezTo>
                  <a:lnTo>
                    <a:pt x="5715" y="5426"/>
                  </a:lnTo>
                  <a:lnTo>
                    <a:pt x="8773" y="2251"/>
                  </a:lnTo>
                  <a:lnTo>
                    <a:pt x="8296" y="5309"/>
                  </a:lnTo>
                  <a:lnTo>
                    <a:pt x="10351" y="1591"/>
                  </a:lnTo>
                  <a:lnTo>
                    <a:pt x="10610" y="4081"/>
                  </a:lnTo>
                  <a:cubicBezTo>
                    <a:pt x="12440" y="2769"/>
                    <a:pt x="15990" y="1240"/>
                    <a:pt x="15990" y="1240"/>
                  </a:cubicBezTo>
                  <a:cubicBezTo>
                    <a:pt x="13884" y="355"/>
                    <a:pt x="11985" y="0"/>
                    <a:pt x="10295"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9"/>
            <p:cNvSpPr/>
            <p:nvPr/>
          </p:nvSpPr>
          <p:spPr>
            <a:xfrm flipH="1">
              <a:off x="2065631" y="3604798"/>
              <a:ext cx="892630" cy="258673"/>
            </a:xfrm>
            <a:custGeom>
              <a:avLst/>
              <a:gdLst/>
              <a:ahLst/>
              <a:cxnLst/>
              <a:rect l="l" t="t" r="r" b="b"/>
              <a:pathLst>
                <a:path w="18096" h="5244" extrusionOk="0">
                  <a:moveTo>
                    <a:pt x="7764" y="0"/>
                  </a:moveTo>
                  <a:cubicBezTo>
                    <a:pt x="5399" y="0"/>
                    <a:pt x="2762" y="656"/>
                    <a:pt x="0" y="2479"/>
                  </a:cubicBezTo>
                  <a:cubicBezTo>
                    <a:pt x="0" y="2479"/>
                    <a:pt x="4169" y="3398"/>
                    <a:pt x="6475" y="4408"/>
                  </a:cubicBezTo>
                  <a:lnTo>
                    <a:pt x="5999" y="1819"/>
                  </a:lnTo>
                  <a:lnTo>
                    <a:pt x="9265" y="5244"/>
                  </a:lnTo>
                  <a:lnTo>
                    <a:pt x="7862" y="2211"/>
                  </a:lnTo>
                  <a:lnTo>
                    <a:pt x="11997" y="4901"/>
                  </a:lnTo>
                  <a:lnTo>
                    <a:pt x="18095" y="4300"/>
                  </a:lnTo>
                  <a:cubicBezTo>
                    <a:pt x="18095" y="4300"/>
                    <a:pt x="13822" y="0"/>
                    <a:pt x="7764"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9"/>
            <p:cNvSpPr/>
            <p:nvPr/>
          </p:nvSpPr>
          <p:spPr>
            <a:xfrm flipH="1">
              <a:off x="2455466" y="2972518"/>
              <a:ext cx="547733" cy="754563"/>
            </a:xfrm>
            <a:custGeom>
              <a:avLst/>
              <a:gdLst/>
              <a:ahLst/>
              <a:cxnLst/>
              <a:rect l="l" t="t" r="r" b="b"/>
              <a:pathLst>
                <a:path w="11104" h="15297" extrusionOk="0">
                  <a:moveTo>
                    <a:pt x="11103" y="0"/>
                  </a:moveTo>
                  <a:cubicBezTo>
                    <a:pt x="11103" y="1"/>
                    <a:pt x="1" y="3392"/>
                    <a:pt x="911" y="15297"/>
                  </a:cubicBezTo>
                  <a:cubicBezTo>
                    <a:pt x="911" y="15297"/>
                    <a:pt x="3685" y="12022"/>
                    <a:pt x="5657" y="10443"/>
                  </a:cubicBezTo>
                  <a:lnTo>
                    <a:pt x="3192" y="9616"/>
                  </a:lnTo>
                  <a:lnTo>
                    <a:pt x="7703" y="8354"/>
                  </a:lnTo>
                  <a:lnTo>
                    <a:pt x="4420" y="8146"/>
                  </a:lnTo>
                  <a:lnTo>
                    <a:pt x="8714" y="5748"/>
                  </a:lnTo>
                  <a:lnTo>
                    <a:pt x="11103" y="0"/>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9"/>
            <p:cNvSpPr/>
            <p:nvPr/>
          </p:nvSpPr>
          <p:spPr>
            <a:xfrm flipH="1">
              <a:off x="2964822" y="3728265"/>
              <a:ext cx="485876" cy="781348"/>
            </a:xfrm>
            <a:custGeom>
              <a:avLst/>
              <a:gdLst/>
              <a:ahLst/>
              <a:cxnLst/>
              <a:rect l="l" t="t" r="r" b="b"/>
              <a:pathLst>
                <a:path w="9850" h="15840" extrusionOk="0">
                  <a:moveTo>
                    <a:pt x="9850" y="1"/>
                  </a:moveTo>
                  <a:lnTo>
                    <a:pt x="9850" y="1"/>
                  </a:lnTo>
                  <a:cubicBezTo>
                    <a:pt x="0" y="6074"/>
                    <a:pt x="4035" y="15840"/>
                    <a:pt x="4035" y="15840"/>
                  </a:cubicBezTo>
                  <a:lnTo>
                    <a:pt x="7085" y="10911"/>
                  </a:lnTo>
                  <a:lnTo>
                    <a:pt x="6374" y="6517"/>
                  </a:lnTo>
                  <a:lnTo>
                    <a:pt x="8505" y="8722"/>
                  </a:lnTo>
                  <a:lnTo>
                    <a:pt x="6784" y="4821"/>
                  </a:lnTo>
                  <a:lnTo>
                    <a:pt x="8906" y="6107"/>
                  </a:lnTo>
                  <a:cubicBezTo>
                    <a:pt x="8956" y="3819"/>
                    <a:pt x="9850" y="1"/>
                    <a:pt x="9850"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9"/>
            <p:cNvSpPr/>
            <p:nvPr/>
          </p:nvSpPr>
          <p:spPr>
            <a:xfrm flipH="1">
              <a:off x="2964822" y="3649785"/>
              <a:ext cx="801966" cy="296113"/>
            </a:xfrm>
            <a:custGeom>
              <a:avLst/>
              <a:gdLst/>
              <a:ahLst/>
              <a:cxnLst/>
              <a:rect l="l" t="t" r="r" b="b"/>
              <a:pathLst>
                <a:path w="16258" h="6003" extrusionOk="0">
                  <a:moveTo>
                    <a:pt x="10097" y="1"/>
                  </a:moveTo>
                  <a:cubicBezTo>
                    <a:pt x="3453" y="1"/>
                    <a:pt x="1" y="6003"/>
                    <a:pt x="1" y="6003"/>
                  </a:cubicBezTo>
                  <a:cubicBezTo>
                    <a:pt x="5302" y="1956"/>
                    <a:pt x="9815" y="1079"/>
                    <a:pt x="12731" y="1079"/>
                  </a:cubicBezTo>
                  <a:cubicBezTo>
                    <a:pt x="14962" y="1079"/>
                    <a:pt x="16258" y="1592"/>
                    <a:pt x="16258" y="1592"/>
                  </a:cubicBezTo>
                  <a:cubicBezTo>
                    <a:pt x="13969" y="449"/>
                    <a:pt x="11914" y="1"/>
                    <a:pt x="10097"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9"/>
            <p:cNvSpPr/>
            <p:nvPr/>
          </p:nvSpPr>
          <p:spPr>
            <a:xfrm flipH="1">
              <a:off x="2964822" y="3182259"/>
              <a:ext cx="643280" cy="546055"/>
            </a:xfrm>
            <a:custGeom>
              <a:avLst/>
              <a:gdLst/>
              <a:ahLst/>
              <a:cxnLst/>
              <a:rect l="l" t="t" r="r" b="b"/>
              <a:pathLst>
                <a:path w="13041" h="11070" extrusionOk="0">
                  <a:moveTo>
                    <a:pt x="91" y="0"/>
                  </a:moveTo>
                  <a:cubicBezTo>
                    <a:pt x="61" y="0"/>
                    <a:pt x="31" y="0"/>
                    <a:pt x="0" y="1"/>
                  </a:cubicBezTo>
                  <a:cubicBezTo>
                    <a:pt x="0" y="1"/>
                    <a:pt x="10050" y="3250"/>
                    <a:pt x="13041" y="11070"/>
                  </a:cubicBezTo>
                  <a:cubicBezTo>
                    <a:pt x="13041" y="11070"/>
                    <a:pt x="11636" y="0"/>
                    <a:pt x="91"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9"/>
            <p:cNvSpPr/>
            <p:nvPr/>
          </p:nvSpPr>
          <p:spPr>
            <a:xfrm flipH="1">
              <a:off x="2455466" y="2972913"/>
              <a:ext cx="620639" cy="729455"/>
            </a:xfrm>
            <a:custGeom>
              <a:avLst/>
              <a:gdLst/>
              <a:ahLst/>
              <a:cxnLst/>
              <a:rect l="l" t="t" r="r" b="b"/>
              <a:pathLst>
                <a:path w="12582" h="14788" extrusionOk="0">
                  <a:moveTo>
                    <a:pt x="12581" y="1"/>
                  </a:moveTo>
                  <a:cubicBezTo>
                    <a:pt x="0" y="4094"/>
                    <a:pt x="2431" y="14787"/>
                    <a:pt x="2431" y="14787"/>
                  </a:cubicBezTo>
                  <a:cubicBezTo>
                    <a:pt x="4645" y="5306"/>
                    <a:pt x="12581" y="1"/>
                    <a:pt x="12581"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9"/>
            <p:cNvSpPr/>
            <p:nvPr/>
          </p:nvSpPr>
          <p:spPr>
            <a:xfrm flipH="1">
              <a:off x="600259" y="3106442"/>
              <a:ext cx="751702" cy="773948"/>
            </a:xfrm>
            <a:custGeom>
              <a:avLst/>
              <a:gdLst/>
              <a:ahLst/>
              <a:cxnLst/>
              <a:rect l="l" t="t" r="r" b="b"/>
              <a:pathLst>
                <a:path w="15239" h="15690" extrusionOk="0">
                  <a:moveTo>
                    <a:pt x="0" y="0"/>
                  </a:moveTo>
                  <a:lnTo>
                    <a:pt x="4069" y="6375"/>
                  </a:lnTo>
                  <a:lnTo>
                    <a:pt x="9557" y="7937"/>
                  </a:lnTo>
                  <a:lnTo>
                    <a:pt x="5832" y="9290"/>
                  </a:lnTo>
                  <a:lnTo>
                    <a:pt x="11303" y="9357"/>
                  </a:lnTo>
                  <a:lnTo>
                    <a:pt x="8655" y="11212"/>
                  </a:lnTo>
                  <a:cubicBezTo>
                    <a:pt x="11287" y="12515"/>
                    <a:pt x="15230" y="15689"/>
                    <a:pt x="15230" y="15689"/>
                  </a:cubicBezTo>
                  <a:lnTo>
                    <a:pt x="15238" y="15681"/>
                  </a:lnTo>
                  <a:cubicBezTo>
                    <a:pt x="13551" y="494"/>
                    <a:pt x="1" y="0"/>
                    <a:pt x="0"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9"/>
            <p:cNvSpPr/>
            <p:nvPr/>
          </p:nvSpPr>
          <p:spPr>
            <a:xfrm flipH="1">
              <a:off x="600703" y="3762942"/>
              <a:ext cx="1051268" cy="330494"/>
            </a:xfrm>
            <a:custGeom>
              <a:avLst/>
              <a:gdLst/>
              <a:ahLst/>
              <a:cxnLst/>
              <a:rect l="l" t="t" r="r" b="b"/>
              <a:pathLst>
                <a:path w="21312" h="6700" extrusionOk="0">
                  <a:moveTo>
                    <a:pt x="12616" y="1"/>
                  </a:moveTo>
                  <a:cubicBezTo>
                    <a:pt x="4608" y="1"/>
                    <a:pt x="1" y="6382"/>
                    <a:pt x="1" y="6382"/>
                  </a:cubicBezTo>
                  <a:lnTo>
                    <a:pt x="7461" y="6541"/>
                  </a:lnTo>
                  <a:lnTo>
                    <a:pt x="11813" y="2798"/>
                  </a:lnTo>
                  <a:lnTo>
                    <a:pt x="10828" y="6699"/>
                  </a:lnTo>
                  <a:lnTo>
                    <a:pt x="13960" y="2130"/>
                  </a:lnTo>
                  <a:lnTo>
                    <a:pt x="13977" y="5396"/>
                  </a:lnTo>
                  <a:cubicBezTo>
                    <a:pt x="16517" y="3917"/>
                    <a:pt x="21312" y="2380"/>
                    <a:pt x="21312" y="2380"/>
                  </a:cubicBezTo>
                  <a:cubicBezTo>
                    <a:pt x="18091" y="655"/>
                    <a:pt x="15180" y="1"/>
                    <a:pt x="12616"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9"/>
            <p:cNvSpPr/>
            <p:nvPr/>
          </p:nvSpPr>
          <p:spPr>
            <a:xfrm flipH="1">
              <a:off x="-571269" y="3778875"/>
              <a:ext cx="1147259" cy="347907"/>
            </a:xfrm>
            <a:custGeom>
              <a:avLst/>
              <a:gdLst/>
              <a:ahLst/>
              <a:cxnLst/>
              <a:rect l="l" t="t" r="r" b="b"/>
              <a:pathLst>
                <a:path w="23258" h="7053" extrusionOk="0">
                  <a:moveTo>
                    <a:pt x="8807" y="0"/>
                  </a:moveTo>
                  <a:cubicBezTo>
                    <a:pt x="6133" y="0"/>
                    <a:pt x="3172" y="646"/>
                    <a:pt x="0" y="2333"/>
                  </a:cubicBezTo>
                  <a:cubicBezTo>
                    <a:pt x="0" y="2333"/>
                    <a:pt x="5297" y="4037"/>
                    <a:pt x="8162" y="5633"/>
                  </a:cubicBezTo>
                  <a:lnTo>
                    <a:pt x="7870" y="2208"/>
                  </a:lnTo>
                  <a:lnTo>
                    <a:pt x="11671" y="7053"/>
                  </a:lnTo>
                  <a:lnTo>
                    <a:pt x="10225" y="2951"/>
                  </a:lnTo>
                  <a:lnTo>
                    <a:pt x="10225" y="2951"/>
                  </a:lnTo>
                  <a:lnTo>
                    <a:pt x="15263" y="6953"/>
                  </a:lnTo>
                  <a:lnTo>
                    <a:pt x="23258" y="6928"/>
                  </a:lnTo>
                  <a:cubicBezTo>
                    <a:pt x="23258" y="6928"/>
                    <a:pt x="17566" y="0"/>
                    <a:pt x="880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9"/>
            <p:cNvSpPr/>
            <p:nvPr/>
          </p:nvSpPr>
          <p:spPr>
            <a:xfrm flipH="1">
              <a:off x="-169102" y="2977451"/>
              <a:ext cx="745092" cy="916505"/>
            </a:xfrm>
            <a:custGeom>
              <a:avLst/>
              <a:gdLst/>
              <a:ahLst/>
              <a:cxnLst/>
              <a:rect l="l" t="t" r="r" b="b"/>
              <a:pathLst>
                <a:path w="15105" h="18580" extrusionOk="0">
                  <a:moveTo>
                    <a:pt x="15104" y="1"/>
                  </a:moveTo>
                  <a:lnTo>
                    <a:pt x="15104" y="1"/>
                  </a:lnTo>
                  <a:cubicBezTo>
                    <a:pt x="15104" y="1"/>
                    <a:pt x="276" y="3025"/>
                    <a:pt x="0" y="18580"/>
                  </a:cubicBezTo>
                  <a:cubicBezTo>
                    <a:pt x="0" y="18580"/>
                    <a:pt x="4010" y="14662"/>
                    <a:pt x="6767" y="12866"/>
                  </a:cubicBezTo>
                  <a:lnTo>
                    <a:pt x="3668" y="11496"/>
                  </a:lnTo>
                  <a:lnTo>
                    <a:pt x="9674" y="10410"/>
                  </a:lnTo>
                  <a:lnTo>
                    <a:pt x="5430" y="9733"/>
                  </a:lnTo>
                  <a:lnTo>
                    <a:pt x="11295" y="7152"/>
                  </a:lnTo>
                  <a:lnTo>
                    <a:pt x="15104"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9"/>
            <p:cNvSpPr/>
            <p:nvPr/>
          </p:nvSpPr>
          <p:spPr>
            <a:xfrm flipH="1">
              <a:off x="585017" y="3894350"/>
              <a:ext cx="666809" cy="978312"/>
            </a:xfrm>
            <a:custGeom>
              <a:avLst/>
              <a:gdLst/>
              <a:ahLst/>
              <a:cxnLst/>
              <a:rect l="l" t="t" r="r" b="b"/>
              <a:pathLst>
                <a:path w="13518" h="19833" extrusionOk="0">
                  <a:moveTo>
                    <a:pt x="13517" y="0"/>
                  </a:moveTo>
                  <a:lnTo>
                    <a:pt x="13517" y="0"/>
                  </a:lnTo>
                  <a:cubicBezTo>
                    <a:pt x="1" y="6658"/>
                    <a:pt x="4027" y="19833"/>
                    <a:pt x="4027" y="19833"/>
                  </a:cubicBezTo>
                  <a:lnTo>
                    <a:pt x="8580" y="13818"/>
                  </a:lnTo>
                  <a:lnTo>
                    <a:pt x="8213" y="8020"/>
                  </a:lnTo>
                  <a:lnTo>
                    <a:pt x="10710" y="11153"/>
                  </a:lnTo>
                  <a:lnTo>
                    <a:pt x="8956" y="5882"/>
                  </a:lnTo>
                  <a:lnTo>
                    <a:pt x="11554" y="7803"/>
                  </a:lnTo>
                  <a:cubicBezTo>
                    <a:pt x="11888" y="4846"/>
                    <a:pt x="13517" y="1"/>
                    <a:pt x="13517" y="0"/>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9"/>
            <p:cNvSpPr/>
            <p:nvPr/>
          </p:nvSpPr>
          <p:spPr>
            <a:xfrm flipH="1">
              <a:off x="585017" y="3752040"/>
              <a:ext cx="1066954" cy="325709"/>
            </a:xfrm>
            <a:custGeom>
              <a:avLst/>
              <a:gdLst/>
              <a:ahLst/>
              <a:cxnLst/>
              <a:rect l="l" t="t" r="r" b="b"/>
              <a:pathLst>
                <a:path w="21630" h="6603" extrusionOk="0">
                  <a:moveTo>
                    <a:pt x="12504" y="0"/>
                  </a:moveTo>
                  <a:cubicBezTo>
                    <a:pt x="4684" y="0"/>
                    <a:pt x="1" y="6603"/>
                    <a:pt x="1" y="6603"/>
                  </a:cubicBezTo>
                  <a:cubicBezTo>
                    <a:pt x="6252" y="2709"/>
                    <a:pt x="11485" y="1697"/>
                    <a:pt x="15237" y="1697"/>
                  </a:cubicBezTo>
                  <a:cubicBezTo>
                    <a:pt x="19302" y="1697"/>
                    <a:pt x="21629" y="2885"/>
                    <a:pt x="21629" y="2885"/>
                  </a:cubicBezTo>
                  <a:cubicBezTo>
                    <a:pt x="18258" y="783"/>
                    <a:pt x="15195" y="0"/>
                    <a:pt x="1250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9"/>
            <p:cNvSpPr/>
            <p:nvPr/>
          </p:nvSpPr>
          <p:spPr>
            <a:xfrm flipH="1">
              <a:off x="95047" y="3861794"/>
              <a:ext cx="475616" cy="2310056"/>
            </a:xfrm>
            <a:custGeom>
              <a:avLst/>
              <a:gdLst/>
              <a:ahLst/>
              <a:cxnLst/>
              <a:rect l="l" t="t" r="r" b="b"/>
              <a:pathLst>
                <a:path w="9642" h="46831" extrusionOk="0">
                  <a:moveTo>
                    <a:pt x="1" y="0"/>
                  </a:moveTo>
                  <a:lnTo>
                    <a:pt x="1" y="9"/>
                  </a:lnTo>
                  <a:cubicBezTo>
                    <a:pt x="1" y="9"/>
                    <a:pt x="1680" y="12298"/>
                    <a:pt x="1530" y="18204"/>
                  </a:cubicBezTo>
                  <a:cubicBezTo>
                    <a:pt x="1379" y="24102"/>
                    <a:pt x="159" y="46365"/>
                    <a:pt x="159" y="46365"/>
                  </a:cubicBezTo>
                  <a:cubicBezTo>
                    <a:pt x="1643" y="45885"/>
                    <a:pt x="2768" y="45288"/>
                    <a:pt x="4162" y="45288"/>
                  </a:cubicBezTo>
                  <a:cubicBezTo>
                    <a:pt x="4346" y="45288"/>
                    <a:pt x="4535" y="45299"/>
                    <a:pt x="4729" y="45321"/>
                  </a:cubicBezTo>
                  <a:cubicBezTo>
                    <a:pt x="5479" y="45410"/>
                    <a:pt x="5971" y="46831"/>
                    <a:pt x="6534" y="46831"/>
                  </a:cubicBezTo>
                  <a:cubicBezTo>
                    <a:pt x="6605" y="46831"/>
                    <a:pt x="6677" y="46808"/>
                    <a:pt x="6751" y="46758"/>
                  </a:cubicBezTo>
                  <a:cubicBezTo>
                    <a:pt x="7402" y="46315"/>
                    <a:pt x="8605" y="45872"/>
                    <a:pt x="8605" y="45872"/>
                  </a:cubicBezTo>
                  <a:cubicBezTo>
                    <a:pt x="9641" y="23517"/>
                    <a:pt x="1" y="0"/>
                    <a:pt x="1"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9"/>
            <p:cNvSpPr/>
            <p:nvPr/>
          </p:nvSpPr>
          <p:spPr>
            <a:xfrm flipH="1">
              <a:off x="585017" y="3106442"/>
              <a:ext cx="766944" cy="788352"/>
            </a:xfrm>
            <a:custGeom>
              <a:avLst/>
              <a:gdLst/>
              <a:ahLst/>
              <a:cxnLst/>
              <a:rect l="l" t="t" r="r" b="b"/>
              <a:pathLst>
                <a:path w="15548" h="15982" extrusionOk="0">
                  <a:moveTo>
                    <a:pt x="0" y="0"/>
                  </a:moveTo>
                  <a:cubicBezTo>
                    <a:pt x="1" y="1"/>
                    <a:pt x="12640" y="5464"/>
                    <a:pt x="15547" y="15982"/>
                  </a:cubicBezTo>
                  <a:cubicBezTo>
                    <a:pt x="15547" y="15982"/>
                    <a:pt x="15088" y="1379"/>
                    <a:pt x="0"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9"/>
            <p:cNvSpPr/>
            <p:nvPr/>
          </p:nvSpPr>
          <p:spPr>
            <a:xfrm flipH="1">
              <a:off x="-169496" y="2977451"/>
              <a:ext cx="830379" cy="884393"/>
            </a:xfrm>
            <a:custGeom>
              <a:avLst/>
              <a:gdLst/>
              <a:ahLst/>
              <a:cxnLst/>
              <a:rect l="l" t="t" r="r" b="b"/>
              <a:pathLst>
                <a:path w="16834" h="17929" extrusionOk="0">
                  <a:moveTo>
                    <a:pt x="16834" y="1"/>
                  </a:moveTo>
                  <a:cubicBezTo>
                    <a:pt x="0" y="3752"/>
                    <a:pt x="1830" y="17928"/>
                    <a:pt x="1830" y="17928"/>
                  </a:cubicBezTo>
                  <a:cubicBezTo>
                    <a:pt x="5865" y="5899"/>
                    <a:pt x="16833" y="1"/>
                    <a:pt x="16834"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7" name="Google Shape;1197;p39"/>
            <p:cNvGrpSpPr/>
            <p:nvPr/>
          </p:nvGrpSpPr>
          <p:grpSpPr>
            <a:xfrm>
              <a:off x="1183132" y="3542367"/>
              <a:ext cx="2810009" cy="3835345"/>
              <a:chOff x="1023520" y="3199967"/>
              <a:chExt cx="2810009" cy="3835345"/>
            </a:xfrm>
          </p:grpSpPr>
          <p:sp>
            <p:nvSpPr>
              <p:cNvPr id="1198" name="Google Shape;1198;p39"/>
              <p:cNvSpPr/>
              <p:nvPr/>
            </p:nvSpPr>
            <p:spPr>
              <a:xfrm flipH="1">
                <a:off x="1439271" y="3199967"/>
                <a:ext cx="1096994" cy="1957858"/>
              </a:xfrm>
              <a:custGeom>
                <a:avLst/>
                <a:gdLst/>
                <a:ahLst/>
                <a:cxnLst/>
                <a:rect l="l" t="t" r="r" b="b"/>
                <a:pathLst>
                  <a:path w="22239" h="39691" extrusionOk="0">
                    <a:moveTo>
                      <a:pt x="22238" y="1"/>
                    </a:moveTo>
                    <a:lnTo>
                      <a:pt x="22238" y="1"/>
                    </a:lnTo>
                    <a:cubicBezTo>
                      <a:pt x="22238" y="1"/>
                      <a:pt x="0" y="14195"/>
                      <a:pt x="9273" y="39682"/>
                    </a:cubicBezTo>
                    <a:lnTo>
                      <a:pt x="9273" y="39691"/>
                    </a:lnTo>
                    <a:cubicBezTo>
                      <a:pt x="9273" y="39691"/>
                      <a:pt x="13350" y="30810"/>
                      <a:pt x="16700" y="26157"/>
                    </a:cubicBezTo>
                    <a:lnTo>
                      <a:pt x="10810" y="25865"/>
                    </a:lnTo>
                    <a:lnTo>
                      <a:pt x="19899" y="20343"/>
                    </a:lnTo>
                    <a:lnTo>
                      <a:pt x="19899" y="20343"/>
                    </a:lnTo>
                    <a:lnTo>
                      <a:pt x="12589" y="21905"/>
                    </a:lnTo>
                    <a:lnTo>
                      <a:pt x="20517" y="14027"/>
                    </a:lnTo>
                    <a:lnTo>
                      <a:pt x="22238" y="1"/>
                    </a:ln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flipH="1">
                <a:off x="2127044" y="4303522"/>
                <a:ext cx="1706485" cy="847298"/>
              </a:xfrm>
              <a:custGeom>
                <a:avLst/>
                <a:gdLst/>
                <a:ahLst/>
                <a:cxnLst/>
                <a:rect l="l" t="t" r="r" b="b"/>
                <a:pathLst>
                  <a:path w="34595" h="17177" extrusionOk="0">
                    <a:moveTo>
                      <a:pt x="8397" y="1"/>
                    </a:moveTo>
                    <a:cubicBezTo>
                      <a:pt x="3457" y="1"/>
                      <a:pt x="0" y="1187"/>
                      <a:pt x="0" y="1187"/>
                    </a:cubicBezTo>
                    <a:lnTo>
                      <a:pt x="10602" y="9007"/>
                    </a:lnTo>
                    <a:lnTo>
                      <a:pt x="20510" y="8104"/>
                    </a:lnTo>
                    <a:lnTo>
                      <a:pt x="20510" y="8104"/>
                    </a:lnTo>
                    <a:lnTo>
                      <a:pt x="15297" y="12657"/>
                    </a:lnTo>
                    <a:lnTo>
                      <a:pt x="15297" y="12657"/>
                    </a:lnTo>
                    <a:lnTo>
                      <a:pt x="24236" y="9341"/>
                    </a:lnTo>
                    <a:lnTo>
                      <a:pt x="21094" y="14011"/>
                    </a:lnTo>
                    <a:cubicBezTo>
                      <a:pt x="26190" y="14487"/>
                      <a:pt x="34595" y="17177"/>
                      <a:pt x="34595" y="17177"/>
                    </a:cubicBezTo>
                    <a:cubicBezTo>
                      <a:pt x="27164" y="2823"/>
                      <a:pt x="16017" y="1"/>
                      <a:pt x="8397"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flipH="1">
                <a:off x="2127044" y="5135184"/>
                <a:ext cx="1586964" cy="995182"/>
              </a:xfrm>
              <a:custGeom>
                <a:avLst/>
                <a:gdLst/>
                <a:ahLst/>
                <a:cxnLst/>
                <a:rect l="l" t="t" r="r" b="b"/>
                <a:pathLst>
                  <a:path w="32172" h="20175" extrusionOk="0">
                    <a:moveTo>
                      <a:pt x="27268" y="1"/>
                    </a:moveTo>
                    <a:cubicBezTo>
                      <a:pt x="5320" y="1"/>
                      <a:pt x="0" y="20174"/>
                      <a:pt x="0" y="20174"/>
                    </a:cubicBezTo>
                    <a:lnTo>
                      <a:pt x="12239" y="15755"/>
                    </a:lnTo>
                    <a:lnTo>
                      <a:pt x="16984" y="6933"/>
                    </a:lnTo>
                    <a:lnTo>
                      <a:pt x="17811" y="13909"/>
                    </a:lnTo>
                    <a:lnTo>
                      <a:pt x="20050" y="4519"/>
                    </a:lnTo>
                    <a:lnTo>
                      <a:pt x="22122" y="9824"/>
                    </a:lnTo>
                    <a:cubicBezTo>
                      <a:pt x="25330" y="5830"/>
                      <a:pt x="32172" y="317"/>
                      <a:pt x="32172" y="317"/>
                    </a:cubicBezTo>
                    <a:cubicBezTo>
                      <a:pt x="30452" y="101"/>
                      <a:pt x="28818" y="1"/>
                      <a:pt x="27268" y="1"/>
                    </a:cubicBezTo>
                    <a:close/>
                  </a:path>
                </a:pathLst>
              </a:custGeom>
              <a:solidFill>
                <a:srgbClr val="0070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9"/>
              <p:cNvSpPr/>
              <p:nvPr/>
            </p:nvSpPr>
            <p:spPr>
              <a:xfrm flipH="1">
                <a:off x="2092416" y="5129511"/>
                <a:ext cx="1621592" cy="1000855"/>
              </a:xfrm>
              <a:custGeom>
                <a:avLst/>
                <a:gdLst/>
                <a:ahLst/>
                <a:cxnLst/>
                <a:rect l="l" t="t" r="r" b="b"/>
                <a:pathLst>
                  <a:path w="32874" h="20290" extrusionOk="0">
                    <a:moveTo>
                      <a:pt x="25913" y="0"/>
                    </a:moveTo>
                    <a:cubicBezTo>
                      <a:pt x="5172" y="0"/>
                      <a:pt x="0" y="20289"/>
                      <a:pt x="0" y="20289"/>
                    </a:cubicBezTo>
                    <a:cubicBezTo>
                      <a:pt x="13817" y="1962"/>
                      <a:pt x="28133" y="664"/>
                      <a:pt x="31912" y="664"/>
                    </a:cubicBezTo>
                    <a:cubicBezTo>
                      <a:pt x="32536" y="664"/>
                      <a:pt x="32873" y="699"/>
                      <a:pt x="32873" y="699"/>
                    </a:cubicBezTo>
                    <a:cubicBezTo>
                      <a:pt x="30378" y="218"/>
                      <a:pt x="28062" y="0"/>
                      <a:pt x="25913"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9"/>
              <p:cNvSpPr/>
              <p:nvPr/>
            </p:nvSpPr>
            <p:spPr>
              <a:xfrm flipH="1">
                <a:off x="2092416" y="4294199"/>
                <a:ext cx="1741113" cy="870236"/>
              </a:xfrm>
              <a:custGeom>
                <a:avLst/>
                <a:gdLst/>
                <a:ahLst/>
                <a:cxnLst/>
                <a:rect l="l" t="t" r="r" b="b"/>
                <a:pathLst>
                  <a:path w="35297" h="17642" extrusionOk="0">
                    <a:moveTo>
                      <a:pt x="9334" y="0"/>
                    </a:moveTo>
                    <a:cubicBezTo>
                      <a:pt x="6489" y="0"/>
                      <a:pt x="3382" y="416"/>
                      <a:pt x="0" y="1376"/>
                    </a:cubicBezTo>
                    <a:cubicBezTo>
                      <a:pt x="0" y="1376"/>
                      <a:pt x="23977" y="2362"/>
                      <a:pt x="35296" y="17641"/>
                    </a:cubicBezTo>
                    <a:cubicBezTo>
                      <a:pt x="35296" y="17641"/>
                      <a:pt x="27863" y="0"/>
                      <a:pt x="9334" y="0"/>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9"/>
              <p:cNvSpPr/>
              <p:nvPr/>
            </p:nvSpPr>
            <p:spPr>
              <a:xfrm flipH="1">
                <a:off x="1439271" y="3199967"/>
                <a:ext cx="1234667" cy="1902266"/>
              </a:xfrm>
              <a:custGeom>
                <a:avLst/>
                <a:gdLst/>
                <a:ahLst/>
                <a:cxnLst/>
                <a:rect l="l" t="t" r="r" b="b"/>
                <a:pathLst>
                  <a:path w="25030" h="38564" extrusionOk="0">
                    <a:moveTo>
                      <a:pt x="25029" y="1"/>
                    </a:moveTo>
                    <a:lnTo>
                      <a:pt x="25029" y="1"/>
                    </a:lnTo>
                    <a:cubicBezTo>
                      <a:pt x="1" y="16642"/>
                      <a:pt x="11838" y="38563"/>
                      <a:pt x="11838" y="38563"/>
                    </a:cubicBezTo>
                    <a:cubicBezTo>
                      <a:pt x="10886" y="16459"/>
                      <a:pt x="25029" y="2"/>
                      <a:pt x="25029" y="1"/>
                    </a:cubicBezTo>
                    <a:close/>
                  </a:path>
                </a:pathLst>
              </a:custGeom>
              <a:solidFill>
                <a:srgbClr val="78A3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9"/>
              <p:cNvSpPr/>
              <p:nvPr/>
            </p:nvSpPr>
            <p:spPr>
              <a:xfrm flipH="1">
                <a:off x="1023520" y="5151888"/>
                <a:ext cx="1067675" cy="1883425"/>
              </a:xfrm>
              <a:custGeom>
                <a:avLst/>
                <a:gdLst/>
                <a:ahLst/>
                <a:cxnLst/>
                <a:rect l="l" t="t" r="r" b="b"/>
                <a:pathLst>
                  <a:path w="42707" h="75337" extrusionOk="0">
                    <a:moveTo>
                      <a:pt x="0" y="0"/>
                    </a:moveTo>
                    <a:cubicBezTo>
                      <a:pt x="1" y="1"/>
                      <a:pt x="10418" y="18956"/>
                      <a:pt x="13868" y="28646"/>
                    </a:cubicBezTo>
                    <a:cubicBezTo>
                      <a:pt x="17318" y="38345"/>
                      <a:pt x="29273" y="75337"/>
                      <a:pt x="29273" y="75337"/>
                    </a:cubicBezTo>
                    <a:cubicBezTo>
                      <a:pt x="31654" y="73399"/>
                      <a:pt x="33208" y="71511"/>
                      <a:pt x="36056" y="70784"/>
                    </a:cubicBezTo>
                    <a:cubicBezTo>
                      <a:pt x="36153" y="70759"/>
                      <a:pt x="36252" y="70748"/>
                      <a:pt x="36353" y="70748"/>
                    </a:cubicBezTo>
                    <a:cubicBezTo>
                      <a:pt x="37475" y="70748"/>
                      <a:pt x="38821" y="72156"/>
                      <a:pt x="39691" y="72156"/>
                    </a:cubicBezTo>
                    <a:cubicBezTo>
                      <a:pt x="39904" y="72156"/>
                      <a:pt x="40088" y="72071"/>
                      <a:pt x="40233" y="71861"/>
                    </a:cubicBezTo>
                    <a:cubicBezTo>
                      <a:pt x="41027" y="70717"/>
                      <a:pt x="42706" y="69255"/>
                      <a:pt x="42706" y="69255"/>
                    </a:cubicBezTo>
                    <a:cubicBezTo>
                      <a:pt x="30401" y="32231"/>
                      <a:pt x="2" y="1"/>
                      <a:pt x="0" y="0"/>
                    </a:cubicBezTo>
                    <a:close/>
                  </a:path>
                </a:pathLst>
              </a:custGeom>
              <a:solidFill>
                <a:srgbClr val="754C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05" name="Google Shape;1205;p39"/>
          <p:cNvGrpSpPr/>
          <p:nvPr/>
        </p:nvGrpSpPr>
        <p:grpSpPr>
          <a:xfrm>
            <a:off x="332855" y="194111"/>
            <a:ext cx="667683" cy="400866"/>
            <a:chOff x="12376667" y="1561271"/>
            <a:chExt cx="667683" cy="400866"/>
          </a:xfrm>
        </p:grpSpPr>
        <p:grpSp>
          <p:nvGrpSpPr>
            <p:cNvPr id="1206" name="Google Shape;1206;p39"/>
            <p:cNvGrpSpPr/>
            <p:nvPr/>
          </p:nvGrpSpPr>
          <p:grpSpPr>
            <a:xfrm rot="4864985">
              <a:off x="12809349" y="1641834"/>
              <a:ext cx="237872" cy="197647"/>
              <a:chOff x="9459700" y="1764488"/>
              <a:chExt cx="237875" cy="197650"/>
            </a:xfrm>
          </p:grpSpPr>
          <p:sp>
            <p:nvSpPr>
              <p:cNvPr id="1207" name="Google Shape;1207;p39"/>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3" name="Google Shape;1213;p39"/>
            <p:cNvGrpSpPr/>
            <p:nvPr/>
          </p:nvGrpSpPr>
          <p:grpSpPr>
            <a:xfrm>
              <a:off x="12376667" y="1561271"/>
              <a:ext cx="432366" cy="400866"/>
              <a:chOff x="4194000" y="3132025"/>
              <a:chExt cx="747650" cy="693181"/>
            </a:xfrm>
          </p:grpSpPr>
          <p:sp>
            <p:nvSpPr>
              <p:cNvPr id="1214" name="Google Shape;1214;p39"/>
              <p:cNvSpPr/>
              <p:nvPr/>
            </p:nvSpPr>
            <p:spPr>
              <a:xfrm>
                <a:off x="4201307" y="3214581"/>
                <a:ext cx="639675" cy="610625"/>
              </a:xfrm>
              <a:custGeom>
                <a:avLst/>
                <a:gdLst/>
                <a:ahLst/>
                <a:cxnLst/>
                <a:rect l="l" t="t" r="r" b="b"/>
                <a:pathLst>
                  <a:path w="25587" h="24425" extrusionOk="0">
                    <a:moveTo>
                      <a:pt x="14229" y="0"/>
                    </a:moveTo>
                    <a:cubicBezTo>
                      <a:pt x="13393" y="0"/>
                      <a:pt x="12519" y="475"/>
                      <a:pt x="11872" y="2002"/>
                    </a:cubicBezTo>
                    <a:cubicBezTo>
                      <a:pt x="11872" y="2002"/>
                      <a:pt x="10967" y="1671"/>
                      <a:pt x="9922" y="1671"/>
                    </a:cubicBezTo>
                    <a:cubicBezTo>
                      <a:pt x="8521" y="1671"/>
                      <a:pt x="6867" y="2265"/>
                      <a:pt x="6793" y="5043"/>
                    </a:cubicBezTo>
                    <a:cubicBezTo>
                      <a:pt x="6793" y="5043"/>
                      <a:pt x="6366" y="4930"/>
                      <a:pt x="5828" y="4930"/>
                    </a:cubicBezTo>
                    <a:cubicBezTo>
                      <a:pt x="4639" y="4930"/>
                      <a:pt x="2908" y="5482"/>
                      <a:pt x="4044" y="9022"/>
                    </a:cubicBezTo>
                    <a:cubicBezTo>
                      <a:pt x="2750" y="9022"/>
                      <a:pt x="421" y="9022"/>
                      <a:pt x="98" y="11092"/>
                    </a:cubicBezTo>
                    <a:cubicBezTo>
                      <a:pt x="1" y="11739"/>
                      <a:pt x="162" y="12386"/>
                      <a:pt x="518" y="12935"/>
                    </a:cubicBezTo>
                    <a:cubicBezTo>
                      <a:pt x="809" y="13453"/>
                      <a:pt x="1197" y="13938"/>
                      <a:pt x="1618" y="14359"/>
                    </a:cubicBezTo>
                    <a:lnTo>
                      <a:pt x="1812" y="14585"/>
                    </a:lnTo>
                    <a:lnTo>
                      <a:pt x="1844" y="14618"/>
                    </a:lnTo>
                    <a:lnTo>
                      <a:pt x="2071" y="14844"/>
                    </a:lnTo>
                    <a:cubicBezTo>
                      <a:pt x="2621" y="15361"/>
                      <a:pt x="3203" y="15847"/>
                      <a:pt x="3817" y="16300"/>
                    </a:cubicBezTo>
                    <a:lnTo>
                      <a:pt x="4141" y="16494"/>
                    </a:lnTo>
                    <a:lnTo>
                      <a:pt x="4173" y="16526"/>
                    </a:lnTo>
                    <a:lnTo>
                      <a:pt x="4464" y="16752"/>
                    </a:lnTo>
                    <a:lnTo>
                      <a:pt x="4529" y="16785"/>
                    </a:lnTo>
                    <a:lnTo>
                      <a:pt x="4852" y="16979"/>
                    </a:lnTo>
                    <a:lnTo>
                      <a:pt x="4885" y="17011"/>
                    </a:lnTo>
                    <a:lnTo>
                      <a:pt x="5208" y="17205"/>
                    </a:lnTo>
                    <a:cubicBezTo>
                      <a:pt x="5694" y="17529"/>
                      <a:pt x="6179" y="17787"/>
                      <a:pt x="6696" y="18079"/>
                    </a:cubicBezTo>
                    <a:lnTo>
                      <a:pt x="6729" y="18111"/>
                    </a:lnTo>
                    <a:lnTo>
                      <a:pt x="7052" y="18273"/>
                    </a:lnTo>
                    <a:lnTo>
                      <a:pt x="7149" y="18305"/>
                    </a:lnTo>
                    <a:lnTo>
                      <a:pt x="7440" y="18467"/>
                    </a:lnTo>
                    <a:lnTo>
                      <a:pt x="7570" y="18531"/>
                    </a:lnTo>
                    <a:lnTo>
                      <a:pt x="7861" y="18661"/>
                    </a:lnTo>
                    <a:lnTo>
                      <a:pt x="7990" y="18758"/>
                    </a:lnTo>
                    <a:lnTo>
                      <a:pt x="8281" y="18887"/>
                    </a:lnTo>
                    <a:lnTo>
                      <a:pt x="8411" y="18952"/>
                    </a:lnTo>
                    <a:lnTo>
                      <a:pt x="8702" y="19081"/>
                    </a:lnTo>
                    <a:lnTo>
                      <a:pt x="8831" y="19146"/>
                    </a:lnTo>
                    <a:cubicBezTo>
                      <a:pt x="9155" y="19275"/>
                      <a:pt x="9510" y="19405"/>
                      <a:pt x="9834" y="19534"/>
                    </a:cubicBezTo>
                    <a:lnTo>
                      <a:pt x="9963" y="19599"/>
                    </a:lnTo>
                    <a:lnTo>
                      <a:pt x="10222" y="19696"/>
                    </a:lnTo>
                    <a:lnTo>
                      <a:pt x="10416" y="19761"/>
                    </a:lnTo>
                    <a:lnTo>
                      <a:pt x="10675" y="19858"/>
                    </a:lnTo>
                    <a:lnTo>
                      <a:pt x="10869" y="19922"/>
                    </a:lnTo>
                    <a:lnTo>
                      <a:pt x="11095" y="20019"/>
                    </a:lnTo>
                    <a:lnTo>
                      <a:pt x="11322" y="20084"/>
                    </a:lnTo>
                    <a:lnTo>
                      <a:pt x="11548" y="20181"/>
                    </a:lnTo>
                    <a:lnTo>
                      <a:pt x="11775" y="20246"/>
                    </a:lnTo>
                    <a:lnTo>
                      <a:pt x="11969" y="20310"/>
                    </a:lnTo>
                    <a:lnTo>
                      <a:pt x="12228" y="20375"/>
                    </a:lnTo>
                    <a:lnTo>
                      <a:pt x="12422" y="20440"/>
                    </a:lnTo>
                    <a:lnTo>
                      <a:pt x="12680" y="20505"/>
                    </a:lnTo>
                    <a:lnTo>
                      <a:pt x="12874" y="20569"/>
                    </a:lnTo>
                    <a:lnTo>
                      <a:pt x="13295" y="20666"/>
                    </a:lnTo>
                    <a:lnTo>
                      <a:pt x="13424" y="20699"/>
                    </a:lnTo>
                    <a:lnTo>
                      <a:pt x="13651" y="20763"/>
                    </a:lnTo>
                    <a:cubicBezTo>
                      <a:pt x="13327" y="22219"/>
                      <a:pt x="13230" y="23416"/>
                      <a:pt x="13715" y="23998"/>
                    </a:cubicBezTo>
                    <a:cubicBezTo>
                      <a:pt x="13970" y="24295"/>
                      <a:pt x="14487" y="24425"/>
                      <a:pt x="15150" y="24425"/>
                    </a:cubicBezTo>
                    <a:cubicBezTo>
                      <a:pt x="15500" y="24425"/>
                      <a:pt x="15890" y="24388"/>
                      <a:pt x="16303" y="24321"/>
                    </a:cubicBezTo>
                    <a:lnTo>
                      <a:pt x="16788" y="24224"/>
                    </a:lnTo>
                    <a:lnTo>
                      <a:pt x="16853" y="24224"/>
                    </a:lnTo>
                    <a:lnTo>
                      <a:pt x="17274" y="24127"/>
                    </a:lnTo>
                    <a:lnTo>
                      <a:pt x="17371" y="24095"/>
                    </a:lnTo>
                    <a:cubicBezTo>
                      <a:pt x="17694" y="23998"/>
                      <a:pt x="18050" y="23901"/>
                      <a:pt x="18406" y="23772"/>
                    </a:cubicBezTo>
                    <a:lnTo>
                      <a:pt x="18503" y="23739"/>
                    </a:lnTo>
                    <a:lnTo>
                      <a:pt x="18956" y="23577"/>
                    </a:lnTo>
                    <a:lnTo>
                      <a:pt x="19053" y="23545"/>
                    </a:lnTo>
                    <a:lnTo>
                      <a:pt x="19570" y="23351"/>
                    </a:lnTo>
                    <a:lnTo>
                      <a:pt x="19635" y="23319"/>
                    </a:lnTo>
                    <a:lnTo>
                      <a:pt x="20088" y="23157"/>
                    </a:lnTo>
                    <a:lnTo>
                      <a:pt x="20217" y="23092"/>
                    </a:lnTo>
                    <a:lnTo>
                      <a:pt x="20670" y="22898"/>
                    </a:lnTo>
                    <a:lnTo>
                      <a:pt x="20702" y="22898"/>
                    </a:lnTo>
                    <a:lnTo>
                      <a:pt x="21188" y="22639"/>
                    </a:lnTo>
                    <a:lnTo>
                      <a:pt x="21285" y="22575"/>
                    </a:lnTo>
                    <a:lnTo>
                      <a:pt x="21673" y="22413"/>
                    </a:lnTo>
                    <a:lnTo>
                      <a:pt x="21770" y="22348"/>
                    </a:lnTo>
                    <a:lnTo>
                      <a:pt x="22190" y="22090"/>
                    </a:lnTo>
                    <a:lnTo>
                      <a:pt x="22255" y="22057"/>
                    </a:lnTo>
                    <a:lnTo>
                      <a:pt x="22611" y="21831"/>
                    </a:lnTo>
                    <a:lnTo>
                      <a:pt x="22708" y="21766"/>
                    </a:lnTo>
                    <a:lnTo>
                      <a:pt x="22999" y="21572"/>
                    </a:lnTo>
                    <a:lnTo>
                      <a:pt x="23064" y="21507"/>
                    </a:lnTo>
                    <a:cubicBezTo>
                      <a:pt x="23161" y="21443"/>
                      <a:pt x="23290" y="21346"/>
                      <a:pt x="23387" y="21249"/>
                    </a:cubicBezTo>
                    <a:lnTo>
                      <a:pt x="23452" y="21216"/>
                    </a:lnTo>
                    <a:lnTo>
                      <a:pt x="23646" y="21022"/>
                    </a:lnTo>
                    <a:lnTo>
                      <a:pt x="23711" y="20925"/>
                    </a:lnTo>
                    <a:cubicBezTo>
                      <a:pt x="23808" y="20860"/>
                      <a:pt x="23872" y="20763"/>
                      <a:pt x="23937" y="20699"/>
                    </a:cubicBezTo>
                    <a:cubicBezTo>
                      <a:pt x="24552" y="19922"/>
                      <a:pt x="23419" y="18661"/>
                      <a:pt x="21770" y="17367"/>
                    </a:cubicBezTo>
                    <a:lnTo>
                      <a:pt x="21802" y="17302"/>
                    </a:lnTo>
                    <a:cubicBezTo>
                      <a:pt x="21964" y="16946"/>
                      <a:pt x="22126" y="16591"/>
                      <a:pt x="22287" y="16202"/>
                    </a:cubicBezTo>
                    <a:lnTo>
                      <a:pt x="22287" y="16170"/>
                    </a:lnTo>
                    <a:lnTo>
                      <a:pt x="22546" y="15620"/>
                    </a:lnTo>
                    <a:lnTo>
                      <a:pt x="22546" y="15588"/>
                    </a:lnTo>
                    <a:lnTo>
                      <a:pt x="22805" y="15006"/>
                    </a:lnTo>
                    <a:lnTo>
                      <a:pt x="22805" y="14973"/>
                    </a:lnTo>
                    <a:cubicBezTo>
                      <a:pt x="23064" y="14391"/>
                      <a:pt x="23322" y="13744"/>
                      <a:pt x="23581" y="13097"/>
                    </a:cubicBezTo>
                    <a:cubicBezTo>
                      <a:pt x="23646" y="12903"/>
                      <a:pt x="23743" y="12677"/>
                      <a:pt x="23808" y="12483"/>
                    </a:cubicBezTo>
                    <a:lnTo>
                      <a:pt x="23808" y="12450"/>
                    </a:lnTo>
                    <a:cubicBezTo>
                      <a:pt x="24131" y="11577"/>
                      <a:pt x="24455" y="10704"/>
                      <a:pt x="24681" y="9830"/>
                    </a:cubicBezTo>
                    <a:cubicBezTo>
                      <a:pt x="24746" y="9604"/>
                      <a:pt x="24810" y="9410"/>
                      <a:pt x="24875" y="9183"/>
                    </a:cubicBezTo>
                    <a:cubicBezTo>
                      <a:pt x="25360" y="7243"/>
                      <a:pt x="25587" y="5463"/>
                      <a:pt x="25199" y="4137"/>
                    </a:cubicBezTo>
                    <a:cubicBezTo>
                      <a:pt x="25069" y="3555"/>
                      <a:pt x="24778" y="3070"/>
                      <a:pt x="24358" y="2682"/>
                    </a:cubicBezTo>
                    <a:cubicBezTo>
                      <a:pt x="24260" y="2585"/>
                      <a:pt x="24131" y="2488"/>
                      <a:pt x="24002" y="2423"/>
                    </a:cubicBezTo>
                    <a:cubicBezTo>
                      <a:pt x="23423" y="2081"/>
                      <a:pt x="22739" y="1910"/>
                      <a:pt x="22051" y="1910"/>
                    </a:cubicBezTo>
                    <a:cubicBezTo>
                      <a:pt x="21892" y="1910"/>
                      <a:pt x="21733" y="1919"/>
                      <a:pt x="21576" y="1938"/>
                    </a:cubicBezTo>
                    <a:cubicBezTo>
                      <a:pt x="21576" y="1938"/>
                      <a:pt x="20498" y="174"/>
                      <a:pt x="18957" y="174"/>
                    </a:cubicBezTo>
                    <a:cubicBezTo>
                      <a:pt x="18330" y="174"/>
                      <a:pt x="17625" y="467"/>
                      <a:pt x="16885" y="1291"/>
                    </a:cubicBezTo>
                    <a:cubicBezTo>
                      <a:pt x="16885" y="1291"/>
                      <a:pt x="15608" y="0"/>
                      <a:pt x="14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a:off x="4518375" y="3515325"/>
                <a:ext cx="330775" cy="283450"/>
              </a:xfrm>
              <a:custGeom>
                <a:avLst/>
                <a:gdLst/>
                <a:ahLst/>
                <a:cxnLst/>
                <a:rect l="l" t="t" r="r" b="b"/>
                <a:pathLst>
                  <a:path w="13231" h="11338" extrusionOk="0">
                    <a:moveTo>
                      <a:pt x="2524" y="0"/>
                    </a:moveTo>
                    <a:lnTo>
                      <a:pt x="2524" y="0"/>
                    </a:lnTo>
                    <a:cubicBezTo>
                      <a:pt x="3009" y="3364"/>
                      <a:pt x="1" y="9381"/>
                      <a:pt x="1327" y="10901"/>
                    </a:cubicBezTo>
                    <a:cubicBezTo>
                      <a:pt x="1592" y="11205"/>
                      <a:pt x="2097" y="11337"/>
                      <a:pt x="2748" y="11337"/>
                    </a:cubicBezTo>
                    <a:cubicBezTo>
                      <a:pt x="5351" y="11337"/>
                      <a:pt x="10293" y="9226"/>
                      <a:pt x="11613" y="7569"/>
                    </a:cubicBezTo>
                    <a:cubicBezTo>
                      <a:pt x="13230" y="5532"/>
                      <a:pt x="2524" y="1"/>
                      <a:pt x="25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a:off x="4582275" y="3515325"/>
                <a:ext cx="266875" cy="280625"/>
              </a:xfrm>
              <a:custGeom>
                <a:avLst/>
                <a:gdLst/>
                <a:ahLst/>
                <a:cxnLst/>
                <a:rect l="l" t="t" r="r" b="b"/>
                <a:pathLst>
                  <a:path w="10675" h="11225" extrusionOk="0">
                    <a:moveTo>
                      <a:pt x="0" y="0"/>
                    </a:moveTo>
                    <a:lnTo>
                      <a:pt x="0" y="0"/>
                    </a:lnTo>
                    <a:cubicBezTo>
                      <a:pt x="65" y="486"/>
                      <a:pt x="65" y="1003"/>
                      <a:pt x="0" y="1521"/>
                    </a:cubicBezTo>
                    <a:cubicBezTo>
                      <a:pt x="3008" y="3235"/>
                      <a:pt x="8313" y="6567"/>
                      <a:pt x="7149" y="8055"/>
                    </a:cubicBezTo>
                    <a:cubicBezTo>
                      <a:pt x="6275" y="9154"/>
                      <a:pt x="3752" y="10481"/>
                      <a:pt x="1359" y="11225"/>
                    </a:cubicBezTo>
                    <a:cubicBezTo>
                      <a:pt x="4076" y="10772"/>
                      <a:pt x="7925" y="8993"/>
                      <a:pt x="9057" y="7569"/>
                    </a:cubicBezTo>
                    <a:cubicBezTo>
                      <a:pt x="10674" y="5532"/>
                      <a:pt x="1" y="1"/>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a:off x="4194000" y="3187100"/>
                <a:ext cx="747650" cy="529700"/>
              </a:xfrm>
              <a:custGeom>
                <a:avLst/>
                <a:gdLst/>
                <a:ahLst/>
                <a:cxnLst/>
                <a:rect l="l" t="t" r="r" b="b"/>
                <a:pathLst>
                  <a:path w="29906" h="21188" extrusionOk="0">
                    <a:moveTo>
                      <a:pt x="14775" y="0"/>
                    </a:moveTo>
                    <a:cubicBezTo>
                      <a:pt x="13934" y="0"/>
                      <a:pt x="13053" y="475"/>
                      <a:pt x="12393" y="2002"/>
                    </a:cubicBezTo>
                    <a:cubicBezTo>
                      <a:pt x="12393" y="2002"/>
                      <a:pt x="11489" y="1671"/>
                      <a:pt x="10443" y="1671"/>
                    </a:cubicBezTo>
                    <a:cubicBezTo>
                      <a:pt x="9043" y="1671"/>
                      <a:pt x="7389" y="2265"/>
                      <a:pt x="7315" y="5043"/>
                    </a:cubicBezTo>
                    <a:cubicBezTo>
                      <a:pt x="7315" y="5043"/>
                      <a:pt x="6888" y="4930"/>
                      <a:pt x="6349" y="4930"/>
                    </a:cubicBezTo>
                    <a:cubicBezTo>
                      <a:pt x="5160" y="4930"/>
                      <a:pt x="3430" y="5481"/>
                      <a:pt x="4566" y="9021"/>
                    </a:cubicBezTo>
                    <a:cubicBezTo>
                      <a:pt x="3272" y="9021"/>
                      <a:pt x="943" y="9021"/>
                      <a:pt x="619" y="11092"/>
                    </a:cubicBezTo>
                    <a:cubicBezTo>
                      <a:pt x="1" y="14901"/>
                      <a:pt x="10863" y="21188"/>
                      <a:pt x="17326" y="21188"/>
                    </a:cubicBezTo>
                    <a:cubicBezTo>
                      <a:pt x="19315" y="21188"/>
                      <a:pt x="20887" y="20592"/>
                      <a:pt x="21580" y="19146"/>
                    </a:cubicBezTo>
                    <a:cubicBezTo>
                      <a:pt x="23774" y="14567"/>
                      <a:pt x="29906" y="1894"/>
                      <a:pt x="22679" y="1894"/>
                    </a:cubicBezTo>
                    <a:cubicBezTo>
                      <a:pt x="22554" y="1894"/>
                      <a:pt x="22425" y="1897"/>
                      <a:pt x="22291" y="1905"/>
                    </a:cubicBezTo>
                    <a:cubicBezTo>
                      <a:pt x="22291" y="1905"/>
                      <a:pt x="21140" y="153"/>
                      <a:pt x="19560" y="153"/>
                    </a:cubicBezTo>
                    <a:cubicBezTo>
                      <a:pt x="18909" y="153"/>
                      <a:pt x="18185" y="451"/>
                      <a:pt x="17439" y="1291"/>
                    </a:cubicBezTo>
                    <a:cubicBezTo>
                      <a:pt x="17439" y="1291"/>
                      <a:pt x="16162" y="0"/>
                      <a:pt x="147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a:off x="4672550" y="3178100"/>
                <a:ext cx="82800" cy="499050"/>
              </a:xfrm>
              <a:custGeom>
                <a:avLst/>
                <a:gdLst/>
                <a:ahLst/>
                <a:cxnLst/>
                <a:rect l="l" t="t" r="r" b="b"/>
                <a:pathLst>
                  <a:path w="3312" h="19962" extrusionOk="0">
                    <a:moveTo>
                      <a:pt x="1467" y="1"/>
                    </a:moveTo>
                    <a:cubicBezTo>
                      <a:pt x="1467" y="1"/>
                      <a:pt x="1" y="19962"/>
                      <a:pt x="1214" y="19962"/>
                    </a:cubicBezTo>
                    <a:cubicBezTo>
                      <a:pt x="1223" y="19962"/>
                      <a:pt x="1232" y="19961"/>
                      <a:pt x="1241" y="19959"/>
                    </a:cubicBezTo>
                    <a:cubicBezTo>
                      <a:pt x="2535" y="19635"/>
                      <a:pt x="3117" y="2265"/>
                      <a:pt x="3117" y="2265"/>
                    </a:cubicBezTo>
                    <a:lnTo>
                      <a:pt x="3311" y="130"/>
                    </a:lnTo>
                    <a:lnTo>
                      <a:pt x="146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a:off x="4545875" y="3132025"/>
                <a:ext cx="154475" cy="553275"/>
              </a:xfrm>
              <a:custGeom>
                <a:avLst/>
                <a:gdLst/>
                <a:ahLst/>
                <a:cxnLst/>
                <a:rect l="l" t="t" r="r" b="b"/>
                <a:pathLst>
                  <a:path w="6179" h="22131" extrusionOk="0">
                    <a:moveTo>
                      <a:pt x="0" y="0"/>
                    </a:moveTo>
                    <a:cubicBezTo>
                      <a:pt x="1" y="1"/>
                      <a:pt x="3848" y="22130"/>
                      <a:pt x="5017" y="22130"/>
                    </a:cubicBezTo>
                    <a:cubicBezTo>
                      <a:pt x="5027" y="22130"/>
                      <a:pt x="5037" y="22128"/>
                      <a:pt x="5046" y="22125"/>
                    </a:cubicBezTo>
                    <a:cubicBezTo>
                      <a:pt x="6179" y="21705"/>
                      <a:pt x="3364" y="3494"/>
                      <a:pt x="3364" y="3494"/>
                    </a:cubicBezTo>
                    <a:lnTo>
                      <a:pt x="2265" y="906"/>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9"/>
              <p:cNvSpPr/>
              <p:nvPr/>
            </p:nvSpPr>
            <p:spPr>
              <a:xfrm>
                <a:off x="4390600" y="3195900"/>
                <a:ext cx="269325" cy="499000"/>
              </a:xfrm>
              <a:custGeom>
                <a:avLst/>
                <a:gdLst/>
                <a:ahLst/>
                <a:cxnLst/>
                <a:rect l="l" t="t" r="r" b="b"/>
                <a:pathLst>
                  <a:path w="10773" h="19960" extrusionOk="0">
                    <a:moveTo>
                      <a:pt x="1" y="1"/>
                    </a:moveTo>
                    <a:cubicBezTo>
                      <a:pt x="1" y="1"/>
                      <a:pt x="9403" y="19959"/>
                      <a:pt x="10117" y="19959"/>
                    </a:cubicBezTo>
                    <a:cubicBezTo>
                      <a:pt x="10120" y="19959"/>
                      <a:pt x="10123" y="19959"/>
                      <a:pt x="10125" y="19958"/>
                    </a:cubicBezTo>
                    <a:cubicBezTo>
                      <a:pt x="10772" y="19797"/>
                      <a:pt x="4562" y="1650"/>
                      <a:pt x="4562" y="1650"/>
                    </a:cubicBezTo>
                    <a:lnTo>
                      <a:pt x="4012" y="777"/>
                    </a:lnTo>
                    <a:lnTo>
                      <a:pt x="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9"/>
              <p:cNvSpPr/>
              <p:nvPr/>
            </p:nvSpPr>
            <p:spPr>
              <a:xfrm>
                <a:off x="4288725" y="3274350"/>
                <a:ext cx="350975" cy="414225"/>
              </a:xfrm>
              <a:custGeom>
                <a:avLst/>
                <a:gdLst/>
                <a:ahLst/>
                <a:cxnLst/>
                <a:rect l="l" t="t" r="r" b="b"/>
                <a:pathLst>
                  <a:path w="14039" h="16569" extrusionOk="0">
                    <a:moveTo>
                      <a:pt x="0" y="0"/>
                    </a:moveTo>
                    <a:cubicBezTo>
                      <a:pt x="1" y="1"/>
                      <a:pt x="10561" y="16568"/>
                      <a:pt x="12363" y="16568"/>
                    </a:cubicBezTo>
                    <a:cubicBezTo>
                      <a:pt x="12384" y="16568"/>
                      <a:pt x="12403" y="16566"/>
                      <a:pt x="12421" y="16562"/>
                    </a:cubicBezTo>
                    <a:cubicBezTo>
                      <a:pt x="14039" y="16173"/>
                      <a:pt x="3526" y="1553"/>
                      <a:pt x="3526" y="1553"/>
                    </a:cubicBez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4210275" y="3394825"/>
                <a:ext cx="342900" cy="272775"/>
              </a:xfrm>
              <a:custGeom>
                <a:avLst/>
                <a:gdLst/>
                <a:ahLst/>
                <a:cxnLst/>
                <a:rect l="l" t="t" r="r" b="b"/>
                <a:pathLst>
                  <a:path w="13716" h="10911" extrusionOk="0">
                    <a:moveTo>
                      <a:pt x="1780" y="1"/>
                    </a:moveTo>
                    <a:lnTo>
                      <a:pt x="1" y="551"/>
                    </a:lnTo>
                    <a:cubicBezTo>
                      <a:pt x="1" y="551"/>
                      <a:pt x="11268" y="10910"/>
                      <a:pt x="12621" y="10910"/>
                    </a:cubicBezTo>
                    <a:cubicBezTo>
                      <a:pt x="12644" y="10910"/>
                      <a:pt x="12664" y="10907"/>
                      <a:pt x="12680" y="10902"/>
                    </a:cubicBezTo>
                    <a:cubicBezTo>
                      <a:pt x="13716" y="10546"/>
                      <a:pt x="3915" y="712"/>
                      <a:pt x="3915" y="712"/>
                    </a:cubicBezTo>
                    <a:lnTo>
                      <a:pt x="17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4219975" y="3242000"/>
                <a:ext cx="694675" cy="474700"/>
              </a:xfrm>
              <a:custGeom>
                <a:avLst/>
                <a:gdLst/>
                <a:ahLst/>
                <a:cxnLst/>
                <a:rect l="l" t="t" r="r" b="b"/>
                <a:pathLst>
                  <a:path w="27787" h="18988" extrusionOk="0">
                    <a:moveTo>
                      <a:pt x="23258" y="0"/>
                    </a:moveTo>
                    <a:cubicBezTo>
                      <a:pt x="24293" y="3849"/>
                      <a:pt x="20541" y="11613"/>
                      <a:pt x="18924" y="14977"/>
                    </a:cubicBezTo>
                    <a:cubicBezTo>
                      <a:pt x="18234" y="16425"/>
                      <a:pt x="16660" y="17021"/>
                      <a:pt x="14666" y="17021"/>
                    </a:cubicBezTo>
                    <a:cubicBezTo>
                      <a:pt x="10114" y="17021"/>
                      <a:pt x="3375" y="13911"/>
                      <a:pt x="1" y="10739"/>
                    </a:cubicBezTo>
                    <a:lnTo>
                      <a:pt x="1" y="10739"/>
                    </a:lnTo>
                    <a:cubicBezTo>
                      <a:pt x="2091" y="14445"/>
                      <a:pt x="10775" y="18988"/>
                      <a:pt x="16266" y="18988"/>
                    </a:cubicBezTo>
                    <a:cubicBezTo>
                      <a:pt x="18253" y="18988"/>
                      <a:pt x="19821" y="18393"/>
                      <a:pt x="20508" y="16950"/>
                    </a:cubicBezTo>
                    <a:cubicBezTo>
                      <a:pt x="22514" y="12777"/>
                      <a:pt x="27786" y="1909"/>
                      <a:pt x="232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3018C26F-478B-8BBA-4B70-080395568265}"/>
              </a:ext>
            </a:extLst>
          </p:cNvPr>
          <p:cNvPicPr>
            <a:picLocks noChangeAspect="1"/>
          </p:cNvPicPr>
          <p:nvPr/>
        </p:nvPicPr>
        <p:blipFill>
          <a:blip r:embed="rId3"/>
          <a:stretch>
            <a:fillRect/>
          </a:stretch>
        </p:blipFill>
        <p:spPr>
          <a:xfrm>
            <a:off x="387634" y="1501471"/>
            <a:ext cx="4786485" cy="35282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 name="Google Shape;614;p36">
            <a:extLst>
              <a:ext uri="{FF2B5EF4-FFF2-40B4-BE49-F238E27FC236}">
                <a16:creationId xmlns:a16="http://schemas.microsoft.com/office/drawing/2014/main" id="{C92C58B0-E52F-45C1-F313-6C3C81402FBD}"/>
              </a:ext>
            </a:extLst>
          </p:cNvPr>
          <p:cNvSpPr>
            <a:spLocks noChangeArrowheads="1"/>
          </p:cNvSpPr>
          <p:nvPr/>
        </p:nvSpPr>
        <p:spPr bwMode="auto">
          <a:xfrm>
            <a:off x="5350855" y="1725283"/>
            <a:ext cx="3615345" cy="1164566"/>
          </a:xfrm>
          <a:prstGeom prst="roundRect">
            <a:avLst>
              <a:gd name="adj" fmla="val 19391"/>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2400" b="1" dirty="0">
                <a:solidFill>
                  <a:schemeClr val="accent6">
                    <a:lumMod val="50000"/>
                  </a:schemeClr>
                </a:solidFill>
                <a:latin typeface="Calibri" panose="020F0502020204030204" pitchFamily="34" charset="0"/>
                <a:cs typeface="Calibri" panose="020F0502020204030204" pitchFamily="34" charset="0"/>
              </a:rPr>
              <a:t>Trên Trái Đất có mấy đại dương? Đó là những đại dương nào.</a:t>
            </a:r>
            <a:endParaRPr lang="en-US" altLang="en-US" sz="2400" b="1" dirty="0">
              <a:solidFill>
                <a:schemeClr val="accent6">
                  <a:lumMod val="50000"/>
                </a:schemeClr>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D1959B6B-6A7C-05B6-5677-EB40AEB7D4E9}"/>
              </a:ext>
            </a:extLst>
          </p:cNvPr>
          <p:cNvSpPr/>
          <p:nvPr/>
        </p:nvSpPr>
        <p:spPr>
          <a:xfrm>
            <a:off x="5350855" y="3131389"/>
            <a:ext cx="3615345" cy="187607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100" dirty="0">
                <a:solidFill>
                  <a:srgbClr val="FF0000"/>
                </a:solidFill>
                <a:latin typeface="Cambria" panose="02040503050406030204" pitchFamily="18" charset="0"/>
                <a:ea typeface="Cambria" panose="02040503050406030204" pitchFamily="18" charset="0"/>
              </a:rPr>
              <a:t>Trên trái đất có 5 đại dương gồm: </a:t>
            </a:r>
            <a:r>
              <a:rPr lang="vi-VN" sz="2100" b="1" dirty="0">
                <a:solidFill>
                  <a:srgbClr val="FF0000"/>
                </a:solidFill>
                <a:latin typeface="Cambria" panose="02040503050406030204" pitchFamily="18" charset="0"/>
                <a:ea typeface="Cambria" panose="02040503050406030204" pitchFamily="18" charset="0"/>
              </a:rPr>
              <a:t>Thái Bình Dương, Đại Tây Dương, Ấn Độ Dương, Bắc Băng Dương và Nam Đại Dương.</a:t>
            </a:r>
            <a:endParaRPr lang="en-US" sz="2100" b="1" dirty="0">
              <a:solidFill>
                <a:srgbClr val="FF0000"/>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77"/>
                                        </p:tgtEl>
                                        <p:attrNameLst>
                                          <p:attrName>style.visibility</p:attrName>
                                        </p:attrNameLst>
                                      </p:cBhvr>
                                      <p:to>
                                        <p:strVal val="visible"/>
                                      </p:to>
                                    </p:set>
                                    <p:animEffect transition="in" filter="wipe(down)">
                                      <p:cBhvr>
                                        <p:cTn id="10" dur="500"/>
                                        <p:tgtEl>
                                          <p:spTgt spid="1177"/>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 grpId="0"/>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2704878443"/>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Thái Bình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37" t="1172" r="51254" b="57568"/>
          <a:stretch/>
        </p:blipFill>
        <p:spPr bwMode="auto">
          <a:xfrm>
            <a:off x="5182347" y="2014290"/>
            <a:ext cx="3647921" cy="3099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0" y="201632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370116" y="47207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53554" y="7765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34477" y="789912"/>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0" y="3387694"/>
            <a:ext cx="584200" cy="358805"/>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1" name="Notched Right Arrow 20">
            <a:extLst>
              <a:ext uri="{FF2B5EF4-FFF2-40B4-BE49-F238E27FC236}">
                <a16:creationId xmlns:a16="http://schemas.microsoft.com/office/drawing/2014/main" id="{C6D4E27F-DE21-D543-9EB9-828ADAB385A3}"/>
              </a:ext>
            </a:extLst>
          </p:cNvPr>
          <p:cNvSpPr/>
          <p:nvPr/>
        </p:nvSpPr>
        <p:spPr>
          <a:xfrm flipH="1">
            <a:off x="4313195" y="3102866"/>
            <a:ext cx="543005" cy="284829"/>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197151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1"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32" presetClass="emph" presetSubtype="0" repeatCount="indefinite" fill="hold" grpId="0" nodeType="withEffect">
                                  <p:stCondLst>
                                    <p:cond delay="0"/>
                                  </p:stCondLst>
                                  <p:childTnLst>
                                    <p:animRot by="120000">
                                      <p:cBhvr>
                                        <p:cTn id="12" dur="100" fill="hold">
                                          <p:stCondLst>
                                            <p:cond delay="0"/>
                                          </p:stCondLst>
                                        </p:cTn>
                                        <p:tgtEl>
                                          <p:spTgt spid="20"/>
                                        </p:tgtEl>
                                        <p:attrNameLst>
                                          <p:attrName>r</p:attrName>
                                        </p:attrNameLst>
                                      </p:cBhvr>
                                    </p:animRot>
                                    <p:animRot by="-240000">
                                      <p:cBhvr>
                                        <p:cTn id="13" dur="200" fill="hold">
                                          <p:stCondLst>
                                            <p:cond delay="200"/>
                                          </p:stCondLst>
                                        </p:cTn>
                                        <p:tgtEl>
                                          <p:spTgt spid="20"/>
                                        </p:tgtEl>
                                        <p:attrNameLst>
                                          <p:attrName>r</p:attrName>
                                        </p:attrNameLst>
                                      </p:cBhvr>
                                    </p:animRot>
                                    <p:animRot by="240000">
                                      <p:cBhvr>
                                        <p:cTn id="14" dur="200" fill="hold">
                                          <p:stCondLst>
                                            <p:cond delay="400"/>
                                          </p:stCondLst>
                                        </p:cTn>
                                        <p:tgtEl>
                                          <p:spTgt spid="20"/>
                                        </p:tgtEl>
                                        <p:attrNameLst>
                                          <p:attrName>r</p:attrName>
                                        </p:attrNameLst>
                                      </p:cBhvr>
                                    </p:animRot>
                                    <p:animRot by="-240000">
                                      <p:cBhvr>
                                        <p:cTn id="15" dur="200" fill="hold">
                                          <p:stCondLst>
                                            <p:cond delay="600"/>
                                          </p:stCondLst>
                                        </p:cTn>
                                        <p:tgtEl>
                                          <p:spTgt spid="20"/>
                                        </p:tgtEl>
                                        <p:attrNameLst>
                                          <p:attrName>r</p:attrName>
                                        </p:attrNameLst>
                                      </p:cBhvr>
                                    </p:animRot>
                                    <p:animRot by="120000">
                                      <p:cBhvr>
                                        <p:cTn id="16" dur="200" fill="hold">
                                          <p:stCondLst>
                                            <p:cond delay="800"/>
                                          </p:stCondLst>
                                        </p:cTn>
                                        <p:tgtEl>
                                          <p:spTgt spid="20"/>
                                        </p:tgtEl>
                                        <p:attrNameLst>
                                          <p:attrName>r</p:attrName>
                                        </p:attrNameLst>
                                      </p:cBhvr>
                                    </p:animRot>
                                  </p:childTnLst>
                                </p:cTn>
                              </p:par>
                              <p:par>
                                <p:cTn id="17" presetID="32" presetClass="emph" presetSubtype="0" repeatCount="indefinite" fill="hold" grpId="0" nodeType="withEffect">
                                  <p:stCondLst>
                                    <p:cond delay="0"/>
                                  </p:stCondLst>
                                  <p:childTnLst>
                                    <p:animRot by="120000">
                                      <p:cBhvr>
                                        <p:cTn id="18" dur="100" fill="hold">
                                          <p:stCondLst>
                                            <p:cond delay="0"/>
                                          </p:stCondLst>
                                        </p:cTn>
                                        <p:tgtEl>
                                          <p:spTgt spid="21"/>
                                        </p:tgtEl>
                                        <p:attrNameLst>
                                          <p:attrName>r</p:attrName>
                                        </p:attrNameLst>
                                      </p:cBhvr>
                                    </p:animRot>
                                    <p:animRot by="-240000">
                                      <p:cBhvr>
                                        <p:cTn id="19" dur="200" fill="hold">
                                          <p:stCondLst>
                                            <p:cond delay="200"/>
                                          </p:stCondLst>
                                        </p:cTn>
                                        <p:tgtEl>
                                          <p:spTgt spid="21"/>
                                        </p:tgtEl>
                                        <p:attrNameLst>
                                          <p:attrName>r</p:attrName>
                                        </p:attrNameLst>
                                      </p:cBhvr>
                                    </p:animRot>
                                    <p:animRot by="240000">
                                      <p:cBhvr>
                                        <p:cTn id="20" dur="200" fill="hold">
                                          <p:stCondLst>
                                            <p:cond delay="400"/>
                                          </p:stCondLst>
                                        </p:cTn>
                                        <p:tgtEl>
                                          <p:spTgt spid="21"/>
                                        </p:tgtEl>
                                        <p:attrNameLst>
                                          <p:attrName>r</p:attrName>
                                        </p:attrNameLst>
                                      </p:cBhvr>
                                    </p:animRot>
                                    <p:animRot by="-240000">
                                      <p:cBhvr>
                                        <p:cTn id="21" dur="200" fill="hold">
                                          <p:stCondLst>
                                            <p:cond delay="600"/>
                                          </p:stCondLst>
                                        </p:cTn>
                                        <p:tgtEl>
                                          <p:spTgt spid="21"/>
                                        </p:tgtEl>
                                        <p:attrNameLst>
                                          <p:attrName>r</p:attrName>
                                        </p:attrNameLst>
                                      </p:cBhvr>
                                    </p:animRot>
                                    <p:animRot by="120000">
                                      <p:cBhvr>
                                        <p:cTn id="22" dur="200" fill="hold">
                                          <p:stCondLst>
                                            <p:cond delay="800"/>
                                          </p:stCondLst>
                                        </p:cTn>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1000" fill="hold"/>
                                        <p:tgtEl>
                                          <p:spTgt spid="18"/>
                                        </p:tgtEl>
                                        <p:attrNameLst>
                                          <p:attrName>ppt_w</p:attrName>
                                        </p:attrNameLst>
                                      </p:cBhvr>
                                      <p:tavLst>
                                        <p:tav tm="0">
                                          <p:val>
                                            <p:strVal val="#ppt_w*0.70"/>
                                          </p:val>
                                        </p:tav>
                                        <p:tav tm="100000">
                                          <p:val>
                                            <p:strVal val="#ppt_w"/>
                                          </p:val>
                                        </p:tav>
                                      </p:tavLst>
                                    </p:anim>
                                    <p:anim calcmode="lin" valueType="num">
                                      <p:cBhvr>
                                        <p:cTn id="28" dur="1000" fill="hold"/>
                                        <p:tgtEl>
                                          <p:spTgt spid="18"/>
                                        </p:tgtEl>
                                        <p:attrNameLst>
                                          <p:attrName>ppt_h</p:attrName>
                                        </p:attrNameLst>
                                      </p:cBhvr>
                                      <p:tavLst>
                                        <p:tav tm="0">
                                          <p:val>
                                            <p:strVal val="#ppt_h"/>
                                          </p:val>
                                        </p:tav>
                                        <p:tav tm="100000">
                                          <p:val>
                                            <p:strVal val="#ppt_h"/>
                                          </p:val>
                                        </p:tav>
                                      </p:tavLst>
                                    </p:anim>
                                    <p:animEffect transition="in" filter="fade">
                                      <p:cBhvr>
                                        <p:cTn id="29" dur="1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1000" fill="hold"/>
                                        <p:tgtEl>
                                          <p:spTgt spid="19"/>
                                        </p:tgtEl>
                                        <p:attrNameLst>
                                          <p:attrName>ppt_w</p:attrName>
                                        </p:attrNameLst>
                                      </p:cBhvr>
                                      <p:tavLst>
                                        <p:tav tm="0">
                                          <p:val>
                                            <p:strVal val="#ppt_w*0.70"/>
                                          </p:val>
                                        </p:tav>
                                        <p:tav tm="100000">
                                          <p:val>
                                            <p:strVal val="#ppt_w"/>
                                          </p:val>
                                        </p:tav>
                                      </p:tavLst>
                                    </p:anim>
                                    <p:anim calcmode="lin" valueType="num">
                                      <p:cBhvr>
                                        <p:cTn id="35" dur="1000" fill="hold"/>
                                        <p:tgtEl>
                                          <p:spTgt spid="19"/>
                                        </p:tgtEl>
                                        <p:attrNameLst>
                                          <p:attrName>ppt_h</p:attrName>
                                        </p:attrNameLst>
                                      </p:cBhvr>
                                      <p:tavLst>
                                        <p:tav tm="0">
                                          <p:val>
                                            <p:strVal val="#ppt_h"/>
                                          </p:val>
                                        </p:tav>
                                        <p:tav tm="100000">
                                          <p:val>
                                            <p:strVal val="#ppt_h"/>
                                          </p:val>
                                        </p:tav>
                                      </p:tavLst>
                                    </p:anim>
                                    <p:animEffect transition="in" filter="fade">
                                      <p:cBhvr>
                                        <p:cTn id="36"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P spid="21" grpId="0" animBg="1"/>
      <p:bldP spid="21"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3801490371"/>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Ấn Độ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60" t="42072" r="51431" b="15634"/>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42009" y="20081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509816" y="48096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789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Á</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34612" y="814616"/>
            <a:ext cx="3197039" cy="830997"/>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Đại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Tây</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p>
          <a:p>
            <a:pPr algn="just"/>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2553838" y="3611116"/>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090434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2775510891"/>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Đại Tây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713" t="197" r="3278" b="57509"/>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181709" y="19954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370116" y="47969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53554" y="789216"/>
            <a:ext cx="3004456"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Phi, </a:t>
            </a:r>
          </a:p>
          <a:p>
            <a:pPr algn="just"/>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Nam </a:t>
            </a:r>
            <a:r>
              <a:rPr lang="en-US" sz="2400" b="1" dirty="0" err="1">
                <a:solidFill>
                  <a:srgbClr val="002060"/>
                </a:solidFill>
                <a:latin typeface="Calibri" panose="020F0502020204030204" pitchFamily="34" charset="0"/>
                <a:cs typeface="Calibri" panose="020F0502020204030204" pitchFamily="34" charset="0"/>
              </a:rPr>
              <a:t>Cực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châu</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Mĩ</a:t>
            </a:r>
            <a:r>
              <a:rPr lang="en-US" sz="2400" b="1" dirty="0">
                <a:solidFill>
                  <a:srgbClr val="002060"/>
                </a:solidFill>
                <a:latin typeface="Calibri" panose="020F0502020204030204" pitchFamily="34" charset="0"/>
                <a:cs typeface="Calibri" panose="020F0502020204030204"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72712" y="789216"/>
            <a:ext cx="3197039" cy="1200329"/>
          </a:xfrm>
          <a:prstGeom prst="rect">
            <a:avLst/>
          </a:prstGeom>
          <a:noFill/>
        </p:spPr>
        <p:txBody>
          <a:bodyPr wrap="square" rtlCol="0">
            <a:spAutoFit/>
          </a:bodyPr>
          <a:lstStyle/>
          <a:p>
            <a:pPr algn="just"/>
            <a:r>
              <a:rPr lang="en-US" sz="2400" b="1" dirty="0" err="1">
                <a:solidFill>
                  <a:srgbClr val="002060"/>
                </a:solidFill>
                <a:latin typeface="Calibri" panose="020F0502020204030204" pitchFamily="34" charset="0"/>
                <a:cs typeface="Calibri" panose="020F0502020204030204" pitchFamily="34" charset="0"/>
              </a:rPr>
              <a:t>Bắc</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Băng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Ấn</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Độ</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Thái</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Bình</a:t>
            </a:r>
            <a:r>
              <a:rPr lang="en-US" sz="2400" b="1" dirty="0">
                <a:solidFill>
                  <a:srgbClr val="002060"/>
                </a:solidFill>
                <a:latin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cs typeface="Calibri" panose="020F0502020204030204" pitchFamily="34" charset="0"/>
              </a:rPr>
              <a:t>Dương</a:t>
            </a:r>
            <a:r>
              <a:rPr lang="en-US" sz="2400" b="1" dirty="0">
                <a:solidFill>
                  <a:srgbClr val="002060"/>
                </a:solidFill>
                <a:latin typeface="Calibri" panose="020F0502020204030204" pitchFamily="34" charset="0"/>
                <a:cs typeface="Calibri" panose="020F0502020204030204" pitchFamily="34" charset="0"/>
              </a:rPr>
              <a:t>.</a:t>
            </a:r>
          </a:p>
        </p:txBody>
      </p:sp>
      <p:sp>
        <p:nvSpPr>
          <p:cNvPr id="20" name="Notched Right Arrow 19">
            <a:extLst>
              <a:ext uri="{FF2B5EF4-FFF2-40B4-BE49-F238E27FC236}">
                <a16:creationId xmlns:a16="http://schemas.microsoft.com/office/drawing/2014/main" id="{0F38DACC-B59E-0649-8BFC-135BA9F0B9B9}"/>
              </a:ext>
            </a:extLst>
          </p:cNvPr>
          <p:cNvSpPr/>
          <p:nvPr/>
        </p:nvSpPr>
        <p:spPr>
          <a:xfrm>
            <a:off x="1151395" y="3055344"/>
            <a:ext cx="478832" cy="369332"/>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Tree>
    <p:extLst>
      <p:ext uri="{BB962C8B-B14F-4D97-AF65-F5344CB8AC3E}">
        <p14:creationId xmlns:p14="http://schemas.microsoft.com/office/powerpoint/2010/main" val="3666110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1"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20"/>
                                        </p:tgtEl>
                                        <p:attrNameLst>
                                          <p:attrName>r</p:attrName>
                                        </p:attrNameLst>
                                      </p:cBhvr>
                                    </p:animRot>
                                    <p:animRot by="-240000">
                                      <p:cBhvr>
                                        <p:cTn id="10" dur="200" fill="hold">
                                          <p:stCondLst>
                                            <p:cond delay="200"/>
                                          </p:stCondLst>
                                        </p:cTn>
                                        <p:tgtEl>
                                          <p:spTgt spid="20"/>
                                        </p:tgtEl>
                                        <p:attrNameLst>
                                          <p:attrName>r</p:attrName>
                                        </p:attrNameLst>
                                      </p:cBhvr>
                                    </p:animRot>
                                    <p:animRot by="240000">
                                      <p:cBhvr>
                                        <p:cTn id="11" dur="200" fill="hold">
                                          <p:stCondLst>
                                            <p:cond delay="400"/>
                                          </p:stCondLst>
                                        </p:cTn>
                                        <p:tgtEl>
                                          <p:spTgt spid="20"/>
                                        </p:tgtEl>
                                        <p:attrNameLst>
                                          <p:attrName>r</p:attrName>
                                        </p:attrNameLst>
                                      </p:cBhvr>
                                    </p:animRot>
                                    <p:animRot by="-240000">
                                      <p:cBhvr>
                                        <p:cTn id="12" dur="200" fill="hold">
                                          <p:stCondLst>
                                            <p:cond delay="600"/>
                                          </p:stCondLst>
                                        </p:cTn>
                                        <p:tgtEl>
                                          <p:spTgt spid="20"/>
                                        </p:tgtEl>
                                        <p:attrNameLst>
                                          <p:attrName>r</p:attrName>
                                        </p:attrNameLst>
                                      </p:cBhvr>
                                    </p:animRot>
                                    <p:animRot by="120000">
                                      <p:cBhvr>
                                        <p:cTn id="13" dur="200" fill="hold">
                                          <p:stCondLst>
                                            <p:cond delay="800"/>
                                          </p:stCondLst>
                                        </p:cTn>
                                        <p:tgtEl>
                                          <p:spTgt spid="2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0"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A2E61F0D-B531-E048-B7E2-A5995B1C084E}"/>
              </a:ext>
            </a:extLst>
          </p:cNvPr>
          <p:cNvGraphicFramePr>
            <a:graphicFrameLocks noGrp="1"/>
          </p:cNvGraphicFramePr>
          <p:nvPr>
            <p:extLst>
              <p:ext uri="{D42A27DB-BD31-4B8C-83A1-F6EECF244321}">
                <p14:modId xmlns:p14="http://schemas.microsoft.com/office/powerpoint/2010/main" val="1954964464"/>
              </p:ext>
            </p:extLst>
          </p:nvPr>
        </p:nvGraphicFramePr>
        <p:xfrm>
          <a:off x="212483" y="138446"/>
          <a:ext cx="8719034" cy="1837744"/>
        </p:xfrm>
        <a:graphic>
          <a:graphicData uri="http://schemas.openxmlformats.org/drawingml/2006/table">
            <a:tbl>
              <a:tblPr firstRow="1" bandRow="1">
                <a:tableStyleId>{F5AB1C69-6EDB-4FF4-983F-18BD219EF322}</a:tableStyleId>
              </a:tblPr>
              <a:tblGrid>
                <a:gridCol w="2458083">
                  <a:extLst>
                    <a:ext uri="{9D8B030D-6E8A-4147-A177-3AD203B41FA5}">
                      <a16:colId xmlns:a16="http://schemas.microsoft.com/office/drawing/2014/main" val="2340578956"/>
                    </a:ext>
                  </a:extLst>
                </a:gridCol>
                <a:gridCol w="3051810">
                  <a:extLst>
                    <a:ext uri="{9D8B030D-6E8A-4147-A177-3AD203B41FA5}">
                      <a16:colId xmlns:a16="http://schemas.microsoft.com/office/drawing/2014/main" val="1990575916"/>
                    </a:ext>
                  </a:extLst>
                </a:gridCol>
                <a:gridCol w="3209141">
                  <a:extLst>
                    <a:ext uri="{9D8B030D-6E8A-4147-A177-3AD203B41FA5}">
                      <a16:colId xmlns:a16="http://schemas.microsoft.com/office/drawing/2014/main" val="188813773"/>
                    </a:ext>
                  </a:extLst>
                </a:gridCol>
              </a:tblGrid>
              <a:tr h="657984">
                <a:tc>
                  <a:txBody>
                    <a:bodyPr/>
                    <a:lstStyle/>
                    <a:p>
                      <a:pPr algn="ctr">
                        <a:lnSpc>
                          <a:spcPct val="150000"/>
                        </a:lnSpc>
                      </a:pPr>
                      <a:r>
                        <a:rPr lang="x-none" sz="2400" dirty="0">
                          <a:latin typeface="Calibri" panose="020F0502020204030204" pitchFamily="34" charset="0"/>
                          <a:cs typeface="Calibri" panose="020F0502020204030204" pitchFamily="34" charset="0"/>
                        </a:rPr>
                        <a:t>Tên đại dương</a:t>
                      </a:r>
                      <a:endParaRPr lang="x-none" sz="2400" dirty="0">
                        <a:solidFill>
                          <a:schemeClr val="tx1"/>
                        </a:solidFill>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châu lục</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r>
                        <a:rPr lang="x-none" sz="2400" dirty="0">
                          <a:solidFill>
                            <a:srgbClr val="FFFFFF"/>
                          </a:solidFill>
                          <a:latin typeface="Calibri" panose="020F0502020204030204" pitchFamily="34" charset="0"/>
                          <a:cs typeface="Calibri" panose="020F0502020204030204" pitchFamily="34" charset="0"/>
                        </a:rPr>
                        <a:t>Giáp với các đại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179845257"/>
                  </a:ext>
                </a:extLst>
              </a:tr>
              <a:tr h="1179760">
                <a:tc>
                  <a:txBody>
                    <a:bodyPr/>
                    <a:lstStyle/>
                    <a:p>
                      <a:pPr algn="ctr">
                        <a:lnSpc>
                          <a:spcPct val="150000"/>
                        </a:lnSpc>
                      </a:pPr>
                      <a:r>
                        <a:rPr lang="x-none" sz="2400" b="1" dirty="0">
                          <a:solidFill>
                            <a:srgbClr val="002060"/>
                          </a:solidFill>
                          <a:latin typeface="Calibri" panose="020F0502020204030204" pitchFamily="34" charset="0"/>
                          <a:cs typeface="Calibri" panose="020F0502020204030204" pitchFamily="34" charset="0"/>
                        </a:rPr>
                        <a:t>Bắc Băng Dương</a:t>
                      </a: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tc>
                  <a:txBody>
                    <a:bodyPr/>
                    <a:lstStyle/>
                    <a:p>
                      <a:pPr algn="ctr">
                        <a:lnSpc>
                          <a:spcPct val="150000"/>
                        </a:lnSpc>
                      </a:pPr>
                      <a:endParaRPr lang="x-none" sz="2400" dirty="0">
                        <a:latin typeface="Calibri" panose="020F0502020204030204" pitchFamily="34" charset="0"/>
                        <a:cs typeface="Calibri" panose="020F0502020204030204" pitchFamily="34" charset="0"/>
                      </a:endParaRPr>
                    </a:p>
                  </a:txBody>
                  <a:tcPr marL="137160" marR="137160" marT="68580" marB="68580">
                    <a:lnL w="12700" cap="flat" cmpd="sng" algn="ctr">
                      <a:solidFill>
                        <a:schemeClr val="bg1">
                          <a:lumMod val="10000"/>
                        </a:schemeClr>
                      </a:solidFill>
                      <a:prstDash val="solid"/>
                      <a:round/>
                      <a:headEnd type="none" w="med" len="med"/>
                      <a:tailEnd type="none" w="med" len="med"/>
                    </a:lnL>
                    <a:lnR w="12700" cap="flat" cmpd="sng" algn="ctr">
                      <a:solidFill>
                        <a:schemeClr val="bg1">
                          <a:lumMod val="10000"/>
                        </a:schemeClr>
                      </a:solidFill>
                      <a:prstDash val="solid"/>
                      <a:round/>
                      <a:headEnd type="none" w="med" len="med"/>
                      <a:tailEnd type="none" w="med" len="med"/>
                    </a:lnR>
                    <a:lnT w="12700" cap="flat" cmpd="sng" algn="ctr">
                      <a:solidFill>
                        <a:schemeClr val="bg1">
                          <a:lumMod val="10000"/>
                        </a:schemeClr>
                      </a:solidFill>
                      <a:prstDash val="solid"/>
                      <a:round/>
                      <a:headEnd type="none" w="med" len="med"/>
                      <a:tailEnd type="none" w="med" len="med"/>
                    </a:lnT>
                    <a:lnB w="12700" cap="flat" cmpd="sng" algn="ctr">
                      <a:solidFill>
                        <a:schemeClr val="bg1">
                          <a:lumMod val="10000"/>
                        </a:schemeClr>
                      </a:solidFill>
                      <a:prstDash val="solid"/>
                      <a:round/>
                      <a:headEnd type="none" w="med" len="med"/>
                      <a:tailEnd type="none" w="med" len="med"/>
                    </a:lnB>
                  </a:tcPr>
                </a:tc>
                <a:extLst>
                  <a:ext uri="{0D108BD9-81ED-4DB2-BD59-A6C34878D82A}">
                    <a16:rowId xmlns:a16="http://schemas.microsoft.com/office/drawing/2014/main" val="1872179908"/>
                  </a:ext>
                </a:extLst>
              </a:tr>
            </a:tbl>
          </a:graphicData>
        </a:graphic>
      </p:graphicFrame>
      <p:pic>
        <p:nvPicPr>
          <p:cNvPr id="15" name="Picture 1">
            <a:extLst>
              <a:ext uri="{FF2B5EF4-FFF2-40B4-BE49-F238E27FC236}">
                <a16:creationId xmlns:a16="http://schemas.microsoft.com/office/drawing/2014/main" id="{73DFED49-8F82-3C4B-AC01-F6458B42F9B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229" t="41878" r="3762" b="15828"/>
          <a:stretch/>
        </p:blipFill>
        <p:spPr bwMode="auto">
          <a:xfrm>
            <a:off x="5017247" y="1999776"/>
            <a:ext cx="3647921" cy="3177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5">
            <a:extLst>
              <a:ext uri="{FF2B5EF4-FFF2-40B4-BE49-F238E27FC236}">
                <a16:creationId xmlns:a16="http://schemas.microsoft.com/office/drawing/2014/main" id="{225DE57A-026C-D64E-BCEB-5A9FB8C418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104" b="89891" l="4824" r="94063">
                        <a14:foregroundMark x1="7050" y1="42350" x2="7050" y2="42350"/>
                        <a14:foregroundMark x1="5009" y1="52732" x2="5009" y2="52732"/>
                        <a14:foregroundMark x1="41002" y1="7377" x2="41002" y2="7377"/>
                        <a14:foregroundMark x1="92022" y1="40710" x2="92022" y2="40710"/>
                        <a14:foregroundMark x1="92393" y1="59563" x2="92393" y2="59563"/>
                        <a14:foregroundMark x1="94063" y1="44536" x2="94063" y2="44536"/>
                        <a14:foregroundMark x1="67161" y1="73224" x2="67161" y2="73224"/>
                        <a14:foregroundMark x1="73840" y1="72404" x2="64193" y2="65574"/>
                        <a14:foregroundMark x1="67718" y1="65027" x2="67718" y2="65027"/>
                        <a14:foregroundMark x1="67718" y1="65027" x2="74397" y2="76230"/>
                        <a14:foregroundMark x1="73840" y1="75410" x2="61596" y2="71038"/>
                      </a14:backgroundRemoval>
                    </a14:imgEffect>
                  </a14:imgLayer>
                </a14:imgProps>
              </a:ext>
            </a:extLst>
          </a:blip>
          <a:stretch>
            <a:fillRect/>
          </a:stretch>
        </p:blipFill>
        <p:spPr>
          <a:xfrm>
            <a:off x="21491" y="2033583"/>
            <a:ext cx="4753709" cy="3233936"/>
          </a:xfrm>
          <a:prstGeom prst="rect">
            <a:avLst/>
          </a:prstGeom>
        </p:spPr>
      </p:pic>
      <p:sp>
        <p:nvSpPr>
          <p:cNvPr id="17" name="TextBox 16">
            <a:extLst>
              <a:ext uri="{FF2B5EF4-FFF2-40B4-BE49-F238E27FC236}">
                <a16:creationId xmlns:a16="http://schemas.microsoft.com/office/drawing/2014/main" id="{FFD47EE4-A53D-4140-A7FF-C75825996815}"/>
              </a:ext>
            </a:extLst>
          </p:cNvPr>
          <p:cNvSpPr txBox="1"/>
          <p:nvPr/>
        </p:nvSpPr>
        <p:spPr>
          <a:xfrm>
            <a:off x="573316" y="4835063"/>
            <a:ext cx="3875314" cy="369332"/>
          </a:xfrm>
          <a:prstGeom prst="rect">
            <a:avLst/>
          </a:prstGeom>
          <a:noFill/>
        </p:spPr>
        <p:txBody>
          <a:bodyPr wrap="square" rtlCol="0">
            <a:spAutoFit/>
          </a:bodyPr>
          <a:lstStyle/>
          <a:p>
            <a:pPr algn="ctr"/>
            <a:r>
              <a:rPr lang="x-none" sz="1800" i="1" dirty="0"/>
              <a:t>Lược đồ các châu lục và đại dương</a:t>
            </a:r>
          </a:p>
        </p:txBody>
      </p:sp>
      <p:sp>
        <p:nvSpPr>
          <p:cNvPr id="18" name="TextBox 17">
            <a:extLst>
              <a:ext uri="{FF2B5EF4-FFF2-40B4-BE49-F238E27FC236}">
                <a16:creationId xmlns:a16="http://schemas.microsoft.com/office/drawing/2014/main" id="{719DD86C-C932-5542-8601-1A64B1C9B433}"/>
              </a:ext>
            </a:extLst>
          </p:cNvPr>
          <p:cNvSpPr txBox="1"/>
          <p:nvPr/>
        </p:nvSpPr>
        <p:spPr>
          <a:xfrm>
            <a:off x="2690989" y="922820"/>
            <a:ext cx="3004456"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Á</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châu</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Mĩ</a:t>
            </a:r>
            <a:r>
              <a:rPr lang="en-US" sz="2400" b="1" dirty="0">
                <a:solidFill>
                  <a:srgbClr val="002060"/>
                </a:solidFill>
                <a:latin typeface="Calibri" pitchFamily="34" charset="0"/>
                <a:ea typeface="Calibri" pitchFamily="34" charset="0"/>
                <a:cs typeface="Calibri" pitchFamily="34" charset="0"/>
              </a:rPr>
              <a:t>.</a:t>
            </a:r>
          </a:p>
        </p:txBody>
      </p:sp>
      <p:sp>
        <p:nvSpPr>
          <p:cNvPr id="19" name="TextBox 18">
            <a:extLst>
              <a:ext uri="{FF2B5EF4-FFF2-40B4-BE49-F238E27FC236}">
                <a16:creationId xmlns:a16="http://schemas.microsoft.com/office/drawing/2014/main" id="{072C5600-BA47-9848-B2AC-12146DB8B54C}"/>
              </a:ext>
            </a:extLst>
          </p:cNvPr>
          <p:cNvSpPr txBox="1"/>
          <p:nvPr/>
        </p:nvSpPr>
        <p:spPr>
          <a:xfrm>
            <a:off x="5753994" y="922820"/>
            <a:ext cx="3197039" cy="830997"/>
          </a:xfrm>
          <a:prstGeom prst="rect">
            <a:avLst/>
          </a:prstGeom>
          <a:noFill/>
        </p:spPr>
        <p:txBody>
          <a:bodyPr wrap="square" rtlCol="0">
            <a:spAutoFit/>
          </a:bodyPr>
          <a:lstStyle/>
          <a:p>
            <a:pPr algn="just"/>
            <a:r>
              <a:rPr lang="en-US" sz="2400" b="1" dirty="0" err="1">
                <a:solidFill>
                  <a:srgbClr val="002060"/>
                </a:solidFill>
                <a:latin typeface="Calibri" pitchFamily="34" charset="0"/>
                <a:ea typeface="Calibri" pitchFamily="34" charset="0"/>
                <a:cs typeface="Calibri" pitchFamily="34" charset="0"/>
              </a:rPr>
              <a:t>Đại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Tây</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 </a:t>
            </a:r>
          </a:p>
          <a:p>
            <a:pPr algn="just"/>
            <a:r>
              <a:rPr lang="en-US" sz="2400" b="1" dirty="0" err="1">
                <a:solidFill>
                  <a:srgbClr val="002060"/>
                </a:solidFill>
                <a:latin typeface="Calibri" pitchFamily="34" charset="0"/>
                <a:ea typeface="Calibri" pitchFamily="34" charset="0"/>
                <a:cs typeface="Calibri" pitchFamily="34" charset="0"/>
              </a:rPr>
              <a:t>Thái</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Bình</a:t>
            </a:r>
            <a:r>
              <a:rPr lang="en-US" sz="2400" b="1" dirty="0">
                <a:solidFill>
                  <a:srgbClr val="002060"/>
                </a:solidFill>
                <a:latin typeface="Calibri" pitchFamily="34" charset="0"/>
                <a:ea typeface="Calibri" pitchFamily="34" charset="0"/>
                <a:cs typeface="Calibri" pitchFamily="34" charset="0"/>
              </a:rPr>
              <a:t> </a:t>
            </a:r>
            <a:r>
              <a:rPr lang="en-US" sz="2400" b="1" dirty="0" err="1">
                <a:solidFill>
                  <a:srgbClr val="002060"/>
                </a:solidFill>
                <a:latin typeface="Calibri" pitchFamily="34" charset="0"/>
                <a:ea typeface="Calibri" pitchFamily="34" charset="0"/>
                <a:cs typeface="Calibri" pitchFamily="34" charset="0"/>
              </a:rPr>
              <a:t>Dương</a:t>
            </a:r>
            <a:r>
              <a:rPr lang="en-US" sz="2400" b="1" dirty="0">
                <a:solidFill>
                  <a:srgbClr val="002060"/>
                </a:solidFill>
                <a:latin typeface="Calibri" pitchFamily="34" charset="0"/>
                <a:ea typeface="Calibri" pitchFamily="34" charset="0"/>
                <a:cs typeface="Calibri" pitchFamily="34" charset="0"/>
              </a:rPr>
              <a:t>.</a:t>
            </a:r>
          </a:p>
        </p:txBody>
      </p:sp>
      <p:sp>
        <p:nvSpPr>
          <p:cNvPr id="10" name="Notched Right Arrow 9">
            <a:extLst>
              <a:ext uri="{FF2B5EF4-FFF2-40B4-BE49-F238E27FC236}">
                <a16:creationId xmlns:a16="http://schemas.microsoft.com/office/drawing/2014/main" id="{E0B6528C-77E6-7146-8B7A-ED67DCB83623}"/>
              </a:ext>
            </a:extLst>
          </p:cNvPr>
          <p:cNvSpPr/>
          <p:nvPr/>
        </p:nvSpPr>
        <p:spPr>
          <a:xfrm flipH="1">
            <a:off x="3110319" y="2097082"/>
            <a:ext cx="543005" cy="290517"/>
          </a:xfrm>
          <a:prstGeom prst="notched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2400" dirty="0">
              <a:solidFill>
                <a:srgbClr val="002060"/>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val="34615282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32" presetClass="emph" presetSubtype="0" repeatCount="indefinite" fill="hold" grpId="0" nodeType="withEffect">
                                  <p:stCondLst>
                                    <p:cond delay="0"/>
                                  </p:stCondLst>
                                  <p:childTnLst>
                                    <p:animRot by="120000">
                                      <p:cBhvr>
                                        <p:cTn id="9" dur="100" fill="hold">
                                          <p:stCondLst>
                                            <p:cond delay="0"/>
                                          </p:stCondLst>
                                        </p:cTn>
                                        <p:tgtEl>
                                          <p:spTgt spid="10"/>
                                        </p:tgtEl>
                                        <p:attrNameLst>
                                          <p:attrName>r</p:attrName>
                                        </p:attrNameLst>
                                      </p:cBhvr>
                                    </p:animRot>
                                    <p:animRot by="-240000">
                                      <p:cBhvr>
                                        <p:cTn id="10" dur="200" fill="hold">
                                          <p:stCondLst>
                                            <p:cond delay="200"/>
                                          </p:stCondLst>
                                        </p:cTn>
                                        <p:tgtEl>
                                          <p:spTgt spid="10"/>
                                        </p:tgtEl>
                                        <p:attrNameLst>
                                          <p:attrName>r</p:attrName>
                                        </p:attrNameLst>
                                      </p:cBhvr>
                                    </p:animRot>
                                    <p:animRot by="240000">
                                      <p:cBhvr>
                                        <p:cTn id="11" dur="200" fill="hold">
                                          <p:stCondLst>
                                            <p:cond delay="400"/>
                                          </p:stCondLst>
                                        </p:cTn>
                                        <p:tgtEl>
                                          <p:spTgt spid="10"/>
                                        </p:tgtEl>
                                        <p:attrNameLst>
                                          <p:attrName>r</p:attrName>
                                        </p:attrNameLst>
                                      </p:cBhvr>
                                    </p:animRot>
                                    <p:animRot by="-240000">
                                      <p:cBhvr>
                                        <p:cTn id="12" dur="200" fill="hold">
                                          <p:stCondLst>
                                            <p:cond delay="600"/>
                                          </p:stCondLst>
                                        </p:cTn>
                                        <p:tgtEl>
                                          <p:spTgt spid="10"/>
                                        </p:tgtEl>
                                        <p:attrNameLst>
                                          <p:attrName>r</p:attrName>
                                        </p:attrNameLst>
                                      </p:cBhvr>
                                    </p:animRot>
                                    <p:animRot by="120000">
                                      <p:cBhvr>
                                        <p:cTn id="13" dur="200" fill="hold">
                                          <p:stCondLst>
                                            <p:cond delay="800"/>
                                          </p:stCondLst>
                                        </p:cTn>
                                        <p:tgtEl>
                                          <p:spTgt spid="10"/>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1000" fill="hold"/>
                                        <p:tgtEl>
                                          <p:spTgt spid="18"/>
                                        </p:tgtEl>
                                        <p:attrNameLst>
                                          <p:attrName>ppt_w</p:attrName>
                                        </p:attrNameLst>
                                      </p:cBhvr>
                                      <p:tavLst>
                                        <p:tav tm="0">
                                          <p:val>
                                            <p:strVal val="#ppt_w*0.70"/>
                                          </p:val>
                                        </p:tav>
                                        <p:tav tm="100000">
                                          <p:val>
                                            <p:strVal val="#ppt_w"/>
                                          </p:val>
                                        </p:tav>
                                      </p:tavLst>
                                    </p:anim>
                                    <p:anim calcmode="lin" valueType="num">
                                      <p:cBhvr>
                                        <p:cTn id="19" dur="1000" fill="hold"/>
                                        <p:tgtEl>
                                          <p:spTgt spid="18"/>
                                        </p:tgtEl>
                                        <p:attrNameLst>
                                          <p:attrName>ppt_h</p:attrName>
                                        </p:attrNameLst>
                                      </p:cBhvr>
                                      <p:tavLst>
                                        <p:tav tm="0">
                                          <p:val>
                                            <p:strVal val="#ppt_h"/>
                                          </p:val>
                                        </p:tav>
                                        <p:tav tm="100000">
                                          <p:val>
                                            <p:strVal val="#ppt_h"/>
                                          </p:val>
                                        </p:tav>
                                      </p:tavLst>
                                    </p:anim>
                                    <p:animEffect transition="in" filter="fade">
                                      <p:cBhvr>
                                        <p:cTn id="20" dur="1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strVal val="#ppt_w*0.70"/>
                                          </p:val>
                                        </p:tav>
                                        <p:tav tm="100000">
                                          <p:val>
                                            <p:strVal val="#ppt_w"/>
                                          </p:val>
                                        </p:tav>
                                      </p:tavLst>
                                    </p:anim>
                                    <p:anim calcmode="lin" valueType="num">
                                      <p:cBhvr>
                                        <p:cTn id="26" dur="1000" fill="hold"/>
                                        <p:tgtEl>
                                          <p:spTgt spid="19"/>
                                        </p:tgtEl>
                                        <p:attrNameLst>
                                          <p:attrName>ppt_h</p:attrName>
                                        </p:attrNameLst>
                                      </p:cBhvr>
                                      <p:tavLst>
                                        <p:tav tm="0">
                                          <p:val>
                                            <p:strVal val="#ppt_h"/>
                                          </p:val>
                                        </p:tav>
                                        <p:tav tm="100000">
                                          <p:val>
                                            <p:strVal val="#ppt_h"/>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10" grpId="0" animBg="1"/>
      <p:bldP spid="10"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9" name="Picture 8">
            <a:extLst>
              <a:ext uri="{FF2B5EF4-FFF2-40B4-BE49-F238E27FC236}">
                <a16:creationId xmlns:a16="http://schemas.microsoft.com/office/drawing/2014/main" id="{79056EFA-8B62-BB4F-9C4B-5C3BF4FC0845}"/>
              </a:ext>
            </a:extLst>
          </p:cNvPr>
          <p:cNvPicPr>
            <a:picLocks noChangeAspect="1"/>
          </p:cNvPicPr>
          <p:nvPr/>
        </p:nvPicPr>
        <p:blipFill rotWithShape="1">
          <a:blip r:embed="rId3"/>
          <a:srcRect r="26512" b="5264"/>
          <a:stretch/>
        </p:blipFill>
        <p:spPr>
          <a:xfrm>
            <a:off x="4617506" y="3314700"/>
            <a:ext cx="4526494" cy="1828800"/>
          </a:xfrm>
          <a:prstGeom prst="rect">
            <a:avLst/>
          </a:prstGeom>
        </p:spPr>
      </p:pic>
      <p:sp>
        <p:nvSpPr>
          <p:cNvPr id="25" name="Text Box 116">
            <a:extLst>
              <a:ext uri="{FF2B5EF4-FFF2-40B4-BE49-F238E27FC236}">
                <a16:creationId xmlns:a16="http://schemas.microsoft.com/office/drawing/2014/main" id="{23AFD31A-E3A6-914E-94D0-84F47668BC27}"/>
              </a:ext>
            </a:extLst>
          </p:cNvPr>
          <p:cNvSpPr txBox="1">
            <a:spLocks noChangeArrowheads="1"/>
          </p:cNvSpPr>
          <p:nvPr/>
        </p:nvSpPr>
        <p:spPr bwMode="auto">
          <a:xfrm>
            <a:off x="237377" y="592220"/>
            <a:ext cx="49442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2400" b="1" dirty="0" err="1">
                <a:solidFill>
                  <a:srgbClr val="002060"/>
                </a:solidFill>
              </a:rPr>
              <a:t>Dựa</a:t>
            </a:r>
            <a:r>
              <a:rPr lang="en-US" altLang="en-US" sz="2400" b="1" dirty="0">
                <a:solidFill>
                  <a:srgbClr val="002060"/>
                </a:solidFill>
              </a:rPr>
              <a:t> </a:t>
            </a:r>
            <a:r>
              <a:rPr lang="en-US" altLang="en-US" sz="2400" b="1" dirty="0" err="1">
                <a:solidFill>
                  <a:srgbClr val="002060"/>
                </a:solidFill>
              </a:rPr>
              <a:t>vào</a:t>
            </a:r>
            <a:r>
              <a:rPr lang="en-US" altLang="en-US" sz="2400" b="1" dirty="0">
                <a:solidFill>
                  <a:srgbClr val="002060"/>
                </a:solidFill>
              </a:rPr>
              <a:t> </a:t>
            </a:r>
            <a:r>
              <a:rPr lang="en-US" altLang="en-US" sz="2400" b="1" dirty="0" err="1">
                <a:solidFill>
                  <a:srgbClr val="002060"/>
                </a:solidFill>
              </a:rPr>
              <a:t>bảng</a:t>
            </a:r>
            <a:r>
              <a:rPr lang="en-US" altLang="en-US" sz="2400" b="1" dirty="0">
                <a:solidFill>
                  <a:srgbClr val="002060"/>
                </a:solidFill>
              </a:rPr>
              <a:t> </a:t>
            </a:r>
            <a:r>
              <a:rPr lang="en-US" altLang="en-US" sz="2400" b="1" dirty="0" err="1">
                <a:solidFill>
                  <a:srgbClr val="002060"/>
                </a:solidFill>
              </a:rPr>
              <a:t>số</a:t>
            </a:r>
            <a:r>
              <a:rPr lang="en-US" altLang="en-US" sz="2400" b="1" dirty="0">
                <a:solidFill>
                  <a:srgbClr val="002060"/>
                </a:solidFill>
              </a:rPr>
              <a:t> </a:t>
            </a:r>
            <a:r>
              <a:rPr lang="en-US" altLang="en-US" sz="2400" b="1" dirty="0" err="1">
                <a:solidFill>
                  <a:srgbClr val="002060"/>
                </a:solidFill>
              </a:rPr>
              <a:t>liệu</a:t>
            </a:r>
            <a:r>
              <a:rPr lang="en-US" altLang="en-US" sz="2400" b="1" dirty="0">
                <a:solidFill>
                  <a:srgbClr val="002060"/>
                </a:solidFill>
              </a:rPr>
              <a:t> </a:t>
            </a:r>
            <a:r>
              <a:rPr lang="en-US" altLang="en-US" sz="2400" b="1" dirty="0" err="1">
                <a:solidFill>
                  <a:srgbClr val="002060"/>
                </a:solidFill>
              </a:rPr>
              <a:t>sau</a:t>
            </a:r>
            <a:r>
              <a:rPr lang="en-US" altLang="en-US" sz="2400" b="1" dirty="0">
                <a:solidFill>
                  <a:srgbClr val="002060"/>
                </a:solidFill>
              </a:rPr>
              <a:t>, </a:t>
            </a:r>
            <a:r>
              <a:rPr lang="en-US" altLang="en-US" sz="2400" b="1" dirty="0" err="1">
                <a:solidFill>
                  <a:srgbClr val="002060"/>
                </a:solidFill>
              </a:rPr>
              <a:t>hãy</a:t>
            </a:r>
            <a:r>
              <a:rPr lang="en-US" altLang="en-US" sz="2400" b="1" dirty="0">
                <a:solidFill>
                  <a:srgbClr val="002060"/>
                </a:solidFill>
              </a:rPr>
              <a:t>:</a:t>
            </a:r>
            <a:endParaRPr lang="en-US" altLang="en-US" sz="2400" b="1" dirty="0">
              <a:solidFill>
                <a:srgbClr val="00206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B3206EB3-8F88-7133-8065-15D144A2743A}"/>
              </a:ext>
            </a:extLst>
          </p:cNvPr>
          <p:cNvPicPr>
            <a:picLocks noChangeAspect="1"/>
          </p:cNvPicPr>
          <p:nvPr/>
        </p:nvPicPr>
        <p:blipFill>
          <a:blip r:embed="rId4"/>
          <a:stretch>
            <a:fillRect/>
          </a:stretch>
        </p:blipFill>
        <p:spPr>
          <a:xfrm>
            <a:off x="0" y="1410761"/>
            <a:ext cx="6276705" cy="2109985"/>
          </a:xfrm>
          <a:prstGeom prst="rect">
            <a:avLst/>
          </a:prstGeom>
        </p:spPr>
      </p:pic>
      <p:sp>
        <p:nvSpPr>
          <p:cNvPr id="10" name="Google Shape;614;p36">
            <a:extLst>
              <a:ext uri="{FF2B5EF4-FFF2-40B4-BE49-F238E27FC236}">
                <a16:creationId xmlns:a16="http://schemas.microsoft.com/office/drawing/2014/main" id="{112966DE-C292-C249-949B-36440725862C}"/>
              </a:ext>
            </a:extLst>
          </p:cNvPr>
          <p:cNvSpPr>
            <a:spLocks noChangeArrowheads="1"/>
          </p:cNvSpPr>
          <p:nvPr/>
        </p:nvSpPr>
        <p:spPr bwMode="auto">
          <a:xfrm>
            <a:off x="6379031" y="876093"/>
            <a:ext cx="2636450" cy="3630800"/>
          </a:xfrm>
          <a:prstGeom prst="roundRect">
            <a:avLst>
              <a:gd name="adj" fmla="val 28005"/>
            </a:avLst>
          </a:prstGeom>
          <a:solidFill>
            <a:schemeClr val="accent5">
              <a:lumMod val="40000"/>
              <a:lumOff val="6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eaLnBrk="1" hangingPunct="1">
              <a:spcBef>
                <a:spcPct val="0"/>
              </a:spcBef>
              <a:buFontTx/>
              <a:buNone/>
            </a:pPr>
            <a:endParaRPr lang="en-US" altLang="en-US" sz="3200" b="1" dirty="0">
              <a:solidFill>
                <a:schemeClr val="accent6">
                  <a:lumMod val="50000"/>
                </a:schemeClr>
              </a:solidFill>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6BE83C10-CCA8-804D-AF49-32AABB28854A}"/>
              </a:ext>
            </a:extLst>
          </p:cNvPr>
          <p:cNvSpPr/>
          <p:nvPr/>
        </p:nvSpPr>
        <p:spPr>
          <a:xfrm>
            <a:off x="6379031" y="1223005"/>
            <a:ext cx="2636450" cy="2862322"/>
          </a:xfrm>
          <a:prstGeom prst="rect">
            <a:avLst/>
          </a:prstGeom>
        </p:spPr>
        <p:txBody>
          <a:bodyPr wrap="square">
            <a:spAutoFit/>
          </a:bodyPr>
          <a:lstStyle/>
          <a:p>
            <a:pPr algn="ctr" eaLnBrk="1" hangingPunct="1">
              <a:spcBef>
                <a:spcPct val="0"/>
              </a:spcBef>
              <a:buFontTx/>
              <a:buNone/>
            </a:pPr>
            <a:r>
              <a:rPr lang="vi-VN" altLang="en-US" sz="3600" b="1" dirty="0">
                <a:solidFill>
                  <a:srgbClr val="002060"/>
                </a:solidFill>
                <a:latin typeface="Calibri" panose="020F0502020204030204" pitchFamily="34" charset="0"/>
                <a:cs typeface="Calibri" panose="020F0502020204030204" pitchFamily="34" charset="0"/>
              </a:rPr>
              <a:t>Xếp các đại dương theo thứ tự từ lớn đến nhỏ về diện tích?</a:t>
            </a:r>
            <a:endParaRPr lang="en-US" altLang="en-US" sz="36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down)">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dissolv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grpSp>
        <p:nvGrpSpPr>
          <p:cNvPr id="3" name="Google Shape;1235;p39">
            <a:extLst>
              <a:ext uri="{FF2B5EF4-FFF2-40B4-BE49-F238E27FC236}">
                <a16:creationId xmlns:a16="http://schemas.microsoft.com/office/drawing/2014/main" id="{E3BD3798-4074-D4F8-2A0A-3E8C672F6712}"/>
              </a:ext>
            </a:extLst>
          </p:cNvPr>
          <p:cNvGrpSpPr/>
          <p:nvPr/>
        </p:nvGrpSpPr>
        <p:grpSpPr>
          <a:xfrm flipH="1">
            <a:off x="1994926" y="1068708"/>
            <a:ext cx="657282" cy="421468"/>
            <a:chOff x="9356472" y="3319641"/>
            <a:chExt cx="657282" cy="421468"/>
          </a:xfrm>
        </p:grpSpPr>
        <p:grpSp>
          <p:nvGrpSpPr>
            <p:cNvPr id="5" name="Google Shape;1236;p39">
              <a:extLst>
                <a:ext uri="{FF2B5EF4-FFF2-40B4-BE49-F238E27FC236}">
                  <a16:creationId xmlns:a16="http://schemas.microsoft.com/office/drawing/2014/main" id="{D393ABA7-AF31-9F6A-7AC8-4C17D6430F91}"/>
                </a:ext>
              </a:extLst>
            </p:cNvPr>
            <p:cNvGrpSpPr/>
            <p:nvPr/>
          </p:nvGrpSpPr>
          <p:grpSpPr>
            <a:xfrm>
              <a:off x="9594346" y="3319641"/>
              <a:ext cx="419409" cy="370315"/>
              <a:chOff x="5935975" y="3564475"/>
              <a:chExt cx="549900" cy="485532"/>
            </a:xfrm>
          </p:grpSpPr>
          <p:sp>
            <p:nvSpPr>
              <p:cNvPr id="13" name="Google Shape;1237;p39">
                <a:extLst>
                  <a:ext uri="{FF2B5EF4-FFF2-40B4-BE49-F238E27FC236}">
                    <a16:creationId xmlns:a16="http://schemas.microsoft.com/office/drawing/2014/main" id="{C2B2C0BE-8F43-1622-1CD7-4DBE32D52A0A}"/>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38;p39">
                <a:extLst>
                  <a:ext uri="{FF2B5EF4-FFF2-40B4-BE49-F238E27FC236}">
                    <a16:creationId xmlns:a16="http://schemas.microsoft.com/office/drawing/2014/main" id="{0E2D2E65-A02D-5917-37E8-6F14EABAA96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39;p39">
                <a:extLst>
                  <a:ext uri="{FF2B5EF4-FFF2-40B4-BE49-F238E27FC236}">
                    <a16:creationId xmlns:a16="http://schemas.microsoft.com/office/drawing/2014/main" id="{9524BDF4-1981-D9E0-2275-4AA57B517C63}"/>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40;p39">
                <a:extLst>
                  <a:ext uri="{FF2B5EF4-FFF2-40B4-BE49-F238E27FC236}">
                    <a16:creationId xmlns:a16="http://schemas.microsoft.com/office/drawing/2014/main" id="{939B8B0A-195B-9AEF-59EA-DF93039616DB}"/>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41;p39">
                <a:extLst>
                  <a:ext uri="{FF2B5EF4-FFF2-40B4-BE49-F238E27FC236}">
                    <a16:creationId xmlns:a16="http://schemas.microsoft.com/office/drawing/2014/main" id="{7F556ECA-F7BF-C0C5-E31E-79568362F1AF}"/>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42;p39">
                <a:extLst>
                  <a:ext uri="{FF2B5EF4-FFF2-40B4-BE49-F238E27FC236}">
                    <a16:creationId xmlns:a16="http://schemas.microsoft.com/office/drawing/2014/main" id="{CE5DAC7B-7C03-7CC2-E590-52BF0A5F801E}"/>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43;p39">
                <a:extLst>
                  <a:ext uri="{FF2B5EF4-FFF2-40B4-BE49-F238E27FC236}">
                    <a16:creationId xmlns:a16="http://schemas.microsoft.com/office/drawing/2014/main" id="{45BBB8C9-A532-7789-9B3C-D8C7BE11CF71}"/>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44;p39">
                <a:extLst>
                  <a:ext uri="{FF2B5EF4-FFF2-40B4-BE49-F238E27FC236}">
                    <a16:creationId xmlns:a16="http://schemas.microsoft.com/office/drawing/2014/main" id="{FCA43C73-8D14-3DBD-C3A3-F81854C85614}"/>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45;p39">
                <a:extLst>
                  <a:ext uri="{FF2B5EF4-FFF2-40B4-BE49-F238E27FC236}">
                    <a16:creationId xmlns:a16="http://schemas.microsoft.com/office/drawing/2014/main" id="{2E8C8792-A462-33D9-EFC1-F5C24B2214C9}"/>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46;p39">
                <a:extLst>
                  <a:ext uri="{FF2B5EF4-FFF2-40B4-BE49-F238E27FC236}">
                    <a16:creationId xmlns:a16="http://schemas.microsoft.com/office/drawing/2014/main" id="{0805EB63-FF4F-8D1A-DDA7-8FC45AF0B2D0}"/>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47;p39">
                <a:extLst>
                  <a:ext uri="{FF2B5EF4-FFF2-40B4-BE49-F238E27FC236}">
                    <a16:creationId xmlns:a16="http://schemas.microsoft.com/office/drawing/2014/main" id="{558A2533-0AAB-FD0D-AB8A-8443863F5788}"/>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48;p39">
                <a:extLst>
                  <a:ext uri="{FF2B5EF4-FFF2-40B4-BE49-F238E27FC236}">
                    <a16:creationId xmlns:a16="http://schemas.microsoft.com/office/drawing/2014/main" id="{6832E553-319B-FE8C-A639-2293A4263766}"/>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49;p39">
                <a:extLst>
                  <a:ext uri="{FF2B5EF4-FFF2-40B4-BE49-F238E27FC236}">
                    <a16:creationId xmlns:a16="http://schemas.microsoft.com/office/drawing/2014/main" id="{BFC7DF95-C9E6-0635-A75E-51EC4F6C6856}"/>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50;p39">
                <a:extLst>
                  <a:ext uri="{FF2B5EF4-FFF2-40B4-BE49-F238E27FC236}">
                    <a16:creationId xmlns:a16="http://schemas.microsoft.com/office/drawing/2014/main" id="{C57D8722-A3A9-ED0E-548A-61C5EF22FC75}"/>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51;p39">
                <a:extLst>
                  <a:ext uri="{FF2B5EF4-FFF2-40B4-BE49-F238E27FC236}">
                    <a16:creationId xmlns:a16="http://schemas.microsoft.com/office/drawing/2014/main" id="{2D0787CF-B696-E2F7-490F-35047615E04B}"/>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52;p39">
                <a:extLst>
                  <a:ext uri="{FF2B5EF4-FFF2-40B4-BE49-F238E27FC236}">
                    <a16:creationId xmlns:a16="http://schemas.microsoft.com/office/drawing/2014/main" id="{2D072FE8-AD4C-D63F-5C50-EA9E8B6DF6A5}"/>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53;p39">
                <a:extLst>
                  <a:ext uri="{FF2B5EF4-FFF2-40B4-BE49-F238E27FC236}">
                    <a16:creationId xmlns:a16="http://schemas.microsoft.com/office/drawing/2014/main" id="{7338F921-4B86-5F26-4EE9-0289229FEF87}"/>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54;p39">
                <a:extLst>
                  <a:ext uri="{FF2B5EF4-FFF2-40B4-BE49-F238E27FC236}">
                    <a16:creationId xmlns:a16="http://schemas.microsoft.com/office/drawing/2014/main" id="{2C5F3BF0-0278-85C9-478D-8D731BFD397E}"/>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55;p39">
                <a:extLst>
                  <a:ext uri="{FF2B5EF4-FFF2-40B4-BE49-F238E27FC236}">
                    <a16:creationId xmlns:a16="http://schemas.microsoft.com/office/drawing/2014/main" id="{728EF81E-292F-8D00-1352-FBE72E49E0E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56;p39">
                <a:extLst>
                  <a:ext uri="{FF2B5EF4-FFF2-40B4-BE49-F238E27FC236}">
                    <a16:creationId xmlns:a16="http://schemas.microsoft.com/office/drawing/2014/main" id="{952B4107-44C7-B1A3-14A6-BF37DADAA679}"/>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57;p39">
                <a:extLst>
                  <a:ext uri="{FF2B5EF4-FFF2-40B4-BE49-F238E27FC236}">
                    <a16:creationId xmlns:a16="http://schemas.microsoft.com/office/drawing/2014/main" id="{49C02D93-124D-E909-9258-223915E3F831}"/>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58;p39">
                <a:extLst>
                  <a:ext uri="{FF2B5EF4-FFF2-40B4-BE49-F238E27FC236}">
                    <a16:creationId xmlns:a16="http://schemas.microsoft.com/office/drawing/2014/main" id="{4AF55969-2697-F278-275D-9CF94A0D13A1}"/>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59;p39">
                <a:extLst>
                  <a:ext uri="{FF2B5EF4-FFF2-40B4-BE49-F238E27FC236}">
                    <a16:creationId xmlns:a16="http://schemas.microsoft.com/office/drawing/2014/main" id="{2A55AC84-F0EE-B7CC-B91F-427FE3A67DB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60;p39">
                <a:extLst>
                  <a:ext uri="{FF2B5EF4-FFF2-40B4-BE49-F238E27FC236}">
                    <a16:creationId xmlns:a16="http://schemas.microsoft.com/office/drawing/2014/main" id="{4FCE9571-E381-18B6-347D-5AAC5CC24341}"/>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61;p39">
                <a:extLst>
                  <a:ext uri="{FF2B5EF4-FFF2-40B4-BE49-F238E27FC236}">
                    <a16:creationId xmlns:a16="http://schemas.microsoft.com/office/drawing/2014/main" id="{9B2E6531-1C64-7EB9-C60E-D434A7889E93}"/>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62;p39">
                <a:extLst>
                  <a:ext uri="{FF2B5EF4-FFF2-40B4-BE49-F238E27FC236}">
                    <a16:creationId xmlns:a16="http://schemas.microsoft.com/office/drawing/2014/main" id="{257E11AA-ECFA-C973-DC34-F28638582C85}"/>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63;p39">
                <a:extLst>
                  <a:ext uri="{FF2B5EF4-FFF2-40B4-BE49-F238E27FC236}">
                    <a16:creationId xmlns:a16="http://schemas.microsoft.com/office/drawing/2014/main" id="{5642022B-4BD9-9EC5-4EBE-AE43261C2BAB}"/>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64;p39">
                <a:extLst>
                  <a:ext uri="{FF2B5EF4-FFF2-40B4-BE49-F238E27FC236}">
                    <a16:creationId xmlns:a16="http://schemas.microsoft.com/office/drawing/2014/main" id="{BA3C6475-5D0A-B265-F148-E2135D1185CB}"/>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65;p39">
                <a:extLst>
                  <a:ext uri="{FF2B5EF4-FFF2-40B4-BE49-F238E27FC236}">
                    <a16:creationId xmlns:a16="http://schemas.microsoft.com/office/drawing/2014/main" id="{3DD30159-9141-92AA-33B2-64DD81730C2D}"/>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66;p39">
                <a:extLst>
                  <a:ext uri="{FF2B5EF4-FFF2-40B4-BE49-F238E27FC236}">
                    <a16:creationId xmlns:a16="http://schemas.microsoft.com/office/drawing/2014/main" id="{DCE99B60-52C5-A658-A6A1-20ACCB59E30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67;p39">
                <a:extLst>
                  <a:ext uri="{FF2B5EF4-FFF2-40B4-BE49-F238E27FC236}">
                    <a16:creationId xmlns:a16="http://schemas.microsoft.com/office/drawing/2014/main" id="{AEA30B27-7475-E8D4-AA93-3DABBAC140F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268;p39">
              <a:extLst>
                <a:ext uri="{FF2B5EF4-FFF2-40B4-BE49-F238E27FC236}">
                  <a16:creationId xmlns:a16="http://schemas.microsoft.com/office/drawing/2014/main" id="{B509C46C-841D-FBC4-DDA1-B9FDDAC9793C}"/>
                </a:ext>
              </a:extLst>
            </p:cNvPr>
            <p:cNvGrpSpPr/>
            <p:nvPr/>
          </p:nvGrpSpPr>
          <p:grpSpPr>
            <a:xfrm>
              <a:off x="9356472" y="3543459"/>
              <a:ext cx="237875" cy="197650"/>
              <a:chOff x="9459700" y="1764488"/>
              <a:chExt cx="237875" cy="197650"/>
            </a:xfrm>
          </p:grpSpPr>
          <p:sp>
            <p:nvSpPr>
              <p:cNvPr id="7" name="Google Shape;1269;p39">
                <a:extLst>
                  <a:ext uri="{FF2B5EF4-FFF2-40B4-BE49-F238E27FC236}">
                    <a16:creationId xmlns:a16="http://schemas.microsoft.com/office/drawing/2014/main" id="{375CC73C-835E-C2FF-37C9-FF85D32F2FF1}"/>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270;p39">
                <a:extLst>
                  <a:ext uri="{FF2B5EF4-FFF2-40B4-BE49-F238E27FC236}">
                    <a16:creationId xmlns:a16="http://schemas.microsoft.com/office/drawing/2014/main" id="{333ADC95-1F08-FB1C-0E2D-33D307FA4158}"/>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1271;p39">
                <a:extLst>
                  <a:ext uri="{FF2B5EF4-FFF2-40B4-BE49-F238E27FC236}">
                    <a16:creationId xmlns:a16="http://schemas.microsoft.com/office/drawing/2014/main" id="{28C3BC59-63AB-8046-7A48-49B4AB94F3D9}"/>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2;p39">
                <a:extLst>
                  <a:ext uri="{FF2B5EF4-FFF2-40B4-BE49-F238E27FC236}">
                    <a16:creationId xmlns:a16="http://schemas.microsoft.com/office/drawing/2014/main" id="{02536140-1AE4-060B-5A60-C4F7A19AAC78}"/>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3;p39">
                <a:extLst>
                  <a:ext uri="{FF2B5EF4-FFF2-40B4-BE49-F238E27FC236}">
                    <a16:creationId xmlns:a16="http://schemas.microsoft.com/office/drawing/2014/main" id="{57A31622-1AAA-018E-7614-659DD2455A6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4;p39">
                <a:extLst>
                  <a:ext uri="{FF2B5EF4-FFF2-40B4-BE49-F238E27FC236}">
                    <a16:creationId xmlns:a16="http://schemas.microsoft.com/office/drawing/2014/main" id="{CB397786-D776-1DD2-8A67-6432A40D4D55}"/>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 name="TextBox 43">
            <a:extLst>
              <a:ext uri="{FF2B5EF4-FFF2-40B4-BE49-F238E27FC236}">
                <a16:creationId xmlns:a16="http://schemas.microsoft.com/office/drawing/2014/main" id="{C69A69A0-2A07-0F13-3269-B294A66559A6}"/>
              </a:ext>
            </a:extLst>
          </p:cNvPr>
          <p:cNvSpPr txBox="1"/>
          <p:nvPr/>
        </p:nvSpPr>
        <p:spPr>
          <a:xfrm>
            <a:off x="652057" y="1672560"/>
            <a:ext cx="3577764" cy="584775"/>
          </a:xfrm>
          <a:prstGeom prst="rect">
            <a:avLst/>
          </a:prstGeom>
          <a:noFill/>
        </p:spPr>
        <p:txBody>
          <a:bodyPr wrap="square" rtlCol="0">
            <a:spAutoFit/>
          </a:bodyPr>
          <a:lstStyle/>
          <a:p>
            <a:pPr algn="ctr"/>
            <a:r>
              <a:rPr lang="x-none" sz="3200" b="1" dirty="0">
                <a:solidFill>
                  <a:srgbClr val="0070C0"/>
                </a:solidFill>
                <a:latin typeface="+mn-lt"/>
                <a:cs typeface="Calibri" panose="020F0502020204030204" pitchFamily="34" charset="0"/>
              </a:rPr>
              <a:t>Thái Bình Dương</a:t>
            </a:r>
          </a:p>
        </p:txBody>
      </p:sp>
      <p:grpSp>
        <p:nvGrpSpPr>
          <p:cNvPr id="45" name="Google Shape;1235;p39">
            <a:extLst>
              <a:ext uri="{FF2B5EF4-FFF2-40B4-BE49-F238E27FC236}">
                <a16:creationId xmlns:a16="http://schemas.microsoft.com/office/drawing/2014/main" id="{999FA8F8-9CAC-969F-A6F2-66DB2392CCEA}"/>
              </a:ext>
            </a:extLst>
          </p:cNvPr>
          <p:cNvGrpSpPr/>
          <p:nvPr/>
        </p:nvGrpSpPr>
        <p:grpSpPr>
          <a:xfrm flipH="1">
            <a:off x="1962772" y="2466188"/>
            <a:ext cx="657282" cy="421468"/>
            <a:chOff x="9356472" y="3319641"/>
            <a:chExt cx="657282" cy="421468"/>
          </a:xfrm>
        </p:grpSpPr>
        <p:grpSp>
          <p:nvGrpSpPr>
            <p:cNvPr id="46" name="Google Shape;1236;p39">
              <a:extLst>
                <a:ext uri="{FF2B5EF4-FFF2-40B4-BE49-F238E27FC236}">
                  <a16:creationId xmlns:a16="http://schemas.microsoft.com/office/drawing/2014/main" id="{8E60705D-876C-0F95-1BD9-D10ABD470218}"/>
                </a:ext>
              </a:extLst>
            </p:cNvPr>
            <p:cNvGrpSpPr/>
            <p:nvPr/>
          </p:nvGrpSpPr>
          <p:grpSpPr>
            <a:xfrm>
              <a:off x="9594346" y="3319641"/>
              <a:ext cx="419409" cy="370315"/>
              <a:chOff x="5935975" y="3564475"/>
              <a:chExt cx="549900" cy="485532"/>
            </a:xfrm>
          </p:grpSpPr>
          <p:sp>
            <p:nvSpPr>
              <p:cNvPr id="54" name="Google Shape;1237;p39">
                <a:extLst>
                  <a:ext uri="{FF2B5EF4-FFF2-40B4-BE49-F238E27FC236}">
                    <a16:creationId xmlns:a16="http://schemas.microsoft.com/office/drawing/2014/main" id="{FFA769FE-534B-B1AF-D16A-1E3271D730E8}"/>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38;p39">
                <a:extLst>
                  <a:ext uri="{FF2B5EF4-FFF2-40B4-BE49-F238E27FC236}">
                    <a16:creationId xmlns:a16="http://schemas.microsoft.com/office/drawing/2014/main" id="{25A8866E-0875-BEA0-28A2-2B32D65FD47B}"/>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39;p39">
                <a:extLst>
                  <a:ext uri="{FF2B5EF4-FFF2-40B4-BE49-F238E27FC236}">
                    <a16:creationId xmlns:a16="http://schemas.microsoft.com/office/drawing/2014/main" id="{CF6D62E4-0CA0-15D5-2156-9433A6474D41}"/>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40;p39">
                <a:extLst>
                  <a:ext uri="{FF2B5EF4-FFF2-40B4-BE49-F238E27FC236}">
                    <a16:creationId xmlns:a16="http://schemas.microsoft.com/office/drawing/2014/main" id="{2897A99C-EF0A-B20E-FEBE-878E3FFCC75F}"/>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41;p39">
                <a:extLst>
                  <a:ext uri="{FF2B5EF4-FFF2-40B4-BE49-F238E27FC236}">
                    <a16:creationId xmlns:a16="http://schemas.microsoft.com/office/drawing/2014/main" id="{1F6BF928-6355-9524-A75E-A3DE3BB561E2}"/>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42;p39">
                <a:extLst>
                  <a:ext uri="{FF2B5EF4-FFF2-40B4-BE49-F238E27FC236}">
                    <a16:creationId xmlns:a16="http://schemas.microsoft.com/office/drawing/2014/main" id="{22741EEF-596B-2768-721F-02B5CEDE3D2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43;p39">
                <a:extLst>
                  <a:ext uri="{FF2B5EF4-FFF2-40B4-BE49-F238E27FC236}">
                    <a16:creationId xmlns:a16="http://schemas.microsoft.com/office/drawing/2014/main" id="{E0069147-C8D6-6216-4177-EDED6008B0D0}"/>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44;p39">
                <a:extLst>
                  <a:ext uri="{FF2B5EF4-FFF2-40B4-BE49-F238E27FC236}">
                    <a16:creationId xmlns:a16="http://schemas.microsoft.com/office/drawing/2014/main" id="{59280451-B4C0-1905-0EEA-824A1B60C776}"/>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45;p39">
                <a:extLst>
                  <a:ext uri="{FF2B5EF4-FFF2-40B4-BE49-F238E27FC236}">
                    <a16:creationId xmlns:a16="http://schemas.microsoft.com/office/drawing/2014/main" id="{308EF60D-141C-1034-04BF-8E8C18BC6FD7}"/>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46;p39">
                <a:extLst>
                  <a:ext uri="{FF2B5EF4-FFF2-40B4-BE49-F238E27FC236}">
                    <a16:creationId xmlns:a16="http://schemas.microsoft.com/office/drawing/2014/main" id="{1C8F2221-3538-B57A-C536-E6B12EA7477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47;p39">
                <a:extLst>
                  <a:ext uri="{FF2B5EF4-FFF2-40B4-BE49-F238E27FC236}">
                    <a16:creationId xmlns:a16="http://schemas.microsoft.com/office/drawing/2014/main" id="{FF58C5FD-9F7F-1680-087C-AD668D28090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48;p39">
                <a:extLst>
                  <a:ext uri="{FF2B5EF4-FFF2-40B4-BE49-F238E27FC236}">
                    <a16:creationId xmlns:a16="http://schemas.microsoft.com/office/drawing/2014/main" id="{399752D6-8B8B-B273-D1D8-EA183B989DE2}"/>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9;p39">
                <a:extLst>
                  <a:ext uri="{FF2B5EF4-FFF2-40B4-BE49-F238E27FC236}">
                    <a16:creationId xmlns:a16="http://schemas.microsoft.com/office/drawing/2014/main" id="{7D37AB5E-C000-92EA-E81F-67D2F00328F2}"/>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50;p39">
                <a:extLst>
                  <a:ext uri="{FF2B5EF4-FFF2-40B4-BE49-F238E27FC236}">
                    <a16:creationId xmlns:a16="http://schemas.microsoft.com/office/drawing/2014/main" id="{2A77BB13-F66F-EE1D-0B05-0A82451E1194}"/>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51;p39">
                <a:extLst>
                  <a:ext uri="{FF2B5EF4-FFF2-40B4-BE49-F238E27FC236}">
                    <a16:creationId xmlns:a16="http://schemas.microsoft.com/office/drawing/2014/main" id="{247E5B76-258B-7588-AA5D-A9D7F3F0C9CA}"/>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52;p39">
                <a:extLst>
                  <a:ext uri="{FF2B5EF4-FFF2-40B4-BE49-F238E27FC236}">
                    <a16:creationId xmlns:a16="http://schemas.microsoft.com/office/drawing/2014/main" id="{5C358E87-24F7-CDD1-05C1-447843D8AAC9}"/>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53;p39">
                <a:extLst>
                  <a:ext uri="{FF2B5EF4-FFF2-40B4-BE49-F238E27FC236}">
                    <a16:creationId xmlns:a16="http://schemas.microsoft.com/office/drawing/2014/main" id="{238E419D-8BDF-CB16-0B9B-B54DD0CFCE4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54;p39">
                <a:extLst>
                  <a:ext uri="{FF2B5EF4-FFF2-40B4-BE49-F238E27FC236}">
                    <a16:creationId xmlns:a16="http://schemas.microsoft.com/office/drawing/2014/main" id="{F3D58E2B-EF8A-D5CF-1A95-D678A7B202C1}"/>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55;p39">
                <a:extLst>
                  <a:ext uri="{FF2B5EF4-FFF2-40B4-BE49-F238E27FC236}">
                    <a16:creationId xmlns:a16="http://schemas.microsoft.com/office/drawing/2014/main" id="{276A2706-D34B-43CC-1DB8-217D51364B6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56;p39">
                <a:extLst>
                  <a:ext uri="{FF2B5EF4-FFF2-40B4-BE49-F238E27FC236}">
                    <a16:creationId xmlns:a16="http://schemas.microsoft.com/office/drawing/2014/main" id="{A6B94493-5748-5938-19D4-AA9EABC5AB30}"/>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57;p39">
                <a:extLst>
                  <a:ext uri="{FF2B5EF4-FFF2-40B4-BE49-F238E27FC236}">
                    <a16:creationId xmlns:a16="http://schemas.microsoft.com/office/drawing/2014/main" id="{0C665CA6-C7EF-D90A-0760-39F3781D04EA}"/>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58;p39">
                <a:extLst>
                  <a:ext uri="{FF2B5EF4-FFF2-40B4-BE49-F238E27FC236}">
                    <a16:creationId xmlns:a16="http://schemas.microsoft.com/office/drawing/2014/main" id="{4B1D3C09-214A-DABF-210F-18C8BB786AF8}"/>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59;p39">
                <a:extLst>
                  <a:ext uri="{FF2B5EF4-FFF2-40B4-BE49-F238E27FC236}">
                    <a16:creationId xmlns:a16="http://schemas.microsoft.com/office/drawing/2014/main" id="{29CAA0BF-CBA7-508B-8BF5-22F40B6A06E6}"/>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60;p39">
                <a:extLst>
                  <a:ext uri="{FF2B5EF4-FFF2-40B4-BE49-F238E27FC236}">
                    <a16:creationId xmlns:a16="http://schemas.microsoft.com/office/drawing/2014/main" id="{A9BDC371-2167-BD2F-77C7-51F168FB895F}"/>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61;p39">
                <a:extLst>
                  <a:ext uri="{FF2B5EF4-FFF2-40B4-BE49-F238E27FC236}">
                    <a16:creationId xmlns:a16="http://schemas.microsoft.com/office/drawing/2014/main" id="{1F619038-816C-A3D8-C877-4390C46C18E9}"/>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62;p39">
                <a:extLst>
                  <a:ext uri="{FF2B5EF4-FFF2-40B4-BE49-F238E27FC236}">
                    <a16:creationId xmlns:a16="http://schemas.microsoft.com/office/drawing/2014/main" id="{F33AFE82-AB77-D556-6E1C-F3215B70373F}"/>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63;p39">
                <a:extLst>
                  <a:ext uri="{FF2B5EF4-FFF2-40B4-BE49-F238E27FC236}">
                    <a16:creationId xmlns:a16="http://schemas.microsoft.com/office/drawing/2014/main" id="{9BA336BC-C7BA-A12E-3527-55CB74E08FAA}"/>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64;p39">
                <a:extLst>
                  <a:ext uri="{FF2B5EF4-FFF2-40B4-BE49-F238E27FC236}">
                    <a16:creationId xmlns:a16="http://schemas.microsoft.com/office/drawing/2014/main" id="{181211E8-A65D-FF66-947A-E7F5896513A6}"/>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65;p39">
                <a:extLst>
                  <a:ext uri="{FF2B5EF4-FFF2-40B4-BE49-F238E27FC236}">
                    <a16:creationId xmlns:a16="http://schemas.microsoft.com/office/drawing/2014/main" id="{26E44A60-3987-4A50-9D9E-941015296A8F}"/>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266;p39">
                <a:extLst>
                  <a:ext uri="{FF2B5EF4-FFF2-40B4-BE49-F238E27FC236}">
                    <a16:creationId xmlns:a16="http://schemas.microsoft.com/office/drawing/2014/main" id="{74DD721A-73BC-0F6C-0A6F-FCDF5008A25E}"/>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267;p39">
                <a:extLst>
                  <a:ext uri="{FF2B5EF4-FFF2-40B4-BE49-F238E27FC236}">
                    <a16:creationId xmlns:a16="http://schemas.microsoft.com/office/drawing/2014/main" id="{F0232364-1BDD-EDAA-E524-0394BB6C3480}"/>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 name="Google Shape;1268;p39">
              <a:extLst>
                <a:ext uri="{FF2B5EF4-FFF2-40B4-BE49-F238E27FC236}">
                  <a16:creationId xmlns:a16="http://schemas.microsoft.com/office/drawing/2014/main" id="{6E55973B-171B-6EA4-3FF4-D4B5547A1015}"/>
                </a:ext>
              </a:extLst>
            </p:cNvPr>
            <p:cNvGrpSpPr/>
            <p:nvPr/>
          </p:nvGrpSpPr>
          <p:grpSpPr>
            <a:xfrm>
              <a:off x="9356472" y="3543459"/>
              <a:ext cx="237875" cy="197650"/>
              <a:chOff x="9459700" y="1764488"/>
              <a:chExt cx="237875" cy="197650"/>
            </a:xfrm>
          </p:grpSpPr>
          <p:sp>
            <p:nvSpPr>
              <p:cNvPr id="48" name="Google Shape;1269;p39">
                <a:extLst>
                  <a:ext uri="{FF2B5EF4-FFF2-40B4-BE49-F238E27FC236}">
                    <a16:creationId xmlns:a16="http://schemas.microsoft.com/office/drawing/2014/main" id="{871FD59A-CDF5-447D-153D-C95B5B9B750C}"/>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70;p39">
                <a:extLst>
                  <a:ext uri="{FF2B5EF4-FFF2-40B4-BE49-F238E27FC236}">
                    <a16:creationId xmlns:a16="http://schemas.microsoft.com/office/drawing/2014/main" id="{578E3C48-1E16-A366-0051-15E1001B75CF}"/>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1271;p39">
                <a:extLst>
                  <a:ext uri="{FF2B5EF4-FFF2-40B4-BE49-F238E27FC236}">
                    <a16:creationId xmlns:a16="http://schemas.microsoft.com/office/drawing/2014/main" id="{C76A34D5-45B3-6433-64D3-54F160CC5D60}"/>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2;p39">
                <a:extLst>
                  <a:ext uri="{FF2B5EF4-FFF2-40B4-BE49-F238E27FC236}">
                    <a16:creationId xmlns:a16="http://schemas.microsoft.com/office/drawing/2014/main" id="{A77C6194-5794-AE5D-AD75-972095B37DAF}"/>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3;p39">
                <a:extLst>
                  <a:ext uri="{FF2B5EF4-FFF2-40B4-BE49-F238E27FC236}">
                    <a16:creationId xmlns:a16="http://schemas.microsoft.com/office/drawing/2014/main" id="{D40B3CCD-80A3-A7FC-014A-1134F1F86D9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4;p39">
                <a:extLst>
                  <a:ext uri="{FF2B5EF4-FFF2-40B4-BE49-F238E27FC236}">
                    <a16:creationId xmlns:a16="http://schemas.microsoft.com/office/drawing/2014/main" id="{4AE5E1E8-6537-D868-9AB0-962E040BAC1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5" name="TextBox 84">
            <a:extLst>
              <a:ext uri="{FF2B5EF4-FFF2-40B4-BE49-F238E27FC236}">
                <a16:creationId xmlns:a16="http://schemas.microsoft.com/office/drawing/2014/main" id="{5B8A683D-BC86-1FD2-C8A1-23BAD26FEF92}"/>
              </a:ext>
            </a:extLst>
          </p:cNvPr>
          <p:cNvSpPr txBox="1"/>
          <p:nvPr/>
        </p:nvSpPr>
        <p:spPr>
          <a:xfrm>
            <a:off x="619903" y="3070040"/>
            <a:ext cx="3577764" cy="584775"/>
          </a:xfrm>
          <a:prstGeom prst="rect">
            <a:avLst/>
          </a:prstGeom>
          <a:noFill/>
        </p:spPr>
        <p:txBody>
          <a:bodyPr wrap="square" rtlCol="0">
            <a:spAutoFit/>
          </a:bodyPr>
          <a:lstStyle/>
          <a:p>
            <a:pPr algn="ctr"/>
            <a:r>
              <a:rPr lang="vi-VN" sz="3200" b="1" dirty="0">
                <a:solidFill>
                  <a:srgbClr val="0070C0"/>
                </a:solidFill>
                <a:latin typeface="+mn-lt"/>
                <a:cs typeface="Calibri" panose="020F0502020204030204" pitchFamily="34" charset="0"/>
              </a:rPr>
              <a:t>Đại Tây Dương</a:t>
            </a:r>
            <a:endParaRPr lang="x-none" sz="3200" b="1" dirty="0">
              <a:solidFill>
                <a:srgbClr val="0070C0"/>
              </a:solidFill>
              <a:latin typeface="+mn-lt"/>
              <a:cs typeface="Calibri" panose="020F0502020204030204" pitchFamily="34" charset="0"/>
            </a:endParaRPr>
          </a:p>
        </p:txBody>
      </p:sp>
      <p:grpSp>
        <p:nvGrpSpPr>
          <p:cNvPr id="86" name="Google Shape;1235;p39">
            <a:extLst>
              <a:ext uri="{FF2B5EF4-FFF2-40B4-BE49-F238E27FC236}">
                <a16:creationId xmlns:a16="http://schemas.microsoft.com/office/drawing/2014/main" id="{911A51E1-FC7E-BFAE-30E4-F25210F323DB}"/>
              </a:ext>
            </a:extLst>
          </p:cNvPr>
          <p:cNvGrpSpPr/>
          <p:nvPr/>
        </p:nvGrpSpPr>
        <p:grpSpPr>
          <a:xfrm flipH="1">
            <a:off x="1929663" y="3717019"/>
            <a:ext cx="657282" cy="421468"/>
            <a:chOff x="9356472" y="3319641"/>
            <a:chExt cx="657282" cy="421468"/>
          </a:xfrm>
        </p:grpSpPr>
        <p:grpSp>
          <p:nvGrpSpPr>
            <p:cNvPr id="87" name="Google Shape;1236;p39">
              <a:extLst>
                <a:ext uri="{FF2B5EF4-FFF2-40B4-BE49-F238E27FC236}">
                  <a16:creationId xmlns:a16="http://schemas.microsoft.com/office/drawing/2014/main" id="{135A1144-70E5-5806-081E-D0BE5530C1A8}"/>
                </a:ext>
              </a:extLst>
            </p:cNvPr>
            <p:cNvGrpSpPr/>
            <p:nvPr/>
          </p:nvGrpSpPr>
          <p:grpSpPr>
            <a:xfrm>
              <a:off x="9594346" y="3319641"/>
              <a:ext cx="419409" cy="370315"/>
              <a:chOff x="5935975" y="3564475"/>
              <a:chExt cx="549900" cy="485532"/>
            </a:xfrm>
          </p:grpSpPr>
          <p:sp>
            <p:nvSpPr>
              <p:cNvPr id="95" name="Google Shape;1237;p39">
                <a:extLst>
                  <a:ext uri="{FF2B5EF4-FFF2-40B4-BE49-F238E27FC236}">
                    <a16:creationId xmlns:a16="http://schemas.microsoft.com/office/drawing/2014/main" id="{9AF6D3DA-F580-6038-EF50-1A0930670C6E}"/>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238;p39">
                <a:extLst>
                  <a:ext uri="{FF2B5EF4-FFF2-40B4-BE49-F238E27FC236}">
                    <a16:creationId xmlns:a16="http://schemas.microsoft.com/office/drawing/2014/main" id="{DC592B53-902F-0536-A212-4E1E0FC7D8C0}"/>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39;p39">
                <a:extLst>
                  <a:ext uri="{FF2B5EF4-FFF2-40B4-BE49-F238E27FC236}">
                    <a16:creationId xmlns:a16="http://schemas.microsoft.com/office/drawing/2014/main" id="{47A1B847-6246-2D22-1813-593042321D88}"/>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40;p39">
                <a:extLst>
                  <a:ext uri="{FF2B5EF4-FFF2-40B4-BE49-F238E27FC236}">
                    <a16:creationId xmlns:a16="http://schemas.microsoft.com/office/drawing/2014/main" id="{A872DC96-DCD6-9959-1011-7C79515A220D}"/>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41;p39">
                <a:extLst>
                  <a:ext uri="{FF2B5EF4-FFF2-40B4-BE49-F238E27FC236}">
                    <a16:creationId xmlns:a16="http://schemas.microsoft.com/office/drawing/2014/main" id="{8A4566C6-C641-26F1-2CB1-94305C91707E}"/>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42;p39">
                <a:extLst>
                  <a:ext uri="{FF2B5EF4-FFF2-40B4-BE49-F238E27FC236}">
                    <a16:creationId xmlns:a16="http://schemas.microsoft.com/office/drawing/2014/main" id="{8211FD09-6F3D-4778-09D2-34E10958B13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43;p39">
                <a:extLst>
                  <a:ext uri="{FF2B5EF4-FFF2-40B4-BE49-F238E27FC236}">
                    <a16:creationId xmlns:a16="http://schemas.microsoft.com/office/drawing/2014/main" id="{E11D3632-11AA-9C9F-386B-D91A17B7E66F}"/>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44;p39">
                <a:extLst>
                  <a:ext uri="{FF2B5EF4-FFF2-40B4-BE49-F238E27FC236}">
                    <a16:creationId xmlns:a16="http://schemas.microsoft.com/office/drawing/2014/main" id="{5267D89F-849B-E6CC-C7AF-094D831F3EC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45;p39">
                <a:extLst>
                  <a:ext uri="{FF2B5EF4-FFF2-40B4-BE49-F238E27FC236}">
                    <a16:creationId xmlns:a16="http://schemas.microsoft.com/office/drawing/2014/main" id="{0EFB7864-27E4-7A53-922B-1832C6C0DB53}"/>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46;p39">
                <a:extLst>
                  <a:ext uri="{FF2B5EF4-FFF2-40B4-BE49-F238E27FC236}">
                    <a16:creationId xmlns:a16="http://schemas.microsoft.com/office/drawing/2014/main" id="{00825625-BFA6-3DC5-5C1A-B38924DF2CE5}"/>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47;p39">
                <a:extLst>
                  <a:ext uri="{FF2B5EF4-FFF2-40B4-BE49-F238E27FC236}">
                    <a16:creationId xmlns:a16="http://schemas.microsoft.com/office/drawing/2014/main" id="{3AECB676-718C-37CA-FA67-7DB034FBF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248;p39">
                <a:extLst>
                  <a:ext uri="{FF2B5EF4-FFF2-40B4-BE49-F238E27FC236}">
                    <a16:creationId xmlns:a16="http://schemas.microsoft.com/office/drawing/2014/main" id="{6E507FF5-4FF4-5C49-041D-1982A76002B0}"/>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249;p39">
                <a:extLst>
                  <a:ext uri="{FF2B5EF4-FFF2-40B4-BE49-F238E27FC236}">
                    <a16:creationId xmlns:a16="http://schemas.microsoft.com/office/drawing/2014/main" id="{42594CD0-FDD3-F5BD-6D00-B66575A6C890}"/>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250;p39">
                <a:extLst>
                  <a:ext uri="{FF2B5EF4-FFF2-40B4-BE49-F238E27FC236}">
                    <a16:creationId xmlns:a16="http://schemas.microsoft.com/office/drawing/2014/main" id="{6D06D6D7-0429-E2BC-85B5-AA8BC32C9779}"/>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251;p39">
                <a:extLst>
                  <a:ext uri="{FF2B5EF4-FFF2-40B4-BE49-F238E27FC236}">
                    <a16:creationId xmlns:a16="http://schemas.microsoft.com/office/drawing/2014/main" id="{480BF82F-EC11-67C5-EEC8-B47A27F4FCD1}"/>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52;p39">
                <a:extLst>
                  <a:ext uri="{FF2B5EF4-FFF2-40B4-BE49-F238E27FC236}">
                    <a16:creationId xmlns:a16="http://schemas.microsoft.com/office/drawing/2014/main" id="{30827CFD-B3D1-9090-A76F-D14A037A5473}"/>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53;p39">
                <a:extLst>
                  <a:ext uri="{FF2B5EF4-FFF2-40B4-BE49-F238E27FC236}">
                    <a16:creationId xmlns:a16="http://schemas.microsoft.com/office/drawing/2014/main" id="{6F3A8525-0D85-BCC9-493F-17763A545CE5}"/>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54;p39">
                <a:extLst>
                  <a:ext uri="{FF2B5EF4-FFF2-40B4-BE49-F238E27FC236}">
                    <a16:creationId xmlns:a16="http://schemas.microsoft.com/office/drawing/2014/main" id="{43B42277-6637-CBAC-1611-9F1BA6A58953}"/>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55;p39">
                <a:extLst>
                  <a:ext uri="{FF2B5EF4-FFF2-40B4-BE49-F238E27FC236}">
                    <a16:creationId xmlns:a16="http://schemas.microsoft.com/office/drawing/2014/main" id="{49B70FD7-13CE-AB13-529C-F322333F1DBE}"/>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56;p39">
                <a:extLst>
                  <a:ext uri="{FF2B5EF4-FFF2-40B4-BE49-F238E27FC236}">
                    <a16:creationId xmlns:a16="http://schemas.microsoft.com/office/drawing/2014/main" id="{BC3E659B-9BB2-3E12-6CC9-F03B2C17056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57;p39">
                <a:extLst>
                  <a:ext uri="{FF2B5EF4-FFF2-40B4-BE49-F238E27FC236}">
                    <a16:creationId xmlns:a16="http://schemas.microsoft.com/office/drawing/2014/main" id="{DEB97451-6157-6110-4A7F-B8E371E312B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58;p39">
                <a:extLst>
                  <a:ext uri="{FF2B5EF4-FFF2-40B4-BE49-F238E27FC236}">
                    <a16:creationId xmlns:a16="http://schemas.microsoft.com/office/drawing/2014/main" id="{F19D05BA-BCDE-0244-7A20-74505B397C3C}"/>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59;p39">
                <a:extLst>
                  <a:ext uri="{FF2B5EF4-FFF2-40B4-BE49-F238E27FC236}">
                    <a16:creationId xmlns:a16="http://schemas.microsoft.com/office/drawing/2014/main" id="{A382D095-2B64-804C-F67C-FF27401DF910}"/>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60;p39">
                <a:extLst>
                  <a:ext uri="{FF2B5EF4-FFF2-40B4-BE49-F238E27FC236}">
                    <a16:creationId xmlns:a16="http://schemas.microsoft.com/office/drawing/2014/main" id="{0B6B5FC5-8A06-F8CC-4910-3BC66362979D}"/>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261;p39">
                <a:extLst>
                  <a:ext uri="{FF2B5EF4-FFF2-40B4-BE49-F238E27FC236}">
                    <a16:creationId xmlns:a16="http://schemas.microsoft.com/office/drawing/2014/main" id="{37DD3172-6B70-AED8-E5E8-BC9C6EC60C7E}"/>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62;p39">
                <a:extLst>
                  <a:ext uri="{FF2B5EF4-FFF2-40B4-BE49-F238E27FC236}">
                    <a16:creationId xmlns:a16="http://schemas.microsoft.com/office/drawing/2014/main" id="{33571A99-FDC5-7CE8-F110-5BCDE9EB2082}"/>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63;p39">
                <a:extLst>
                  <a:ext uri="{FF2B5EF4-FFF2-40B4-BE49-F238E27FC236}">
                    <a16:creationId xmlns:a16="http://schemas.microsoft.com/office/drawing/2014/main" id="{43FAE13B-41C3-D8A9-A4B0-10A7CD4B9BC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64;p39">
                <a:extLst>
                  <a:ext uri="{FF2B5EF4-FFF2-40B4-BE49-F238E27FC236}">
                    <a16:creationId xmlns:a16="http://schemas.microsoft.com/office/drawing/2014/main" id="{B4B72CD5-690D-B4CE-9D52-7871A1E084B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65;p39">
                <a:extLst>
                  <a:ext uri="{FF2B5EF4-FFF2-40B4-BE49-F238E27FC236}">
                    <a16:creationId xmlns:a16="http://schemas.microsoft.com/office/drawing/2014/main" id="{AFA6654D-6D66-798F-A679-A7B2359AB336}"/>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66;p39">
                <a:extLst>
                  <a:ext uri="{FF2B5EF4-FFF2-40B4-BE49-F238E27FC236}">
                    <a16:creationId xmlns:a16="http://schemas.microsoft.com/office/drawing/2014/main" id="{B6A6C022-2A79-2E73-7A0E-E4A476D07F40}"/>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67;p39">
                <a:extLst>
                  <a:ext uri="{FF2B5EF4-FFF2-40B4-BE49-F238E27FC236}">
                    <a16:creationId xmlns:a16="http://schemas.microsoft.com/office/drawing/2014/main" id="{CD99C7FF-558B-B9A5-1B4E-32C29D68634F}"/>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 name="Google Shape;1268;p39">
              <a:extLst>
                <a:ext uri="{FF2B5EF4-FFF2-40B4-BE49-F238E27FC236}">
                  <a16:creationId xmlns:a16="http://schemas.microsoft.com/office/drawing/2014/main" id="{D46B2A96-AE11-D9BC-A11B-C0E31648273C}"/>
                </a:ext>
              </a:extLst>
            </p:cNvPr>
            <p:cNvGrpSpPr/>
            <p:nvPr/>
          </p:nvGrpSpPr>
          <p:grpSpPr>
            <a:xfrm>
              <a:off x="9356472" y="3543459"/>
              <a:ext cx="237875" cy="197650"/>
              <a:chOff x="9459700" y="1764488"/>
              <a:chExt cx="237875" cy="197650"/>
            </a:xfrm>
          </p:grpSpPr>
          <p:sp>
            <p:nvSpPr>
              <p:cNvPr id="89" name="Google Shape;1269;p39">
                <a:extLst>
                  <a:ext uri="{FF2B5EF4-FFF2-40B4-BE49-F238E27FC236}">
                    <a16:creationId xmlns:a16="http://schemas.microsoft.com/office/drawing/2014/main" id="{AC18EDF7-46EA-8386-C2A3-05FF93567E82}"/>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270;p39">
                <a:extLst>
                  <a:ext uri="{FF2B5EF4-FFF2-40B4-BE49-F238E27FC236}">
                    <a16:creationId xmlns:a16="http://schemas.microsoft.com/office/drawing/2014/main" id="{A0CD6D65-536B-5AF9-2262-43D44787A0D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1271;p39">
                <a:extLst>
                  <a:ext uri="{FF2B5EF4-FFF2-40B4-BE49-F238E27FC236}">
                    <a16:creationId xmlns:a16="http://schemas.microsoft.com/office/drawing/2014/main" id="{D7A5A646-6C40-9AD1-3522-2965CDA68066}"/>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272;p39">
                <a:extLst>
                  <a:ext uri="{FF2B5EF4-FFF2-40B4-BE49-F238E27FC236}">
                    <a16:creationId xmlns:a16="http://schemas.microsoft.com/office/drawing/2014/main" id="{C932537B-8247-B812-ED7A-9C1CE43098B3}"/>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273;p39">
                <a:extLst>
                  <a:ext uri="{FF2B5EF4-FFF2-40B4-BE49-F238E27FC236}">
                    <a16:creationId xmlns:a16="http://schemas.microsoft.com/office/drawing/2014/main" id="{92D9DC59-D792-E6F5-A0D5-9E3405B3B0BB}"/>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274;p39">
                <a:extLst>
                  <a:ext uri="{FF2B5EF4-FFF2-40B4-BE49-F238E27FC236}">
                    <a16:creationId xmlns:a16="http://schemas.microsoft.com/office/drawing/2014/main" id="{B4666AFD-BC18-2E91-B81D-AB82116916AB}"/>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6" name="TextBox 125">
            <a:extLst>
              <a:ext uri="{FF2B5EF4-FFF2-40B4-BE49-F238E27FC236}">
                <a16:creationId xmlns:a16="http://schemas.microsoft.com/office/drawing/2014/main" id="{BBE79DDB-B6D9-B28C-E5F8-8BEE206BE179}"/>
              </a:ext>
            </a:extLst>
          </p:cNvPr>
          <p:cNvSpPr txBox="1"/>
          <p:nvPr/>
        </p:nvSpPr>
        <p:spPr>
          <a:xfrm>
            <a:off x="586794" y="4320871"/>
            <a:ext cx="3577764" cy="584775"/>
          </a:xfrm>
          <a:prstGeom prst="rect">
            <a:avLst/>
          </a:prstGeom>
          <a:noFill/>
        </p:spPr>
        <p:txBody>
          <a:bodyPr wrap="square" rtlCol="0">
            <a:spAutoFit/>
          </a:bodyPr>
          <a:lstStyle/>
          <a:p>
            <a:pPr algn="ctr"/>
            <a:r>
              <a:rPr lang="en-US" sz="3200" b="1" dirty="0" err="1">
                <a:solidFill>
                  <a:srgbClr val="0070C0"/>
                </a:solidFill>
                <a:latin typeface="+mn-lt"/>
                <a:cs typeface="Calibri" panose="020F0502020204030204" pitchFamily="34" charset="0"/>
              </a:rPr>
              <a:t>Ấn</a:t>
            </a:r>
            <a:r>
              <a:rPr lang="en-US" sz="3200" b="1" dirty="0">
                <a:solidFill>
                  <a:srgbClr val="0070C0"/>
                </a:solidFill>
                <a:latin typeface="+mn-lt"/>
                <a:cs typeface="Calibri" panose="020F0502020204030204" pitchFamily="34" charset="0"/>
              </a:rPr>
              <a:t> </a:t>
            </a:r>
            <a:r>
              <a:rPr lang="en-US" sz="3200" b="1" dirty="0" err="1">
                <a:solidFill>
                  <a:srgbClr val="0070C0"/>
                </a:solidFill>
                <a:latin typeface="+mn-lt"/>
                <a:cs typeface="Calibri" panose="020F0502020204030204" pitchFamily="34" charset="0"/>
              </a:rPr>
              <a:t>Độ</a:t>
            </a:r>
            <a:r>
              <a:rPr lang="en-US" sz="3200" b="1" dirty="0">
                <a:solidFill>
                  <a:srgbClr val="0070C0"/>
                </a:solidFill>
                <a:latin typeface="+mn-lt"/>
                <a:cs typeface="Calibri" panose="020F0502020204030204" pitchFamily="34" charset="0"/>
              </a:rPr>
              <a:t> </a:t>
            </a:r>
            <a:r>
              <a:rPr lang="vi-VN" sz="3200" b="1" dirty="0">
                <a:solidFill>
                  <a:srgbClr val="0070C0"/>
                </a:solidFill>
                <a:latin typeface="+mn-lt"/>
                <a:cs typeface="Calibri" panose="020F0502020204030204" pitchFamily="34" charset="0"/>
              </a:rPr>
              <a:t>Dương</a:t>
            </a:r>
            <a:endParaRPr lang="x-none" sz="3200" b="1" dirty="0">
              <a:solidFill>
                <a:srgbClr val="0070C0"/>
              </a:solidFill>
              <a:latin typeface="+mn-lt"/>
              <a:cs typeface="Calibri" panose="020F0502020204030204" pitchFamily="34" charset="0"/>
            </a:endParaRPr>
          </a:p>
        </p:txBody>
      </p:sp>
      <p:grpSp>
        <p:nvGrpSpPr>
          <p:cNvPr id="127" name="Google Shape;1235;p39">
            <a:extLst>
              <a:ext uri="{FF2B5EF4-FFF2-40B4-BE49-F238E27FC236}">
                <a16:creationId xmlns:a16="http://schemas.microsoft.com/office/drawing/2014/main" id="{613F8F0A-0FDD-0D17-3AA8-6F61F1DCE808}"/>
              </a:ext>
            </a:extLst>
          </p:cNvPr>
          <p:cNvGrpSpPr/>
          <p:nvPr/>
        </p:nvGrpSpPr>
        <p:grpSpPr>
          <a:xfrm flipH="1">
            <a:off x="5975451" y="2378954"/>
            <a:ext cx="657282" cy="421468"/>
            <a:chOff x="9356472" y="3319641"/>
            <a:chExt cx="657282" cy="421468"/>
          </a:xfrm>
        </p:grpSpPr>
        <p:grpSp>
          <p:nvGrpSpPr>
            <p:cNvPr id="128" name="Google Shape;1236;p39">
              <a:extLst>
                <a:ext uri="{FF2B5EF4-FFF2-40B4-BE49-F238E27FC236}">
                  <a16:creationId xmlns:a16="http://schemas.microsoft.com/office/drawing/2014/main" id="{844B2144-3A81-CC48-9B57-CA45770F3585}"/>
                </a:ext>
              </a:extLst>
            </p:cNvPr>
            <p:cNvGrpSpPr/>
            <p:nvPr/>
          </p:nvGrpSpPr>
          <p:grpSpPr>
            <a:xfrm>
              <a:off x="9594346" y="3319641"/>
              <a:ext cx="419409" cy="370315"/>
              <a:chOff x="5935975" y="3564475"/>
              <a:chExt cx="549900" cy="485532"/>
            </a:xfrm>
          </p:grpSpPr>
          <p:sp>
            <p:nvSpPr>
              <p:cNvPr id="136" name="Google Shape;1237;p39">
                <a:extLst>
                  <a:ext uri="{FF2B5EF4-FFF2-40B4-BE49-F238E27FC236}">
                    <a16:creationId xmlns:a16="http://schemas.microsoft.com/office/drawing/2014/main" id="{05B4DDA9-759A-87CE-9568-68965AC6AC3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238;p39">
                <a:extLst>
                  <a:ext uri="{FF2B5EF4-FFF2-40B4-BE49-F238E27FC236}">
                    <a16:creationId xmlns:a16="http://schemas.microsoft.com/office/drawing/2014/main" id="{ADA1C511-437C-D1DF-6C5E-8BB4B1C982C9}"/>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239;p39">
                <a:extLst>
                  <a:ext uri="{FF2B5EF4-FFF2-40B4-BE49-F238E27FC236}">
                    <a16:creationId xmlns:a16="http://schemas.microsoft.com/office/drawing/2014/main" id="{7D4AC995-E3FA-3602-B2E5-9E37ED3E96EE}"/>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240;p39">
                <a:extLst>
                  <a:ext uri="{FF2B5EF4-FFF2-40B4-BE49-F238E27FC236}">
                    <a16:creationId xmlns:a16="http://schemas.microsoft.com/office/drawing/2014/main" id="{A0C9C422-48D7-F798-75A9-C71E0DE71AFE}"/>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241;p39">
                <a:extLst>
                  <a:ext uri="{FF2B5EF4-FFF2-40B4-BE49-F238E27FC236}">
                    <a16:creationId xmlns:a16="http://schemas.microsoft.com/office/drawing/2014/main" id="{99FBFA05-338C-25E6-9E5F-47ABB3EE5A9A}"/>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242;p39">
                <a:extLst>
                  <a:ext uri="{FF2B5EF4-FFF2-40B4-BE49-F238E27FC236}">
                    <a16:creationId xmlns:a16="http://schemas.microsoft.com/office/drawing/2014/main" id="{A48198C5-D69B-39F3-3B4E-732068D808FF}"/>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243;p39">
                <a:extLst>
                  <a:ext uri="{FF2B5EF4-FFF2-40B4-BE49-F238E27FC236}">
                    <a16:creationId xmlns:a16="http://schemas.microsoft.com/office/drawing/2014/main" id="{C891B63C-F949-0EB3-9EE2-DF6A7CFF2F6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244;p39">
                <a:extLst>
                  <a:ext uri="{FF2B5EF4-FFF2-40B4-BE49-F238E27FC236}">
                    <a16:creationId xmlns:a16="http://schemas.microsoft.com/office/drawing/2014/main" id="{0174B5BB-84BA-E1D1-906F-FC194131FDD8}"/>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245;p39">
                <a:extLst>
                  <a:ext uri="{FF2B5EF4-FFF2-40B4-BE49-F238E27FC236}">
                    <a16:creationId xmlns:a16="http://schemas.microsoft.com/office/drawing/2014/main" id="{12942563-F8FE-6C12-986F-0EE4A1F54B3A}"/>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246;p39">
                <a:extLst>
                  <a:ext uri="{FF2B5EF4-FFF2-40B4-BE49-F238E27FC236}">
                    <a16:creationId xmlns:a16="http://schemas.microsoft.com/office/drawing/2014/main" id="{E66557D3-E28E-3356-8C07-3C427B523DA8}"/>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247;p39">
                <a:extLst>
                  <a:ext uri="{FF2B5EF4-FFF2-40B4-BE49-F238E27FC236}">
                    <a16:creationId xmlns:a16="http://schemas.microsoft.com/office/drawing/2014/main" id="{E75720F4-4B9F-0D13-5C18-E5C508881554}"/>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248;p39">
                <a:extLst>
                  <a:ext uri="{FF2B5EF4-FFF2-40B4-BE49-F238E27FC236}">
                    <a16:creationId xmlns:a16="http://schemas.microsoft.com/office/drawing/2014/main" id="{B26820C1-93AC-60F5-8747-CB52D02AE724}"/>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249;p39">
                <a:extLst>
                  <a:ext uri="{FF2B5EF4-FFF2-40B4-BE49-F238E27FC236}">
                    <a16:creationId xmlns:a16="http://schemas.microsoft.com/office/drawing/2014/main" id="{94A4DD92-64D2-BAC0-5EB3-52B8A400543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250;p39">
                <a:extLst>
                  <a:ext uri="{FF2B5EF4-FFF2-40B4-BE49-F238E27FC236}">
                    <a16:creationId xmlns:a16="http://schemas.microsoft.com/office/drawing/2014/main" id="{C48E81CF-1C4F-5FCE-7473-C24AA13E7016}"/>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251;p39">
                <a:extLst>
                  <a:ext uri="{FF2B5EF4-FFF2-40B4-BE49-F238E27FC236}">
                    <a16:creationId xmlns:a16="http://schemas.microsoft.com/office/drawing/2014/main" id="{6EB09240-0F7D-CE46-5711-A727ED07477C}"/>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252;p39">
                <a:extLst>
                  <a:ext uri="{FF2B5EF4-FFF2-40B4-BE49-F238E27FC236}">
                    <a16:creationId xmlns:a16="http://schemas.microsoft.com/office/drawing/2014/main" id="{00D856F0-1074-3D17-1BAE-1D6A5B00139D}"/>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253;p39">
                <a:extLst>
                  <a:ext uri="{FF2B5EF4-FFF2-40B4-BE49-F238E27FC236}">
                    <a16:creationId xmlns:a16="http://schemas.microsoft.com/office/drawing/2014/main" id="{E2B9C5FF-E729-9F5C-67A5-2EACAD21D312}"/>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254;p39">
                <a:extLst>
                  <a:ext uri="{FF2B5EF4-FFF2-40B4-BE49-F238E27FC236}">
                    <a16:creationId xmlns:a16="http://schemas.microsoft.com/office/drawing/2014/main" id="{4DE2016E-FD28-6BEC-9515-A1178B6B26DC}"/>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55;p39">
                <a:extLst>
                  <a:ext uri="{FF2B5EF4-FFF2-40B4-BE49-F238E27FC236}">
                    <a16:creationId xmlns:a16="http://schemas.microsoft.com/office/drawing/2014/main" id="{EC225044-5DA9-A3C3-A80D-11B82CE7F664}"/>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56;p39">
                <a:extLst>
                  <a:ext uri="{FF2B5EF4-FFF2-40B4-BE49-F238E27FC236}">
                    <a16:creationId xmlns:a16="http://schemas.microsoft.com/office/drawing/2014/main" id="{561228A6-201E-96C5-45F0-EBFE28F110B8}"/>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57;p39">
                <a:extLst>
                  <a:ext uri="{FF2B5EF4-FFF2-40B4-BE49-F238E27FC236}">
                    <a16:creationId xmlns:a16="http://schemas.microsoft.com/office/drawing/2014/main" id="{89067360-C6FD-7209-7FD8-8A4319C10940}"/>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58;p39">
                <a:extLst>
                  <a:ext uri="{FF2B5EF4-FFF2-40B4-BE49-F238E27FC236}">
                    <a16:creationId xmlns:a16="http://schemas.microsoft.com/office/drawing/2014/main" id="{EEF4C6CD-B229-8D01-93A6-54E8BBB1AE53}"/>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59;p39">
                <a:extLst>
                  <a:ext uri="{FF2B5EF4-FFF2-40B4-BE49-F238E27FC236}">
                    <a16:creationId xmlns:a16="http://schemas.microsoft.com/office/drawing/2014/main" id="{80B6E934-301C-68C0-9D82-CFA9EFE777CB}"/>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60;p39">
                <a:extLst>
                  <a:ext uri="{FF2B5EF4-FFF2-40B4-BE49-F238E27FC236}">
                    <a16:creationId xmlns:a16="http://schemas.microsoft.com/office/drawing/2014/main" id="{B990C011-D7BE-3C07-E48F-2685DC22B90C}"/>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61;p39">
                <a:extLst>
                  <a:ext uri="{FF2B5EF4-FFF2-40B4-BE49-F238E27FC236}">
                    <a16:creationId xmlns:a16="http://schemas.microsoft.com/office/drawing/2014/main" id="{5D62054A-372C-0CF1-FE41-B86C36F258D6}"/>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62;p39">
                <a:extLst>
                  <a:ext uri="{FF2B5EF4-FFF2-40B4-BE49-F238E27FC236}">
                    <a16:creationId xmlns:a16="http://schemas.microsoft.com/office/drawing/2014/main" id="{4B1E1198-4C7F-4ADF-C777-50D0CC83BC6A}"/>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63;p39">
                <a:extLst>
                  <a:ext uri="{FF2B5EF4-FFF2-40B4-BE49-F238E27FC236}">
                    <a16:creationId xmlns:a16="http://schemas.microsoft.com/office/drawing/2014/main" id="{AF473EE7-0CA3-238A-9CBB-F9AB05568CA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64;p39">
                <a:extLst>
                  <a:ext uri="{FF2B5EF4-FFF2-40B4-BE49-F238E27FC236}">
                    <a16:creationId xmlns:a16="http://schemas.microsoft.com/office/drawing/2014/main" id="{CF4F264F-E819-7E15-12E2-85886FA78D68}"/>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265;p39">
                <a:extLst>
                  <a:ext uri="{FF2B5EF4-FFF2-40B4-BE49-F238E27FC236}">
                    <a16:creationId xmlns:a16="http://schemas.microsoft.com/office/drawing/2014/main" id="{999447A4-BD60-CEF7-6C80-B7706D550D35}"/>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266;p39">
                <a:extLst>
                  <a:ext uri="{FF2B5EF4-FFF2-40B4-BE49-F238E27FC236}">
                    <a16:creationId xmlns:a16="http://schemas.microsoft.com/office/drawing/2014/main" id="{43583EF9-362F-7D3E-F080-93A6A1FA8EE4}"/>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267;p39">
                <a:extLst>
                  <a:ext uri="{FF2B5EF4-FFF2-40B4-BE49-F238E27FC236}">
                    <a16:creationId xmlns:a16="http://schemas.microsoft.com/office/drawing/2014/main" id="{AE29F432-8C07-BA00-CD7D-8D8064E48ACD}"/>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68;p39">
              <a:extLst>
                <a:ext uri="{FF2B5EF4-FFF2-40B4-BE49-F238E27FC236}">
                  <a16:creationId xmlns:a16="http://schemas.microsoft.com/office/drawing/2014/main" id="{39A62190-3E48-5857-6551-FFB6982DED50}"/>
                </a:ext>
              </a:extLst>
            </p:cNvPr>
            <p:cNvGrpSpPr/>
            <p:nvPr/>
          </p:nvGrpSpPr>
          <p:grpSpPr>
            <a:xfrm>
              <a:off x="9356472" y="3543459"/>
              <a:ext cx="237875" cy="197650"/>
              <a:chOff x="9459700" y="1764488"/>
              <a:chExt cx="237875" cy="197650"/>
            </a:xfrm>
          </p:grpSpPr>
          <p:sp>
            <p:nvSpPr>
              <p:cNvPr id="130" name="Google Shape;1269;p39">
                <a:extLst>
                  <a:ext uri="{FF2B5EF4-FFF2-40B4-BE49-F238E27FC236}">
                    <a16:creationId xmlns:a16="http://schemas.microsoft.com/office/drawing/2014/main" id="{4442E5D3-1842-AD87-3FC4-B22180DCB674}"/>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270;p39">
                <a:extLst>
                  <a:ext uri="{FF2B5EF4-FFF2-40B4-BE49-F238E27FC236}">
                    <a16:creationId xmlns:a16="http://schemas.microsoft.com/office/drawing/2014/main" id="{1804E3C4-DB61-BA87-E6DD-C5374EADCF41}"/>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1271;p39">
                <a:extLst>
                  <a:ext uri="{FF2B5EF4-FFF2-40B4-BE49-F238E27FC236}">
                    <a16:creationId xmlns:a16="http://schemas.microsoft.com/office/drawing/2014/main" id="{5E949027-B055-1174-2153-6D3DFB67ED1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272;p39">
                <a:extLst>
                  <a:ext uri="{FF2B5EF4-FFF2-40B4-BE49-F238E27FC236}">
                    <a16:creationId xmlns:a16="http://schemas.microsoft.com/office/drawing/2014/main" id="{AAC6EB64-2809-778E-0F9D-050A458D3D02}"/>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273;p39">
                <a:extLst>
                  <a:ext uri="{FF2B5EF4-FFF2-40B4-BE49-F238E27FC236}">
                    <a16:creationId xmlns:a16="http://schemas.microsoft.com/office/drawing/2014/main" id="{4E38862A-4CD7-CA29-5E7E-59CA7316B926}"/>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274;p39">
                <a:extLst>
                  <a:ext uri="{FF2B5EF4-FFF2-40B4-BE49-F238E27FC236}">
                    <a16:creationId xmlns:a16="http://schemas.microsoft.com/office/drawing/2014/main" id="{89E51541-A1AB-CA1D-DDA6-F79EE7B83254}"/>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7" name="TextBox 166">
            <a:extLst>
              <a:ext uri="{FF2B5EF4-FFF2-40B4-BE49-F238E27FC236}">
                <a16:creationId xmlns:a16="http://schemas.microsoft.com/office/drawing/2014/main" id="{7593DE50-1652-A922-7016-4CC983EDB65C}"/>
              </a:ext>
            </a:extLst>
          </p:cNvPr>
          <p:cNvSpPr txBox="1"/>
          <p:nvPr/>
        </p:nvSpPr>
        <p:spPr>
          <a:xfrm>
            <a:off x="4632582" y="2982806"/>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Nam Đại Dương</a:t>
            </a:r>
            <a:endParaRPr lang="x-none" sz="3200" b="1" dirty="0">
              <a:solidFill>
                <a:srgbClr val="0070C0"/>
              </a:solidFill>
              <a:latin typeface="+mn-lt"/>
              <a:cs typeface="Calibri" panose="020F0502020204030204" pitchFamily="34" charset="0"/>
            </a:endParaRPr>
          </a:p>
        </p:txBody>
      </p:sp>
      <p:grpSp>
        <p:nvGrpSpPr>
          <p:cNvPr id="168" name="Google Shape;1235;p39">
            <a:extLst>
              <a:ext uri="{FF2B5EF4-FFF2-40B4-BE49-F238E27FC236}">
                <a16:creationId xmlns:a16="http://schemas.microsoft.com/office/drawing/2014/main" id="{09CF90B1-837E-A091-E0E2-97C0C57F8E8F}"/>
              </a:ext>
            </a:extLst>
          </p:cNvPr>
          <p:cNvGrpSpPr/>
          <p:nvPr/>
        </p:nvGrpSpPr>
        <p:grpSpPr>
          <a:xfrm flipH="1">
            <a:off x="6018111" y="3655443"/>
            <a:ext cx="657282" cy="421468"/>
            <a:chOff x="9356472" y="3319641"/>
            <a:chExt cx="657282" cy="421468"/>
          </a:xfrm>
        </p:grpSpPr>
        <p:grpSp>
          <p:nvGrpSpPr>
            <p:cNvPr id="169" name="Google Shape;1236;p39">
              <a:extLst>
                <a:ext uri="{FF2B5EF4-FFF2-40B4-BE49-F238E27FC236}">
                  <a16:creationId xmlns:a16="http://schemas.microsoft.com/office/drawing/2014/main" id="{4A6156B7-805C-DC08-DC5D-82C83A23B4AB}"/>
                </a:ext>
              </a:extLst>
            </p:cNvPr>
            <p:cNvGrpSpPr/>
            <p:nvPr/>
          </p:nvGrpSpPr>
          <p:grpSpPr>
            <a:xfrm>
              <a:off x="9594346" y="3319641"/>
              <a:ext cx="419409" cy="370315"/>
              <a:chOff x="5935975" y="3564475"/>
              <a:chExt cx="549900" cy="485532"/>
            </a:xfrm>
          </p:grpSpPr>
          <p:sp>
            <p:nvSpPr>
              <p:cNvPr id="177" name="Google Shape;1237;p39">
                <a:extLst>
                  <a:ext uri="{FF2B5EF4-FFF2-40B4-BE49-F238E27FC236}">
                    <a16:creationId xmlns:a16="http://schemas.microsoft.com/office/drawing/2014/main" id="{03E9A38F-9227-C801-1CD4-EFAF949FAE0C}"/>
                  </a:ext>
                </a:extLst>
              </p:cNvPr>
              <p:cNvSpPr/>
              <p:nvPr/>
            </p:nvSpPr>
            <p:spPr>
              <a:xfrm>
                <a:off x="5957770" y="3572882"/>
                <a:ext cx="523250" cy="477125"/>
              </a:xfrm>
              <a:custGeom>
                <a:avLst/>
                <a:gdLst/>
                <a:ahLst/>
                <a:cxnLst/>
                <a:rect l="l" t="t" r="r" b="b"/>
                <a:pathLst>
                  <a:path w="20930" h="19085" extrusionOk="0">
                    <a:moveTo>
                      <a:pt x="6761" y="1"/>
                    </a:moveTo>
                    <a:cubicBezTo>
                      <a:pt x="6702" y="1"/>
                      <a:pt x="6648" y="15"/>
                      <a:pt x="6600" y="44"/>
                    </a:cubicBezTo>
                    <a:cubicBezTo>
                      <a:pt x="5726" y="562"/>
                      <a:pt x="7570" y="6934"/>
                      <a:pt x="7020" y="7355"/>
                    </a:cubicBezTo>
                    <a:cubicBezTo>
                      <a:pt x="6912" y="7432"/>
                      <a:pt x="6614" y="7460"/>
                      <a:pt x="6196" y="7460"/>
                    </a:cubicBezTo>
                    <a:cubicBezTo>
                      <a:pt x="5137" y="7460"/>
                      <a:pt x="3313" y="7280"/>
                      <a:pt x="1916" y="7280"/>
                    </a:cubicBezTo>
                    <a:cubicBezTo>
                      <a:pt x="895" y="7280"/>
                      <a:pt x="101" y="7376"/>
                      <a:pt x="1" y="7710"/>
                    </a:cubicBezTo>
                    <a:cubicBezTo>
                      <a:pt x="1" y="7743"/>
                      <a:pt x="1" y="7775"/>
                      <a:pt x="1" y="7840"/>
                    </a:cubicBezTo>
                    <a:lnTo>
                      <a:pt x="1" y="7872"/>
                    </a:lnTo>
                    <a:cubicBezTo>
                      <a:pt x="1" y="7872"/>
                      <a:pt x="1" y="7904"/>
                      <a:pt x="1" y="7904"/>
                    </a:cubicBezTo>
                    <a:cubicBezTo>
                      <a:pt x="227" y="8454"/>
                      <a:pt x="1521" y="9231"/>
                      <a:pt x="2912" y="9975"/>
                    </a:cubicBezTo>
                    <a:cubicBezTo>
                      <a:pt x="4012" y="10589"/>
                      <a:pt x="5176" y="11139"/>
                      <a:pt x="5953" y="11560"/>
                    </a:cubicBezTo>
                    <a:lnTo>
                      <a:pt x="6114" y="11624"/>
                    </a:lnTo>
                    <a:cubicBezTo>
                      <a:pt x="7441" y="12401"/>
                      <a:pt x="4788" y="15926"/>
                      <a:pt x="3753" y="17835"/>
                    </a:cubicBezTo>
                    <a:lnTo>
                      <a:pt x="3721" y="17899"/>
                    </a:lnTo>
                    <a:lnTo>
                      <a:pt x="3656" y="18029"/>
                    </a:lnTo>
                    <a:lnTo>
                      <a:pt x="3591" y="18126"/>
                    </a:lnTo>
                    <a:lnTo>
                      <a:pt x="3527" y="18223"/>
                    </a:lnTo>
                    <a:lnTo>
                      <a:pt x="3494" y="18320"/>
                    </a:lnTo>
                    <a:lnTo>
                      <a:pt x="3462" y="18417"/>
                    </a:lnTo>
                    <a:lnTo>
                      <a:pt x="3397" y="18514"/>
                    </a:lnTo>
                    <a:lnTo>
                      <a:pt x="3397" y="18579"/>
                    </a:lnTo>
                    <a:cubicBezTo>
                      <a:pt x="3397" y="18611"/>
                      <a:pt x="3397" y="18643"/>
                      <a:pt x="3365" y="18676"/>
                    </a:cubicBezTo>
                    <a:lnTo>
                      <a:pt x="3365" y="18741"/>
                    </a:lnTo>
                    <a:lnTo>
                      <a:pt x="3365" y="18805"/>
                    </a:lnTo>
                    <a:lnTo>
                      <a:pt x="3365" y="18838"/>
                    </a:lnTo>
                    <a:cubicBezTo>
                      <a:pt x="3365" y="18870"/>
                      <a:pt x="3365" y="18902"/>
                      <a:pt x="3365" y="18902"/>
                    </a:cubicBezTo>
                    <a:cubicBezTo>
                      <a:pt x="3365" y="18935"/>
                      <a:pt x="3365" y="18935"/>
                      <a:pt x="3365" y="18967"/>
                    </a:cubicBezTo>
                    <a:cubicBezTo>
                      <a:pt x="3365" y="18967"/>
                      <a:pt x="3365" y="18999"/>
                      <a:pt x="3397" y="19032"/>
                    </a:cubicBezTo>
                    <a:cubicBezTo>
                      <a:pt x="3429" y="19067"/>
                      <a:pt x="3478" y="19084"/>
                      <a:pt x="3541" y="19084"/>
                    </a:cubicBezTo>
                    <a:cubicBezTo>
                      <a:pt x="4564" y="19084"/>
                      <a:pt x="9423" y="14678"/>
                      <a:pt x="10611" y="14374"/>
                    </a:cubicBezTo>
                    <a:cubicBezTo>
                      <a:pt x="10619" y="14372"/>
                      <a:pt x="10629" y="14371"/>
                      <a:pt x="10639" y="14371"/>
                    </a:cubicBezTo>
                    <a:cubicBezTo>
                      <a:pt x="11361" y="14371"/>
                      <a:pt x="17325" y="18518"/>
                      <a:pt x="18507" y="18518"/>
                    </a:cubicBezTo>
                    <a:cubicBezTo>
                      <a:pt x="18529" y="18518"/>
                      <a:pt x="18549" y="18517"/>
                      <a:pt x="18568" y="18514"/>
                    </a:cubicBezTo>
                    <a:cubicBezTo>
                      <a:pt x="19603" y="18385"/>
                      <a:pt x="13457" y="11980"/>
                      <a:pt x="13522" y="11042"/>
                    </a:cubicBezTo>
                    <a:cubicBezTo>
                      <a:pt x="13554" y="10686"/>
                      <a:pt x="13975" y="10169"/>
                      <a:pt x="14589" y="9586"/>
                    </a:cubicBezTo>
                    <a:cubicBezTo>
                      <a:pt x="14751" y="9425"/>
                      <a:pt x="14945" y="9263"/>
                      <a:pt x="15139" y="9101"/>
                    </a:cubicBezTo>
                    <a:lnTo>
                      <a:pt x="15463" y="8810"/>
                    </a:lnTo>
                    <a:cubicBezTo>
                      <a:pt x="15657" y="8648"/>
                      <a:pt x="15883" y="8454"/>
                      <a:pt x="16110" y="8260"/>
                    </a:cubicBezTo>
                    <a:lnTo>
                      <a:pt x="16465" y="8001"/>
                    </a:lnTo>
                    <a:lnTo>
                      <a:pt x="17177" y="7419"/>
                    </a:lnTo>
                    <a:lnTo>
                      <a:pt x="18244" y="6611"/>
                    </a:lnTo>
                    <a:cubicBezTo>
                      <a:pt x="19021" y="6028"/>
                      <a:pt x="19765" y="5381"/>
                      <a:pt x="20444" y="4670"/>
                    </a:cubicBezTo>
                    <a:cubicBezTo>
                      <a:pt x="20800" y="4282"/>
                      <a:pt x="20929" y="3991"/>
                      <a:pt x="20735" y="3829"/>
                    </a:cubicBezTo>
                    <a:cubicBezTo>
                      <a:pt x="20703" y="3796"/>
                      <a:pt x="20670" y="3764"/>
                      <a:pt x="20606" y="3764"/>
                    </a:cubicBezTo>
                    <a:lnTo>
                      <a:pt x="20573" y="3764"/>
                    </a:lnTo>
                    <a:lnTo>
                      <a:pt x="20444" y="3699"/>
                    </a:lnTo>
                    <a:lnTo>
                      <a:pt x="20379" y="3699"/>
                    </a:lnTo>
                    <a:cubicBezTo>
                      <a:pt x="20218" y="3667"/>
                      <a:pt x="20056" y="3667"/>
                      <a:pt x="19926" y="3667"/>
                    </a:cubicBezTo>
                    <a:lnTo>
                      <a:pt x="19894" y="3667"/>
                    </a:lnTo>
                    <a:cubicBezTo>
                      <a:pt x="17953" y="3699"/>
                      <a:pt x="13684" y="5349"/>
                      <a:pt x="12875" y="5640"/>
                    </a:cubicBezTo>
                    <a:cubicBezTo>
                      <a:pt x="12813" y="5664"/>
                      <a:pt x="12747" y="5675"/>
                      <a:pt x="12677" y="5675"/>
                    </a:cubicBezTo>
                    <a:cubicBezTo>
                      <a:pt x="11133" y="5675"/>
                      <a:pt x="7944" y="1"/>
                      <a:pt x="67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38;p39">
                <a:extLst>
                  <a:ext uri="{FF2B5EF4-FFF2-40B4-BE49-F238E27FC236}">
                    <a16:creationId xmlns:a16="http://schemas.microsoft.com/office/drawing/2014/main" id="{EEDF9624-67A4-C0D3-D501-C28996CE6137}"/>
                  </a:ext>
                </a:extLst>
              </p:cNvPr>
              <p:cNvSpPr/>
              <p:nvPr/>
            </p:nvSpPr>
            <p:spPr>
              <a:xfrm>
                <a:off x="5935975" y="3564475"/>
                <a:ext cx="549900" cy="478650"/>
              </a:xfrm>
              <a:custGeom>
                <a:avLst/>
                <a:gdLst/>
                <a:ahLst/>
                <a:cxnLst/>
                <a:rect l="l" t="t" r="r" b="b"/>
                <a:pathLst>
                  <a:path w="21996" h="19146" extrusionOk="0">
                    <a:moveTo>
                      <a:pt x="7046" y="1"/>
                    </a:moveTo>
                    <a:cubicBezTo>
                      <a:pt x="6990" y="1"/>
                      <a:pt x="6938" y="13"/>
                      <a:pt x="6890" y="40"/>
                    </a:cubicBezTo>
                    <a:cubicBezTo>
                      <a:pt x="6017" y="557"/>
                      <a:pt x="7925" y="6930"/>
                      <a:pt x="7311" y="7383"/>
                    </a:cubicBezTo>
                    <a:cubicBezTo>
                      <a:pt x="7193" y="7470"/>
                      <a:pt x="6871" y="7500"/>
                      <a:pt x="6428" y="7500"/>
                    </a:cubicBezTo>
                    <a:cubicBezTo>
                      <a:pt x="5341" y="7500"/>
                      <a:pt x="3520" y="7315"/>
                      <a:pt x="2141" y="7315"/>
                    </a:cubicBezTo>
                    <a:cubicBezTo>
                      <a:pt x="1152" y="7315"/>
                      <a:pt x="390" y="7411"/>
                      <a:pt x="291" y="7738"/>
                    </a:cubicBezTo>
                    <a:cubicBezTo>
                      <a:pt x="0" y="8676"/>
                      <a:pt x="4949" y="10811"/>
                      <a:pt x="6437" y="11685"/>
                    </a:cubicBezTo>
                    <a:cubicBezTo>
                      <a:pt x="8184" y="12687"/>
                      <a:pt x="3138" y="18477"/>
                      <a:pt x="3688" y="19092"/>
                    </a:cubicBezTo>
                    <a:cubicBezTo>
                      <a:pt x="3720" y="19128"/>
                      <a:pt x="3769" y="19145"/>
                      <a:pt x="3833" y="19145"/>
                    </a:cubicBezTo>
                    <a:cubicBezTo>
                      <a:pt x="4858" y="19145"/>
                      <a:pt x="9714" y="14771"/>
                      <a:pt x="10901" y="14466"/>
                    </a:cubicBezTo>
                    <a:cubicBezTo>
                      <a:pt x="10912" y="14463"/>
                      <a:pt x="10924" y="14462"/>
                      <a:pt x="10938" y="14462"/>
                    </a:cubicBezTo>
                    <a:cubicBezTo>
                      <a:pt x="11699" y="14462"/>
                      <a:pt x="17662" y="18577"/>
                      <a:pt x="18810" y="18577"/>
                    </a:cubicBezTo>
                    <a:cubicBezTo>
                      <a:pt x="18827" y="18577"/>
                      <a:pt x="18843" y="18576"/>
                      <a:pt x="18858" y="18574"/>
                    </a:cubicBezTo>
                    <a:cubicBezTo>
                      <a:pt x="19893" y="18445"/>
                      <a:pt x="13748" y="12040"/>
                      <a:pt x="13812" y="11102"/>
                    </a:cubicBezTo>
                    <a:cubicBezTo>
                      <a:pt x="13942" y="9453"/>
                      <a:pt x="21996" y="4730"/>
                      <a:pt x="21026" y="3889"/>
                    </a:cubicBezTo>
                    <a:cubicBezTo>
                      <a:pt x="20877" y="3751"/>
                      <a:pt x="20605" y="3692"/>
                      <a:pt x="20246" y="3692"/>
                    </a:cubicBezTo>
                    <a:cubicBezTo>
                      <a:pt x="18333" y="3692"/>
                      <a:pt x="13983" y="5369"/>
                      <a:pt x="13165" y="5668"/>
                    </a:cubicBezTo>
                    <a:cubicBezTo>
                      <a:pt x="13103" y="5692"/>
                      <a:pt x="13037" y="5703"/>
                      <a:pt x="12968" y="5703"/>
                    </a:cubicBezTo>
                    <a:cubicBezTo>
                      <a:pt x="11423" y="5703"/>
                      <a:pt x="8248" y="1"/>
                      <a:pt x="7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39;p39">
                <a:extLst>
                  <a:ext uri="{FF2B5EF4-FFF2-40B4-BE49-F238E27FC236}">
                    <a16:creationId xmlns:a16="http://schemas.microsoft.com/office/drawing/2014/main" id="{55F56001-8049-04E5-DA61-5600245CB387}"/>
                  </a:ext>
                </a:extLst>
              </p:cNvPr>
              <p:cNvSpPr/>
              <p:nvPr/>
            </p:nvSpPr>
            <p:spPr>
              <a:xfrm>
                <a:off x="5943250" y="3761150"/>
                <a:ext cx="153675" cy="95450"/>
              </a:xfrm>
              <a:custGeom>
                <a:avLst/>
                <a:gdLst/>
                <a:ahLst/>
                <a:cxnLst/>
                <a:rect l="l" t="t" r="r" b="b"/>
                <a:pathLst>
                  <a:path w="6147" h="3818" extrusionOk="0">
                    <a:moveTo>
                      <a:pt x="0" y="1"/>
                    </a:moveTo>
                    <a:lnTo>
                      <a:pt x="0" y="1"/>
                    </a:lnTo>
                    <a:cubicBezTo>
                      <a:pt x="130" y="906"/>
                      <a:pt x="4432" y="2912"/>
                      <a:pt x="6146" y="3818"/>
                    </a:cubicBezTo>
                    <a:cubicBezTo>
                      <a:pt x="6114" y="3526"/>
                      <a:pt x="5661" y="3106"/>
                      <a:pt x="5402" y="2977"/>
                    </a:cubicBezTo>
                    <a:cubicBezTo>
                      <a:pt x="4335" y="2362"/>
                      <a:pt x="1359" y="1036"/>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40;p39">
                <a:extLst>
                  <a:ext uri="{FF2B5EF4-FFF2-40B4-BE49-F238E27FC236}">
                    <a16:creationId xmlns:a16="http://schemas.microsoft.com/office/drawing/2014/main" id="{1C727068-5B3A-DFC3-7398-9B916468E6D9}"/>
                  </a:ext>
                </a:extLst>
              </p:cNvPr>
              <p:cNvSpPr/>
              <p:nvPr/>
            </p:nvSpPr>
            <p:spPr>
              <a:xfrm>
                <a:off x="6024125" y="3656625"/>
                <a:ext cx="461750" cy="385675"/>
              </a:xfrm>
              <a:custGeom>
                <a:avLst/>
                <a:gdLst/>
                <a:ahLst/>
                <a:cxnLst/>
                <a:rect l="l" t="t" r="r" b="b"/>
                <a:pathLst>
                  <a:path w="18470" h="15427" extrusionOk="0">
                    <a:moveTo>
                      <a:pt x="16804" y="1"/>
                    </a:moveTo>
                    <a:cubicBezTo>
                      <a:pt x="16756" y="1"/>
                      <a:pt x="16707" y="4"/>
                      <a:pt x="16659" y="9"/>
                    </a:cubicBezTo>
                    <a:cubicBezTo>
                      <a:pt x="15462" y="1594"/>
                      <a:pt x="9445" y="5799"/>
                      <a:pt x="9316" y="7190"/>
                    </a:cubicBezTo>
                    <a:cubicBezTo>
                      <a:pt x="9251" y="8128"/>
                      <a:pt x="14524" y="13109"/>
                      <a:pt x="13489" y="13239"/>
                    </a:cubicBezTo>
                    <a:cubicBezTo>
                      <a:pt x="13470" y="13241"/>
                      <a:pt x="13451" y="13242"/>
                      <a:pt x="13430" y="13242"/>
                    </a:cubicBezTo>
                    <a:cubicBezTo>
                      <a:pt x="12290" y="13242"/>
                      <a:pt x="7385" y="9904"/>
                      <a:pt x="6697" y="9904"/>
                    </a:cubicBezTo>
                    <a:cubicBezTo>
                      <a:pt x="6684" y="9904"/>
                      <a:pt x="6673" y="9905"/>
                      <a:pt x="6663" y="9907"/>
                    </a:cubicBezTo>
                    <a:cubicBezTo>
                      <a:pt x="5693" y="10166"/>
                      <a:pt x="2297" y="13109"/>
                      <a:pt x="518" y="14209"/>
                    </a:cubicBezTo>
                    <a:cubicBezTo>
                      <a:pt x="194" y="14791"/>
                      <a:pt x="0" y="15244"/>
                      <a:pt x="162" y="15374"/>
                    </a:cubicBezTo>
                    <a:cubicBezTo>
                      <a:pt x="194" y="15410"/>
                      <a:pt x="243" y="15427"/>
                      <a:pt x="307" y="15427"/>
                    </a:cubicBezTo>
                    <a:cubicBezTo>
                      <a:pt x="1332" y="15427"/>
                      <a:pt x="6188" y="11053"/>
                      <a:pt x="7375" y="10748"/>
                    </a:cubicBezTo>
                    <a:cubicBezTo>
                      <a:pt x="7385" y="10745"/>
                      <a:pt x="7397" y="10744"/>
                      <a:pt x="7410" y="10744"/>
                    </a:cubicBezTo>
                    <a:cubicBezTo>
                      <a:pt x="8141" y="10744"/>
                      <a:pt x="14136" y="14891"/>
                      <a:pt x="15284" y="14891"/>
                    </a:cubicBezTo>
                    <a:cubicBezTo>
                      <a:pt x="15301" y="14891"/>
                      <a:pt x="15317" y="14890"/>
                      <a:pt x="15332" y="14888"/>
                    </a:cubicBezTo>
                    <a:cubicBezTo>
                      <a:pt x="16367" y="14759"/>
                      <a:pt x="10222" y="8354"/>
                      <a:pt x="10286" y="7416"/>
                    </a:cubicBezTo>
                    <a:cubicBezTo>
                      <a:pt x="10416" y="5767"/>
                      <a:pt x="18470" y="1044"/>
                      <a:pt x="17500" y="203"/>
                    </a:cubicBezTo>
                    <a:cubicBezTo>
                      <a:pt x="17284" y="68"/>
                      <a:pt x="17046" y="1"/>
                      <a:pt x="16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41;p39">
                <a:extLst>
                  <a:ext uri="{FF2B5EF4-FFF2-40B4-BE49-F238E27FC236}">
                    <a16:creationId xmlns:a16="http://schemas.microsoft.com/office/drawing/2014/main" id="{9DB467F0-0966-BBC4-B4E8-D1A6177D4083}"/>
                  </a:ext>
                </a:extLst>
              </p:cNvPr>
              <p:cNvSpPr/>
              <p:nvPr/>
            </p:nvSpPr>
            <p:spPr>
              <a:xfrm>
                <a:off x="5999050" y="3635700"/>
                <a:ext cx="369550" cy="306525"/>
              </a:xfrm>
              <a:custGeom>
                <a:avLst/>
                <a:gdLst/>
                <a:ahLst/>
                <a:cxnLst/>
                <a:rect l="l" t="t" r="r" b="b"/>
                <a:pathLst>
                  <a:path w="14782" h="12261" extrusionOk="0">
                    <a:moveTo>
                      <a:pt x="5568" y="0"/>
                    </a:moveTo>
                    <a:cubicBezTo>
                      <a:pt x="5556" y="0"/>
                      <a:pt x="5544" y="2"/>
                      <a:pt x="5532" y="5"/>
                    </a:cubicBezTo>
                    <a:cubicBezTo>
                      <a:pt x="4820" y="167"/>
                      <a:pt x="5952" y="4210"/>
                      <a:pt x="5952" y="5536"/>
                    </a:cubicBezTo>
                    <a:cubicBezTo>
                      <a:pt x="5952" y="5831"/>
                      <a:pt x="5684" y="5939"/>
                      <a:pt x="5266" y="5939"/>
                    </a:cubicBezTo>
                    <a:cubicBezTo>
                      <a:pt x="4091" y="5939"/>
                      <a:pt x="1731" y="5084"/>
                      <a:pt x="778" y="5084"/>
                    </a:cubicBezTo>
                    <a:cubicBezTo>
                      <a:pt x="578" y="5084"/>
                      <a:pt x="440" y="5122"/>
                      <a:pt x="388" y="5213"/>
                    </a:cubicBezTo>
                    <a:cubicBezTo>
                      <a:pt x="0" y="5924"/>
                      <a:pt x="4723" y="6862"/>
                      <a:pt x="5823" y="7315"/>
                    </a:cubicBezTo>
                    <a:cubicBezTo>
                      <a:pt x="6922" y="7736"/>
                      <a:pt x="4432" y="10841"/>
                      <a:pt x="4270" y="11909"/>
                    </a:cubicBezTo>
                    <a:cubicBezTo>
                      <a:pt x="4248" y="12100"/>
                      <a:pt x="4308" y="12181"/>
                      <a:pt x="4428" y="12181"/>
                    </a:cubicBezTo>
                    <a:cubicBezTo>
                      <a:pt x="4995" y="12181"/>
                      <a:pt x="6890" y="10339"/>
                      <a:pt x="7505" y="9644"/>
                    </a:cubicBezTo>
                    <a:cubicBezTo>
                      <a:pt x="7745" y="9384"/>
                      <a:pt x="7970" y="9294"/>
                      <a:pt x="8166" y="9294"/>
                    </a:cubicBezTo>
                    <a:cubicBezTo>
                      <a:pt x="8603" y="9294"/>
                      <a:pt x="8896" y="9741"/>
                      <a:pt x="8896" y="9741"/>
                    </a:cubicBezTo>
                    <a:cubicBezTo>
                      <a:pt x="11234" y="11587"/>
                      <a:pt x="12288" y="12261"/>
                      <a:pt x="12596" y="12261"/>
                    </a:cubicBezTo>
                    <a:cubicBezTo>
                      <a:pt x="13320" y="12261"/>
                      <a:pt x="9935" y="8549"/>
                      <a:pt x="9413" y="7574"/>
                    </a:cubicBezTo>
                    <a:cubicBezTo>
                      <a:pt x="8669" y="6183"/>
                      <a:pt x="11063" y="5730"/>
                      <a:pt x="13942" y="3369"/>
                    </a:cubicBezTo>
                    <a:cubicBezTo>
                      <a:pt x="14717" y="2717"/>
                      <a:pt x="14782" y="2471"/>
                      <a:pt x="14439" y="2471"/>
                    </a:cubicBezTo>
                    <a:cubicBezTo>
                      <a:pt x="13523" y="2471"/>
                      <a:pt x="9690" y="4233"/>
                      <a:pt x="8702" y="4728"/>
                    </a:cubicBezTo>
                    <a:cubicBezTo>
                      <a:pt x="8624" y="4767"/>
                      <a:pt x="8547" y="4785"/>
                      <a:pt x="8471" y="4785"/>
                    </a:cubicBezTo>
                    <a:cubicBezTo>
                      <a:pt x="7241" y="4785"/>
                      <a:pt x="6239" y="0"/>
                      <a:pt x="5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42;p39">
                <a:extLst>
                  <a:ext uri="{FF2B5EF4-FFF2-40B4-BE49-F238E27FC236}">
                    <a16:creationId xmlns:a16="http://schemas.microsoft.com/office/drawing/2014/main" id="{A4FDAFF9-FAF6-801D-EBA9-08DDA99A4412}"/>
                  </a:ext>
                </a:extLst>
              </p:cNvPr>
              <p:cNvSpPr/>
              <p:nvPr/>
            </p:nvSpPr>
            <p:spPr>
              <a:xfrm>
                <a:off x="6018450" y="3770050"/>
                <a:ext cx="180350" cy="137500"/>
              </a:xfrm>
              <a:custGeom>
                <a:avLst/>
                <a:gdLst/>
                <a:ahLst/>
                <a:cxnLst/>
                <a:rect l="l" t="t" r="r" b="b"/>
                <a:pathLst>
                  <a:path w="7214" h="5500" extrusionOk="0">
                    <a:moveTo>
                      <a:pt x="1" y="1"/>
                    </a:moveTo>
                    <a:lnTo>
                      <a:pt x="1" y="1"/>
                    </a:lnTo>
                    <a:cubicBezTo>
                      <a:pt x="259" y="98"/>
                      <a:pt x="551" y="195"/>
                      <a:pt x="842" y="292"/>
                    </a:cubicBezTo>
                    <a:cubicBezTo>
                      <a:pt x="1100" y="389"/>
                      <a:pt x="1392" y="453"/>
                      <a:pt x="1683" y="550"/>
                    </a:cubicBezTo>
                    <a:cubicBezTo>
                      <a:pt x="2233" y="712"/>
                      <a:pt x="2782" y="874"/>
                      <a:pt x="3365" y="1036"/>
                    </a:cubicBezTo>
                    <a:cubicBezTo>
                      <a:pt x="4403" y="1332"/>
                      <a:pt x="5441" y="1575"/>
                      <a:pt x="6505" y="1812"/>
                    </a:cubicBezTo>
                    <a:lnTo>
                      <a:pt x="6505" y="1812"/>
                    </a:lnTo>
                    <a:cubicBezTo>
                      <a:pt x="6203" y="2370"/>
                      <a:pt x="5904" y="2944"/>
                      <a:pt x="5629" y="3494"/>
                    </a:cubicBezTo>
                    <a:cubicBezTo>
                      <a:pt x="5467" y="3817"/>
                      <a:pt x="5305" y="4141"/>
                      <a:pt x="5144" y="4497"/>
                    </a:cubicBezTo>
                    <a:cubicBezTo>
                      <a:pt x="4982" y="4820"/>
                      <a:pt x="4820" y="5144"/>
                      <a:pt x="4659" y="5499"/>
                    </a:cubicBezTo>
                    <a:cubicBezTo>
                      <a:pt x="4885" y="5176"/>
                      <a:pt x="5079" y="4885"/>
                      <a:pt x="5273" y="4561"/>
                    </a:cubicBezTo>
                    <a:cubicBezTo>
                      <a:pt x="5500" y="4270"/>
                      <a:pt x="5694" y="3947"/>
                      <a:pt x="5888" y="3656"/>
                    </a:cubicBezTo>
                    <a:cubicBezTo>
                      <a:pt x="6276" y="3009"/>
                      <a:pt x="6664" y="2394"/>
                      <a:pt x="7052" y="1747"/>
                    </a:cubicBezTo>
                    <a:lnTo>
                      <a:pt x="7214" y="1488"/>
                    </a:lnTo>
                    <a:lnTo>
                      <a:pt x="6890" y="1424"/>
                    </a:lnTo>
                    <a:cubicBezTo>
                      <a:pt x="5758" y="1100"/>
                      <a:pt x="4626" y="842"/>
                      <a:pt x="3462" y="583"/>
                    </a:cubicBezTo>
                    <a:cubicBezTo>
                      <a:pt x="2912" y="453"/>
                      <a:pt x="2330" y="356"/>
                      <a:pt x="1747" y="259"/>
                    </a:cubicBezTo>
                    <a:cubicBezTo>
                      <a:pt x="1456" y="195"/>
                      <a:pt x="1165" y="162"/>
                      <a:pt x="874" y="98"/>
                    </a:cubicBezTo>
                    <a:cubicBezTo>
                      <a:pt x="583" y="65"/>
                      <a:pt x="292" y="33"/>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43;p39">
                <a:extLst>
                  <a:ext uri="{FF2B5EF4-FFF2-40B4-BE49-F238E27FC236}">
                    <a16:creationId xmlns:a16="http://schemas.microsoft.com/office/drawing/2014/main" id="{9ED940F9-6899-F0D6-F013-8E79640F1942}"/>
                  </a:ext>
                </a:extLst>
              </p:cNvPr>
              <p:cNvSpPr/>
              <p:nvPr/>
            </p:nvSpPr>
            <p:spPr>
              <a:xfrm>
                <a:off x="6180175" y="3705350"/>
                <a:ext cx="170675" cy="244250"/>
              </a:xfrm>
              <a:custGeom>
                <a:avLst/>
                <a:gdLst/>
                <a:ahLst/>
                <a:cxnLst/>
                <a:rect l="l" t="t" r="r" b="b"/>
                <a:pathLst>
                  <a:path w="6827" h="9770" extrusionOk="0">
                    <a:moveTo>
                      <a:pt x="6826" y="1"/>
                    </a:moveTo>
                    <a:cubicBezTo>
                      <a:pt x="6276" y="324"/>
                      <a:pt x="5726" y="648"/>
                      <a:pt x="5144" y="971"/>
                    </a:cubicBezTo>
                    <a:cubicBezTo>
                      <a:pt x="4594" y="1295"/>
                      <a:pt x="4044" y="1618"/>
                      <a:pt x="3494" y="1942"/>
                    </a:cubicBezTo>
                    <a:cubicBezTo>
                      <a:pt x="2395" y="2621"/>
                      <a:pt x="1327" y="3300"/>
                      <a:pt x="260" y="4012"/>
                    </a:cubicBezTo>
                    <a:lnTo>
                      <a:pt x="1" y="4174"/>
                    </a:lnTo>
                    <a:lnTo>
                      <a:pt x="195" y="4400"/>
                    </a:lnTo>
                    <a:cubicBezTo>
                      <a:pt x="1068" y="5338"/>
                      <a:pt x="1942" y="6244"/>
                      <a:pt x="2815" y="7117"/>
                    </a:cubicBezTo>
                    <a:cubicBezTo>
                      <a:pt x="3268" y="7570"/>
                      <a:pt x="3721" y="8023"/>
                      <a:pt x="4174" y="8443"/>
                    </a:cubicBezTo>
                    <a:cubicBezTo>
                      <a:pt x="4627" y="8896"/>
                      <a:pt x="5079" y="9349"/>
                      <a:pt x="5565" y="9769"/>
                    </a:cubicBezTo>
                    <a:cubicBezTo>
                      <a:pt x="5176" y="9252"/>
                      <a:pt x="4788" y="8767"/>
                      <a:pt x="4335" y="8282"/>
                    </a:cubicBezTo>
                    <a:cubicBezTo>
                      <a:pt x="3915" y="7796"/>
                      <a:pt x="3527" y="7311"/>
                      <a:pt x="3106" y="6858"/>
                    </a:cubicBezTo>
                    <a:cubicBezTo>
                      <a:pt x="2361" y="5964"/>
                      <a:pt x="1561" y="5125"/>
                      <a:pt x="782" y="4264"/>
                    </a:cubicBezTo>
                    <a:lnTo>
                      <a:pt x="782" y="4264"/>
                    </a:lnTo>
                    <a:cubicBezTo>
                      <a:pt x="1761" y="3636"/>
                      <a:pt x="2741" y="2980"/>
                      <a:pt x="3721" y="2297"/>
                    </a:cubicBezTo>
                    <a:cubicBezTo>
                      <a:pt x="4238" y="1942"/>
                      <a:pt x="4788" y="1553"/>
                      <a:pt x="5306" y="1165"/>
                    </a:cubicBezTo>
                    <a:cubicBezTo>
                      <a:pt x="5823" y="777"/>
                      <a:pt x="6341" y="421"/>
                      <a:pt x="68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44;p39">
                <a:extLst>
                  <a:ext uri="{FF2B5EF4-FFF2-40B4-BE49-F238E27FC236}">
                    <a16:creationId xmlns:a16="http://schemas.microsoft.com/office/drawing/2014/main" id="{E2B53F9D-65D3-31B8-9EBB-906829031D79}"/>
                  </a:ext>
                </a:extLst>
              </p:cNvPr>
              <p:cNvSpPr/>
              <p:nvPr/>
            </p:nvSpPr>
            <p:spPr>
              <a:xfrm>
                <a:off x="6140550" y="3646325"/>
                <a:ext cx="53400" cy="166600"/>
              </a:xfrm>
              <a:custGeom>
                <a:avLst/>
                <a:gdLst/>
                <a:ahLst/>
                <a:cxnLst/>
                <a:rect l="l" t="t" r="r" b="b"/>
                <a:pathLst>
                  <a:path w="2136" h="6664" extrusionOk="0">
                    <a:moveTo>
                      <a:pt x="1" y="1"/>
                    </a:moveTo>
                    <a:cubicBezTo>
                      <a:pt x="1" y="1"/>
                      <a:pt x="66" y="454"/>
                      <a:pt x="163" y="1100"/>
                    </a:cubicBezTo>
                    <a:cubicBezTo>
                      <a:pt x="260" y="1424"/>
                      <a:pt x="324" y="1812"/>
                      <a:pt x="421" y="2200"/>
                    </a:cubicBezTo>
                    <a:cubicBezTo>
                      <a:pt x="518" y="2556"/>
                      <a:pt x="616" y="3009"/>
                      <a:pt x="713" y="3397"/>
                    </a:cubicBezTo>
                    <a:cubicBezTo>
                      <a:pt x="842" y="3817"/>
                      <a:pt x="971" y="4238"/>
                      <a:pt x="1068" y="4626"/>
                    </a:cubicBezTo>
                    <a:cubicBezTo>
                      <a:pt x="1198" y="4982"/>
                      <a:pt x="1295" y="5338"/>
                      <a:pt x="1392" y="5661"/>
                    </a:cubicBezTo>
                    <a:cubicBezTo>
                      <a:pt x="1618" y="6276"/>
                      <a:pt x="1780" y="6664"/>
                      <a:pt x="1780" y="6664"/>
                    </a:cubicBezTo>
                    <a:lnTo>
                      <a:pt x="2136" y="6567"/>
                    </a:lnTo>
                    <a:cubicBezTo>
                      <a:pt x="2136" y="6567"/>
                      <a:pt x="2039" y="6146"/>
                      <a:pt x="1877" y="5532"/>
                    </a:cubicBezTo>
                    <a:cubicBezTo>
                      <a:pt x="1780" y="5208"/>
                      <a:pt x="1715" y="4852"/>
                      <a:pt x="1586" y="4464"/>
                    </a:cubicBezTo>
                    <a:cubicBezTo>
                      <a:pt x="1489" y="4044"/>
                      <a:pt x="1327" y="3688"/>
                      <a:pt x="1198" y="3235"/>
                    </a:cubicBezTo>
                    <a:cubicBezTo>
                      <a:pt x="1068" y="2815"/>
                      <a:pt x="939" y="2427"/>
                      <a:pt x="810" y="2038"/>
                    </a:cubicBezTo>
                    <a:cubicBezTo>
                      <a:pt x="648" y="1650"/>
                      <a:pt x="518" y="1294"/>
                      <a:pt x="389" y="1003"/>
                    </a:cubicBezTo>
                    <a:cubicBezTo>
                      <a:pt x="195" y="421"/>
                      <a:pt x="1" y="1"/>
                      <a:pt x="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45;p39">
                <a:extLst>
                  <a:ext uri="{FF2B5EF4-FFF2-40B4-BE49-F238E27FC236}">
                    <a16:creationId xmlns:a16="http://schemas.microsoft.com/office/drawing/2014/main" id="{85F14A15-8252-0D30-7A8A-BF92F6A46928}"/>
                  </a:ext>
                </a:extLst>
              </p:cNvPr>
              <p:cNvSpPr/>
              <p:nvPr/>
            </p:nvSpPr>
            <p:spPr>
              <a:xfrm>
                <a:off x="6109825" y="3828275"/>
                <a:ext cx="12150" cy="8925"/>
              </a:xfrm>
              <a:custGeom>
                <a:avLst/>
                <a:gdLst/>
                <a:ahLst/>
                <a:cxnLst/>
                <a:rect l="l" t="t" r="r" b="b"/>
                <a:pathLst>
                  <a:path w="486" h="357" extrusionOk="0">
                    <a:moveTo>
                      <a:pt x="227" y="0"/>
                    </a:moveTo>
                    <a:cubicBezTo>
                      <a:pt x="1" y="0"/>
                      <a:pt x="1" y="356"/>
                      <a:pt x="227" y="356"/>
                    </a:cubicBezTo>
                    <a:cubicBezTo>
                      <a:pt x="486" y="356"/>
                      <a:pt x="486" y="0"/>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46;p39">
                <a:extLst>
                  <a:ext uri="{FF2B5EF4-FFF2-40B4-BE49-F238E27FC236}">
                    <a16:creationId xmlns:a16="http://schemas.microsoft.com/office/drawing/2014/main" id="{E7F3C9DA-EDED-4F93-CFA7-AF7F2F126DF9}"/>
                  </a:ext>
                </a:extLst>
              </p:cNvPr>
              <p:cNvSpPr/>
              <p:nvPr/>
            </p:nvSpPr>
            <p:spPr>
              <a:xfrm>
                <a:off x="6217375" y="3716675"/>
                <a:ext cx="12175" cy="9725"/>
              </a:xfrm>
              <a:custGeom>
                <a:avLst/>
                <a:gdLst/>
                <a:ahLst/>
                <a:cxnLst/>
                <a:rect l="l" t="t" r="r" b="b"/>
                <a:pathLst>
                  <a:path w="487" h="389" extrusionOk="0">
                    <a:moveTo>
                      <a:pt x="227" y="1"/>
                    </a:moveTo>
                    <a:cubicBezTo>
                      <a:pt x="1" y="1"/>
                      <a:pt x="1" y="389"/>
                      <a:pt x="227" y="389"/>
                    </a:cubicBezTo>
                    <a:cubicBezTo>
                      <a:pt x="486" y="389"/>
                      <a:pt x="486" y="1"/>
                      <a:pt x="2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47;p39">
                <a:extLst>
                  <a:ext uri="{FF2B5EF4-FFF2-40B4-BE49-F238E27FC236}">
                    <a16:creationId xmlns:a16="http://schemas.microsoft.com/office/drawing/2014/main" id="{4E356C84-FE93-BCFE-4215-B2D8FBB63146}"/>
                  </a:ext>
                </a:extLst>
              </p:cNvPr>
              <p:cNvSpPr/>
              <p:nvPr/>
            </p:nvSpPr>
            <p:spPr>
              <a:xfrm>
                <a:off x="6179375" y="3683525"/>
                <a:ext cx="12150" cy="8925"/>
              </a:xfrm>
              <a:custGeom>
                <a:avLst/>
                <a:gdLst/>
                <a:ahLst/>
                <a:cxnLst/>
                <a:rect l="l" t="t" r="r" b="b"/>
                <a:pathLst>
                  <a:path w="486" h="357" extrusionOk="0">
                    <a:moveTo>
                      <a:pt x="259" y="0"/>
                    </a:moveTo>
                    <a:cubicBezTo>
                      <a:pt x="1" y="0"/>
                      <a:pt x="1" y="356"/>
                      <a:pt x="259" y="356"/>
                    </a:cubicBezTo>
                    <a:cubicBezTo>
                      <a:pt x="486" y="356"/>
                      <a:pt x="486" y="0"/>
                      <a:pt x="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48;p39">
                <a:extLst>
                  <a:ext uri="{FF2B5EF4-FFF2-40B4-BE49-F238E27FC236}">
                    <a16:creationId xmlns:a16="http://schemas.microsoft.com/office/drawing/2014/main" id="{E41F86F8-0291-EFA2-F202-824FD571196B}"/>
                  </a:ext>
                </a:extLst>
              </p:cNvPr>
              <p:cNvSpPr/>
              <p:nvPr/>
            </p:nvSpPr>
            <p:spPr>
              <a:xfrm>
                <a:off x="6193125" y="3681900"/>
                <a:ext cx="12150" cy="8925"/>
              </a:xfrm>
              <a:custGeom>
                <a:avLst/>
                <a:gdLst/>
                <a:ahLst/>
                <a:cxnLst/>
                <a:rect l="l" t="t" r="r" b="b"/>
                <a:pathLst>
                  <a:path w="486" h="357" extrusionOk="0">
                    <a:moveTo>
                      <a:pt x="259" y="1"/>
                    </a:moveTo>
                    <a:cubicBezTo>
                      <a:pt x="0" y="1"/>
                      <a:pt x="0" y="357"/>
                      <a:pt x="259" y="357"/>
                    </a:cubicBezTo>
                    <a:cubicBezTo>
                      <a:pt x="486" y="357"/>
                      <a:pt x="486" y="1"/>
                      <a:pt x="2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49;p39">
                <a:extLst>
                  <a:ext uri="{FF2B5EF4-FFF2-40B4-BE49-F238E27FC236}">
                    <a16:creationId xmlns:a16="http://schemas.microsoft.com/office/drawing/2014/main" id="{08BB8B63-F654-2105-13DD-60EF98A9C609}"/>
                  </a:ext>
                </a:extLst>
              </p:cNvPr>
              <p:cNvSpPr/>
              <p:nvPr/>
            </p:nvSpPr>
            <p:spPr>
              <a:xfrm>
                <a:off x="6240825" y="3801600"/>
                <a:ext cx="12175" cy="8900"/>
              </a:xfrm>
              <a:custGeom>
                <a:avLst/>
                <a:gdLst/>
                <a:ahLst/>
                <a:cxnLst/>
                <a:rect l="l" t="t" r="r" b="b"/>
                <a:pathLst>
                  <a:path w="487" h="356" extrusionOk="0">
                    <a:moveTo>
                      <a:pt x="260" y="0"/>
                    </a:moveTo>
                    <a:cubicBezTo>
                      <a:pt x="1" y="0"/>
                      <a:pt x="1" y="356"/>
                      <a:pt x="260" y="356"/>
                    </a:cubicBezTo>
                    <a:cubicBezTo>
                      <a:pt x="486" y="356"/>
                      <a:pt x="486"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50;p39">
                <a:extLst>
                  <a:ext uri="{FF2B5EF4-FFF2-40B4-BE49-F238E27FC236}">
                    <a16:creationId xmlns:a16="http://schemas.microsoft.com/office/drawing/2014/main" id="{F8785BC5-37A7-4BFE-E12C-81ACBFE7AA1E}"/>
                  </a:ext>
                </a:extLst>
              </p:cNvPr>
              <p:cNvSpPr/>
              <p:nvPr/>
            </p:nvSpPr>
            <p:spPr>
              <a:xfrm>
                <a:off x="6200400" y="3880800"/>
                <a:ext cx="12150" cy="8950"/>
              </a:xfrm>
              <a:custGeom>
                <a:avLst/>
                <a:gdLst/>
                <a:ahLst/>
                <a:cxnLst/>
                <a:rect l="l" t="t" r="r" b="b"/>
                <a:pathLst>
                  <a:path w="486" h="358" extrusionOk="0">
                    <a:moveTo>
                      <a:pt x="285" y="0"/>
                    </a:moveTo>
                    <a:cubicBezTo>
                      <a:pt x="277" y="0"/>
                      <a:pt x="268" y="1"/>
                      <a:pt x="259" y="2"/>
                    </a:cubicBezTo>
                    <a:cubicBezTo>
                      <a:pt x="1" y="2"/>
                      <a:pt x="1" y="358"/>
                      <a:pt x="259" y="358"/>
                    </a:cubicBezTo>
                    <a:cubicBezTo>
                      <a:pt x="477" y="358"/>
                      <a:pt x="485" y="0"/>
                      <a:pt x="2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51;p39">
                <a:extLst>
                  <a:ext uri="{FF2B5EF4-FFF2-40B4-BE49-F238E27FC236}">
                    <a16:creationId xmlns:a16="http://schemas.microsoft.com/office/drawing/2014/main" id="{14FA0300-0ED5-384E-1975-D2E376692FC8}"/>
                  </a:ext>
                </a:extLst>
              </p:cNvPr>
              <p:cNvSpPr/>
              <p:nvPr/>
            </p:nvSpPr>
            <p:spPr>
              <a:xfrm>
                <a:off x="6084775" y="3952800"/>
                <a:ext cx="4875" cy="4075"/>
              </a:xfrm>
              <a:custGeom>
                <a:avLst/>
                <a:gdLst/>
                <a:ahLst/>
                <a:cxnLst/>
                <a:rect l="l" t="t" r="r" b="b"/>
                <a:pathLst>
                  <a:path w="195" h="163" extrusionOk="0">
                    <a:moveTo>
                      <a:pt x="97" y="1"/>
                    </a:moveTo>
                    <a:cubicBezTo>
                      <a:pt x="0" y="1"/>
                      <a:pt x="0" y="163"/>
                      <a:pt x="97" y="163"/>
                    </a:cubicBezTo>
                    <a:cubicBezTo>
                      <a:pt x="194" y="163"/>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52;p39">
                <a:extLst>
                  <a:ext uri="{FF2B5EF4-FFF2-40B4-BE49-F238E27FC236}">
                    <a16:creationId xmlns:a16="http://schemas.microsoft.com/office/drawing/2014/main" id="{54BE0778-A95B-5EC4-035A-6D30C6AFD2CF}"/>
                  </a:ext>
                </a:extLst>
              </p:cNvPr>
              <p:cNvSpPr/>
              <p:nvPr/>
            </p:nvSpPr>
            <p:spPr>
              <a:xfrm>
                <a:off x="6129250" y="3845250"/>
                <a:ext cx="4875" cy="4875"/>
              </a:xfrm>
              <a:custGeom>
                <a:avLst/>
                <a:gdLst/>
                <a:ahLst/>
                <a:cxnLst/>
                <a:rect l="l" t="t" r="r" b="b"/>
                <a:pathLst>
                  <a:path w="195" h="195" extrusionOk="0">
                    <a:moveTo>
                      <a:pt x="97" y="1"/>
                    </a:moveTo>
                    <a:cubicBezTo>
                      <a:pt x="0" y="33"/>
                      <a:pt x="0" y="162"/>
                      <a:pt x="97" y="195"/>
                    </a:cubicBezTo>
                    <a:cubicBezTo>
                      <a:pt x="194" y="162"/>
                      <a:pt x="194" y="33"/>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53;p39">
                <a:extLst>
                  <a:ext uri="{FF2B5EF4-FFF2-40B4-BE49-F238E27FC236}">
                    <a16:creationId xmlns:a16="http://schemas.microsoft.com/office/drawing/2014/main" id="{1BF9C666-E61E-7506-B153-ACA9AE7F66BE}"/>
                  </a:ext>
                </a:extLst>
              </p:cNvPr>
              <p:cNvSpPr/>
              <p:nvPr/>
            </p:nvSpPr>
            <p:spPr>
              <a:xfrm>
                <a:off x="6129250" y="3829900"/>
                <a:ext cx="4875" cy="4050"/>
              </a:xfrm>
              <a:custGeom>
                <a:avLst/>
                <a:gdLst/>
                <a:ahLst/>
                <a:cxnLst/>
                <a:rect l="l" t="t" r="r" b="b"/>
                <a:pathLst>
                  <a:path w="195" h="162" extrusionOk="0">
                    <a:moveTo>
                      <a:pt x="97" y="0"/>
                    </a:moveTo>
                    <a:cubicBezTo>
                      <a:pt x="0" y="0"/>
                      <a:pt x="0" y="162"/>
                      <a:pt x="97" y="162"/>
                    </a:cubicBezTo>
                    <a:cubicBezTo>
                      <a:pt x="194" y="162"/>
                      <a:pt x="194" y="0"/>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54;p39">
                <a:extLst>
                  <a:ext uri="{FF2B5EF4-FFF2-40B4-BE49-F238E27FC236}">
                    <a16:creationId xmlns:a16="http://schemas.microsoft.com/office/drawing/2014/main" id="{A1ED1E78-5560-75BD-2D9A-C760E5CCAAD7}"/>
                  </a:ext>
                </a:extLst>
              </p:cNvPr>
              <p:cNvSpPr/>
              <p:nvPr/>
            </p:nvSpPr>
            <p:spPr>
              <a:xfrm>
                <a:off x="6200400" y="3716675"/>
                <a:ext cx="4875" cy="4875"/>
              </a:xfrm>
              <a:custGeom>
                <a:avLst/>
                <a:gdLst/>
                <a:ahLst/>
                <a:cxnLst/>
                <a:rect l="l" t="t" r="r" b="b"/>
                <a:pathLst>
                  <a:path w="195" h="195" extrusionOk="0">
                    <a:moveTo>
                      <a:pt x="98" y="1"/>
                    </a:moveTo>
                    <a:cubicBezTo>
                      <a:pt x="1" y="33"/>
                      <a:pt x="1" y="162"/>
                      <a:pt x="98" y="195"/>
                    </a:cubicBezTo>
                    <a:cubicBezTo>
                      <a:pt x="195" y="162"/>
                      <a:pt x="195" y="33"/>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55;p39">
                <a:extLst>
                  <a:ext uri="{FF2B5EF4-FFF2-40B4-BE49-F238E27FC236}">
                    <a16:creationId xmlns:a16="http://schemas.microsoft.com/office/drawing/2014/main" id="{BFB3E0B2-C197-0851-63B7-B392DB798A0F}"/>
                  </a:ext>
                </a:extLst>
              </p:cNvPr>
              <p:cNvSpPr/>
              <p:nvPr/>
            </p:nvSpPr>
            <p:spPr>
              <a:xfrm>
                <a:off x="6042725" y="3803200"/>
                <a:ext cx="4875" cy="4075"/>
              </a:xfrm>
              <a:custGeom>
                <a:avLst/>
                <a:gdLst/>
                <a:ahLst/>
                <a:cxnLst/>
                <a:rect l="l" t="t" r="r" b="b"/>
                <a:pathLst>
                  <a:path w="195" h="163" extrusionOk="0">
                    <a:moveTo>
                      <a:pt x="97" y="1"/>
                    </a:moveTo>
                    <a:cubicBezTo>
                      <a:pt x="0" y="1"/>
                      <a:pt x="0" y="162"/>
                      <a:pt x="97" y="162"/>
                    </a:cubicBezTo>
                    <a:cubicBezTo>
                      <a:pt x="194" y="162"/>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56;p39">
                <a:extLst>
                  <a:ext uri="{FF2B5EF4-FFF2-40B4-BE49-F238E27FC236}">
                    <a16:creationId xmlns:a16="http://schemas.microsoft.com/office/drawing/2014/main" id="{B4C5BF85-E7C8-7F61-96C6-ED7DC65FCD4F}"/>
                  </a:ext>
                </a:extLst>
              </p:cNvPr>
              <p:cNvSpPr/>
              <p:nvPr/>
            </p:nvSpPr>
            <p:spPr>
              <a:xfrm>
                <a:off x="6118725" y="3762775"/>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57;p39">
                <a:extLst>
                  <a:ext uri="{FF2B5EF4-FFF2-40B4-BE49-F238E27FC236}">
                    <a16:creationId xmlns:a16="http://schemas.microsoft.com/office/drawing/2014/main" id="{2D7D7D98-ECC0-EFF8-6623-F936084D9033}"/>
                  </a:ext>
                </a:extLst>
              </p:cNvPr>
              <p:cNvSpPr/>
              <p:nvPr/>
            </p:nvSpPr>
            <p:spPr>
              <a:xfrm>
                <a:off x="6128425" y="3756300"/>
                <a:ext cx="5700" cy="4875"/>
              </a:xfrm>
              <a:custGeom>
                <a:avLst/>
                <a:gdLst/>
                <a:ahLst/>
                <a:cxnLst/>
                <a:rect l="l" t="t" r="r" b="b"/>
                <a:pathLst>
                  <a:path w="228" h="195" extrusionOk="0">
                    <a:moveTo>
                      <a:pt x="130" y="1"/>
                    </a:moveTo>
                    <a:cubicBezTo>
                      <a:pt x="1" y="33"/>
                      <a:pt x="1" y="162"/>
                      <a:pt x="130" y="195"/>
                    </a:cubicBezTo>
                    <a:cubicBezTo>
                      <a:pt x="227" y="162"/>
                      <a:pt x="227" y="33"/>
                      <a:pt x="1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58;p39">
                <a:extLst>
                  <a:ext uri="{FF2B5EF4-FFF2-40B4-BE49-F238E27FC236}">
                    <a16:creationId xmlns:a16="http://schemas.microsoft.com/office/drawing/2014/main" id="{EFB9FC1D-0C36-FD16-64DF-AD2E3F8725A4}"/>
                  </a:ext>
                </a:extLst>
              </p:cNvPr>
              <p:cNvSpPr/>
              <p:nvPr/>
            </p:nvSpPr>
            <p:spPr>
              <a:xfrm>
                <a:off x="6130850" y="3770050"/>
                <a:ext cx="4875" cy="4075"/>
              </a:xfrm>
              <a:custGeom>
                <a:avLst/>
                <a:gdLst/>
                <a:ahLst/>
                <a:cxnLst/>
                <a:rect l="l" t="t" r="r" b="b"/>
                <a:pathLst>
                  <a:path w="195" h="163" extrusionOk="0">
                    <a:moveTo>
                      <a:pt x="98" y="1"/>
                    </a:moveTo>
                    <a:cubicBezTo>
                      <a:pt x="1" y="1"/>
                      <a:pt x="1"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259;p39">
                <a:extLst>
                  <a:ext uri="{FF2B5EF4-FFF2-40B4-BE49-F238E27FC236}">
                    <a16:creationId xmlns:a16="http://schemas.microsoft.com/office/drawing/2014/main" id="{123B6985-385F-5A98-84B3-AB4454539F6C}"/>
                  </a:ext>
                </a:extLst>
              </p:cNvPr>
              <p:cNvSpPr/>
              <p:nvPr/>
            </p:nvSpPr>
            <p:spPr>
              <a:xfrm>
                <a:off x="6169675" y="3644700"/>
                <a:ext cx="4875" cy="4075"/>
              </a:xfrm>
              <a:custGeom>
                <a:avLst/>
                <a:gdLst/>
                <a:ahLst/>
                <a:cxnLst/>
                <a:rect l="l" t="t" r="r" b="b"/>
                <a:pathLst>
                  <a:path w="195" h="163" extrusionOk="0">
                    <a:moveTo>
                      <a:pt x="97" y="1"/>
                    </a:moveTo>
                    <a:cubicBezTo>
                      <a:pt x="0" y="1"/>
                      <a:pt x="0" y="163"/>
                      <a:pt x="97" y="163"/>
                    </a:cubicBezTo>
                    <a:cubicBezTo>
                      <a:pt x="195" y="163"/>
                      <a:pt x="195"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260;p39">
                <a:extLst>
                  <a:ext uri="{FF2B5EF4-FFF2-40B4-BE49-F238E27FC236}">
                    <a16:creationId xmlns:a16="http://schemas.microsoft.com/office/drawing/2014/main" id="{40297C56-12F6-ED44-B5AC-94FD09FA5409}"/>
                  </a:ext>
                </a:extLst>
              </p:cNvPr>
              <p:cNvSpPr/>
              <p:nvPr/>
            </p:nvSpPr>
            <p:spPr>
              <a:xfrm>
                <a:off x="6116300" y="3597000"/>
                <a:ext cx="4875" cy="4075"/>
              </a:xfrm>
              <a:custGeom>
                <a:avLst/>
                <a:gdLst/>
                <a:ahLst/>
                <a:cxnLst/>
                <a:rect l="l" t="t" r="r" b="b"/>
                <a:pathLst>
                  <a:path w="195" h="163" extrusionOk="0">
                    <a:moveTo>
                      <a:pt x="98" y="0"/>
                    </a:moveTo>
                    <a:cubicBezTo>
                      <a:pt x="1" y="0"/>
                      <a:pt x="1" y="162"/>
                      <a:pt x="98" y="162"/>
                    </a:cubicBezTo>
                    <a:cubicBezTo>
                      <a:pt x="195" y="162"/>
                      <a:pt x="195" y="0"/>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261;p39">
                <a:extLst>
                  <a:ext uri="{FF2B5EF4-FFF2-40B4-BE49-F238E27FC236}">
                    <a16:creationId xmlns:a16="http://schemas.microsoft.com/office/drawing/2014/main" id="{F2859975-F5C8-9855-FEF9-187142A9B32A}"/>
                  </a:ext>
                </a:extLst>
              </p:cNvPr>
              <p:cNvSpPr/>
              <p:nvPr/>
            </p:nvSpPr>
            <p:spPr>
              <a:xfrm>
                <a:off x="6366175" y="3689175"/>
                <a:ext cx="4875" cy="4075"/>
              </a:xfrm>
              <a:custGeom>
                <a:avLst/>
                <a:gdLst/>
                <a:ahLst/>
                <a:cxnLst/>
                <a:rect l="l" t="t" r="r" b="b"/>
                <a:pathLst>
                  <a:path w="195" h="163" extrusionOk="0">
                    <a:moveTo>
                      <a:pt x="98" y="1"/>
                    </a:moveTo>
                    <a:cubicBezTo>
                      <a:pt x="1" y="1"/>
                      <a:pt x="1" y="130"/>
                      <a:pt x="98" y="163"/>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262;p39">
                <a:extLst>
                  <a:ext uri="{FF2B5EF4-FFF2-40B4-BE49-F238E27FC236}">
                    <a16:creationId xmlns:a16="http://schemas.microsoft.com/office/drawing/2014/main" id="{5045CAE1-2F53-B45A-46BB-8311E9402BCE}"/>
                  </a:ext>
                </a:extLst>
              </p:cNvPr>
              <p:cNvSpPr/>
              <p:nvPr/>
            </p:nvSpPr>
            <p:spPr>
              <a:xfrm>
                <a:off x="6381550" y="3690800"/>
                <a:ext cx="4875" cy="4075"/>
              </a:xfrm>
              <a:custGeom>
                <a:avLst/>
                <a:gdLst/>
                <a:ahLst/>
                <a:cxnLst/>
                <a:rect l="l" t="t" r="r" b="b"/>
                <a:pathLst>
                  <a:path w="195" h="163" extrusionOk="0">
                    <a:moveTo>
                      <a:pt x="97" y="1"/>
                    </a:moveTo>
                    <a:cubicBezTo>
                      <a:pt x="0" y="1"/>
                      <a:pt x="0" y="130"/>
                      <a:pt x="97" y="162"/>
                    </a:cubicBezTo>
                    <a:cubicBezTo>
                      <a:pt x="194" y="130"/>
                      <a:pt x="194" y="1"/>
                      <a:pt x="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263;p39">
                <a:extLst>
                  <a:ext uri="{FF2B5EF4-FFF2-40B4-BE49-F238E27FC236}">
                    <a16:creationId xmlns:a16="http://schemas.microsoft.com/office/drawing/2014/main" id="{C179CF82-11D8-10F7-821F-6713F40E8276}"/>
                  </a:ext>
                </a:extLst>
              </p:cNvPr>
              <p:cNvSpPr/>
              <p:nvPr/>
            </p:nvSpPr>
            <p:spPr>
              <a:xfrm>
                <a:off x="6270750" y="3785425"/>
                <a:ext cx="4875" cy="4875"/>
              </a:xfrm>
              <a:custGeom>
                <a:avLst/>
                <a:gdLst/>
                <a:ahLst/>
                <a:cxnLst/>
                <a:rect l="l" t="t" r="r" b="b"/>
                <a:pathLst>
                  <a:path w="195" h="195" extrusionOk="0">
                    <a:moveTo>
                      <a:pt x="98" y="0"/>
                    </a:moveTo>
                    <a:cubicBezTo>
                      <a:pt x="1" y="32"/>
                      <a:pt x="1" y="162"/>
                      <a:pt x="98" y="194"/>
                    </a:cubicBezTo>
                    <a:cubicBezTo>
                      <a:pt x="195" y="162"/>
                      <a:pt x="195" y="32"/>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264;p39">
                <a:extLst>
                  <a:ext uri="{FF2B5EF4-FFF2-40B4-BE49-F238E27FC236}">
                    <a16:creationId xmlns:a16="http://schemas.microsoft.com/office/drawing/2014/main" id="{6459B434-4F93-FA1A-F21E-97B151FFD1A5}"/>
                  </a:ext>
                </a:extLst>
              </p:cNvPr>
              <p:cNvSpPr/>
              <p:nvPr/>
            </p:nvSpPr>
            <p:spPr>
              <a:xfrm>
                <a:off x="6263475" y="3802400"/>
                <a:ext cx="4875" cy="4875"/>
              </a:xfrm>
              <a:custGeom>
                <a:avLst/>
                <a:gdLst/>
                <a:ahLst/>
                <a:cxnLst/>
                <a:rect l="l" t="t" r="r" b="b"/>
                <a:pathLst>
                  <a:path w="195" h="195" extrusionOk="0">
                    <a:moveTo>
                      <a:pt x="98" y="0"/>
                    </a:moveTo>
                    <a:cubicBezTo>
                      <a:pt x="1" y="33"/>
                      <a:pt x="1" y="162"/>
                      <a:pt x="98" y="194"/>
                    </a:cubicBezTo>
                    <a:cubicBezTo>
                      <a:pt x="195" y="162"/>
                      <a:pt x="195" y="33"/>
                      <a:pt x="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265;p39">
                <a:extLst>
                  <a:ext uri="{FF2B5EF4-FFF2-40B4-BE49-F238E27FC236}">
                    <a16:creationId xmlns:a16="http://schemas.microsoft.com/office/drawing/2014/main" id="{C5CEE0A3-2EB8-6659-1205-B11B52229F37}"/>
                  </a:ext>
                </a:extLst>
              </p:cNvPr>
              <p:cNvSpPr/>
              <p:nvPr/>
            </p:nvSpPr>
            <p:spPr>
              <a:xfrm>
                <a:off x="6255400" y="3813725"/>
                <a:ext cx="4875" cy="4875"/>
              </a:xfrm>
              <a:custGeom>
                <a:avLst/>
                <a:gdLst/>
                <a:ahLst/>
                <a:cxnLst/>
                <a:rect l="l" t="t" r="r" b="b"/>
                <a:pathLst>
                  <a:path w="195" h="195" extrusionOk="0">
                    <a:moveTo>
                      <a:pt x="97" y="0"/>
                    </a:moveTo>
                    <a:cubicBezTo>
                      <a:pt x="0" y="33"/>
                      <a:pt x="0" y="162"/>
                      <a:pt x="97" y="194"/>
                    </a:cubicBezTo>
                    <a:cubicBezTo>
                      <a:pt x="194" y="162"/>
                      <a:pt x="194" y="33"/>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266;p39">
                <a:extLst>
                  <a:ext uri="{FF2B5EF4-FFF2-40B4-BE49-F238E27FC236}">
                    <a16:creationId xmlns:a16="http://schemas.microsoft.com/office/drawing/2014/main" id="{1462E846-8156-1F1C-CD0B-AC4AE60ACB62}"/>
                  </a:ext>
                </a:extLst>
              </p:cNvPr>
              <p:cNvSpPr/>
              <p:nvPr/>
            </p:nvSpPr>
            <p:spPr>
              <a:xfrm>
                <a:off x="6193125" y="3891350"/>
                <a:ext cx="4875" cy="4075"/>
              </a:xfrm>
              <a:custGeom>
                <a:avLst/>
                <a:gdLst/>
                <a:ahLst/>
                <a:cxnLst/>
                <a:rect l="l" t="t" r="r" b="b"/>
                <a:pathLst>
                  <a:path w="195" h="163" extrusionOk="0">
                    <a:moveTo>
                      <a:pt x="98" y="1"/>
                    </a:moveTo>
                    <a:cubicBezTo>
                      <a:pt x="0" y="1"/>
                      <a:pt x="0" y="130"/>
                      <a:pt x="98" y="162"/>
                    </a:cubicBezTo>
                    <a:cubicBezTo>
                      <a:pt x="195" y="130"/>
                      <a:pt x="195" y="1"/>
                      <a:pt x="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267;p39">
                <a:extLst>
                  <a:ext uri="{FF2B5EF4-FFF2-40B4-BE49-F238E27FC236}">
                    <a16:creationId xmlns:a16="http://schemas.microsoft.com/office/drawing/2014/main" id="{2350AF7B-A899-0F4B-2C54-C0DE892B10BE}"/>
                  </a:ext>
                </a:extLst>
              </p:cNvPr>
              <p:cNvSpPr/>
              <p:nvPr/>
            </p:nvSpPr>
            <p:spPr>
              <a:xfrm>
                <a:off x="6223050" y="3904300"/>
                <a:ext cx="4875" cy="4875"/>
              </a:xfrm>
              <a:custGeom>
                <a:avLst/>
                <a:gdLst/>
                <a:ahLst/>
                <a:cxnLst/>
                <a:rect l="l" t="t" r="r" b="b"/>
                <a:pathLst>
                  <a:path w="195" h="195" extrusionOk="0">
                    <a:moveTo>
                      <a:pt x="97" y="0"/>
                    </a:moveTo>
                    <a:cubicBezTo>
                      <a:pt x="0" y="32"/>
                      <a:pt x="0" y="162"/>
                      <a:pt x="97" y="194"/>
                    </a:cubicBezTo>
                    <a:cubicBezTo>
                      <a:pt x="194" y="162"/>
                      <a:pt x="194" y="32"/>
                      <a:pt x="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268;p39">
              <a:extLst>
                <a:ext uri="{FF2B5EF4-FFF2-40B4-BE49-F238E27FC236}">
                  <a16:creationId xmlns:a16="http://schemas.microsoft.com/office/drawing/2014/main" id="{F97A5F8D-A325-098F-A3F3-7F00B74FD21D}"/>
                </a:ext>
              </a:extLst>
            </p:cNvPr>
            <p:cNvGrpSpPr/>
            <p:nvPr/>
          </p:nvGrpSpPr>
          <p:grpSpPr>
            <a:xfrm>
              <a:off x="9356472" y="3543459"/>
              <a:ext cx="237875" cy="197650"/>
              <a:chOff x="9459700" y="1764488"/>
              <a:chExt cx="237875" cy="197650"/>
            </a:xfrm>
          </p:grpSpPr>
          <p:sp>
            <p:nvSpPr>
              <p:cNvPr id="171" name="Google Shape;1269;p39">
                <a:extLst>
                  <a:ext uri="{FF2B5EF4-FFF2-40B4-BE49-F238E27FC236}">
                    <a16:creationId xmlns:a16="http://schemas.microsoft.com/office/drawing/2014/main" id="{E109C38A-81F4-6DCD-17E2-E4F3B37597C0}"/>
                  </a:ext>
                </a:extLst>
              </p:cNvPr>
              <p:cNvSpPr/>
              <p:nvPr/>
            </p:nvSpPr>
            <p:spPr>
              <a:xfrm>
                <a:off x="9463950" y="1770988"/>
                <a:ext cx="233625" cy="191150"/>
              </a:xfrm>
              <a:custGeom>
                <a:avLst/>
                <a:gdLst/>
                <a:ahLst/>
                <a:cxnLst/>
                <a:rect l="l" t="t" r="r" b="b"/>
                <a:pathLst>
                  <a:path w="9345" h="7646" extrusionOk="0">
                    <a:moveTo>
                      <a:pt x="5392" y="1"/>
                    </a:moveTo>
                    <a:cubicBezTo>
                      <a:pt x="4322" y="1"/>
                      <a:pt x="3071" y="530"/>
                      <a:pt x="2046" y="1267"/>
                    </a:cubicBezTo>
                    <a:cubicBezTo>
                      <a:pt x="228" y="2573"/>
                      <a:pt x="1" y="5385"/>
                      <a:pt x="1023" y="6350"/>
                    </a:cubicBezTo>
                    <a:cubicBezTo>
                      <a:pt x="1534" y="6820"/>
                      <a:pt x="2375" y="6947"/>
                      <a:pt x="3159" y="6947"/>
                    </a:cubicBezTo>
                    <a:cubicBezTo>
                      <a:pt x="3987" y="6947"/>
                      <a:pt x="4751" y="6805"/>
                      <a:pt x="4999" y="6776"/>
                    </a:cubicBezTo>
                    <a:cubicBezTo>
                      <a:pt x="5018" y="6775"/>
                      <a:pt x="5037" y="6774"/>
                      <a:pt x="5055" y="6774"/>
                    </a:cubicBezTo>
                    <a:cubicBezTo>
                      <a:pt x="5468" y="6774"/>
                      <a:pt x="5637" y="7077"/>
                      <a:pt x="5936" y="7458"/>
                    </a:cubicBezTo>
                    <a:cubicBezTo>
                      <a:pt x="6068" y="7600"/>
                      <a:pt x="6157" y="7646"/>
                      <a:pt x="6221" y="7646"/>
                    </a:cubicBezTo>
                    <a:cubicBezTo>
                      <a:pt x="6321" y="7646"/>
                      <a:pt x="6356" y="7532"/>
                      <a:pt x="6391" y="7515"/>
                    </a:cubicBezTo>
                    <a:cubicBezTo>
                      <a:pt x="6561" y="7373"/>
                      <a:pt x="9089" y="5214"/>
                      <a:pt x="9231" y="4959"/>
                    </a:cubicBezTo>
                    <a:cubicBezTo>
                      <a:pt x="9344" y="4703"/>
                      <a:pt x="8663" y="4362"/>
                      <a:pt x="8379" y="4135"/>
                    </a:cubicBezTo>
                    <a:cubicBezTo>
                      <a:pt x="8066" y="3880"/>
                      <a:pt x="8322" y="2857"/>
                      <a:pt x="7356" y="1096"/>
                    </a:cubicBezTo>
                    <a:cubicBezTo>
                      <a:pt x="6935" y="317"/>
                      <a:pt x="6218" y="1"/>
                      <a:pt x="53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70;p39">
                <a:extLst>
                  <a:ext uri="{FF2B5EF4-FFF2-40B4-BE49-F238E27FC236}">
                    <a16:creationId xmlns:a16="http://schemas.microsoft.com/office/drawing/2014/main" id="{A203A75B-AED1-1C74-51F3-1D699BF42B05}"/>
                  </a:ext>
                </a:extLst>
              </p:cNvPr>
              <p:cNvSpPr/>
              <p:nvPr/>
            </p:nvSpPr>
            <p:spPr>
              <a:xfrm>
                <a:off x="9459700" y="1764488"/>
                <a:ext cx="222250" cy="191100"/>
              </a:xfrm>
              <a:custGeom>
                <a:avLst/>
                <a:gdLst/>
                <a:ahLst/>
                <a:cxnLst/>
                <a:rect l="l" t="t" r="r" b="b"/>
                <a:pathLst>
                  <a:path w="8890" h="7644" extrusionOk="0">
                    <a:moveTo>
                      <a:pt x="5424" y="0"/>
                    </a:moveTo>
                    <a:cubicBezTo>
                      <a:pt x="4343" y="0"/>
                      <a:pt x="3076" y="531"/>
                      <a:pt x="2045" y="1271"/>
                    </a:cubicBezTo>
                    <a:cubicBezTo>
                      <a:pt x="228" y="2578"/>
                      <a:pt x="1" y="5389"/>
                      <a:pt x="1051" y="6355"/>
                    </a:cubicBezTo>
                    <a:cubicBezTo>
                      <a:pt x="1555" y="6817"/>
                      <a:pt x="2411" y="6940"/>
                      <a:pt x="3204" y="6940"/>
                    </a:cubicBezTo>
                    <a:cubicBezTo>
                      <a:pt x="4020" y="6940"/>
                      <a:pt x="4768" y="6809"/>
                      <a:pt x="4999" y="6781"/>
                    </a:cubicBezTo>
                    <a:cubicBezTo>
                      <a:pt x="5032" y="6776"/>
                      <a:pt x="5064" y="6774"/>
                      <a:pt x="5095" y="6774"/>
                    </a:cubicBezTo>
                    <a:cubicBezTo>
                      <a:pt x="5479" y="6774"/>
                      <a:pt x="5649" y="7092"/>
                      <a:pt x="5964" y="7434"/>
                    </a:cubicBezTo>
                    <a:cubicBezTo>
                      <a:pt x="6090" y="7594"/>
                      <a:pt x="6175" y="7644"/>
                      <a:pt x="6235" y="7644"/>
                    </a:cubicBezTo>
                    <a:cubicBezTo>
                      <a:pt x="6323" y="7644"/>
                      <a:pt x="6356" y="7536"/>
                      <a:pt x="6390" y="7519"/>
                    </a:cubicBezTo>
                    <a:cubicBezTo>
                      <a:pt x="6589" y="7377"/>
                      <a:pt x="8634" y="5531"/>
                      <a:pt x="8776" y="5275"/>
                    </a:cubicBezTo>
                    <a:cubicBezTo>
                      <a:pt x="8889" y="5020"/>
                      <a:pt x="8208" y="4679"/>
                      <a:pt x="7895" y="4452"/>
                    </a:cubicBezTo>
                    <a:cubicBezTo>
                      <a:pt x="7611" y="4196"/>
                      <a:pt x="8350" y="2862"/>
                      <a:pt x="7384" y="1072"/>
                    </a:cubicBezTo>
                    <a:cubicBezTo>
                      <a:pt x="6966" y="310"/>
                      <a:pt x="6250" y="0"/>
                      <a:pt x="54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271;p39">
                <a:extLst>
                  <a:ext uri="{FF2B5EF4-FFF2-40B4-BE49-F238E27FC236}">
                    <a16:creationId xmlns:a16="http://schemas.microsoft.com/office/drawing/2014/main" id="{4D48D2B3-D93C-D361-599D-1E7667C9B3E3}"/>
                  </a:ext>
                </a:extLst>
              </p:cNvPr>
              <p:cNvSpPr/>
              <p:nvPr/>
            </p:nvSpPr>
            <p:spPr>
              <a:xfrm>
                <a:off x="9490400" y="1894113"/>
                <a:ext cx="92150" cy="14400"/>
              </a:xfrm>
              <a:custGeom>
                <a:avLst/>
                <a:gdLst/>
                <a:ahLst/>
                <a:cxnLst/>
                <a:rect l="l" t="t" r="r" b="b"/>
                <a:pathLst>
                  <a:path w="3686" h="576" extrusionOk="0">
                    <a:moveTo>
                      <a:pt x="493" y="1"/>
                    </a:moveTo>
                    <a:cubicBezTo>
                      <a:pt x="178" y="1"/>
                      <a:pt x="1" y="51"/>
                      <a:pt x="79" y="176"/>
                    </a:cubicBezTo>
                    <a:cubicBezTo>
                      <a:pt x="306" y="539"/>
                      <a:pt x="2478" y="576"/>
                      <a:pt x="3338" y="576"/>
                    </a:cubicBezTo>
                    <a:cubicBezTo>
                      <a:pt x="3553" y="576"/>
                      <a:pt x="3686" y="573"/>
                      <a:pt x="3686" y="573"/>
                    </a:cubicBezTo>
                    <a:cubicBezTo>
                      <a:pt x="3109" y="347"/>
                      <a:pt x="1324" y="1"/>
                      <a:pt x="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72;p39">
                <a:extLst>
                  <a:ext uri="{FF2B5EF4-FFF2-40B4-BE49-F238E27FC236}">
                    <a16:creationId xmlns:a16="http://schemas.microsoft.com/office/drawing/2014/main" id="{3B56C0A8-E099-078E-3934-B827D3A458C6}"/>
                  </a:ext>
                </a:extLst>
              </p:cNvPr>
              <p:cNvSpPr/>
              <p:nvPr/>
            </p:nvSpPr>
            <p:spPr>
              <a:xfrm>
                <a:off x="9504175" y="1833688"/>
                <a:ext cx="86175" cy="64125"/>
              </a:xfrm>
              <a:custGeom>
                <a:avLst/>
                <a:gdLst/>
                <a:ahLst/>
                <a:cxnLst/>
                <a:rect l="l" t="t" r="r" b="b"/>
                <a:pathLst>
                  <a:path w="3447" h="2565" extrusionOk="0">
                    <a:moveTo>
                      <a:pt x="424" y="1"/>
                    </a:moveTo>
                    <a:cubicBezTo>
                      <a:pt x="367" y="1"/>
                      <a:pt x="322" y="21"/>
                      <a:pt x="295" y="65"/>
                    </a:cubicBezTo>
                    <a:cubicBezTo>
                      <a:pt x="1" y="600"/>
                      <a:pt x="3050" y="2240"/>
                      <a:pt x="3412" y="2527"/>
                    </a:cubicBezTo>
                    <a:lnTo>
                      <a:pt x="3412" y="2527"/>
                    </a:lnTo>
                    <a:cubicBezTo>
                      <a:pt x="3117" y="2211"/>
                      <a:pt x="1029" y="1"/>
                      <a:pt x="424" y="1"/>
                    </a:cubicBezTo>
                    <a:close/>
                    <a:moveTo>
                      <a:pt x="3412" y="2527"/>
                    </a:moveTo>
                    <a:lnTo>
                      <a:pt x="3412" y="2527"/>
                    </a:lnTo>
                    <a:cubicBezTo>
                      <a:pt x="3435" y="2551"/>
                      <a:pt x="3447" y="2564"/>
                      <a:pt x="3447" y="2564"/>
                    </a:cubicBezTo>
                    <a:cubicBezTo>
                      <a:pt x="3447" y="2558"/>
                      <a:pt x="3435" y="2545"/>
                      <a:pt x="3412" y="252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73;p39">
                <a:extLst>
                  <a:ext uri="{FF2B5EF4-FFF2-40B4-BE49-F238E27FC236}">
                    <a16:creationId xmlns:a16="http://schemas.microsoft.com/office/drawing/2014/main" id="{7DB5E5D1-9BB5-41F0-3144-B45D53996EB5}"/>
                  </a:ext>
                </a:extLst>
              </p:cNvPr>
              <p:cNvSpPr/>
              <p:nvPr/>
            </p:nvSpPr>
            <p:spPr>
              <a:xfrm>
                <a:off x="9541350" y="1797213"/>
                <a:ext cx="65350" cy="87100"/>
              </a:xfrm>
              <a:custGeom>
                <a:avLst/>
                <a:gdLst/>
                <a:ahLst/>
                <a:cxnLst/>
                <a:rect l="l" t="t" r="r" b="b"/>
                <a:pathLst>
                  <a:path w="2614" h="3484" extrusionOk="0">
                    <a:moveTo>
                      <a:pt x="546" y="1"/>
                    </a:moveTo>
                    <a:cubicBezTo>
                      <a:pt x="523" y="1"/>
                      <a:pt x="502" y="7"/>
                      <a:pt x="483" y="19"/>
                    </a:cubicBezTo>
                    <a:cubicBezTo>
                      <a:pt x="0" y="331"/>
                      <a:pt x="2585" y="3427"/>
                      <a:pt x="2613" y="3484"/>
                    </a:cubicBezTo>
                    <a:cubicBezTo>
                      <a:pt x="2613" y="3484"/>
                      <a:pt x="1094" y="1"/>
                      <a:pt x="5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74;p39">
                <a:extLst>
                  <a:ext uri="{FF2B5EF4-FFF2-40B4-BE49-F238E27FC236}">
                    <a16:creationId xmlns:a16="http://schemas.microsoft.com/office/drawing/2014/main" id="{AE24FE3E-5531-6C9A-49EE-BC29A0E59E06}"/>
                  </a:ext>
                </a:extLst>
              </p:cNvPr>
              <p:cNvSpPr/>
              <p:nvPr/>
            </p:nvSpPr>
            <p:spPr>
              <a:xfrm>
                <a:off x="9584850" y="1778463"/>
                <a:ext cx="40300" cy="93775"/>
              </a:xfrm>
              <a:custGeom>
                <a:avLst/>
                <a:gdLst/>
                <a:ahLst/>
                <a:cxnLst/>
                <a:rect l="l" t="t" r="r" b="b"/>
                <a:pathLst>
                  <a:path w="1612" h="3751" extrusionOk="0">
                    <a:moveTo>
                      <a:pt x="542" y="1"/>
                    </a:moveTo>
                    <a:cubicBezTo>
                      <a:pt x="0" y="1"/>
                      <a:pt x="1612" y="3751"/>
                      <a:pt x="1612" y="3751"/>
                    </a:cubicBezTo>
                    <a:cubicBezTo>
                      <a:pt x="1612" y="3751"/>
                      <a:pt x="1129" y="87"/>
                      <a:pt x="561" y="2"/>
                    </a:cubicBezTo>
                    <a:cubicBezTo>
                      <a:pt x="554" y="1"/>
                      <a:pt x="548" y="1"/>
                      <a:pt x="5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8" name="TextBox 207">
            <a:extLst>
              <a:ext uri="{FF2B5EF4-FFF2-40B4-BE49-F238E27FC236}">
                <a16:creationId xmlns:a16="http://schemas.microsoft.com/office/drawing/2014/main" id="{29E1268E-663B-EF2D-D9A9-A5C07D8DA9B2}"/>
              </a:ext>
            </a:extLst>
          </p:cNvPr>
          <p:cNvSpPr txBox="1"/>
          <p:nvPr/>
        </p:nvSpPr>
        <p:spPr>
          <a:xfrm>
            <a:off x="4675242" y="4259295"/>
            <a:ext cx="3577764" cy="584775"/>
          </a:xfrm>
          <a:prstGeom prst="rect">
            <a:avLst/>
          </a:prstGeom>
          <a:noFill/>
        </p:spPr>
        <p:txBody>
          <a:bodyPr wrap="square" rtlCol="0">
            <a:spAutoFit/>
          </a:bodyPr>
          <a:lstStyle/>
          <a:p>
            <a:pPr algn="ctr"/>
            <a:r>
              <a:rPr lang="vi-VN" sz="3200" b="1">
                <a:solidFill>
                  <a:srgbClr val="0070C0"/>
                </a:solidFill>
                <a:latin typeface="+mn-lt"/>
                <a:cs typeface="Calibri" panose="020F0502020204030204" pitchFamily="34" charset="0"/>
              </a:rPr>
              <a:t>Bắc Băng Dương</a:t>
            </a:r>
            <a:endParaRPr lang="x-none" sz="3200" b="1" dirty="0">
              <a:solidFill>
                <a:srgbClr val="0070C0"/>
              </a:solidFill>
              <a:latin typeface="+mn-lt"/>
              <a:cs typeface="Calibri" panose="020F0502020204030204" pitchFamily="34" charset="0"/>
            </a:endParaRPr>
          </a:p>
        </p:txBody>
      </p:sp>
    </p:spTree>
    <p:extLst>
      <p:ext uri="{BB962C8B-B14F-4D97-AF65-F5344CB8AC3E}">
        <p14:creationId xmlns:p14="http://schemas.microsoft.com/office/powerpoint/2010/main" val="710593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dissolve">
                                      <p:cBhvr>
                                        <p:cTn id="10" dur="500"/>
                                        <p:tgtEl>
                                          <p:spTgt spid="4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dissolve">
                                      <p:cBhvr>
                                        <p:cTn id="15" dur="500"/>
                                        <p:tgtEl>
                                          <p:spTgt spid="45"/>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85"/>
                                        </p:tgtEl>
                                        <p:attrNameLst>
                                          <p:attrName>style.visibility</p:attrName>
                                        </p:attrNameLst>
                                      </p:cBhvr>
                                      <p:to>
                                        <p:strVal val="visible"/>
                                      </p:to>
                                    </p:set>
                                    <p:animEffect transition="in" filter="dissolve">
                                      <p:cBhvr>
                                        <p:cTn id="18" dur="500"/>
                                        <p:tgtEl>
                                          <p:spTgt spid="8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dissolve">
                                      <p:cBhvr>
                                        <p:cTn id="23" dur="500"/>
                                        <p:tgtEl>
                                          <p:spTgt spid="86"/>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26"/>
                                        </p:tgtEl>
                                        <p:attrNameLst>
                                          <p:attrName>style.visibility</p:attrName>
                                        </p:attrNameLst>
                                      </p:cBhvr>
                                      <p:to>
                                        <p:strVal val="visible"/>
                                      </p:to>
                                    </p:set>
                                    <p:animEffect transition="in" filter="dissolve">
                                      <p:cBhvr>
                                        <p:cTn id="26" dur="500"/>
                                        <p:tgtEl>
                                          <p:spTgt spid="126"/>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127"/>
                                        </p:tgtEl>
                                        <p:attrNameLst>
                                          <p:attrName>style.visibility</p:attrName>
                                        </p:attrNameLst>
                                      </p:cBhvr>
                                      <p:to>
                                        <p:strVal val="visible"/>
                                      </p:to>
                                    </p:set>
                                    <p:animEffect transition="in" filter="dissolve">
                                      <p:cBhvr>
                                        <p:cTn id="31" dur="500"/>
                                        <p:tgtEl>
                                          <p:spTgt spid="127"/>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67"/>
                                        </p:tgtEl>
                                        <p:attrNameLst>
                                          <p:attrName>style.visibility</p:attrName>
                                        </p:attrNameLst>
                                      </p:cBhvr>
                                      <p:to>
                                        <p:strVal val="visible"/>
                                      </p:to>
                                    </p:set>
                                    <p:animEffect transition="in" filter="dissolve">
                                      <p:cBhvr>
                                        <p:cTn id="34" dur="500"/>
                                        <p:tgtEl>
                                          <p:spTgt spid="16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168"/>
                                        </p:tgtEl>
                                        <p:attrNameLst>
                                          <p:attrName>style.visibility</p:attrName>
                                        </p:attrNameLst>
                                      </p:cBhvr>
                                      <p:to>
                                        <p:strVal val="visible"/>
                                      </p:to>
                                    </p:set>
                                    <p:animEffect transition="in" filter="dissolve">
                                      <p:cBhvr>
                                        <p:cTn id="39" dur="500"/>
                                        <p:tgtEl>
                                          <p:spTgt spid="168"/>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8"/>
                                        </p:tgtEl>
                                        <p:attrNameLst>
                                          <p:attrName>style.visibility</p:attrName>
                                        </p:attrNameLst>
                                      </p:cBhvr>
                                      <p:to>
                                        <p:strVal val="visible"/>
                                      </p:to>
                                    </p:set>
                                    <p:animEffect transition="in" filter="dissolve">
                                      <p:cBhvr>
                                        <p:cTn id="42" dur="500"/>
                                        <p:tgtEl>
                                          <p:spTgt spid="2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85" grpId="0"/>
      <p:bldP spid="126" grpId="0"/>
      <p:bldP spid="167" grpId="0"/>
      <p:bldP spid="20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algn="ctr" eaLnBrk="1" hangingPunct="1">
              <a:lnSpc>
                <a:spcPct val="120000"/>
              </a:lnSpc>
              <a:defRPr/>
            </a:pPr>
            <a:r>
              <a:rPr lang="vi-VN" sz="3600" b="1" dirty="0">
                <a:solidFill>
                  <a:srgbClr val="002060"/>
                </a:solidFill>
              </a:rPr>
              <a:t>Độ sâu lớn nhất thuộc về đại dương nào?</a:t>
            </a:r>
            <a:endParaRPr lang="en-GB" sz="3600" dirty="0">
              <a:solidFill>
                <a:srgbClr val="002060"/>
              </a:solidFil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4041271" y="3010619"/>
            <a:ext cx="3731129" cy="1330623"/>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algn="ctr" eaLnBrk="1" hangingPunct="1">
              <a:spcBef>
                <a:spcPct val="0"/>
              </a:spcBef>
              <a:buFontTx/>
              <a:buNone/>
            </a:pPr>
            <a:r>
              <a:rPr lang="vi-VN" altLang="en-US" sz="3600" b="1" dirty="0">
                <a:solidFill>
                  <a:srgbClr val="FF0000"/>
                </a:solidFill>
                <a:latin typeface="Calibri" panose="020F0502020204030204" pitchFamily="34" charset="0"/>
                <a:cs typeface="Calibri" panose="020F0502020204030204" pitchFamily="34" charset="0"/>
              </a:rPr>
              <a:t>Thái Bình Dương</a:t>
            </a:r>
            <a:endParaRPr lang="en-US" altLang="en-US" sz="36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71579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ED50C5-ACF2-AE4E-92CA-71E6EB6DA03F}"/>
              </a:ext>
            </a:extLst>
          </p:cNvPr>
          <p:cNvPicPr>
            <a:picLocks noChangeAspect="1"/>
          </p:cNvPicPr>
          <p:nvPr/>
        </p:nvPicPr>
        <p:blipFill>
          <a:blip r:embed="rId6"/>
          <a:stretch>
            <a:fillRect/>
          </a:stretch>
        </p:blipFill>
        <p:spPr>
          <a:xfrm>
            <a:off x="0" y="0"/>
            <a:ext cx="9144000" cy="5153025"/>
          </a:xfrm>
          <a:prstGeom prst="rect">
            <a:avLst/>
          </a:prstGeom>
        </p:spPr>
      </p:pic>
      <p:pic>
        <p:nvPicPr>
          <p:cNvPr id="7" name="Schizo - Anno Domini Beats.mp3" descr="Schizo - Anno Domini Beats.mp3">
            <a:hlinkClick r:id="" action="ppaction://media"/>
            <a:extLst>
              <a:ext uri="{FF2B5EF4-FFF2-40B4-BE49-F238E27FC236}">
                <a16:creationId xmlns:a16="http://schemas.microsoft.com/office/drawing/2014/main" id="{C6A00DCB-D24B-7445-BBD6-E15806EA32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103" y="5143500"/>
            <a:ext cx="609600" cy="609600"/>
          </a:xfrm>
          <a:prstGeom prst="rect">
            <a:avLst/>
          </a:prstGeom>
        </p:spPr>
      </p:pic>
      <p:pic>
        <p:nvPicPr>
          <p:cNvPr id="9" name="Picture 8">
            <a:extLst>
              <a:ext uri="{FF2B5EF4-FFF2-40B4-BE49-F238E27FC236}">
                <a16:creationId xmlns:a16="http://schemas.microsoft.com/office/drawing/2014/main" id="{005A0679-D85E-4146-B9DB-CD378080DAB3}"/>
              </a:ext>
            </a:extLst>
          </p:cNvPr>
          <p:cNvPicPr>
            <a:picLocks noChangeAspect="1"/>
          </p:cNvPicPr>
          <p:nvPr/>
        </p:nvPicPr>
        <p:blipFill>
          <a:blip r:embed="rId8"/>
          <a:stretch>
            <a:fillRect/>
          </a:stretch>
        </p:blipFill>
        <p:spPr>
          <a:xfrm>
            <a:off x="95250" y="1048630"/>
            <a:ext cx="8953500" cy="2476500"/>
          </a:xfrm>
          <a:prstGeom prst="rect">
            <a:avLst/>
          </a:prstGeom>
        </p:spPr>
      </p:pic>
      <p:pic>
        <p:nvPicPr>
          <p:cNvPr id="11" name="Picture 10">
            <a:hlinkClick r:id="" action="ppaction://hlinkshowjump?jump=nextslide"/>
            <a:extLst>
              <a:ext uri="{FF2B5EF4-FFF2-40B4-BE49-F238E27FC236}">
                <a16:creationId xmlns:a16="http://schemas.microsoft.com/office/drawing/2014/main" id="{053FBB4F-F310-614F-B1F3-37366E8B44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077" b="27821" l="3700" r="35300">
                        <a14:foregroundMark x1="34000" y1="22179" x2="34000" y2="22179"/>
                        <a14:foregroundMark x1="35300" y1="22051" x2="35300" y2="22051"/>
                        <a14:foregroundMark x1="27600" y1="27179" x2="27600" y2="27179"/>
                        <a14:foregroundMark x1="10000" y1="25385" x2="10000" y2="25385"/>
                      </a14:backgroundRemoval>
                    </a14:imgEffect>
                  </a14:imgLayer>
                </a14:imgProps>
              </a:ext>
            </a:extLst>
          </a:blip>
          <a:srcRect r="62973" b="69069"/>
          <a:stretch/>
        </p:blipFill>
        <p:spPr>
          <a:xfrm>
            <a:off x="3575098" y="3525130"/>
            <a:ext cx="2175071" cy="1420558"/>
          </a:xfrm>
          <a:prstGeom prst="rect">
            <a:avLst/>
          </a:prstGeom>
        </p:spPr>
      </p:pic>
    </p:spTree>
    <p:extLst>
      <p:ext uri="{BB962C8B-B14F-4D97-AF65-F5344CB8AC3E}">
        <p14:creationId xmlns:p14="http://schemas.microsoft.com/office/powerpoint/2010/main" val="292236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7"/>
                                        </p:tgtEl>
                                      </p:cBhvr>
                                    </p:cmd>
                                  </p:childTnLst>
                                </p:cTn>
                              </p:par>
                              <p:par>
                                <p:cTn id="7" presetID="26" presetClass="emph" presetSubtype="0" repeatCount="indefinite" fill="hold" nodeType="withEffect">
                                  <p:stCondLst>
                                    <p:cond delay="0"/>
                                  </p:stCondLst>
                                  <p:childTnLst>
                                    <p:animEffect transition="out" filter="fade">
                                      <p:cBhvr>
                                        <p:cTn id="8" dur="1000" tmFilter="0, 0; .2, .5; .8, .5; 1, 0"/>
                                        <p:tgtEl>
                                          <p:spTgt spid="9"/>
                                        </p:tgtEl>
                                      </p:cBhvr>
                                    </p:animEffect>
                                    <p:animScale>
                                      <p:cBhvr>
                                        <p:cTn id="9"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54545" numSld="20">
                <p:cTn id="10" repeatCount="10000" fill="hold" display="0">
                  <p:stCondLst>
                    <p:cond delay="indefinite"/>
                  </p:stCondLst>
                  <p:endCondLst>
                    <p:cond evt="onStopAudio" delay="0">
                      <p:tgtEl>
                        <p:sldTgt/>
                      </p:tgtEl>
                    </p:cond>
                  </p:endCondLst>
                </p:cTn>
                <p:tgtEl>
                  <p:spTgt spid="7"/>
                </p:tgtEl>
              </p:cMediaNode>
            </p:audio>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subTnLst>
                                    <p:audio>
                                      <p:cMediaNode>
                                        <p:cTn display="0" masterRel="sameClick">
                                          <p:stCondLst>
                                            <p:cond evt="begin" delay="0">
                                              <p:tn val="14"/>
                                            </p:cond>
                                          </p:stCondLst>
                                          <p:endCondLst>
                                            <p:cond evt="onStopAudio" delay="0">
                                              <p:tgtEl>
                                                <p:sldTgt/>
                                              </p:tgtEl>
                                            </p:cond>
                                          </p:endCondLst>
                                        </p:cTn>
                                        <p:tgtEl>
                                          <p:sndTgt r:embed="rId5" name="319200__18hiltc__pixel-game-beep.wav"/>
                                        </p:tgtEl>
                                      </p:cMediaNode>
                                    </p:audio>
                                  </p:subTnLst>
                                </p:cTn>
                              </p:par>
                            </p:childTnLst>
                          </p:cTn>
                        </p:par>
                      </p:childTnLst>
                    </p:cTn>
                  </p:par>
                </p:childTnLst>
              </p:cTn>
              <p:nextCondLst>
                <p:cond evt="onClick" delay="0">
                  <p:tgtEl>
                    <p:spTgt spid="11"/>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019C48-0BD1-1F75-C7B1-5E37BE39A07F}"/>
              </a:ext>
            </a:extLst>
          </p:cNvPr>
          <p:cNvPicPr>
            <a:picLocks noChangeAspect="1"/>
          </p:cNvPicPr>
          <p:nvPr/>
        </p:nvPicPr>
        <p:blipFill>
          <a:blip r:embed="rId2"/>
          <a:stretch>
            <a:fillRect/>
          </a:stretch>
        </p:blipFill>
        <p:spPr>
          <a:xfrm>
            <a:off x="173786" y="1154142"/>
            <a:ext cx="4527610" cy="3201846"/>
          </a:xfrm>
          <a:prstGeom prst="rect">
            <a:avLst/>
          </a:prstGeom>
        </p:spPr>
      </p:pic>
      <p:pic>
        <p:nvPicPr>
          <p:cNvPr id="1026" name="Picture 2" descr="Những sự thật thú vị về đại dương có thể bạn chưa biết | VOV.VN">
            <a:extLst>
              <a:ext uri="{FF2B5EF4-FFF2-40B4-BE49-F238E27FC236}">
                <a16:creationId xmlns:a16="http://schemas.microsoft.com/office/drawing/2014/main" id="{A97D5857-0632-6A94-D9E5-60AFF8669E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3437">
            <a:off x="5161162" y="267419"/>
            <a:ext cx="3749924" cy="20448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Tranh thế giới sinh vật đáy đại dương 8637 - 123Design.org">
            <a:extLst>
              <a:ext uri="{FF2B5EF4-FFF2-40B4-BE49-F238E27FC236}">
                <a16:creationId xmlns:a16="http://schemas.microsoft.com/office/drawing/2014/main" id="{372B3792-6B4E-393B-221E-72FDC684F8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941347">
            <a:off x="5105900" y="2470566"/>
            <a:ext cx="3572843" cy="2228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82918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Các đại dương có khoảng bao nhiêu nghìn sinh vật biển?</a:t>
            </a:r>
            <a:endParaRPr kumimoji="0" lang="en-GB" sz="3200" b="0" i="0" u="none" strike="noStrike" kern="0" cap="none" spc="0" normalizeH="0" baseline="0" noProof="0" dirty="0">
              <a:ln>
                <a:noFill/>
              </a:ln>
              <a:solidFill>
                <a:srgbClr val="002060"/>
              </a:solidFill>
              <a:effectLst/>
              <a:uLnTx/>
              <a:uFillTx/>
              <a:latin typeface="Arial" panose="020B0604020202020204"/>
              <a:ea typeface="+mn-ea"/>
              <a:cs typeface="+mn-cs"/>
              <a:sym typeface="Aria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3137055" y="2596552"/>
            <a:ext cx="5653262" cy="2104845"/>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4000" b="1" dirty="0">
                <a:solidFill>
                  <a:srgbClr val="FF0000"/>
                </a:solidFill>
                <a:latin typeface="Calibri" panose="020F0502020204030204" pitchFamily="34" charset="0"/>
                <a:cs typeface="Calibri" panose="020F0502020204030204" pitchFamily="34" charset="0"/>
              </a:rPr>
              <a:t>Các đại dương có khoảng hơn 230 nghìn sinh vật biển.</a:t>
            </a:r>
            <a:endParaRPr kumimoji="0" lang="en-US" altLang="en-US" sz="4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7945578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a:extLst>
              <a:ext uri="{FF2B5EF4-FFF2-40B4-BE49-F238E27FC236}">
                <a16:creationId xmlns:a16="http://schemas.microsoft.com/office/drawing/2014/main" id="{FF2C3F72-076C-A081-DC09-5AB6DF83C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5" b="97744" l="10000" r="90000">
                        <a14:foregroundMark x1="17813" y1="27820" x2="34375" y2="40752"/>
                        <a14:foregroundMark x1="32031" y1="27820" x2="17813" y2="41203"/>
                        <a14:foregroundMark x1="21719" y1="24060" x2="17031" y2="35940"/>
                        <a14:foregroundMark x1="17031" y1="33383" x2="23125" y2="37594"/>
                        <a14:foregroundMark x1="49219" y1="28421" x2="48281" y2="44060"/>
                        <a14:foregroundMark x1="44531" y1="30376" x2="47813" y2="45113"/>
                        <a14:foregroundMark x1="49844" y1="30376" x2="52344" y2="30376"/>
                      </a14:backgroundRemoval>
                    </a14:imgEffect>
                  </a14:imgLayer>
                </a14:imgProps>
              </a:ext>
              <a:ext uri="{28A0092B-C50C-407E-A947-70E740481C1C}">
                <a14:useLocalDpi xmlns:a14="http://schemas.microsoft.com/office/drawing/2010/main" val="0"/>
              </a:ext>
            </a:extLst>
          </a:blip>
          <a:stretch>
            <a:fillRect/>
          </a:stretch>
        </p:blipFill>
        <p:spPr>
          <a:xfrm flipH="1">
            <a:off x="-268872" y="1735556"/>
            <a:ext cx="3405927" cy="3538971"/>
          </a:xfrm>
          <a:prstGeom prst="rect">
            <a:avLst/>
          </a:prstGeom>
        </p:spPr>
      </p:pic>
      <p:sp>
        <p:nvSpPr>
          <p:cNvPr id="3" name="Rounded Rectangle 29">
            <a:extLst>
              <a:ext uri="{FF2B5EF4-FFF2-40B4-BE49-F238E27FC236}">
                <a16:creationId xmlns:a16="http://schemas.microsoft.com/office/drawing/2014/main" id="{C5AE943B-CB2E-59FC-1CBA-62C4B054DE5D}"/>
              </a:ext>
            </a:extLst>
          </p:cNvPr>
          <p:cNvSpPr/>
          <p:nvPr/>
        </p:nvSpPr>
        <p:spPr>
          <a:xfrm>
            <a:off x="2518338" y="686864"/>
            <a:ext cx="6410001" cy="1374849"/>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ctr">
              <a:lnSpc>
                <a:spcPct val="120000"/>
              </a:lnSpc>
              <a:defRPr/>
            </a:pPr>
            <a:r>
              <a:rPr lang="vi-VN" sz="3200" b="1" dirty="0">
                <a:solidFill>
                  <a:srgbClr val="002060"/>
                </a:solidFill>
              </a:rPr>
              <a:t>Hiện nay các đại dương đang phải đối mặt với nguy cơ nào?</a:t>
            </a:r>
            <a:endParaRPr kumimoji="0" lang="en-GB" sz="3200" b="0" i="0" u="none" strike="noStrike" kern="0" cap="none" spc="0" normalizeH="0" baseline="0" noProof="0" dirty="0">
              <a:ln>
                <a:noFill/>
              </a:ln>
              <a:solidFill>
                <a:srgbClr val="002060"/>
              </a:solidFill>
              <a:effectLst/>
              <a:uLnTx/>
              <a:uFillTx/>
              <a:latin typeface="Arial" panose="020B0604020202020204"/>
              <a:sym typeface="Arial"/>
            </a:endParaRPr>
          </a:p>
        </p:txBody>
      </p:sp>
      <p:sp>
        <p:nvSpPr>
          <p:cNvPr id="4" name="Google Shape;614;p36">
            <a:extLst>
              <a:ext uri="{FF2B5EF4-FFF2-40B4-BE49-F238E27FC236}">
                <a16:creationId xmlns:a16="http://schemas.microsoft.com/office/drawing/2014/main" id="{19F1EFE7-3DC1-7380-18C9-61CFFC5FD70C}"/>
              </a:ext>
            </a:extLst>
          </p:cNvPr>
          <p:cNvSpPr>
            <a:spLocks noChangeArrowheads="1"/>
          </p:cNvSpPr>
          <p:nvPr/>
        </p:nvSpPr>
        <p:spPr bwMode="auto">
          <a:xfrm>
            <a:off x="3137055" y="2380891"/>
            <a:ext cx="5653262" cy="2329132"/>
          </a:xfrm>
          <a:prstGeom prst="roundRect">
            <a:avLst>
              <a:gd name="adj" fmla="val 28005"/>
            </a:avLst>
          </a:prstGeom>
          <a:solidFill>
            <a:schemeClr val="accent6">
              <a:lumMod val="20000"/>
              <a:lumOff val="80000"/>
            </a:schemeClr>
          </a:solidFill>
          <a:ln w="28575">
            <a:solidFill>
              <a:schemeClr val="accent6"/>
            </a:solidFill>
            <a:prstDash val="dash"/>
            <a:round/>
            <a:headEnd type="none" w="sm" len="sm"/>
            <a:tailEnd type="none" w="sm" len="sm"/>
          </a:ln>
        </p:spPr>
        <p:txBody>
          <a:bodyPr lIns="137138" tIns="137138" rIns="137138" bIns="137138" anchor="ctr"/>
          <a:lstStyle>
            <a:lvl1pPr>
              <a:lnSpc>
                <a:spcPct val="90000"/>
              </a:lnSpc>
              <a:spcBef>
                <a:spcPts val="1000"/>
              </a:spcBef>
              <a:buFont typeface="Arial" panose="020B0604020202020204" pitchFamily="34" charset="0"/>
              <a:buChar char="•"/>
              <a:defRPr sz="2800">
                <a:solidFill>
                  <a:srgbClr val="7F7F7F"/>
                </a:solidFill>
                <a:latin typeface="#9Slide02 Noi dung dai" panose="02000000000000000000" pitchFamily="2" charset="0"/>
              </a:defRPr>
            </a:lvl1pPr>
            <a:lvl2pPr marL="742950" indent="-285750">
              <a:lnSpc>
                <a:spcPct val="90000"/>
              </a:lnSpc>
              <a:spcBef>
                <a:spcPts val="500"/>
              </a:spcBef>
              <a:buFont typeface="Arial" panose="020B0604020202020204" pitchFamily="34" charset="0"/>
              <a:buChar char="•"/>
              <a:defRPr sz="2400">
                <a:solidFill>
                  <a:srgbClr val="7F7F7F"/>
                </a:solidFill>
                <a:latin typeface="#9Slide02 Noi dung dai" panose="02000000000000000000" pitchFamily="2" charset="0"/>
              </a:defRPr>
            </a:lvl2pPr>
            <a:lvl3pPr marL="1143000" indent="-228600">
              <a:lnSpc>
                <a:spcPct val="90000"/>
              </a:lnSpc>
              <a:spcBef>
                <a:spcPts val="500"/>
              </a:spcBef>
              <a:buFont typeface="Arial" panose="020B0604020202020204" pitchFamily="34" charset="0"/>
              <a:buChar char="•"/>
              <a:defRPr sz="2000">
                <a:solidFill>
                  <a:srgbClr val="7F7F7F"/>
                </a:solidFill>
                <a:latin typeface="#9Slide02 Noi dung dai" panose="02000000000000000000" pitchFamily="2" charset="0"/>
              </a:defRPr>
            </a:lvl3pPr>
            <a:lvl4pPr marL="16002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4pPr>
            <a:lvl5pPr marL="2057400" indent="-228600">
              <a:lnSpc>
                <a:spcPct val="90000"/>
              </a:lnSpc>
              <a:spcBef>
                <a:spcPts val="500"/>
              </a:spcBef>
              <a:buFont typeface="Arial" panose="020B0604020202020204" pitchFamily="34" charset="0"/>
              <a:buChar char="•"/>
              <a:defRPr>
                <a:solidFill>
                  <a:srgbClr val="7F7F7F"/>
                </a:solidFill>
                <a:latin typeface="#9Slide02 Noi dung dai" panose="02000000000000000000"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7F7F7F"/>
                </a:solidFill>
                <a:latin typeface="#9Slide02 Noi dung dai" panose="02000000000000000000" pitchFamily="2" charset="0"/>
              </a:defRPr>
            </a:lvl9pPr>
          </a:lstStyle>
          <a:p>
            <a:pPr lvl="0" algn="just">
              <a:spcBef>
                <a:spcPct val="0"/>
              </a:spcBef>
              <a:buNone/>
            </a:pPr>
            <a:r>
              <a:rPr lang="vi-VN" altLang="en-US" sz="3200" b="1" dirty="0">
                <a:solidFill>
                  <a:srgbClr val="FF0000"/>
                </a:solidFill>
                <a:latin typeface="Calibri" panose="020F0502020204030204" pitchFamily="34" charset="0"/>
                <a:cs typeface="Calibri" panose="020F0502020204030204" pitchFamily="34" charset="0"/>
              </a:rPr>
              <a:t>Hiện nay các đại dương đang phải đối mặt với nguy cơ ô nhiễm môi trương và sự suy giảm tài nguyên môi trường.</a:t>
            </a:r>
            <a:endParaRPr kumimoji="0" lang="en-US" altLang="en-US" sz="32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52933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21" fill="hold"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dissolv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716"/>
        <p:cNvGrpSpPr/>
        <p:nvPr/>
      </p:nvGrpSpPr>
      <p:grpSpPr>
        <a:xfrm>
          <a:off x="0" y="0"/>
          <a:ext cx="0" cy="0"/>
          <a:chOff x="0" y="0"/>
          <a:chExt cx="0" cy="0"/>
        </a:xfrm>
      </p:grpSpPr>
      <p:sp>
        <p:nvSpPr>
          <p:cNvPr id="1718" name="Google Shape;1718;p51"/>
          <p:cNvSpPr txBox="1">
            <a:spLocks noGrp="1"/>
          </p:cNvSpPr>
          <p:nvPr>
            <p:ph type="title"/>
          </p:nvPr>
        </p:nvSpPr>
        <p:spPr>
          <a:xfrm>
            <a:off x="3263605" y="451550"/>
            <a:ext cx="4318589" cy="692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rgbClr val="C00000"/>
                </a:solidFill>
                <a:latin typeface="Calibri" pitchFamily="34" charset="0"/>
                <a:ea typeface="Calibri" pitchFamily="34" charset="0"/>
                <a:cs typeface="Calibri" pitchFamily="34" charset="0"/>
              </a:rPr>
              <a:t>KẾT LUẬN</a:t>
            </a:r>
          </a:p>
        </p:txBody>
      </p:sp>
      <p:sp>
        <p:nvSpPr>
          <p:cNvPr id="8" name="TextBox 7">
            <a:extLst>
              <a:ext uri="{FF2B5EF4-FFF2-40B4-BE49-F238E27FC236}">
                <a16:creationId xmlns:a16="http://schemas.microsoft.com/office/drawing/2014/main" id="{3111346E-BB9A-A241-B1D6-E6DF9829399E}"/>
              </a:ext>
            </a:extLst>
          </p:cNvPr>
          <p:cNvSpPr txBox="1"/>
          <p:nvPr/>
        </p:nvSpPr>
        <p:spPr>
          <a:xfrm>
            <a:off x="3048000" y="1332847"/>
            <a:ext cx="6096000" cy="1384995"/>
          </a:xfrm>
          <a:prstGeom prst="rect">
            <a:avLst/>
          </a:prstGeom>
          <a:noFill/>
        </p:spPr>
        <p:txBody>
          <a:bodyPr wrap="square" rtlCol="0">
            <a:spAutoFit/>
          </a:bodyPr>
          <a:lstStyle/>
          <a:p>
            <a:pPr algn="just"/>
            <a:r>
              <a:rPr lang="x-none" sz="2800" b="1" dirty="0">
                <a:latin typeface="Calibri" panose="020F0502020204030204" pitchFamily="34" charset="0"/>
                <a:cs typeface="Calibri" panose="020F0502020204030204" pitchFamily="34" charset="0"/>
              </a:rPr>
              <a:t>     Trên Trái Đất có 4 đại dương đó là: Thái Bình Dương, Đại Tây Dương, Ấn Độ Dương và Bắc Băng Dương.</a:t>
            </a:r>
          </a:p>
        </p:txBody>
      </p:sp>
      <p:sp>
        <p:nvSpPr>
          <p:cNvPr id="9" name="Rectangle 8">
            <a:extLst>
              <a:ext uri="{FF2B5EF4-FFF2-40B4-BE49-F238E27FC236}">
                <a16:creationId xmlns:a16="http://schemas.microsoft.com/office/drawing/2014/main" id="{F40476A6-7486-9F49-8AC0-DEB3B401145D}"/>
              </a:ext>
            </a:extLst>
          </p:cNvPr>
          <p:cNvSpPr/>
          <p:nvPr/>
        </p:nvSpPr>
        <p:spPr>
          <a:xfrm>
            <a:off x="3048000" y="2717842"/>
            <a:ext cx="6096000" cy="954107"/>
          </a:xfrm>
          <a:prstGeom prst="rect">
            <a:avLst/>
          </a:prstGeom>
        </p:spPr>
        <p:txBody>
          <a:bodyPr wrap="square">
            <a:spAutoFit/>
          </a:bodyPr>
          <a:lstStyle/>
          <a:p>
            <a:pPr algn="just"/>
            <a:r>
              <a:rPr lang="x-none" sz="2800" b="1" dirty="0">
                <a:solidFill>
                  <a:schemeClr val="bg1"/>
                </a:solidFill>
                <a:latin typeface="Calibri" panose="020F0502020204030204" pitchFamily="34" charset="0"/>
                <a:cs typeface="Calibri" panose="020F0502020204030204" pitchFamily="34" charset="0"/>
              </a:rPr>
              <a:t>     Thái Bình Dương là đại dương có diện tích và độ sâu trung bình lớn nhất.</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1718"/>
                                        </p:tgtEl>
                                        <p:attrNameLst>
                                          <p:attrName>ppt_x</p:attrName>
                                          <p:attrName>ppt_y</p:attrName>
                                        </p:attrNameLst>
                                      </p:cBhvr>
                                    </p:animMotion>
                                    <p:animRot by="1500000">
                                      <p:cBhvr>
                                        <p:cTn id="7" dur="125" fill="hold">
                                          <p:stCondLst>
                                            <p:cond delay="0"/>
                                          </p:stCondLst>
                                        </p:cTn>
                                        <p:tgtEl>
                                          <p:spTgt spid="1718"/>
                                        </p:tgtEl>
                                        <p:attrNameLst>
                                          <p:attrName>r</p:attrName>
                                        </p:attrNameLst>
                                      </p:cBhvr>
                                    </p:animRot>
                                    <p:animRot by="-1500000">
                                      <p:cBhvr>
                                        <p:cTn id="8" dur="125" fill="hold">
                                          <p:stCondLst>
                                            <p:cond delay="125"/>
                                          </p:stCondLst>
                                        </p:cTn>
                                        <p:tgtEl>
                                          <p:spTgt spid="1718"/>
                                        </p:tgtEl>
                                        <p:attrNameLst>
                                          <p:attrName>r</p:attrName>
                                        </p:attrNameLst>
                                      </p:cBhvr>
                                    </p:animRot>
                                    <p:animRot by="-1500000">
                                      <p:cBhvr>
                                        <p:cTn id="9" dur="125" fill="hold">
                                          <p:stCondLst>
                                            <p:cond delay="250"/>
                                          </p:stCondLst>
                                        </p:cTn>
                                        <p:tgtEl>
                                          <p:spTgt spid="1718"/>
                                        </p:tgtEl>
                                        <p:attrNameLst>
                                          <p:attrName>r</p:attrName>
                                        </p:attrNameLst>
                                      </p:cBhvr>
                                    </p:animRot>
                                    <p:animRot by="1500000">
                                      <p:cBhvr>
                                        <p:cTn id="10" dur="125" fill="hold">
                                          <p:stCondLst>
                                            <p:cond delay="375"/>
                                          </p:stCondLst>
                                        </p:cTn>
                                        <p:tgtEl>
                                          <p:spTgt spid="17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1" presetClass="entr" presetSubtype="0" fill="hold" grpId="0" nodeType="clickEffect">
                                  <p:stCondLst>
                                    <p:cond delay="0"/>
                                  </p:stCondLst>
                                  <p:iterate type="lt">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anim calcmode="lin" valueType="num">
                                      <p:cBhvr>
                                        <p:cTn id="17"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8"/>
                                        </p:tgtEl>
                                      </p:cBhvr>
                                    </p:animEffect>
                                  </p:childTnLst>
                                </p:cTn>
                              </p:par>
                            </p:childTnLst>
                          </p:cTn>
                        </p:par>
                        <p:par>
                          <p:cTn id="20" fill="hold">
                            <p:stCondLst>
                              <p:cond delay="4300"/>
                            </p:stCondLst>
                            <p:childTnLst>
                              <p:par>
                                <p:cTn id="21" presetID="41" presetClass="entr" presetSubtype="0" fill="hold" nodeType="afterEffect">
                                  <p:stCondLst>
                                    <p:cond delay="0"/>
                                  </p:stCondLst>
                                  <p:iterate type="lt">
                                    <p:tmPct val="10000"/>
                                  </p:iterate>
                                  <p:childTnLst>
                                    <p:set>
                                      <p:cBhvr>
                                        <p:cTn id="22" dur="1" fill="hold">
                                          <p:stCondLst>
                                            <p:cond delay="0"/>
                                          </p:stCondLst>
                                        </p:cTn>
                                        <p:tgtEl>
                                          <p:spTgt spid="9">
                                            <p:txEl>
                                              <p:pRg st="0" end="0"/>
                                            </p:txEl>
                                          </p:spTgt>
                                        </p:tgtEl>
                                        <p:attrNameLst>
                                          <p:attrName>style.visibility</p:attrName>
                                        </p:attrNameLst>
                                      </p:cBhvr>
                                      <p:to>
                                        <p:strVal val="visible"/>
                                      </p:to>
                                    </p:set>
                                    <p:anim calcmode="lin" valueType="num">
                                      <p:cBhvr>
                                        <p:cTn id="23"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25"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8"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5" name="Picture 4" descr="A blue and red text&#10;&#10;Description automatically generated">
            <a:extLst>
              <a:ext uri="{FF2B5EF4-FFF2-40B4-BE49-F238E27FC236}">
                <a16:creationId xmlns:a16="http://schemas.microsoft.com/office/drawing/2014/main" id="{98121D58-54EB-BD39-99E5-C7084CD0867A}"/>
              </a:ext>
            </a:extLst>
          </p:cNvPr>
          <p:cNvPicPr>
            <a:picLocks noChangeAspect="1"/>
          </p:cNvPicPr>
          <p:nvPr/>
        </p:nvPicPr>
        <p:blipFill>
          <a:blip r:embed="rId4"/>
          <a:stretch>
            <a:fillRect/>
          </a:stretch>
        </p:blipFill>
        <p:spPr>
          <a:xfrm>
            <a:off x="-526212" y="1217332"/>
            <a:ext cx="7349706" cy="3583740"/>
          </a:xfrm>
          <a:prstGeom prst="rect">
            <a:avLst/>
          </a:prstGeom>
        </p:spPr>
      </p:pic>
    </p:spTree>
    <p:extLst>
      <p:ext uri="{BB962C8B-B14F-4D97-AF65-F5344CB8AC3E}">
        <p14:creationId xmlns:p14="http://schemas.microsoft.com/office/powerpoint/2010/main" val="36061367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E4AA58E8-F323-4B58-AE16-61B0885632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3825940" y="3444073"/>
            <a:ext cx="1338239" cy="1789894"/>
          </a:xfrm>
          <a:prstGeom prst="rect">
            <a:avLst/>
          </a:prstGeom>
        </p:spPr>
      </p:pic>
      <p:pic>
        <p:nvPicPr>
          <p:cNvPr id="6" name="Hình ảnh 5">
            <a:extLst>
              <a:ext uri="{FF2B5EF4-FFF2-40B4-BE49-F238E27FC236}">
                <a16:creationId xmlns:a16="http://schemas.microsoft.com/office/drawing/2014/main" id="{6E49B9F5-C3CD-4395-A94D-4C7EAA1740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89706" y="3444073"/>
            <a:ext cx="1338239" cy="1789894"/>
          </a:xfrm>
          <a:prstGeom prst="rect">
            <a:avLst/>
          </a:prstGeom>
        </p:spPr>
      </p:pic>
      <p:pic>
        <p:nvPicPr>
          <p:cNvPr id="7" name="Hình ảnh 6">
            <a:extLst>
              <a:ext uri="{FF2B5EF4-FFF2-40B4-BE49-F238E27FC236}">
                <a16:creationId xmlns:a16="http://schemas.microsoft.com/office/drawing/2014/main" id="{3C063630-A061-49B6-995A-259314C22D6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62527" y="1995621"/>
            <a:ext cx="1338239" cy="1789894"/>
          </a:xfrm>
          <a:prstGeom prst="rect">
            <a:avLst/>
          </a:prstGeom>
        </p:spPr>
      </p:pic>
      <p:pic>
        <p:nvPicPr>
          <p:cNvPr id="11" name="Hình ảnh 10">
            <a:extLst>
              <a:ext uri="{FF2B5EF4-FFF2-40B4-BE49-F238E27FC236}">
                <a16:creationId xmlns:a16="http://schemas.microsoft.com/office/drawing/2014/main" id="{20F45E8A-D805-4E4C-A5A3-817431AF973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6927945" y="2021580"/>
            <a:ext cx="1338239" cy="1789894"/>
          </a:xfrm>
          <a:prstGeom prst="rect">
            <a:avLst/>
          </a:prstGeom>
        </p:spPr>
      </p:pic>
      <p:sp>
        <p:nvSpPr>
          <p:cNvPr id="12" name="Hộp Văn bản 11">
            <a:hlinkClick r:id="rId6" action="ppaction://hlinksldjump"/>
            <a:extLst>
              <a:ext uri="{FF2B5EF4-FFF2-40B4-BE49-F238E27FC236}">
                <a16:creationId xmlns:a16="http://schemas.microsoft.com/office/drawing/2014/main" id="{82D8253B-E8F9-4B23-9CBA-F4FD48282B01}"/>
              </a:ext>
            </a:extLst>
          </p:cNvPr>
          <p:cNvSpPr txBox="1"/>
          <p:nvPr/>
        </p:nvSpPr>
        <p:spPr>
          <a:xfrm>
            <a:off x="4363175" y="3847683"/>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1</a:t>
            </a:r>
          </a:p>
        </p:txBody>
      </p:sp>
      <p:sp>
        <p:nvSpPr>
          <p:cNvPr id="13" name="Hộp Văn bản 12">
            <a:hlinkClick r:id="rId7" action="ppaction://hlinksldjump"/>
            <a:extLst>
              <a:ext uri="{FF2B5EF4-FFF2-40B4-BE49-F238E27FC236}">
                <a16:creationId xmlns:a16="http://schemas.microsoft.com/office/drawing/2014/main" id="{BA06E1F4-9A1D-4423-90FD-3F9DBFD71D8F}"/>
              </a:ext>
            </a:extLst>
          </p:cNvPr>
          <p:cNvSpPr txBox="1"/>
          <p:nvPr/>
        </p:nvSpPr>
        <p:spPr>
          <a:xfrm>
            <a:off x="6126057" y="3842977"/>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2</a:t>
            </a:r>
          </a:p>
        </p:txBody>
      </p:sp>
      <p:sp>
        <p:nvSpPr>
          <p:cNvPr id="14" name="Hộp Văn bản 13">
            <a:hlinkClick r:id="rId8" action="ppaction://hlinksldjump"/>
            <a:extLst>
              <a:ext uri="{FF2B5EF4-FFF2-40B4-BE49-F238E27FC236}">
                <a16:creationId xmlns:a16="http://schemas.microsoft.com/office/drawing/2014/main" id="{0AA76C1E-2D46-48CD-B2F9-F437F4015F95}"/>
              </a:ext>
            </a:extLst>
          </p:cNvPr>
          <p:cNvSpPr txBox="1"/>
          <p:nvPr/>
        </p:nvSpPr>
        <p:spPr>
          <a:xfrm>
            <a:off x="7475730" y="24223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3</a:t>
            </a:r>
          </a:p>
        </p:txBody>
      </p:sp>
      <p:sp>
        <p:nvSpPr>
          <p:cNvPr id="15" name="Hộp Văn bản 14">
            <a:hlinkClick r:id="rId9" action="ppaction://hlinksldjump"/>
            <a:extLst>
              <a:ext uri="{FF2B5EF4-FFF2-40B4-BE49-F238E27FC236}">
                <a16:creationId xmlns:a16="http://schemas.microsoft.com/office/drawing/2014/main" id="{6780B284-B0CF-4E55-8A4C-6B5297CE68DB}"/>
              </a:ext>
            </a:extLst>
          </p:cNvPr>
          <p:cNvSpPr txBox="1"/>
          <p:nvPr/>
        </p:nvSpPr>
        <p:spPr>
          <a:xfrm>
            <a:off x="5380564" y="2399268"/>
            <a:ext cx="242668" cy="461665"/>
          </a:xfrm>
          <a:prstGeom prst="rect">
            <a:avLst/>
          </a:prstGeom>
          <a:noFill/>
        </p:spPr>
        <p:txBody>
          <a:bodyPr wrap="square" rtlCol="0">
            <a:spAutoFit/>
          </a:bodyPr>
          <a:lstStyle/>
          <a:p>
            <a:pPr defTabSz="685800">
              <a:buClrTx/>
              <a:defRPr/>
            </a:pPr>
            <a:r>
              <a:rPr lang="en-US" sz="2400" kern="1200">
                <a:solidFill>
                  <a:prstClr val="white"/>
                </a:solidFill>
                <a:latin typeface="Segoe UI Black" panose="020B0A02040204020203" pitchFamily="34" charset="0"/>
                <a:ea typeface="Segoe UI Black" panose="020B0A02040204020203" pitchFamily="34" charset="0"/>
                <a:cs typeface="+mn-cs"/>
              </a:rPr>
              <a:t>4</a:t>
            </a:r>
          </a:p>
        </p:txBody>
      </p:sp>
      <p:pic>
        <p:nvPicPr>
          <p:cNvPr id="4" name="Hình ảnh 3" descr="Ảnh có chứa văn bản, búp bê, mẫu họa&#10;&#10;Mô tả được tạo tự động">
            <a:hlinkClick r:id="rId10" action="ppaction://hlinksldjump"/>
            <a:extLst>
              <a:ext uri="{FF2B5EF4-FFF2-40B4-BE49-F238E27FC236}">
                <a16:creationId xmlns:a16="http://schemas.microsoft.com/office/drawing/2014/main" id="{BA658D22-E2AB-3EEC-FDEA-95579530493C}"/>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37234" y="1974844"/>
            <a:ext cx="3098761" cy="3547903"/>
          </a:xfrm>
          <a:prstGeom prst="rect">
            <a:avLst/>
          </a:prstGeom>
        </p:spPr>
      </p:pic>
      <p:sp>
        <p:nvSpPr>
          <p:cNvPr id="17" name="Speech Bubble: Oval 16">
            <a:extLst>
              <a:ext uri="{FF2B5EF4-FFF2-40B4-BE49-F238E27FC236}">
                <a16:creationId xmlns:a16="http://schemas.microsoft.com/office/drawing/2014/main" id="{0EEDF796-4A28-0C38-3805-D30B7CDACC11}"/>
              </a:ext>
            </a:extLst>
          </p:cNvPr>
          <p:cNvSpPr/>
          <p:nvPr/>
        </p:nvSpPr>
        <p:spPr>
          <a:xfrm>
            <a:off x="1604645" y="544286"/>
            <a:ext cx="2758530" cy="1676400"/>
          </a:xfrm>
          <a:prstGeom prst="wedgeEllipseCallout">
            <a:avLst>
              <a:gd name="adj1" fmla="val -3483"/>
              <a:gd name="adj2" fmla="val 65506"/>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21" name="Hộp Văn bản 20">
            <a:extLst>
              <a:ext uri="{FF2B5EF4-FFF2-40B4-BE49-F238E27FC236}">
                <a16:creationId xmlns:a16="http://schemas.microsoft.com/office/drawing/2014/main" id="{2CE344A4-2BFB-B8DF-4C1D-2889DC69724F}"/>
              </a:ext>
            </a:extLst>
          </p:cNvPr>
          <p:cNvSpPr txBox="1"/>
          <p:nvPr/>
        </p:nvSpPr>
        <p:spPr>
          <a:xfrm>
            <a:off x="1695563" y="745073"/>
            <a:ext cx="2564584" cy="1384995"/>
          </a:xfrm>
          <a:prstGeom prst="rect">
            <a:avLst/>
          </a:prstGeom>
          <a:noFill/>
        </p:spPr>
        <p:txBody>
          <a:bodyPr wrap="square" rtlCol="0">
            <a:spAutoFit/>
          </a:bodyPr>
          <a:lstStyle/>
          <a:p>
            <a:pPr algn="ctr" defTabSz="685800">
              <a:buClrTx/>
              <a:defRPr/>
            </a:pPr>
            <a:r>
              <a:rPr lang="en-US" sz="2100" kern="1200">
                <a:solidFill>
                  <a:prstClr val="black"/>
                </a:solidFill>
                <a:latin typeface="Calibri" panose="020F0502020204030204"/>
                <a:ea typeface="+mn-ea"/>
                <a:cs typeface="+mn-cs"/>
              </a:rPr>
              <a:t>Để thu hoạch bông hoa, các bạn hãy </a:t>
            </a:r>
            <a:r>
              <a:rPr lang="en-US" sz="2100" b="1" kern="1200">
                <a:solidFill>
                  <a:prstClr val="black"/>
                </a:solidFill>
                <a:latin typeface="Calibri" panose="020F0502020204030204"/>
                <a:ea typeface="+mn-ea"/>
                <a:cs typeface="+mn-cs"/>
              </a:rPr>
              <a:t>trả lời đúng các câu hỏi </a:t>
            </a:r>
            <a:r>
              <a:rPr lang="en-US" sz="2100" kern="1200">
                <a:solidFill>
                  <a:prstClr val="black"/>
                </a:solidFill>
                <a:latin typeface="Calibri" panose="020F0502020204030204"/>
                <a:ea typeface="+mn-ea"/>
                <a:cs typeface="+mn-cs"/>
              </a:rPr>
              <a:t>tìm hiểu bài nhé!</a:t>
            </a:r>
          </a:p>
        </p:txBody>
      </p:sp>
      <p:pic>
        <p:nvPicPr>
          <p:cNvPr id="2" name="Picture 1">
            <a:extLst>
              <a:ext uri="{FF2B5EF4-FFF2-40B4-BE49-F238E27FC236}">
                <a16:creationId xmlns:a16="http://schemas.microsoft.com/office/drawing/2014/main" id="{84FBEFB2-0222-45AA-A73E-D9B8F7EE5BC2}"/>
              </a:ext>
            </a:extLst>
          </p:cNvPr>
          <p:cNvPicPr>
            <a:picLocks noChangeAspect="1"/>
          </p:cNvPicPr>
          <p:nvPr/>
        </p:nvPicPr>
        <p:blipFill>
          <a:blip r:embed="rId13"/>
          <a:stretch>
            <a:fillRect/>
          </a:stretch>
        </p:blipFill>
        <p:spPr>
          <a:xfrm>
            <a:off x="4495060" y="6846"/>
            <a:ext cx="4430652" cy="1591194"/>
          </a:xfrm>
          <a:prstGeom prst="rect">
            <a:avLst/>
          </a:prstGeom>
        </p:spPr>
      </p:pic>
    </p:spTree>
    <p:extLst>
      <p:ext uri="{BB962C8B-B14F-4D97-AF65-F5344CB8AC3E}">
        <p14:creationId xmlns:p14="http://schemas.microsoft.com/office/powerpoint/2010/main" val="49679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right)">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4"/>
                                        </p:tgtEl>
                                        <p:attrNameLst>
                                          <p:attrName>r</p:attrName>
                                        </p:attrNameLst>
                                      </p:cBhvr>
                                    </p:animRot>
                                    <p:animRot by="-240000">
                                      <p:cBhvr>
                                        <p:cTn id="16" dur="200" fill="hold">
                                          <p:stCondLst>
                                            <p:cond delay="200"/>
                                          </p:stCondLst>
                                        </p:cTn>
                                        <p:tgtEl>
                                          <p:spTgt spid="4"/>
                                        </p:tgtEl>
                                        <p:attrNameLst>
                                          <p:attrName>r</p:attrName>
                                        </p:attrNameLst>
                                      </p:cBhvr>
                                    </p:animRot>
                                    <p:animRot by="240000">
                                      <p:cBhvr>
                                        <p:cTn id="17" dur="200" fill="hold">
                                          <p:stCondLst>
                                            <p:cond delay="400"/>
                                          </p:stCondLst>
                                        </p:cTn>
                                        <p:tgtEl>
                                          <p:spTgt spid="4"/>
                                        </p:tgtEl>
                                        <p:attrNameLst>
                                          <p:attrName>r</p:attrName>
                                        </p:attrNameLst>
                                      </p:cBhvr>
                                    </p:animRot>
                                    <p:animRot by="-240000">
                                      <p:cBhvr>
                                        <p:cTn id="18" dur="200" fill="hold">
                                          <p:stCondLst>
                                            <p:cond delay="600"/>
                                          </p:stCondLst>
                                        </p:cTn>
                                        <p:tgtEl>
                                          <p:spTgt spid="4"/>
                                        </p:tgtEl>
                                        <p:attrNameLst>
                                          <p:attrName>r</p:attrName>
                                        </p:attrNameLst>
                                      </p:cBhvr>
                                    </p:animRot>
                                    <p:animRot by="120000">
                                      <p:cBhvr>
                                        <p:cTn id="19"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9" restart="whenNotActive" fill="hold" evtFilter="cancelBubble" nodeType="interactiveSeq">
                <p:stCondLst>
                  <p:cond evt="onClick" delay="0">
                    <p:tgtEl>
                      <p:spTgt spid="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14"/>
                                        </p:tgtEl>
                                      </p:cBhvr>
                                    </p:animEffect>
                                    <p:set>
                                      <p:cBhvr>
                                        <p:cTn id="46"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 grpId="0"/>
      <p:bldP spid="13" grpId="0"/>
      <p:bldP spid="14" grpId="0"/>
      <p:bldP spid="15" grpId="0"/>
      <p:bldP spid="17" grpId="0" animBg="1"/>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17" name="Nút Hành động: Lùi hoặc Trước 16">
            <a:hlinkClick r:id="rId3" action="ppaction://hlinksldjump"/>
            <a:extLst>
              <a:ext uri="{FF2B5EF4-FFF2-40B4-BE49-F238E27FC236}">
                <a16:creationId xmlns:a16="http://schemas.microsoft.com/office/drawing/2014/main" id="{BABEF752-E6BD-442C-AB22-F7421FA24248}"/>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 name="Group 2">
            <a:extLst>
              <a:ext uri="{FF2B5EF4-FFF2-40B4-BE49-F238E27FC236}">
                <a16:creationId xmlns:a16="http://schemas.microsoft.com/office/drawing/2014/main" id="{FE9248D2-42B3-CD61-C05B-07757DF75A0D}"/>
              </a:ext>
            </a:extLst>
          </p:cNvPr>
          <p:cNvGrpSpPr/>
          <p:nvPr/>
        </p:nvGrpSpPr>
        <p:grpSpPr>
          <a:xfrm>
            <a:off x="445170" y="459637"/>
            <a:ext cx="8253660" cy="1011106"/>
            <a:chOff x="308203" y="2337884"/>
            <a:chExt cx="12870924" cy="1399406"/>
          </a:xfrm>
        </p:grpSpPr>
        <p:sp>
          <p:nvSpPr>
            <p:cNvPr id="3" name="Rectangle: Rounded Corners 3">
              <a:extLst>
                <a:ext uri="{FF2B5EF4-FFF2-40B4-BE49-F238E27FC236}">
                  <a16:creationId xmlns:a16="http://schemas.microsoft.com/office/drawing/2014/main" id="{BAC968C9-1064-CD90-A698-2E7E6B0092C8}"/>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just" defTabSz="685800">
                <a:buClrTx/>
                <a:defRPr/>
              </a:pPr>
              <a:r>
                <a:rPr lang="vi-VN" sz="2400" b="1" kern="1200" dirty="0">
                  <a:solidFill>
                    <a:srgbClr val="006600"/>
                  </a:solidFill>
                  <a:latin typeface="Calibri" panose="020F0502020204030204"/>
                  <a:cs typeface="Calibri" panose="020F0502020204030204" pitchFamily="34" charset="0"/>
                </a:rPr>
                <a:t>Châu lục, đại dương nào có diện tích lớn nhất thế giới?</a:t>
              </a:r>
              <a:endParaRPr lang="en-US" sz="2400" b="1" i="1" kern="1200" dirty="0">
                <a:solidFill>
                  <a:srgbClr val="006600"/>
                </a:solidFill>
                <a:latin typeface="Calibri" panose="020F0502020204030204"/>
              </a:endParaRPr>
            </a:p>
          </p:txBody>
        </p:sp>
        <p:pic>
          <p:nvPicPr>
            <p:cNvPr id="4" name="Picture 4">
              <a:extLst>
                <a:ext uri="{FF2B5EF4-FFF2-40B4-BE49-F238E27FC236}">
                  <a16:creationId xmlns:a16="http://schemas.microsoft.com/office/drawing/2014/main" id="{1CAC6003-0992-DE5B-FE49-DFBC915192E1}"/>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6" name="Rectangle: Rounded Corners 24">
            <a:extLst>
              <a:ext uri="{FF2B5EF4-FFF2-40B4-BE49-F238E27FC236}">
                <a16:creationId xmlns:a16="http://schemas.microsoft.com/office/drawing/2014/main" id="{00B6319B-6FF4-02C5-8826-CFE6CDFD4B16}"/>
              </a:ext>
            </a:extLst>
          </p:cNvPr>
          <p:cNvSpPr/>
          <p:nvPr/>
        </p:nvSpPr>
        <p:spPr>
          <a:xfrm>
            <a:off x="445170" y="2105634"/>
            <a:ext cx="7970395" cy="1543340"/>
          </a:xfrm>
          <a:custGeom>
            <a:avLst/>
            <a:gdLst>
              <a:gd name="connsiteX0" fmla="*/ 0 w 7970395"/>
              <a:gd name="connsiteY0" fmla="*/ 144518 h 1543340"/>
              <a:gd name="connsiteX1" fmla="*/ 144518 w 7970395"/>
              <a:gd name="connsiteY1" fmla="*/ 0 h 1543340"/>
              <a:gd name="connsiteX2" fmla="*/ 7825877 w 7970395"/>
              <a:gd name="connsiteY2" fmla="*/ 0 h 1543340"/>
              <a:gd name="connsiteX3" fmla="*/ 7970395 w 7970395"/>
              <a:gd name="connsiteY3" fmla="*/ 144518 h 1543340"/>
              <a:gd name="connsiteX4" fmla="*/ 7970395 w 7970395"/>
              <a:gd name="connsiteY4" fmla="*/ 1398822 h 1543340"/>
              <a:gd name="connsiteX5" fmla="*/ 7825877 w 7970395"/>
              <a:gd name="connsiteY5" fmla="*/ 1543340 h 1543340"/>
              <a:gd name="connsiteX6" fmla="*/ 144518 w 7970395"/>
              <a:gd name="connsiteY6" fmla="*/ 1543340 h 1543340"/>
              <a:gd name="connsiteX7" fmla="*/ 0 w 7970395"/>
              <a:gd name="connsiteY7" fmla="*/ 1398822 h 1543340"/>
              <a:gd name="connsiteX8" fmla="*/ 0 w 7970395"/>
              <a:gd name="connsiteY8" fmla="*/ 144518 h 1543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0395" h="1543340" fill="none" extrusionOk="0">
                <a:moveTo>
                  <a:pt x="0" y="144518"/>
                </a:moveTo>
                <a:cubicBezTo>
                  <a:pt x="-3606" y="64120"/>
                  <a:pt x="73318" y="7045"/>
                  <a:pt x="144518" y="0"/>
                </a:cubicBezTo>
                <a:cubicBezTo>
                  <a:pt x="2809819" y="130954"/>
                  <a:pt x="5326372" y="43574"/>
                  <a:pt x="7825877" y="0"/>
                </a:cubicBezTo>
                <a:cubicBezTo>
                  <a:pt x="7909940" y="6544"/>
                  <a:pt x="7976453" y="72124"/>
                  <a:pt x="7970395" y="144518"/>
                </a:cubicBezTo>
                <a:cubicBezTo>
                  <a:pt x="8041664" y="535240"/>
                  <a:pt x="7862868" y="937012"/>
                  <a:pt x="7970395" y="1398822"/>
                </a:cubicBezTo>
                <a:cubicBezTo>
                  <a:pt x="7954971" y="1481170"/>
                  <a:pt x="7893010" y="1534590"/>
                  <a:pt x="7825877" y="1543340"/>
                </a:cubicBezTo>
                <a:cubicBezTo>
                  <a:pt x="4473824" y="1698537"/>
                  <a:pt x="3129219" y="1706360"/>
                  <a:pt x="144518" y="1543340"/>
                </a:cubicBezTo>
                <a:cubicBezTo>
                  <a:pt x="65367" y="1534357"/>
                  <a:pt x="-3042" y="1480413"/>
                  <a:pt x="0" y="1398822"/>
                </a:cubicBezTo>
                <a:cubicBezTo>
                  <a:pt x="-9864" y="904812"/>
                  <a:pt x="-4013" y="279826"/>
                  <a:pt x="0" y="144518"/>
                </a:cubicBezTo>
                <a:close/>
              </a:path>
              <a:path w="7970395" h="1543340" stroke="0" extrusionOk="0">
                <a:moveTo>
                  <a:pt x="0" y="144518"/>
                </a:moveTo>
                <a:cubicBezTo>
                  <a:pt x="-3031" y="62834"/>
                  <a:pt x="52460" y="4595"/>
                  <a:pt x="144518" y="0"/>
                </a:cubicBezTo>
                <a:cubicBezTo>
                  <a:pt x="3889993" y="132882"/>
                  <a:pt x="6329812" y="-84951"/>
                  <a:pt x="7825877" y="0"/>
                </a:cubicBezTo>
                <a:cubicBezTo>
                  <a:pt x="7895076" y="10367"/>
                  <a:pt x="7968124" y="77258"/>
                  <a:pt x="7970395" y="144518"/>
                </a:cubicBezTo>
                <a:cubicBezTo>
                  <a:pt x="8004881" y="524591"/>
                  <a:pt x="7884821" y="1114687"/>
                  <a:pt x="7970395" y="1398822"/>
                </a:cubicBezTo>
                <a:cubicBezTo>
                  <a:pt x="7980371" y="1479820"/>
                  <a:pt x="7906545" y="1541584"/>
                  <a:pt x="7825877" y="1543340"/>
                </a:cubicBezTo>
                <a:cubicBezTo>
                  <a:pt x="6127681" y="1630979"/>
                  <a:pt x="3537131" y="1470661"/>
                  <a:pt x="144518" y="1543340"/>
                </a:cubicBezTo>
                <a:cubicBezTo>
                  <a:pt x="63345" y="1530385"/>
                  <a:pt x="-1322" y="1480474"/>
                  <a:pt x="0" y="1398822"/>
                </a:cubicBezTo>
                <a:cubicBezTo>
                  <a:pt x="-22958" y="780243"/>
                  <a:pt x="48665" y="709480"/>
                  <a:pt x="0" y="144518"/>
                </a:cubicBezTo>
                <a:close/>
              </a:path>
            </a:pathLst>
          </a:custGeom>
          <a:solidFill>
            <a:srgbClr val="FFFFFF">
              <a:alpha val="95000"/>
            </a:srgbClr>
          </a:solidFill>
          <a:ln w="28575" cap="rnd" cmpd="thinThick">
            <a:solidFill>
              <a:srgbClr val="CC314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400" dirty="0">
                <a:solidFill>
                  <a:srgbClr val="FF0000"/>
                </a:solidFill>
                <a:latin typeface="Cambria" panose="02040503050406030204" pitchFamily="18" charset="0"/>
                <a:ea typeface="Cambria" panose="02040503050406030204" pitchFamily="18" charset="0"/>
              </a:rPr>
              <a:t>Châu Á</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955366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grpSp>
        <p:nvGrpSpPr>
          <p:cNvPr id="2" name="Group 33">
            <a:extLst>
              <a:ext uri="{FF2B5EF4-FFF2-40B4-BE49-F238E27FC236}">
                <a16:creationId xmlns:a16="http://schemas.microsoft.com/office/drawing/2014/main" id="{6409FC7C-AF61-6C4E-27EB-A1B756B6E795}"/>
              </a:ext>
            </a:extLst>
          </p:cNvPr>
          <p:cNvGrpSpPr/>
          <p:nvPr/>
        </p:nvGrpSpPr>
        <p:grpSpPr>
          <a:xfrm>
            <a:off x="460297" y="531874"/>
            <a:ext cx="7878070" cy="981794"/>
            <a:chOff x="895683" y="1084371"/>
            <a:chExt cx="10504093" cy="1309059"/>
          </a:xfrm>
        </p:grpSpPr>
        <p:sp>
          <p:nvSpPr>
            <p:cNvPr id="5" name="Rectangle: Rounded Corners 14">
              <a:extLst>
                <a:ext uri="{FF2B5EF4-FFF2-40B4-BE49-F238E27FC236}">
                  <a16:creationId xmlns:a16="http://schemas.microsoft.com/office/drawing/2014/main" id="{96499F5C-3D47-994C-A235-F63E6060A352}"/>
                </a:ext>
              </a:extLst>
            </p:cNvPr>
            <p:cNvSpPr/>
            <p:nvPr/>
          </p:nvSpPr>
          <p:spPr>
            <a:xfrm>
              <a:off x="1403024" y="1162710"/>
              <a:ext cx="9996752" cy="1230720"/>
            </a:xfrm>
            <a:custGeom>
              <a:avLst/>
              <a:gdLst>
                <a:gd name="connsiteX0" fmla="*/ 0 w 9996752"/>
                <a:gd name="connsiteY0" fmla="*/ 300554 h 1230720"/>
                <a:gd name="connsiteX1" fmla="*/ 300554 w 9996752"/>
                <a:gd name="connsiteY1" fmla="*/ 0 h 1230720"/>
                <a:gd name="connsiteX2" fmla="*/ 9696198 w 9996752"/>
                <a:gd name="connsiteY2" fmla="*/ 0 h 1230720"/>
                <a:gd name="connsiteX3" fmla="*/ 9996752 w 9996752"/>
                <a:gd name="connsiteY3" fmla="*/ 300554 h 1230720"/>
                <a:gd name="connsiteX4" fmla="*/ 9996752 w 9996752"/>
                <a:gd name="connsiteY4" fmla="*/ 930166 h 1230720"/>
                <a:gd name="connsiteX5" fmla="*/ 9696198 w 9996752"/>
                <a:gd name="connsiteY5" fmla="*/ 1230720 h 1230720"/>
                <a:gd name="connsiteX6" fmla="*/ 300554 w 9996752"/>
                <a:gd name="connsiteY6" fmla="*/ 1230720 h 1230720"/>
                <a:gd name="connsiteX7" fmla="*/ 0 w 9996752"/>
                <a:gd name="connsiteY7" fmla="*/ 930166 h 1230720"/>
                <a:gd name="connsiteX8" fmla="*/ 0 w 9996752"/>
                <a:gd name="connsiteY8" fmla="*/ 300554 h 1230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96752" h="1230720" fill="none" extrusionOk="0">
                  <a:moveTo>
                    <a:pt x="0" y="300554"/>
                  </a:moveTo>
                  <a:cubicBezTo>
                    <a:pt x="-3753" y="147715"/>
                    <a:pt x="115726" y="-12659"/>
                    <a:pt x="300554" y="0"/>
                  </a:cubicBezTo>
                  <a:cubicBezTo>
                    <a:pt x="4107486" y="-35273"/>
                    <a:pt x="7551025" y="-144294"/>
                    <a:pt x="9696198" y="0"/>
                  </a:cubicBezTo>
                  <a:cubicBezTo>
                    <a:pt x="9888368" y="7968"/>
                    <a:pt x="9974848" y="116095"/>
                    <a:pt x="9996752" y="300554"/>
                  </a:cubicBezTo>
                  <a:cubicBezTo>
                    <a:pt x="10045286" y="399299"/>
                    <a:pt x="9967013" y="771220"/>
                    <a:pt x="9996752" y="930166"/>
                  </a:cubicBezTo>
                  <a:cubicBezTo>
                    <a:pt x="10018793" y="1079490"/>
                    <a:pt x="9872666" y="1219361"/>
                    <a:pt x="9696198" y="1230720"/>
                  </a:cubicBezTo>
                  <a:cubicBezTo>
                    <a:pt x="6245533" y="1308245"/>
                    <a:pt x="3524200" y="1187017"/>
                    <a:pt x="300554" y="1230720"/>
                  </a:cubicBezTo>
                  <a:cubicBezTo>
                    <a:pt x="106219" y="1222867"/>
                    <a:pt x="-26819" y="1095790"/>
                    <a:pt x="0" y="930166"/>
                  </a:cubicBezTo>
                  <a:cubicBezTo>
                    <a:pt x="47563" y="741781"/>
                    <a:pt x="1610" y="593611"/>
                    <a:pt x="0" y="300554"/>
                  </a:cubicBezTo>
                  <a:close/>
                </a:path>
                <a:path w="9996752" h="1230720" stroke="0" extrusionOk="0">
                  <a:moveTo>
                    <a:pt x="0" y="300554"/>
                  </a:moveTo>
                  <a:cubicBezTo>
                    <a:pt x="-2187" y="127006"/>
                    <a:pt x="109934" y="19948"/>
                    <a:pt x="300554" y="0"/>
                  </a:cubicBezTo>
                  <a:cubicBezTo>
                    <a:pt x="2291603" y="-95379"/>
                    <a:pt x="7837299" y="58096"/>
                    <a:pt x="9696198" y="0"/>
                  </a:cubicBezTo>
                  <a:cubicBezTo>
                    <a:pt x="9836735" y="-17918"/>
                    <a:pt x="9969953" y="115303"/>
                    <a:pt x="9996752" y="300554"/>
                  </a:cubicBezTo>
                  <a:cubicBezTo>
                    <a:pt x="9992662" y="524172"/>
                    <a:pt x="10047879" y="866931"/>
                    <a:pt x="9996752" y="930166"/>
                  </a:cubicBezTo>
                  <a:cubicBezTo>
                    <a:pt x="10000014" y="1092280"/>
                    <a:pt x="9848236" y="1216821"/>
                    <a:pt x="9696198" y="1230720"/>
                  </a:cubicBezTo>
                  <a:cubicBezTo>
                    <a:pt x="8271379" y="1170814"/>
                    <a:pt x="3671700" y="1313234"/>
                    <a:pt x="300554" y="1230720"/>
                  </a:cubicBezTo>
                  <a:cubicBezTo>
                    <a:pt x="111125" y="1236514"/>
                    <a:pt x="-9504" y="1105803"/>
                    <a:pt x="0" y="930166"/>
                  </a:cubicBezTo>
                  <a:cubicBezTo>
                    <a:pt x="11613" y="756466"/>
                    <a:pt x="-43914" y="587103"/>
                    <a:pt x="0" y="300554"/>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vi-VN" sz="2700" b="1" kern="1200" dirty="0">
                  <a:solidFill>
                    <a:srgbClr val="006600"/>
                  </a:solidFill>
                  <a:latin typeface="Calibri" panose="020F0502020204030204"/>
                </a:rPr>
                <a:t>Châu lục, đại dương nào có diện tích nhỏ nhất trên thế giới?</a:t>
              </a:r>
              <a:endParaRPr lang="en-US" sz="2700" b="1" i="1" kern="1200" dirty="0">
                <a:solidFill>
                  <a:srgbClr val="006600"/>
                </a:solidFill>
                <a:latin typeface="Calibri" panose="020F0502020204030204"/>
              </a:endParaRPr>
            </a:p>
          </p:txBody>
        </p:sp>
        <p:pic>
          <p:nvPicPr>
            <p:cNvPr id="23" name="Picture 28">
              <a:extLst>
                <a:ext uri="{FF2B5EF4-FFF2-40B4-BE49-F238E27FC236}">
                  <a16:creationId xmlns:a16="http://schemas.microsoft.com/office/drawing/2014/main" id="{1674D0EB-8447-D879-D10C-6FA3C9D1DF86}"/>
                </a:ext>
              </a:extLst>
            </p:cNvPr>
            <p:cNvPicPr>
              <a:picLocks noChangeAspect="1"/>
            </p:cNvPicPr>
            <p:nvPr/>
          </p:nvPicPr>
          <p:blipFill>
            <a:blip r:embed="rId3"/>
            <a:stretch>
              <a:fillRect/>
            </a:stretch>
          </p:blipFill>
          <p:spPr>
            <a:xfrm>
              <a:off x="895683" y="1084371"/>
              <a:ext cx="715413" cy="900000"/>
            </a:xfrm>
            <a:prstGeom prst="rect">
              <a:avLst/>
            </a:prstGeom>
          </p:spPr>
        </p:pic>
      </p:grpSp>
      <p:sp>
        <p:nvSpPr>
          <p:cNvPr id="33" name="Hình chữ nhật: Góc Tròn 32">
            <a:extLst>
              <a:ext uri="{FF2B5EF4-FFF2-40B4-BE49-F238E27FC236}">
                <a16:creationId xmlns:a16="http://schemas.microsoft.com/office/drawing/2014/main" id="{E8117A05-9BB9-5025-6456-695BF7C782FE}"/>
              </a:ext>
            </a:extLst>
          </p:cNvPr>
          <p:cNvSpPr/>
          <p:nvPr/>
        </p:nvSpPr>
        <p:spPr>
          <a:xfrm>
            <a:off x="1482266" y="3074785"/>
            <a:ext cx="2232576" cy="530915"/>
          </a:xfrm>
          <a:prstGeom prst="roundRect">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6" name="Rectangle: Rounded Corners 24">
            <a:extLst>
              <a:ext uri="{FF2B5EF4-FFF2-40B4-BE49-F238E27FC236}">
                <a16:creationId xmlns:a16="http://schemas.microsoft.com/office/drawing/2014/main" id="{101A571B-6341-C56C-5967-38F19C5725B9}"/>
              </a:ext>
            </a:extLst>
          </p:cNvPr>
          <p:cNvSpPr/>
          <p:nvPr/>
        </p:nvSpPr>
        <p:spPr>
          <a:xfrm>
            <a:off x="840803" y="1656747"/>
            <a:ext cx="7587202" cy="2092032"/>
          </a:xfrm>
          <a:custGeom>
            <a:avLst/>
            <a:gdLst>
              <a:gd name="connsiteX0" fmla="*/ 0 w 7587202"/>
              <a:gd name="connsiteY0" fmla="*/ 195898 h 2092032"/>
              <a:gd name="connsiteX1" fmla="*/ 195898 w 7587202"/>
              <a:gd name="connsiteY1" fmla="*/ 0 h 2092032"/>
              <a:gd name="connsiteX2" fmla="*/ 7391304 w 7587202"/>
              <a:gd name="connsiteY2" fmla="*/ 0 h 2092032"/>
              <a:gd name="connsiteX3" fmla="*/ 7587202 w 7587202"/>
              <a:gd name="connsiteY3" fmla="*/ 195898 h 2092032"/>
              <a:gd name="connsiteX4" fmla="*/ 7587202 w 7587202"/>
              <a:gd name="connsiteY4" fmla="*/ 1896134 h 2092032"/>
              <a:gd name="connsiteX5" fmla="*/ 7391304 w 7587202"/>
              <a:gd name="connsiteY5" fmla="*/ 2092032 h 2092032"/>
              <a:gd name="connsiteX6" fmla="*/ 195898 w 7587202"/>
              <a:gd name="connsiteY6" fmla="*/ 2092032 h 2092032"/>
              <a:gd name="connsiteX7" fmla="*/ 0 w 7587202"/>
              <a:gd name="connsiteY7" fmla="*/ 1896134 h 2092032"/>
              <a:gd name="connsiteX8" fmla="*/ 0 w 7587202"/>
              <a:gd name="connsiteY8" fmla="*/ 195898 h 2092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7202" h="2092032" fill="none" extrusionOk="0">
                <a:moveTo>
                  <a:pt x="0" y="195898"/>
                </a:moveTo>
                <a:cubicBezTo>
                  <a:pt x="-15772" y="85156"/>
                  <a:pt x="92977" y="4310"/>
                  <a:pt x="195898" y="0"/>
                </a:cubicBezTo>
                <a:cubicBezTo>
                  <a:pt x="1569113" y="130954"/>
                  <a:pt x="6643568" y="43574"/>
                  <a:pt x="7391304" y="0"/>
                </a:cubicBezTo>
                <a:cubicBezTo>
                  <a:pt x="7506791" y="11238"/>
                  <a:pt x="7588771" y="89629"/>
                  <a:pt x="7587202" y="195898"/>
                </a:cubicBezTo>
                <a:cubicBezTo>
                  <a:pt x="7696382" y="762824"/>
                  <a:pt x="7600559" y="1070678"/>
                  <a:pt x="7587202" y="1896134"/>
                </a:cubicBezTo>
                <a:cubicBezTo>
                  <a:pt x="7580080" y="2005494"/>
                  <a:pt x="7495247" y="2089101"/>
                  <a:pt x="7391304" y="2092032"/>
                </a:cubicBezTo>
                <a:cubicBezTo>
                  <a:pt x="5867899" y="2247229"/>
                  <a:pt x="2217477" y="2255052"/>
                  <a:pt x="195898" y="2092032"/>
                </a:cubicBezTo>
                <a:cubicBezTo>
                  <a:pt x="88814" y="2077054"/>
                  <a:pt x="-5147" y="2007330"/>
                  <a:pt x="0" y="1896134"/>
                </a:cubicBezTo>
                <a:cubicBezTo>
                  <a:pt x="59014" y="1519026"/>
                  <a:pt x="-103152" y="519611"/>
                  <a:pt x="0" y="195898"/>
                </a:cubicBezTo>
                <a:close/>
              </a:path>
              <a:path w="7587202" h="2092032" stroke="0" extrusionOk="0">
                <a:moveTo>
                  <a:pt x="0" y="195898"/>
                </a:moveTo>
                <a:cubicBezTo>
                  <a:pt x="-7643" y="82992"/>
                  <a:pt x="78839" y="3328"/>
                  <a:pt x="195898" y="0"/>
                </a:cubicBezTo>
                <a:cubicBezTo>
                  <a:pt x="2609637" y="132882"/>
                  <a:pt x="4139443" y="-84951"/>
                  <a:pt x="7391304" y="0"/>
                </a:cubicBezTo>
                <a:cubicBezTo>
                  <a:pt x="7495141" y="4252"/>
                  <a:pt x="7584858" y="100662"/>
                  <a:pt x="7587202" y="195898"/>
                </a:cubicBezTo>
                <a:cubicBezTo>
                  <a:pt x="7455855" y="367533"/>
                  <a:pt x="7626459" y="1443239"/>
                  <a:pt x="7587202" y="1896134"/>
                </a:cubicBezTo>
                <a:cubicBezTo>
                  <a:pt x="7596343" y="2005409"/>
                  <a:pt x="7500474" y="2090018"/>
                  <a:pt x="7391304" y="2092032"/>
                </a:cubicBezTo>
                <a:cubicBezTo>
                  <a:pt x="5739284" y="2179671"/>
                  <a:pt x="2952258" y="2019353"/>
                  <a:pt x="195898" y="2092032"/>
                </a:cubicBezTo>
                <a:cubicBezTo>
                  <a:pt x="87525" y="2090298"/>
                  <a:pt x="-2609" y="2007951"/>
                  <a:pt x="0" y="1896134"/>
                </a:cubicBezTo>
                <a:cubicBezTo>
                  <a:pt x="-9415" y="1323331"/>
                  <a:pt x="119004" y="529265"/>
                  <a:pt x="0" y="195898"/>
                </a:cubicBezTo>
                <a:close/>
              </a:path>
            </a:pathLst>
          </a:custGeom>
          <a:solidFill>
            <a:schemeClr val="bg1">
              <a:alpha val="95000"/>
            </a:schemeClr>
          </a:solidFill>
          <a:ln w="28575" cap="rnd" cmpd="thinThick">
            <a:solidFill>
              <a:srgbClr val="00B0F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Châu Đại Dương có diện tích nhỏ nhất</a:t>
            </a:r>
            <a:endParaRPr lang="en-US" sz="3300" b="1" kern="12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46" name="Nút Hành động: Lùi hoặc Trước 45">
            <a:hlinkClick r:id="rId4" action="ppaction://hlinksldjump"/>
            <a:extLst>
              <a:ext uri="{FF2B5EF4-FFF2-40B4-BE49-F238E27FC236}">
                <a16:creationId xmlns:a16="http://schemas.microsoft.com/office/drawing/2014/main" id="{7F380605-4F4B-78CB-9EB6-8D93FAE31233}"/>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2381967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2ABA916C-EAC4-64F3-A090-3FD766860BBC}"/>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5" name="Group 2">
            <a:extLst>
              <a:ext uri="{FF2B5EF4-FFF2-40B4-BE49-F238E27FC236}">
                <a16:creationId xmlns:a16="http://schemas.microsoft.com/office/drawing/2014/main" id="{17592EAA-09C0-156E-125C-C46B56315B7A}"/>
              </a:ext>
            </a:extLst>
          </p:cNvPr>
          <p:cNvGrpSpPr/>
          <p:nvPr/>
        </p:nvGrpSpPr>
        <p:grpSpPr>
          <a:xfrm>
            <a:off x="452876" y="409598"/>
            <a:ext cx="8123477" cy="1046933"/>
            <a:chOff x="308203" y="2337884"/>
            <a:chExt cx="12870924" cy="1399406"/>
          </a:xfrm>
        </p:grpSpPr>
        <p:sp>
          <p:nvSpPr>
            <p:cNvPr id="6" name="Rectangle: Rounded Corners 3">
              <a:extLst>
                <a:ext uri="{FF2B5EF4-FFF2-40B4-BE49-F238E27FC236}">
                  <a16:creationId xmlns:a16="http://schemas.microsoft.com/office/drawing/2014/main" id="{A17C6774-AAB2-6371-329E-342D7C3B419B}"/>
                </a:ext>
              </a:extLst>
            </p:cNvPr>
            <p:cNvSpPr/>
            <p:nvPr/>
          </p:nvSpPr>
          <p:spPr>
            <a:xfrm>
              <a:off x="749932" y="2533778"/>
              <a:ext cx="12429195" cy="1203512"/>
            </a:xfrm>
            <a:custGeom>
              <a:avLst/>
              <a:gdLst>
                <a:gd name="connsiteX0" fmla="*/ 0 w 12429195"/>
                <a:gd name="connsiteY0" fmla="*/ 293910 h 1203512"/>
                <a:gd name="connsiteX1" fmla="*/ 293910 w 12429195"/>
                <a:gd name="connsiteY1" fmla="*/ 0 h 1203512"/>
                <a:gd name="connsiteX2" fmla="*/ 12135285 w 12429195"/>
                <a:gd name="connsiteY2" fmla="*/ 0 h 1203512"/>
                <a:gd name="connsiteX3" fmla="*/ 12429195 w 12429195"/>
                <a:gd name="connsiteY3" fmla="*/ 293910 h 1203512"/>
                <a:gd name="connsiteX4" fmla="*/ 12429195 w 12429195"/>
                <a:gd name="connsiteY4" fmla="*/ 909602 h 1203512"/>
                <a:gd name="connsiteX5" fmla="*/ 12135285 w 12429195"/>
                <a:gd name="connsiteY5" fmla="*/ 1203512 h 1203512"/>
                <a:gd name="connsiteX6" fmla="*/ 293910 w 12429195"/>
                <a:gd name="connsiteY6" fmla="*/ 1203512 h 1203512"/>
                <a:gd name="connsiteX7" fmla="*/ 0 w 12429195"/>
                <a:gd name="connsiteY7" fmla="*/ 909602 h 1203512"/>
                <a:gd name="connsiteX8" fmla="*/ 0 w 12429195"/>
                <a:gd name="connsiteY8" fmla="*/ 293910 h 1203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9195" h="1203512" fill="none" extrusionOk="0">
                  <a:moveTo>
                    <a:pt x="0" y="293910"/>
                  </a:moveTo>
                  <a:cubicBezTo>
                    <a:pt x="-3916" y="145309"/>
                    <a:pt x="117629" y="-9381"/>
                    <a:pt x="293910" y="0"/>
                  </a:cubicBezTo>
                  <a:cubicBezTo>
                    <a:pt x="3978335" y="-35273"/>
                    <a:pt x="9140995" y="-144294"/>
                    <a:pt x="12135285" y="0"/>
                  </a:cubicBezTo>
                  <a:cubicBezTo>
                    <a:pt x="12301539" y="1197"/>
                    <a:pt x="12424462" y="127597"/>
                    <a:pt x="12429195" y="293910"/>
                  </a:cubicBezTo>
                  <a:cubicBezTo>
                    <a:pt x="12484554" y="469424"/>
                    <a:pt x="12388720" y="679758"/>
                    <a:pt x="12429195" y="909602"/>
                  </a:cubicBezTo>
                  <a:cubicBezTo>
                    <a:pt x="12438532" y="1064863"/>
                    <a:pt x="12301263" y="1199549"/>
                    <a:pt x="12135285" y="1203512"/>
                  </a:cubicBezTo>
                  <a:cubicBezTo>
                    <a:pt x="10250153" y="1281037"/>
                    <a:pt x="3806053" y="1159809"/>
                    <a:pt x="293910" y="1203512"/>
                  </a:cubicBezTo>
                  <a:cubicBezTo>
                    <a:pt x="118225" y="1199809"/>
                    <a:pt x="-23678" y="1071600"/>
                    <a:pt x="0" y="909602"/>
                  </a:cubicBezTo>
                  <a:cubicBezTo>
                    <a:pt x="-9745" y="696765"/>
                    <a:pt x="6923" y="439635"/>
                    <a:pt x="0" y="293910"/>
                  </a:cubicBezTo>
                  <a:close/>
                </a:path>
                <a:path w="12429195" h="1203512" stroke="0" extrusionOk="0">
                  <a:moveTo>
                    <a:pt x="0" y="293910"/>
                  </a:moveTo>
                  <a:cubicBezTo>
                    <a:pt x="-7190" y="106744"/>
                    <a:pt x="129829" y="1425"/>
                    <a:pt x="293910" y="0"/>
                  </a:cubicBezTo>
                  <a:cubicBezTo>
                    <a:pt x="1566339" y="-95379"/>
                    <a:pt x="10927552" y="58096"/>
                    <a:pt x="12135285" y="0"/>
                  </a:cubicBezTo>
                  <a:cubicBezTo>
                    <a:pt x="12292031" y="-3925"/>
                    <a:pt x="12420917" y="125639"/>
                    <a:pt x="12429195" y="293910"/>
                  </a:cubicBezTo>
                  <a:cubicBezTo>
                    <a:pt x="12384113" y="522932"/>
                    <a:pt x="12411587" y="723484"/>
                    <a:pt x="12429195" y="909602"/>
                  </a:cubicBezTo>
                  <a:cubicBezTo>
                    <a:pt x="12436534" y="1063200"/>
                    <a:pt x="12290058" y="1195992"/>
                    <a:pt x="12135285" y="1203512"/>
                  </a:cubicBezTo>
                  <a:cubicBezTo>
                    <a:pt x="7638865" y="1143606"/>
                    <a:pt x="5460504" y="1286026"/>
                    <a:pt x="293910" y="1203512"/>
                  </a:cubicBezTo>
                  <a:cubicBezTo>
                    <a:pt x="129072" y="1204134"/>
                    <a:pt x="-18542" y="1090743"/>
                    <a:pt x="0" y="909602"/>
                  </a:cubicBezTo>
                  <a:cubicBezTo>
                    <a:pt x="-14275" y="701072"/>
                    <a:pt x="-46857" y="416560"/>
                    <a:pt x="0" y="293910"/>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3000" b="1" kern="1200" dirty="0">
                  <a:solidFill>
                    <a:srgbClr val="006600"/>
                  </a:solidFill>
                  <a:latin typeface="Calibri" panose="020F0502020204030204"/>
                  <a:cs typeface="Calibri" panose="020F0502020204030204" pitchFamily="34" charset="0"/>
                </a:rPr>
                <a:t>Châu </a:t>
              </a:r>
              <a:r>
                <a:rPr lang="en-US" sz="3000" b="1" kern="1200" dirty="0" err="1">
                  <a:solidFill>
                    <a:srgbClr val="006600"/>
                  </a:solidFill>
                  <a:latin typeface="Calibri" panose="020F0502020204030204"/>
                  <a:cs typeface="Calibri" panose="020F0502020204030204" pitchFamily="34" charset="0"/>
                </a:rPr>
                <a:t>lục</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nào</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lạnh</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và</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khô</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nhất</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thế</a:t>
              </a:r>
              <a:r>
                <a:rPr lang="en-US" sz="3000" b="1" kern="1200" dirty="0">
                  <a:solidFill>
                    <a:srgbClr val="006600"/>
                  </a:solidFill>
                  <a:latin typeface="Calibri" panose="020F0502020204030204"/>
                  <a:cs typeface="Calibri" panose="020F0502020204030204" pitchFamily="34" charset="0"/>
                </a:rPr>
                <a:t> </a:t>
              </a:r>
              <a:r>
                <a:rPr lang="en-US" sz="3000" b="1" kern="1200" dirty="0" err="1">
                  <a:solidFill>
                    <a:srgbClr val="006600"/>
                  </a:solidFill>
                  <a:latin typeface="Calibri" panose="020F0502020204030204"/>
                  <a:cs typeface="Calibri" panose="020F0502020204030204" pitchFamily="34" charset="0"/>
                </a:rPr>
                <a:t>giới</a:t>
              </a:r>
              <a:r>
                <a:rPr lang="en-US" sz="3000" b="1" kern="1200" dirty="0">
                  <a:solidFill>
                    <a:srgbClr val="006600"/>
                  </a:solidFill>
                  <a:latin typeface="Calibri" panose="020F0502020204030204"/>
                  <a:cs typeface="Calibri" panose="020F0502020204030204" pitchFamily="34" charset="0"/>
                </a:rPr>
                <a:t>?</a:t>
              </a:r>
              <a:endParaRPr lang="en-US" sz="3000" b="1" i="1" kern="1200" dirty="0">
                <a:solidFill>
                  <a:srgbClr val="006600"/>
                </a:solidFill>
                <a:latin typeface="Calibri" panose="020F0502020204030204"/>
              </a:endParaRPr>
            </a:p>
          </p:txBody>
        </p:sp>
        <p:pic>
          <p:nvPicPr>
            <p:cNvPr id="7" name="Picture 4">
              <a:extLst>
                <a:ext uri="{FF2B5EF4-FFF2-40B4-BE49-F238E27FC236}">
                  <a16:creationId xmlns:a16="http://schemas.microsoft.com/office/drawing/2014/main" id="{D2FEB8E7-871D-9CC3-C82B-08C0036ED113}"/>
                </a:ext>
              </a:extLst>
            </p:cNvPr>
            <p:cNvPicPr>
              <a:picLocks noChangeAspect="1"/>
            </p:cNvPicPr>
            <p:nvPr/>
          </p:nvPicPr>
          <p:blipFill>
            <a:blip r:embed="rId4"/>
            <a:stretch>
              <a:fillRect/>
            </a:stretch>
          </p:blipFill>
          <p:spPr>
            <a:xfrm>
              <a:off x="308203" y="2337884"/>
              <a:ext cx="883459" cy="1111405"/>
            </a:xfrm>
            <a:prstGeom prst="rect">
              <a:avLst/>
            </a:prstGeom>
          </p:spPr>
        </p:pic>
      </p:grpSp>
      <p:sp>
        <p:nvSpPr>
          <p:cNvPr id="8" name="Rectangle: Rounded Corners 24">
            <a:extLst>
              <a:ext uri="{FF2B5EF4-FFF2-40B4-BE49-F238E27FC236}">
                <a16:creationId xmlns:a16="http://schemas.microsoft.com/office/drawing/2014/main" id="{93266249-9593-8EF7-C9EC-9D520AD9D858}"/>
              </a:ext>
            </a:extLst>
          </p:cNvPr>
          <p:cNvSpPr/>
          <p:nvPr/>
        </p:nvSpPr>
        <p:spPr>
          <a:xfrm>
            <a:off x="1561381" y="2242868"/>
            <a:ext cx="5936670" cy="1455350"/>
          </a:xfrm>
          <a:custGeom>
            <a:avLst/>
            <a:gdLst>
              <a:gd name="connsiteX0" fmla="*/ 0 w 5936670"/>
              <a:gd name="connsiteY0" fmla="*/ 136279 h 1455350"/>
              <a:gd name="connsiteX1" fmla="*/ 136279 w 5936670"/>
              <a:gd name="connsiteY1" fmla="*/ 0 h 1455350"/>
              <a:gd name="connsiteX2" fmla="*/ 5800391 w 5936670"/>
              <a:gd name="connsiteY2" fmla="*/ 0 h 1455350"/>
              <a:gd name="connsiteX3" fmla="*/ 5936670 w 5936670"/>
              <a:gd name="connsiteY3" fmla="*/ 136279 h 1455350"/>
              <a:gd name="connsiteX4" fmla="*/ 5936670 w 5936670"/>
              <a:gd name="connsiteY4" fmla="*/ 1319071 h 1455350"/>
              <a:gd name="connsiteX5" fmla="*/ 5800391 w 5936670"/>
              <a:gd name="connsiteY5" fmla="*/ 1455350 h 1455350"/>
              <a:gd name="connsiteX6" fmla="*/ 136279 w 5936670"/>
              <a:gd name="connsiteY6" fmla="*/ 1455350 h 1455350"/>
              <a:gd name="connsiteX7" fmla="*/ 0 w 5936670"/>
              <a:gd name="connsiteY7" fmla="*/ 1319071 h 1455350"/>
              <a:gd name="connsiteX8" fmla="*/ 0 w 5936670"/>
              <a:gd name="connsiteY8" fmla="*/ 136279 h 145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36670" h="1455350" fill="none" extrusionOk="0">
                <a:moveTo>
                  <a:pt x="0" y="136279"/>
                </a:moveTo>
                <a:cubicBezTo>
                  <a:pt x="-1019" y="60849"/>
                  <a:pt x="64346" y="2725"/>
                  <a:pt x="136279" y="0"/>
                </a:cubicBezTo>
                <a:cubicBezTo>
                  <a:pt x="1805532" y="130954"/>
                  <a:pt x="5062514" y="43574"/>
                  <a:pt x="5800391" y="0"/>
                </a:cubicBezTo>
                <a:cubicBezTo>
                  <a:pt x="5878530" y="4427"/>
                  <a:pt x="5940051" y="65155"/>
                  <a:pt x="5936670" y="136279"/>
                </a:cubicBezTo>
                <a:cubicBezTo>
                  <a:pt x="6039434" y="423987"/>
                  <a:pt x="5992671" y="920363"/>
                  <a:pt x="5936670" y="1319071"/>
                </a:cubicBezTo>
                <a:cubicBezTo>
                  <a:pt x="5930826" y="1395296"/>
                  <a:pt x="5868330" y="1450295"/>
                  <a:pt x="5800391" y="1455350"/>
                </a:cubicBezTo>
                <a:cubicBezTo>
                  <a:pt x="4564703" y="1610547"/>
                  <a:pt x="1780145" y="1618370"/>
                  <a:pt x="136279" y="1455350"/>
                </a:cubicBezTo>
                <a:cubicBezTo>
                  <a:pt x="61771" y="1445105"/>
                  <a:pt x="-12260" y="1401495"/>
                  <a:pt x="0" y="1319071"/>
                </a:cubicBezTo>
                <a:cubicBezTo>
                  <a:pt x="7263" y="834310"/>
                  <a:pt x="45870" y="268092"/>
                  <a:pt x="0" y="136279"/>
                </a:cubicBezTo>
                <a:close/>
              </a:path>
              <a:path w="5936670" h="1455350" stroke="0" extrusionOk="0">
                <a:moveTo>
                  <a:pt x="0" y="136279"/>
                </a:moveTo>
                <a:cubicBezTo>
                  <a:pt x="-2610" y="59404"/>
                  <a:pt x="58707" y="866"/>
                  <a:pt x="136279" y="0"/>
                </a:cubicBezTo>
                <a:cubicBezTo>
                  <a:pt x="911091" y="132882"/>
                  <a:pt x="4740008" y="-84951"/>
                  <a:pt x="5800391" y="0"/>
                </a:cubicBezTo>
                <a:cubicBezTo>
                  <a:pt x="5871776" y="3789"/>
                  <a:pt x="5934883" y="70894"/>
                  <a:pt x="5936670" y="136279"/>
                </a:cubicBezTo>
                <a:cubicBezTo>
                  <a:pt x="5998436" y="498154"/>
                  <a:pt x="5959182" y="823256"/>
                  <a:pt x="5936670" y="1319071"/>
                </a:cubicBezTo>
                <a:cubicBezTo>
                  <a:pt x="5943582" y="1395156"/>
                  <a:pt x="5876454" y="1453709"/>
                  <a:pt x="5800391" y="1455350"/>
                </a:cubicBezTo>
                <a:cubicBezTo>
                  <a:pt x="2975072" y="1542989"/>
                  <a:pt x="2909553" y="1382671"/>
                  <a:pt x="136279" y="1455350"/>
                </a:cubicBezTo>
                <a:cubicBezTo>
                  <a:pt x="60227" y="1447845"/>
                  <a:pt x="-3988" y="1399878"/>
                  <a:pt x="0" y="1319071"/>
                </a:cubicBezTo>
                <a:cubicBezTo>
                  <a:pt x="85297" y="1107551"/>
                  <a:pt x="-88942" y="637479"/>
                  <a:pt x="0" y="136279"/>
                </a:cubicBezTo>
                <a:close/>
              </a:path>
            </a:pathLst>
          </a:custGeom>
          <a:solidFill>
            <a:schemeClr val="bg1">
              <a:alpha val="95000"/>
            </a:schemeClr>
          </a:solidFill>
          <a:ln w="28575" cap="rnd" cmpd="thinThick">
            <a:solidFill>
              <a:srgbClr val="FFC000"/>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CC3140"/>
                </a:solidFill>
                <a:latin typeface="Calibri" panose="020F0502020204030204" pitchFamily="34" charset="0"/>
                <a:cs typeface="Calibri" panose="020F0502020204030204" pitchFamily="34" charset="0"/>
              </a:rPr>
              <a:t>Châu Nam </a:t>
            </a:r>
            <a:r>
              <a:rPr lang="en-US" sz="4000" b="1" kern="1200" dirty="0" err="1">
                <a:solidFill>
                  <a:srgbClr val="CC3140"/>
                </a:solidFill>
                <a:latin typeface="Calibri" panose="020F0502020204030204" pitchFamily="34" charset="0"/>
                <a:cs typeface="Calibri" panose="020F0502020204030204" pitchFamily="34" charset="0"/>
              </a:rPr>
              <a:t>Cực</a:t>
            </a:r>
            <a:endParaRPr lang="vi-VN" sz="4000" b="1" kern="1200" dirty="0">
              <a:solidFill>
                <a:srgbClr val="CC314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5318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Nút Hành động: Lùi hoặc Trước 1">
            <a:hlinkClick r:id="rId3" action="ppaction://hlinksldjump"/>
            <a:extLst>
              <a:ext uri="{FF2B5EF4-FFF2-40B4-BE49-F238E27FC236}">
                <a16:creationId xmlns:a16="http://schemas.microsoft.com/office/drawing/2014/main" id="{14CE8AC5-A065-E706-F78A-B3B8385045BD}"/>
              </a:ext>
            </a:extLst>
          </p:cNvPr>
          <p:cNvSpPr/>
          <p:nvPr/>
        </p:nvSpPr>
        <p:spPr>
          <a:xfrm>
            <a:off x="8199783" y="4422913"/>
            <a:ext cx="586409" cy="509255"/>
          </a:xfrm>
          <a:prstGeom prst="actionButtonBackPrevious">
            <a:avLst/>
          </a:prstGeom>
          <a:solidFill>
            <a:srgbClr val="99FF99"/>
          </a:solidFill>
          <a:ln>
            <a:solidFill>
              <a:srgbClr val="99FF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grpSp>
        <p:nvGrpSpPr>
          <p:cNvPr id="23" name="Group 34">
            <a:extLst>
              <a:ext uri="{FF2B5EF4-FFF2-40B4-BE49-F238E27FC236}">
                <a16:creationId xmlns:a16="http://schemas.microsoft.com/office/drawing/2014/main" id="{2FBD31D2-476F-8FA9-8239-C6121C50080C}"/>
              </a:ext>
            </a:extLst>
          </p:cNvPr>
          <p:cNvGrpSpPr/>
          <p:nvPr/>
        </p:nvGrpSpPr>
        <p:grpSpPr>
          <a:xfrm>
            <a:off x="734956" y="289922"/>
            <a:ext cx="7955568" cy="1231604"/>
            <a:chOff x="392221" y="2245779"/>
            <a:chExt cx="10607424" cy="1642139"/>
          </a:xfrm>
        </p:grpSpPr>
        <p:sp>
          <p:nvSpPr>
            <p:cNvPr id="24" name="Rectangle: Rounded Corners 17">
              <a:extLst>
                <a:ext uri="{FF2B5EF4-FFF2-40B4-BE49-F238E27FC236}">
                  <a16:creationId xmlns:a16="http://schemas.microsoft.com/office/drawing/2014/main" id="{B90F9B01-D9E2-629B-9762-3D3060500401}"/>
                </a:ext>
              </a:extLst>
            </p:cNvPr>
            <p:cNvSpPr/>
            <p:nvPr/>
          </p:nvSpPr>
          <p:spPr>
            <a:xfrm>
              <a:off x="749932" y="2314668"/>
              <a:ext cx="10249713" cy="1573250"/>
            </a:xfrm>
            <a:custGeom>
              <a:avLst/>
              <a:gdLst>
                <a:gd name="connsiteX0" fmla="*/ 0 w 10249713"/>
                <a:gd name="connsiteY0" fmla="*/ 384203 h 1573250"/>
                <a:gd name="connsiteX1" fmla="*/ 384203 w 10249713"/>
                <a:gd name="connsiteY1" fmla="*/ 0 h 1573250"/>
                <a:gd name="connsiteX2" fmla="*/ 9865510 w 10249713"/>
                <a:gd name="connsiteY2" fmla="*/ 0 h 1573250"/>
                <a:gd name="connsiteX3" fmla="*/ 10249713 w 10249713"/>
                <a:gd name="connsiteY3" fmla="*/ 384203 h 1573250"/>
                <a:gd name="connsiteX4" fmla="*/ 10249713 w 10249713"/>
                <a:gd name="connsiteY4" fmla="*/ 1189047 h 1573250"/>
                <a:gd name="connsiteX5" fmla="*/ 9865510 w 10249713"/>
                <a:gd name="connsiteY5" fmla="*/ 1573250 h 1573250"/>
                <a:gd name="connsiteX6" fmla="*/ 384203 w 10249713"/>
                <a:gd name="connsiteY6" fmla="*/ 1573250 h 1573250"/>
                <a:gd name="connsiteX7" fmla="*/ 0 w 10249713"/>
                <a:gd name="connsiteY7" fmla="*/ 1189047 h 1573250"/>
                <a:gd name="connsiteX8" fmla="*/ 0 w 10249713"/>
                <a:gd name="connsiteY8" fmla="*/ 384203 h 1573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49713" h="1573250" fill="none" extrusionOk="0">
                  <a:moveTo>
                    <a:pt x="0" y="384203"/>
                  </a:moveTo>
                  <a:cubicBezTo>
                    <a:pt x="-940" y="175307"/>
                    <a:pt x="148502" y="-15800"/>
                    <a:pt x="384203" y="0"/>
                  </a:cubicBezTo>
                  <a:cubicBezTo>
                    <a:pt x="1698341" y="-35273"/>
                    <a:pt x="8593278" y="-144294"/>
                    <a:pt x="9865510" y="0"/>
                  </a:cubicBezTo>
                  <a:cubicBezTo>
                    <a:pt x="10117243" y="12036"/>
                    <a:pt x="10246620" y="169406"/>
                    <a:pt x="10249713" y="384203"/>
                  </a:cubicBezTo>
                  <a:cubicBezTo>
                    <a:pt x="10212029" y="762257"/>
                    <a:pt x="10193627" y="946826"/>
                    <a:pt x="10249713" y="1189047"/>
                  </a:cubicBezTo>
                  <a:cubicBezTo>
                    <a:pt x="10260214" y="1393295"/>
                    <a:pt x="10096929" y="1552403"/>
                    <a:pt x="9865510" y="1573250"/>
                  </a:cubicBezTo>
                  <a:cubicBezTo>
                    <a:pt x="5663358" y="1650775"/>
                    <a:pt x="1361250" y="1529547"/>
                    <a:pt x="384203" y="1573250"/>
                  </a:cubicBezTo>
                  <a:cubicBezTo>
                    <a:pt x="143651" y="1565392"/>
                    <a:pt x="-24197" y="1400905"/>
                    <a:pt x="0" y="1189047"/>
                  </a:cubicBezTo>
                  <a:cubicBezTo>
                    <a:pt x="52428" y="941724"/>
                    <a:pt x="-66497" y="687340"/>
                    <a:pt x="0" y="384203"/>
                  </a:cubicBezTo>
                  <a:close/>
                </a:path>
                <a:path w="10249713" h="1573250" stroke="0" extrusionOk="0">
                  <a:moveTo>
                    <a:pt x="0" y="384203"/>
                  </a:moveTo>
                  <a:cubicBezTo>
                    <a:pt x="-11377" y="132702"/>
                    <a:pt x="165037" y="5651"/>
                    <a:pt x="384203" y="0"/>
                  </a:cubicBezTo>
                  <a:cubicBezTo>
                    <a:pt x="3916364" y="-95379"/>
                    <a:pt x="7793978" y="58096"/>
                    <a:pt x="9865510" y="0"/>
                  </a:cubicBezTo>
                  <a:cubicBezTo>
                    <a:pt x="10045685" y="-22536"/>
                    <a:pt x="10215746" y="147602"/>
                    <a:pt x="10249713" y="384203"/>
                  </a:cubicBezTo>
                  <a:cubicBezTo>
                    <a:pt x="10220660" y="758650"/>
                    <a:pt x="10260243" y="982489"/>
                    <a:pt x="10249713" y="1189047"/>
                  </a:cubicBezTo>
                  <a:cubicBezTo>
                    <a:pt x="10257653" y="1391798"/>
                    <a:pt x="10056716" y="1552348"/>
                    <a:pt x="9865510" y="1573250"/>
                  </a:cubicBezTo>
                  <a:cubicBezTo>
                    <a:pt x="6647284" y="1513344"/>
                    <a:pt x="2630114" y="1655764"/>
                    <a:pt x="384203" y="1573250"/>
                  </a:cubicBezTo>
                  <a:cubicBezTo>
                    <a:pt x="158620" y="1576561"/>
                    <a:pt x="-1889" y="1403153"/>
                    <a:pt x="0" y="1189047"/>
                  </a:cubicBezTo>
                  <a:cubicBezTo>
                    <a:pt x="25204" y="906673"/>
                    <a:pt x="69251" y="657715"/>
                    <a:pt x="0" y="384203"/>
                  </a:cubicBezTo>
                  <a:close/>
                </a:path>
              </a:pathLst>
            </a:custGeom>
            <a:solidFill>
              <a:schemeClr val="bg1"/>
            </a:solidFill>
            <a:ln w="28575">
              <a:solidFill>
                <a:srgbClr val="0080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9000" algn="ctr" defTabSz="685800">
                <a:buClrTx/>
                <a:defRPr/>
              </a:pPr>
              <a:r>
                <a:rPr lang="en-US" sz="2800" b="1" kern="1200" dirty="0">
                  <a:solidFill>
                    <a:srgbClr val="006600"/>
                  </a:solidFill>
                  <a:latin typeface="Calibri" panose="020F0502020204030204" pitchFamily="34" charset="0"/>
                  <a:cs typeface="Calibri" panose="020F0502020204030204" pitchFamily="34" charset="0"/>
                </a:rPr>
                <a:t>Hoang </a:t>
              </a:r>
              <a:r>
                <a:rPr lang="en-US" sz="2800" b="1" kern="1200" dirty="0" err="1">
                  <a:solidFill>
                    <a:srgbClr val="006600"/>
                  </a:solidFill>
                  <a:latin typeface="Calibri" panose="020F0502020204030204" pitchFamily="34" charset="0"/>
                  <a:cs typeface="Calibri" panose="020F0502020204030204" pitchFamily="34" charset="0"/>
                </a:rPr>
                <a:t>mạc</a:t>
              </a:r>
              <a:r>
                <a:rPr lang="en-US" sz="2800" b="1" kern="1200" dirty="0">
                  <a:solidFill>
                    <a:srgbClr val="006600"/>
                  </a:solidFill>
                  <a:latin typeface="Calibri" panose="020F0502020204030204" pitchFamily="34" charset="0"/>
                  <a:cs typeface="Calibri" panose="020F0502020204030204" pitchFamily="34" charset="0"/>
                </a:rPr>
                <a:t> Xa-ha-</a:t>
              </a:r>
              <a:r>
                <a:rPr lang="en-US" sz="2800" b="1" kern="1200" dirty="0" err="1">
                  <a:solidFill>
                    <a:srgbClr val="006600"/>
                  </a:solidFill>
                  <a:latin typeface="Calibri" panose="020F0502020204030204" pitchFamily="34" charset="0"/>
                  <a:cs typeface="Calibri" panose="020F0502020204030204" pitchFamily="34" charset="0"/>
                </a:rPr>
                <a:t>ra</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nằm</a:t>
              </a:r>
              <a:r>
                <a:rPr lang="en-US" sz="2800" b="1" kern="1200" dirty="0">
                  <a:solidFill>
                    <a:srgbClr val="006600"/>
                  </a:solidFill>
                  <a:latin typeface="Calibri" panose="020F0502020204030204" pitchFamily="34" charset="0"/>
                  <a:cs typeface="Calibri" panose="020F0502020204030204" pitchFamily="34" charset="0"/>
                </a:rPr>
                <a:t> ở </a:t>
              </a:r>
              <a:r>
                <a:rPr lang="en-US" sz="2800" b="1" kern="1200" dirty="0" err="1">
                  <a:solidFill>
                    <a:srgbClr val="006600"/>
                  </a:solidFill>
                  <a:latin typeface="Calibri" panose="020F0502020204030204" pitchFamily="34" charset="0"/>
                  <a:cs typeface="Calibri" panose="020F0502020204030204" pitchFamily="34" charset="0"/>
                </a:rPr>
                <a:t>châu</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lục</a:t>
              </a:r>
              <a:r>
                <a:rPr lang="en-US" sz="2800" b="1" kern="1200" dirty="0">
                  <a:solidFill>
                    <a:srgbClr val="006600"/>
                  </a:solidFill>
                  <a:latin typeface="Calibri" panose="020F0502020204030204" pitchFamily="34" charset="0"/>
                  <a:cs typeface="Calibri" panose="020F0502020204030204" pitchFamily="34" charset="0"/>
                </a:rPr>
                <a:t> </a:t>
              </a:r>
              <a:r>
                <a:rPr lang="en-US" sz="2800" b="1" kern="1200" dirty="0" err="1">
                  <a:solidFill>
                    <a:srgbClr val="006600"/>
                  </a:solidFill>
                  <a:latin typeface="Calibri" panose="020F0502020204030204" pitchFamily="34" charset="0"/>
                  <a:cs typeface="Calibri" panose="020F0502020204030204" pitchFamily="34" charset="0"/>
                </a:rPr>
                <a:t>nào</a:t>
              </a:r>
              <a:r>
                <a:rPr lang="en-US" sz="2800" b="1" kern="1200" dirty="0">
                  <a:solidFill>
                    <a:srgbClr val="006600"/>
                  </a:solidFill>
                  <a:latin typeface="Calibri" panose="020F0502020204030204" pitchFamily="34" charset="0"/>
                  <a:cs typeface="Calibri" panose="020F0502020204030204" pitchFamily="34" charset="0"/>
                </a:rPr>
                <a:t>?</a:t>
              </a:r>
              <a:endParaRPr lang="en-US" sz="2800" b="1" i="1" kern="1200" dirty="0">
                <a:solidFill>
                  <a:srgbClr val="006600"/>
                </a:solidFill>
                <a:latin typeface="Calibri" panose="020F0502020204030204"/>
              </a:endParaRPr>
            </a:p>
          </p:txBody>
        </p:sp>
        <p:pic>
          <p:nvPicPr>
            <p:cNvPr id="25" name="Picture 29">
              <a:extLst>
                <a:ext uri="{FF2B5EF4-FFF2-40B4-BE49-F238E27FC236}">
                  <a16:creationId xmlns:a16="http://schemas.microsoft.com/office/drawing/2014/main" id="{2277BCE2-E1DD-BF55-B38A-3FE9D523AC06}"/>
                </a:ext>
              </a:extLst>
            </p:cNvPr>
            <p:cNvPicPr>
              <a:picLocks noChangeAspect="1"/>
            </p:cNvPicPr>
            <p:nvPr/>
          </p:nvPicPr>
          <p:blipFill>
            <a:blip r:embed="rId4"/>
            <a:stretch>
              <a:fillRect/>
            </a:stretch>
          </p:blipFill>
          <p:spPr>
            <a:xfrm>
              <a:off x="392221" y="2245779"/>
              <a:ext cx="715413" cy="900000"/>
            </a:xfrm>
            <a:prstGeom prst="rect">
              <a:avLst/>
            </a:prstGeom>
          </p:spPr>
        </p:pic>
      </p:grpSp>
      <p:sp>
        <p:nvSpPr>
          <p:cNvPr id="28" name="Rectangle: Rounded Corners 24">
            <a:extLst>
              <a:ext uri="{FF2B5EF4-FFF2-40B4-BE49-F238E27FC236}">
                <a16:creationId xmlns:a16="http://schemas.microsoft.com/office/drawing/2014/main" id="{23FB100B-8D0B-59E4-862E-5448BF6DAC61}"/>
              </a:ext>
            </a:extLst>
          </p:cNvPr>
          <p:cNvSpPr/>
          <p:nvPr/>
        </p:nvSpPr>
        <p:spPr>
          <a:xfrm>
            <a:off x="2475781" y="2208362"/>
            <a:ext cx="4244089" cy="1068556"/>
          </a:xfrm>
          <a:custGeom>
            <a:avLst/>
            <a:gdLst>
              <a:gd name="connsiteX0" fmla="*/ 0 w 4244089"/>
              <a:gd name="connsiteY0" fmla="*/ 100060 h 1068556"/>
              <a:gd name="connsiteX1" fmla="*/ 100060 w 4244089"/>
              <a:gd name="connsiteY1" fmla="*/ 0 h 1068556"/>
              <a:gd name="connsiteX2" fmla="*/ 4144029 w 4244089"/>
              <a:gd name="connsiteY2" fmla="*/ 0 h 1068556"/>
              <a:gd name="connsiteX3" fmla="*/ 4244089 w 4244089"/>
              <a:gd name="connsiteY3" fmla="*/ 100060 h 1068556"/>
              <a:gd name="connsiteX4" fmla="*/ 4244089 w 4244089"/>
              <a:gd name="connsiteY4" fmla="*/ 968496 h 1068556"/>
              <a:gd name="connsiteX5" fmla="*/ 4144029 w 4244089"/>
              <a:gd name="connsiteY5" fmla="*/ 1068556 h 1068556"/>
              <a:gd name="connsiteX6" fmla="*/ 100060 w 4244089"/>
              <a:gd name="connsiteY6" fmla="*/ 1068556 h 1068556"/>
              <a:gd name="connsiteX7" fmla="*/ 0 w 4244089"/>
              <a:gd name="connsiteY7" fmla="*/ 968496 h 1068556"/>
              <a:gd name="connsiteX8" fmla="*/ 0 w 4244089"/>
              <a:gd name="connsiteY8" fmla="*/ 100060 h 1068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4089" h="1068556" fill="none" extrusionOk="0">
                <a:moveTo>
                  <a:pt x="0" y="100060"/>
                </a:moveTo>
                <a:cubicBezTo>
                  <a:pt x="-7049" y="43658"/>
                  <a:pt x="51200" y="5235"/>
                  <a:pt x="100060" y="0"/>
                </a:cubicBezTo>
                <a:cubicBezTo>
                  <a:pt x="1546753" y="130954"/>
                  <a:pt x="3650667" y="43574"/>
                  <a:pt x="4144029" y="0"/>
                </a:cubicBezTo>
                <a:cubicBezTo>
                  <a:pt x="4200685" y="2148"/>
                  <a:pt x="4246071" y="47226"/>
                  <a:pt x="4244089" y="100060"/>
                </a:cubicBezTo>
                <a:cubicBezTo>
                  <a:pt x="4311909" y="389140"/>
                  <a:pt x="4167051" y="629760"/>
                  <a:pt x="4244089" y="968496"/>
                </a:cubicBezTo>
                <a:cubicBezTo>
                  <a:pt x="4236874" y="1024943"/>
                  <a:pt x="4191478" y="1063165"/>
                  <a:pt x="4144029" y="1068556"/>
                </a:cubicBezTo>
                <a:cubicBezTo>
                  <a:pt x="3017366" y="1223753"/>
                  <a:pt x="1612184" y="1231576"/>
                  <a:pt x="100060" y="1068556"/>
                </a:cubicBezTo>
                <a:cubicBezTo>
                  <a:pt x="45470" y="1059466"/>
                  <a:pt x="-3924" y="1026050"/>
                  <a:pt x="0" y="968496"/>
                </a:cubicBezTo>
                <a:cubicBezTo>
                  <a:pt x="52089" y="864992"/>
                  <a:pt x="-41802" y="497456"/>
                  <a:pt x="0" y="100060"/>
                </a:cubicBezTo>
                <a:close/>
              </a:path>
              <a:path w="4244089" h="1068556" stroke="0" extrusionOk="0">
                <a:moveTo>
                  <a:pt x="0" y="100060"/>
                </a:moveTo>
                <a:cubicBezTo>
                  <a:pt x="-6946" y="40514"/>
                  <a:pt x="42848" y="732"/>
                  <a:pt x="100060" y="0"/>
                </a:cubicBezTo>
                <a:cubicBezTo>
                  <a:pt x="1591951" y="132882"/>
                  <a:pt x="3395337" y="-84951"/>
                  <a:pt x="4144029" y="0"/>
                </a:cubicBezTo>
                <a:cubicBezTo>
                  <a:pt x="4195696" y="3510"/>
                  <a:pt x="4243003" y="50803"/>
                  <a:pt x="4244089" y="100060"/>
                </a:cubicBezTo>
                <a:cubicBezTo>
                  <a:pt x="4262092" y="514752"/>
                  <a:pt x="4173358" y="585286"/>
                  <a:pt x="4244089" y="968496"/>
                </a:cubicBezTo>
                <a:cubicBezTo>
                  <a:pt x="4244836" y="1023847"/>
                  <a:pt x="4201387" y="1064242"/>
                  <a:pt x="4144029" y="1068556"/>
                </a:cubicBezTo>
                <a:cubicBezTo>
                  <a:pt x="2576455" y="1156195"/>
                  <a:pt x="1526839" y="995877"/>
                  <a:pt x="100060" y="1068556"/>
                </a:cubicBezTo>
                <a:cubicBezTo>
                  <a:pt x="44434" y="1065080"/>
                  <a:pt x="-5209" y="1030997"/>
                  <a:pt x="0" y="968496"/>
                </a:cubicBezTo>
                <a:cubicBezTo>
                  <a:pt x="-47364" y="843137"/>
                  <a:pt x="28841" y="526864"/>
                  <a:pt x="0" y="100060"/>
                </a:cubicBezTo>
                <a:close/>
              </a:path>
            </a:pathLst>
          </a:custGeom>
          <a:solidFill>
            <a:schemeClr val="bg1">
              <a:alpha val="95000"/>
            </a:schemeClr>
          </a:solidFill>
          <a:ln w="28575" cap="rnd" cmpd="thinThick">
            <a:solidFill>
              <a:srgbClr val="3A6435"/>
            </a:solidFill>
            <a:prstDash val="sysDash"/>
            <a:round/>
            <a:extLst>
              <a:ext uri="{C807C97D-BFC1-408E-A445-0C87EB9F89A2}">
                <ask:lineSketchStyleProps xmlns:ask="http://schemas.microsoft.com/office/drawing/2018/sketchyshapes" sd="1219033472">
                  <a:prstGeom prst="roundRect">
                    <a:avLst>
                      <a:gd name="adj" fmla="val 9364"/>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4000" b="1" kern="1200" dirty="0">
                <a:solidFill>
                  <a:srgbClr val="FF0000"/>
                </a:solidFill>
                <a:latin typeface="Calibri" panose="020F0502020204030204" pitchFamily="34" charset="0"/>
                <a:cs typeface="Calibri" panose="020F0502020204030204" pitchFamily="34" charset="0"/>
              </a:rPr>
              <a:t>Châu Phi.</a:t>
            </a:r>
            <a:endParaRPr lang="vi-VN" sz="4000" b="1" kern="1200"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3124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6000">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14:bounceEnd="66000">
                                          <p:cBhvr additive="base">
                                            <p:cTn id="7" dur="1000" fill="hold"/>
                                            <p:tgtEl>
                                              <p:spTgt spid="2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000" fill="hold"/>
                                            <p:tgtEl>
                                              <p:spTgt spid="23"/>
                                            </p:tgtEl>
                                            <p:attrNameLst>
                                              <p:attrName>ppt_x</p:attrName>
                                            </p:attrNameLst>
                                          </p:cBhvr>
                                          <p:tavLst>
                                            <p:tav tm="0">
                                              <p:val>
                                                <p:strVal val="#ppt_x"/>
                                              </p:val>
                                            </p:tav>
                                            <p:tav tm="100000">
                                              <p:val>
                                                <p:strVal val="#ppt_x"/>
                                              </p:val>
                                            </p:tav>
                                          </p:tavLst>
                                        </p:anim>
                                        <p:anim calcmode="lin" valueType="num">
                                          <p:cBhvr additive="base">
                                            <p:cTn id="8" dur="10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BDD280-E9B0-374C-B843-E733CFE2B999}"/>
              </a:ext>
            </a:extLst>
          </p:cNvPr>
          <p:cNvPicPr>
            <a:picLocks noChangeAspect="1"/>
          </p:cNvPicPr>
          <p:nvPr/>
        </p:nvPicPr>
        <p:blipFill>
          <a:blip r:embed="rId2"/>
          <a:stretch>
            <a:fillRect/>
          </a:stretch>
        </p:blipFill>
        <p:spPr>
          <a:xfrm>
            <a:off x="0" y="0"/>
            <a:ext cx="9144000" cy="5143500"/>
          </a:xfrm>
          <a:prstGeom prst="rect">
            <a:avLst/>
          </a:prstGeom>
        </p:spPr>
      </p:pic>
      <p:pic>
        <p:nvPicPr>
          <p:cNvPr id="5" name="Picture 4">
            <a:extLst>
              <a:ext uri="{FF2B5EF4-FFF2-40B4-BE49-F238E27FC236}">
                <a16:creationId xmlns:a16="http://schemas.microsoft.com/office/drawing/2014/main" id="{C95166D7-3B61-F044-8245-4C13F7D204AE}"/>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189463" y="-490202"/>
            <a:ext cx="4391891" cy="6123904"/>
          </a:xfrm>
          <a:prstGeom prst="rect">
            <a:avLst/>
          </a:prstGeom>
          <a:effectLst>
            <a:glow rad="310835">
              <a:schemeClr val="accent2">
                <a:lumMod val="60000"/>
                <a:lumOff val="40000"/>
                <a:alpha val="40000"/>
              </a:schemeClr>
            </a:glow>
          </a:effectLst>
        </p:spPr>
      </p:pic>
      <p:sp>
        <p:nvSpPr>
          <p:cNvPr id="8" name="TextBox 7">
            <a:extLst>
              <a:ext uri="{FF2B5EF4-FFF2-40B4-BE49-F238E27FC236}">
                <a16:creationId xmlns:a16="http://schemas.microsoft.com/office/drawing/2014/main" id="{C1E17ED6-D2BF-FD46-964A-231916D59E0E}"/>
              </a:ext>
            </a:extLst>
          </p:cNvPr>
          <p:cNvSpPr txBox="1"/>
          <p:nvPr/>
        </p:nvSpPr>
        <p:spPr>
          <a:xfrm>
            <a:off x="2633402" y="126102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1</a:t>
            </a:r>
          </a:p>
        </p:txBody>
      </p:sp>
      <p:sp>
        <p:nvSpPr>
          <p:cNvPr id="9" name="TextBox 8">
            <a:extLst>
              <a:ext uri="{FF2B5EF4-FFF2-40B4-BE49-F238E27FC236}">
                <a16:creationId xmlns:a16="http://schemas.microsoft.com/office/drawing/2014/main" id="{7793716C-E783-AB4C-836E-A4F0E431B61D}"/>
              </a:ext>
            </a:extLst>
          </p:cNvPr>
          <p:cNvSpPr txBox="1"/>
          <p:nvPr/>
        </p:nvSpPr>
        <p:spPr>
          <a:xfrm>
            <a:off x="1888667" y="2075460"/>
            <a:ext cx="4822031" cy="1015663"/>
          </a:xfrm>
          <a:prstGeom prst="rect">
            <a:avLst/>
          </a:prstGeom>
          <a:noFill/>
          <a:effectLst>
            <a:glow>
              <a:schemeClr val="accent1"/>
            </a:glow>
            <a:softEdge rad="0"/>
          </a:effectLst>
        </p:spPr>
        <p:txBody>
          <a:bodyPr wrap="square" rtlCol="0">
            <a:spAutoFit/>
          </a:bodyPr>
          <a:lstStyle/>
          <a:p>
            <a:pPr algn="ctr" defTabSz="685800">
              <a:buClrTx/>
            </a:pPr>
            <a:r>
              <a:rPr lang="en-VN"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Hãy thu thập đủ </a:t>
            </a:r>
            <a:r>
              <a:rPr lang="en-VN" sz="300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3 cây kẹo </a:t>
            </a:r>
            <a:r>
              <a:rPr lang="en-VN" sz="300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cú mèo.</a:t>
            </a:r>
          </a:p>
        </p:txBody>
      </p:sp>
      <p:pic>
        <p:nvPicPr>
          <p:cNvPr id="10" name="Picture 9">
            <a:extLst>
              <a:ext uri="{FF2B5EF4-FFF2-40B4-BE49-F238E27FC236}">
                <a16:creationId xmlns:a16="http://schemas.microsoft.com/office/drawing/2014/main" id="{FE80B6E4-8C36-284E-9463-C0AAFC36546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14896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out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pic>
        <p:nvPicPr>
          <p:cNvPr id="11" name="Hình ảnh 10" descr="Ảnh có chứa giỏ, vật chứa&#10;&#10;Mô tả được tạo tự động">
            <a:extLst>
              <a:ext uri="{FF2B5EF4-FFF2-40B4-BE49-F238E27FC236}">
                <a16:creationId xmlns:a16="http://schemas.microsoft.com/office/drawing/2014/main" id="{6A5D3BAA-5BE6-4734-A1A6-E66EC0D757F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844" b="91094" l="10000" r="90000">
                        <a14:foregroundMark x1="68438" y1="8750" x2="68438" y2="8750"/>
                        <a14:foregroundMark x1="57656" y1="4844" x2="57656" y2="4844"/>
                        <a14:foregroundMark x1="23906" y1="18281" x2="23906" y2="18281"/>
                        <a14:foregroundMark x1="28906" y1="11406" x2="28906" y2="11406"/>
                        <a14:foregroundMark x1="30469" y1="11094" x2="27031" y2="14688"/>
                        <a14:foregroundMark x1="18906" y1="25781" x2="16719" y2="41563"/>
                        <a14:foregroundMark x1="17656" y1="44375" x2="17656" y2="44375"/>
                        <a14:foregroundMark x1="16563" y1="46094" x2="16563" y2="46094"/>
                        <a14:foregroundMark x1="16094" y1="43906" x2="16094" y2="43906"/>
                        <a14:foregroundMark x1="16250" y1="38906" x2="16250" y2="38906"/>
                        <a14:foregroundMark x1="15937" y1="48750" x2="15937" y2="48750"/>
                        <a14:foregroundMark x1="16094" y1="50781" x2="16094" y2="50781"/>
                        <a14:foregroundMark x1="16094" y1="49219" x2="16094" y2="49219"/>
                        <a14:foregroundMark x1="16094" y1="50313" x2="16094" y2="50313"/>
                        <a14:foregroundMark x1="16094" y1="52188" x2="16094" y2="52188"/>
                        <a14:foregroundMark x1="16094" y1="48906" x2="16094" y2="48906"/>
                        <a14:foregroundMark x1="50000" y1="91094" x2="50000" y2="91094"/>
                      </a14:backgroundRemoval>
                    </a14:imgEffect>
                  </a14:imgLayer>
                </a14:imgProps>
              </a:ext>
              <a:ext uri="{28A0092B-C50C-407E-A947-70E740481C1C}">
                <a14:useLocalDpi xmlns:a14="http://schemas.microsoft.com/office/drawing/2010/main" val="0"/>
              </a:ext>
            </a:extLst>
          </a:blip>
          <a:stretch>
            <a:fillRect/>
          </a:stretch>
        </p:blipFill>
        <p:spPr>
          <a:xfrm>
            <a:off x="4086319" y="2163511"/>
            <a:ext cx="3050180" cy="3050180"/>
          </a:xfrm>
          <a:prstGeom prst="rect">
            <a:avLst/>
          </a:prstGeom>
        </p:spPr>
      </p:pic>
      <p:pic>
        <p:nvPicPr>
          <p:cNvPr id="12" name="Hình ảnh 11">
            <a:extLst>
              <a:ext uri="{FF2B5EF4-FFF2-40B4-BE49-F238E27FC236}">
                <a16:creationId xmlns:a16="http://schemas.microsoft.com/office/drawing/2014/main" id="{2BEB6FCB-4FA5-4929-A53D-0C08165F8A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069580" y="2618601"/>
            <a:ext cx="821104" cy="1098226"/>
          </a:xfrm>
          <a:prstGeom prst="rect">
            <a:avLst/>
          </a:prstGeom>
        </p:spPr>
      </p:pic>
      <p:pic>
        <p:nvPicPr>
          <p:cNvPr id="14" name="Hình ảnh 13">
            <a:extLst>
              <a:ext uri="{FF2B5EF4-FFF2-40B4-BE49-F238E27FC236}">
                <a16:creationId xmlns:a16="http://schemas.microsoft.com/office/drawing/2014/main" id="{FE79BA55-B74D-4817-A72B-4911FB303FA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4881374" y="3108280"/>
            <a:ext cx="821104" cy="1098226"/>
          </a:xfrm>
          <a:prstGeom prst="rect">
            <a:avLst/>
          </a:prstGeom>
        </p:spPr>
      </p:pic>
      <p:pic>
        <p:nvPicPr>
          <p:cNvPr id="16" name="Hình ảnh 15">
            <a:extLst>
              <a:ext uri="{FF2B5EF4-FFF2-40B4-BE49-F238E27FC236}">
                <a16:creationId xmlns:a16="http://schemas.microsoft.com/office/drawing/2014/main" id="{8211925C-4BF4-446C-9A15-E4812C7C602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667103" y="2744990"/>
            <a:ext cx="821104" cy="1098226"/>
          </a:xfrm>
          <a:prstGeom prst="rect">
            <a:avLst/>
          </a:prstGeom>
        </p:spPr>
      </p:pic>
      <p:pic>
        <p:nvPicPr>
          <p:cNvPr id="15" name="Hình ảnh 14">
            <a:extLst>
              <a:ext uri="{FF2B5EF4-FFF2-40B4-BE49-F238E27FC236}">
                <a16:creationId xmlns:a16="http://schemas.microsoft.com/office/drawing/2014/main" id="{4112F5FD-6DE1-45A6-9B98-9A460454E0C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374" b="91589" l="7500" r="94063">
                        <a14:foregroundMark x1="56250" y1="5841" x2="56250" y2="5841"/>
                        <a14:foregroundMark x1="56250" y1="5841" x2="56250" y2="5841"/>
                        <a14:foregroundMark x1="56250" y1="5841" x2="56250" y2="5841"/>
                        <a14:foregroundMark x1="90313" y1="25701" x2="90313" y2="25701"/>
                        <a14:foregroundMark x1="90313" y1="25701" x2="90313" y2="25701"/>
                        <a14:foregroundMark x1="90313" y1="25701" x2="90313" y2="25701"/>
                        <a14:foregroundMark x1="93750" y1="25701" x2="93750" y2="25701"/>
                        <a14:foregroundMark x1="93750" y1="25701" x2="93750" y2="25701"/>
                        <a14:foregroundMark x1="94063" y1="25701" x2="94063" y2="25701"/>
                        <a14:foregroundMark x1="94063" y1="25701" x2="94063" y2="25701"/>
                        <a14:foregroundMark x1="58125" y1="8411" x2="58125" y2="8411"/>
                        <a14:foregroundMark x1="58125" y1="8411" x2="58125" y2="8411"/>
                        <a14:foregroundMark x1="58125" y1="8411" x2="58125" y2="8411"/>
                        <a14:foregroundMark x1="57188" y1="7944" x2="57188" y2="7944"/>
                        <a14:foregroundMark x1="52500" y1="7944" x2="52500" y2="7944"/>
                        <a14:foregroundMark x1="52500" y1="7944" x2="52500" y2="7944"/>
                        <a14:foregroundMark x1="56250" y1="7944" x2="56250" y2="7944"/>
                        <a14:foregroundMark x1="56250" y1="7944" x2="56250" y2="7944"/>
                        <a14:foregroundMark x1="56250" y1="7944" x2="56250" y2="7944"/>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6250" y2="5607"/>
                        <a14:foregroundMark x1="56250" y1="5607" x2="54375" y2="7944"/>
                        <a14:foregroundMark x1="70000" y1="75000" x2="70000" y2="75000"/>
                        <a14:foregroundMark x1="7500" y1="70093" x2="7500" y2="70093"/>
                        <a14:foregroundMark x1="41563" y1="91589" x2="41563" y2="91589"/>
                      </a14:backgroundRemoval>
                    </a14:imgEffect>
                  </a14:imgLayer>
                </a14:imgProps>
              </a:ext>
              <a:ext uri="{28A0092B-C50C-407E-A947-70E740481C1C}">
                <a14:useLocalDpi xmlns:a14="http://schemas.microsoft.com/office/drawing/2010/main" val="0"/>
              </a:ext>
            </a:extLst>
          </a:blip>
          <a:stretch>
            <a:fillRect/>
          </a:stretch>
        </p:blipFill>
        <p:spPr>
          <a:xfrm>
            <a:off x="5519904" y="3136107"/>
            <a:ext cx="821104" cy="1098226"/>
          </a:xfrm>
          <a:prstGeom prst="rect">
            <a:avLst/>
          </a:prstGeom>
        </p:spPr>
      </p:pic>
      <p:sp>
        <p:nvSpPr>
          <p:cNvPr id="3" name="Speech Bubble: Oval 16">
            <a:extLst>
              <a:ext uri="{FF2B5EF4-FFF2-40B4-BE49-F238E27FC236}">
                <a16:creationId xmlns:a16="http://schemas.microsoft.com/office/drawing/2014/main" id="{24194A29-0C56-20D6-464C-0EE472E9BE99}"/>
              </a:ext>
            </a:extLst>
          </p:cNvPr>
          <p:cNvSpPr/>
          <p:nvPr/>
        </p:nvSpPr>
        <p:spPr>
          <a:xfrm>
            <a:off x="3371050" y="305467"/>
            <a:ext cx="2758530" cy="1676400"/>
          </a:xfrm>
          <a:prstGeom prst="wedgeEllipseCallout">
            <a:avLst>
              <a:gd name="adj1" fmla="val -32668"/>
              <a:gd name="adj2" fmla="val 51277"/>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3000" kern="1200">
              <a:solidFill>
                <a:srgbClr val="FF0000"/>
              </a:solidFill>
              <a:latin typeface="#9Slide05 SVNClementine" panose="020F0502020204030203" pitchFamily="34" charset="0"/>
            </a:endParaRPr>
          </a:p>
        </p:txBody>
      </p:sp>
      <p:sp>
        <p:nvSpPr>
          <p:cNvPr id="4" name="Hộp Văn bản 3">
            <a:extLst>
              <a:ext uri="{FF2B5EF4-FFF2-40B4-BE49-F238E27FC236}">
                <a16:creationId xmlns:a16="http://schemas.microsoft.com/office/drawing/2014/main" id="{8638ED5E-2AC6-4DFB-C144-0D7921E8ABC7}"/>
              </a:ext>
            </a:extLst>
          </p:cNvPr>
          <p:cNvSpPr txBox="1"/>
          <p:nvPr/>
        </p:nvSpPr>
        <p:spPr>
          <a:xfrm>
            <a:off x="3468023" y="605954"/>
            <a:ext cx="2564584" cy="1200329"/>
          </a:xfrm>
          <a:prstGeom prst="rect">
            <a:avLst/>
          </a:prstGeom>
          <a:noFill/>
        </p:spPr>
        <p:txBody>
          <a:bodyPr wrap="square" rtlCol="0">
            <a:spAutoFit/>
          </a:bodyPr>
          <a:lstStyle/>
          <a:p>
            <a:pPr algn="ctr" defTabSz="685800">
              <a:buClrTx/>
              <a:defRPr/>
            </a:pPr>
            <a:r>
              <a:rPr lang="en-US" sz="2400" kern="1200">
                <a:solidFill>
                  <a:prstClr val="black"/>
                </a:solidFill>
                <a:latin typeface="Calibri" panose="020F0502020204030204"/>
                <a:ea typeface="+mn-ea"/>
                <a:cs typeface="+mn-cs"/>
              </a:rPr>
              <a:t>Cảm ơn các bạn đã giúp mình thu hoạch bông hoa!</a:t>
            </a:r>
          </a:p>
        </p:txBody>
      </p:sp>
      <p:pic>
        <p:nvPicPr>
          <p:cNvPr id="5" name="Hình ảnh 4" descr="Ảnh có chứa văn bản, búp bê, mẫu họa&#10;&#10;Mô tả được tạo tự động">
            <a:extLst>
              <a:ext uri="{FF2B5EF4-FFF2-40B4-BE49-F238E27FC236}">
                <a16:creationId xmlns:a16="http://schemas.microsoft.com/office/drawing/2014/main" id="{7001CDE2-4003-1390-749A-48C9E5ABA37C}"/>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80" b="89980" l="4840" r="46785">
                        <a14:foregroundMark x1="39991" y1="42004" x2="39991" y2="42004"/>
                        <a14:foregroundMark x1="46558" y1="51002" x2="40673" y2="41759"/>
                        <a14:foregroundMark x1="40673" y1="41759" x2="39287" y2="57669"/>
                        <a14:foregroundMark x1="42740" y1="40736" x2="42740" y2="40736"/>
                        <a14:foregroundMark x1="46785" y1="50593" x2="44195" y2="41227"/>
                        <a14:foregroundMark x1="44195" y1="41227" x2="38832" y2="41718"/>
                        <a14:foregroundMark x1="38832" y1="41718" x2="37651" y2="49775"/>
                        <a14:foregroundMark x1="37651" y1="49775" x2="38332" y2="54029"/>
                        <a14:backgroundMark x1="19518" y1="78241" x2="19768" y2="94070"/>
                      </a14:backgroundRemoval>
                    </a14:imgEffect>
                  </a14:imgLayer>
                </a14:imgProps>
              </a:ext>
              <a:ext uri="{28A0092B-C50C-407E-A947-70E740481C1C}">
                <a14:useLocalDpi xmlns:a14="http://schemas.microsoft.com/office/drawing/2010/main" val="0"/>
              </a:ext>
            </a:extLst>
          </a:blip>
          <a:srcRect r="51477"/>
          <a:stretch/>
        </p:blipFill>
        <p:spPr>
          <a:xfrm>
            <a:off x="58704" y="771983"/>
            <a:ext cx="4372346" cy="5006085"/>
          </a:xfrm>
          <a:prstGeom prst="rect">
            <a:avLst/>
          </a:prstGeom>
        </p:spPr>
      </p:pic>
    </p:spTree>
    <p:extLst>
      <p:ext uri="{BB962C8B-B14F-4D97-AF65-F5344CB8AC3E}">
        <p14:creationId xmlns:p14="http://schemas.microsoft.com/office/powerpoint/2010/main" val="1981250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par>
                                <p:cTn id="20" presetID="2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par>
                                <p:cTn id="23" presetID="2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1111"/>
          <a:stretch/>
        </p:blipFill>
        <p:spPr>
          <a:xfrm>
            <a:off x="4838700" y="571500"/>
            <a:ext cx="4591178" cy="4572000"/>
          </a:xfrm>
          <a:prstGeom prst="rect">
            <a:avLst/>
          </a:prstGeom>
        </p:spPr>
      </p:pic>
      <p:pic>
        <p:nvPicPr>
          <p:cNvPr id="4" name="Picture 3" descr="A green and red text on a black background&#10;&#10;Description automatically generated">
            <a:extLst>
              <a:ext uri="{FF2B5EF4-FFF2-40B4-BE49-F238E27FC236}">
                <a16:creationId xmlns:a16="http://schemas.microsoft.com/office/drawing/2014/main" id="{37D0D563-66CE-E9E2-9DEB-E1BDB80BBF54}"/>
              </a:ext>
            </a:extLst>
          </p:cNvPr>
          <p:cNvPicPr>
            <a:picLocks noChangeAspect="1"/>
          </p:cNvPicPr>
          <p:nvPr/>
        </p:nvPicPr>
        <p:blipFill>
          <a:blip r:embed="rId4"/>
          <a:stretch>
            <a:fillRect/>
          </a:stretch>
        </p:blipFill>
        <p:spPr>
          <a:xfrm>
            <a:off x="245739" y="888521"/>
            <a:ext cx="5424425" cy="4367122"/>
          </a:xfrm>
          <a:prstGeom prst="rect">
            <a:avLst/>
          </a:prstGeom>
        </p:spPr>
      </p:pic>
    </p:spTree>
    <p:extLst>
      <p:ext uri="{BB962C8B-B14F-4D97-AF65-F5344CB8AC3E}">
        <p14:creationId xmlns:p14="http://schemas.microsoft.com/office/powerpoint/2010/main" val="23301170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ur Guide PNG Transparent Images Free Download | Vector Files | Pngtree">
            <a:extLst>
              <a:ext uri="{FF2B5EF4-FFF2-40B4-BE49-F238E27FC236}">
                <a16:creationId xmlns:a16="http://schemas.microsoft.com/office/drawing/2014/main" id="{E8D91EB2-A483-2D58-68DB-02D9CECD6B3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2500" l="10000" r="90000">
                        <a14:foregroundMark x1="27222" y1="18889" x2="38333" y2="20000"/>
                        <a14:foregroundMark x1="37500" y1="22222" x2="38056" y2="43333"/>
                        <a14:foregroundMark x1="39167" y1="43889" x2="45278" y2="46389"/>
                        <a14:foregroundMark x1="70278" y1="25000" x2="70000" y2="37778"/>
                        <a14:foregroundMark x1="53889" y1="88889" x2="48611" y2="92500"/>
                        <a14:foregroundMark x1="65278" y1="87500" x2="62222" y2="91667"/>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9577" y="1682151"/>
            <a:ext cx="3791482" cy="35357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71E50BD-CAA2-AFC1-BAF9-DBBE9DC60BF0}"/>
              </a:ext>
            </a:extLst>
          </p:cNvPr>
          <p:cNvPicPr>
            <a:picLocks noChangeAspect="1"/>
          </p:cNvPicPr>
          <p:nvPr/>
        </p:nvPicPr>
        <p:blipFill>
          <a:blip r:embed="rId4"/>
          <a:stretch>
            <a:fillRect/>
          </a:stretch>
        </p:blipFill>
        <p:spPr>
          <a:xfrm>
            <a:off x="1117551" y="449116"/>
            <a:ext cx="7340220" cy="1743607"/>
          </a:xfrm>
          <a:prstGeom prst="rect">
            <a:avLst/>
          </a:prstGeom>
        </p:spPr>
      </p:pic>
      <p:sp>
        <p:nvSpPr>
          <p:cNvPr id="5" name="Rounded Rectangle 29">
            <a:extLst>
              <a:ext uri="{FF2B5EF4-FFF2-40B4-BE49-F238E27FC236}">
                <a16:creationId xmlns:a16="http://schemas.microsoft.com/office/drawing/2014/main" id="{B78D9072-5EC4-24EC-6969-2ED8F40C6833}"/>
              </a:ext>
            </a:extLst>
          </p:cNvPr>
          <p:cNvSpPr/>
          <p:nvPr/>
        </p:nvSpPr>
        <p:spPr>
          <a:xfrm>
            <a:off x="2518338" y="2192723"/>
            <a:ext cx="6410001" cy="2500047"/>
          </a:xfrm>
          <a:prstGeom prst="roundRect">
            <a:avLst/>
          </a:prstGeom>
          <a:solidFill>
            <a:schemeClr val="accent4">
              <a:lumMod val="20000"/>
              <a:lumOff val="80000"/>
            </a:schemeClr>
          </a:solidFill>
          <a:ln>
            <a:solidFill>
              <a:srgbClr val="7030A0"/>
            </a:solidFill>
          </a:ln>
        </p:spPr>
        <p:style>
          <a:lnRef idx="2">
            <a:schemeClr val="accent2"/>
          </a:lnRef>
          <a:fillRef idx="1">
            <a:schemeClr val="lt1"/>
          </a:fillRef>
          <a:effectRef idx="0">
            <a:schemeClr val="accent2"/>
          </a:effectRef>
          <a:fontRef idx="minor">
            <a:schemeClr val="dk1"/>
          </a:fontRef>
        </p:style>
        <p:txBody>
          <a:bodyPr anchor="ctr"/>
          <a:lstStyle/>
          <a:p>
            <a:pPr lvl="0" algn="just">
              <a:defRPr/>
            </a:pPr>
            <a:r>
              <a:rPr lang="en-US" sz="2400" b="1" dirty="0">
                <a:solidFill>
                  <a:srgbClr val="002060"/>
                </a:solidFill>
              </a:rPr>
              <a:t>Đ</a:t>
            </a:r>
            <a:r>
              <a:rPr lang="vi-VN" sz="2400" b="1" dirty="0">
                <a:solidFill>
                  <a:srgbClr val="002060"/>
                </a:solidFill>
              </a:rPr>
              <a:t>óng vai hướng dẫn viên du lịch để giới thiệu về các châu lục và đại dương: </a:t>
            </a:r>
            <a:r>
              <a:rPr lang="vi-VN" sz="2400" b="1" i="1" dirty="0">
                <a:solidFill>
                  <a:srgbClr val="002060"/>
                </a:solidFill>
              </a:rPr>
              <a:t>dựa vào nội dung bài học, các thông tin tra cứu được trong sách, báo, internet,.. để giới thiệu về lịch sử, nét đẹp về thiên nhiên,...</a:t>
            </a:r>
            <a:endParaRPr kumimoji="0" lang="en-GB" sz="2400" b="0" i="1" u="none" strike="noStrike" kern="0" cap="none" spc="0" normalizeH="0" baseline="0" noProof="0" dirty="0">
              <a:ln>
                <a:noFill/>
              </a:ln>
              <a:solidFill>
                <a:srgbClr val="002060"/>
              </a:solidFill>
              <a:effectLst/>
              <a:uLnTx/>
              <a:uFillTx/>
              <a:latin typeface="Arial" panose="020B0604020202020204"/>
              <a:sym typeface="Arial"/>
            </a:endParaRPr>
          </a:p>
        </p:txBody>
      </p:sp>
    </p:spTree>
    <p:extLst>
      <p:ext uri="{BB962C8B-B14F-4D97-AF65-F5344CB8AC3E}">
        <p14:creationId xmlns:p14="http://schemas.microsoft.com/office/powerpoint/2010/main" val="2396613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6" presetClass="entr" presetSubtype="21" fill="hold" nodeType="after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arn(inVertical)">
                                      <p:cBhvr>
                                        <p:cTn id="18"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16"/>
        <p:cNvGrpSpPr/>
        <p:nvPr/>
      </p:nvGrpSpPr>
      <p:grpSpPr>
        <a:xfrm>
          <a:off x="0" y="0"/>
          <a:ext cx="0" cy="0"/>
          <a:chOff x="0" y="0"/>
          <a:chExt cx="0" cy="0"/>
        </a:xfrm>
      </p:grpSpPr>
      <p:sp>
        <p:nvSpPr>
          <p:cNvPr id="2217" name="Google Shape;2217;p57"/>
          <p:cNvSpPr txBox="1">
            <a:spLocks noGrp="1"/>
          </p:cNvSpPr>
          <p:nvPr>
            <p:ph type="title"/>
          </p:nvPr>
        </p:nvSpPr>
        <p:spPr>
          <a:xfrm>
            <a:off x="713225" y="368825"/>
            <a:ext cx="7698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b="1" dirty="0" err="1">
                <a:solidFill>
                  <a:srgbClr val="FF0000"/>
                </a:solidFill>
                <a:latin typeface="HL-Comic1unicode Normal" panose="02040603050506020204" pitchFamily="18" charset="0"/>
              </a:rPr>
              <a:t>Dặn</a:t>
            </a:r>
            <a:r>
              <a:rPr lang="en" b="1" dirty="0">
                <a:solidFill>
                  <a:srgbClr val="FF0000"/>
                </a:solidFill>
                <a:latin typeface="HL-Comic1unicode Normal" panose="02040603050506020204" pitchFamily="18" charset="0"/>
              </a:rPr>
              <a:t> </a:t>
            </a:r>
            <a:r>
              <a:rPr lang="en" b="1" dirty="0" err="1">
                <a:solidFill>
                  <a:srgbClr val="FF0000"/>
                </a:solidFill>
                <a:latin typeface="HL-Comic1unicode Normal" panose="02040603050506020204" pitchFamily="18" charset="0"/>
              </a:rPr>
              <a:t>dò</a:t>
            </a:r>
            <a:endParaRPr b="1" dirty="0">
              <a:solidFill>
                <a:srgbClr val="FF0000"/>
              </a:solidFill>
              <a:latin typeface="HL-Comic1unicode Normal" panose="02040603050506020204" pitchFamily="18" charset="0"/>
            </a:endParaRPr>
          </a:p>
        </p:txBody>
      </p:sp>
      <p:grpSp>
        <p:nvGrpSpPr>
          <p:cNvPr id="2219" name="Google Shape;2219;p57"/>
          <p:cNvGrpSpPr/>
          <p:nvPr/>
        </p:nvGrpSpPr>
        <p:grpSpPr>
          <a:xfrm flipH="1">
            <a:off x="5487536" y="1983406"/>
            <a:ext cx="3256675" cy="2558967"/>
            <a:chOff x="3705561" y="1335706"/>
            <a:chExt cx="3256675" cy="2558967"/>
          </a:xfrm>
        </p:grpSpPr>
        <p:sp>
          <p:nvSpPr>
            <p:cNvPr id="2220" name="Google Shape;2220;p57"/>
            <p:cNvSpPr/>
            <p:nvPr/>
          </p:nvSpPr>
          <p:spPr>
            <a:xfrm>
              <a:off x="4929382" y="3512181"/>
              <a:ext cx="808975" cy="355379"/>
            </a:xfrm>
            <a:custGeom>
              <a:avLst/>
              <a:gdLst/>
              <a:ahLst/>
              <a:cxnLst/>
              <a:rect l="l" t="t" r="r" b="b"/>
              <a:pathLst>
                <a:path w="20326" h="9884" extrusionOk="0">
                  <a:moveTo>
                    <a:pt x="2967" y="0"/>
                  </a:moveTo>
                  <a:lnTo>
                    <a:pt x="0" y="9884"/>
                  </a:lnTo>
                  <a:lnTo>
                    <a:pt x="20325" y="9884"/>
                  </a:lnTo>
                  <a:lnTo>
                    <a:pt x="17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57"/>
            <p:cNvSpPr/>
            <p:nvPr/>
          </p:nvSpPr>
          <p:spPr>
            <a:xfrm>
              <a:off x="3705561" y="1481252"/>
              <a:ext cx="3256675" cy="2101642"/>
            </a:xfrm>
            <a:custGeom>
              <a:avLst/>
              <a:gdLst/>
              <a:ahLst/>
              <a:cxnLst/>
              <a:rect l="l" t="t" r="r" b="b"/>
              <a:pathLst>
                <a:path w="81826" h="58452" extrusionOk="0">
                  <a:moveTo>
                    <a:pt x="1574" y="1"/>
                  </a:moveTo>
                  <a:cubicBezTo>
                    <a:pt x="705" y="1"/>
                    <a:pt x="0" y="689"/>
                    <a:pt x="0" y="1558"/>
                  </a:cubicBezTo>
                  <a:lnTo>
                    <a:pt x="0" y="56895"/>
                  </a:lnTo>
                  <a:cubicBezTo>
                    <a:pt x="0" y="57764"/>
                    <a:pt x="705" y="58452"/>
                    <a:pt x="1574" y="58452"/>
                  </a:cubicBezTo>
                  <a:lnTo>
                    <a:pt x="80252" y="58452"/>
                  </a:lnTo>
                  <a:cubicBezTo>
                    <a:pt x="81121" y="58452"/>
                    <a:pt x="81826" y="57764"/>
                    <a:pt x="81826" y="56895"/>
                  </a:cubicBezTo>
                  <a:lnTo>
                    <a:pt x="81826" y="1558"/>
                  </a:lnTo>
                  <a:cubicBezTo>
                    <a:pt x="81826" y="689"/>
                    <a:pt x="81121" y="1"/>
                    <a:pt x="802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57"/>
            <p:cNvSpPr/>
            <p:nvPr/>
          </p:nvSpPr>
          <p:spPr>
            <a:xfrm>
              <a:off x="3705561" y="1335706"/>
              <a:ext cx="3256675" cy="1999673"/>
            </a:xfrm>
            <a:custGeom>
              <a:avLst/>
              <a:gdLst/>
              <a:ahLst/>
              <a:cxnLst/>
              <a:rect l="l" t="t" r="r" b="b"/>
              <a:pathLst>
                <a:path w="81826" h="55616" extrusionOk="0">
                  <a:moveTo>
                    <a:pt x="2836" y="0"/>
                  </a:moveTo>
                  <a:cubicBezTo>
                    <a:pt x="1279" y="0"/>
                    <a:pt x="0" y="1279"/>
                    <a:pt x="0" y="2836"/>
                  </a:cubicBezTo>
                  <a:lnTo>
                    <a:pt x="0" y="55616"/>
                  </a:lnTo>
                  <a:lnTo>
                    <a:pt x="81826" y="55616"/>
                  </a:lnTo>
                  <a:lnTo>
                    <a:pt x="81826" y="2836"/>
                  </a:lnTo>
                  <a:cubicBezTo>
                    <a:pt x="81826" y="1279"/>
                    <a:pt x="80547" y="0"/>
                    <a:pt x="789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57"/>
            <p:cNvSpPr/>
            <p:nvPr/>
          </p:nvSpPr>
          <p:spPr>
            <a:xfrm>
              <a:off x="3877771" y="1475356"/>
              <a:ext cx="2912246" cy="1639620"/>
            </a:xfrm>
            <a:custGeom>
              <a:avLst/>
              <a:gdLst/>
              <a:ahLst/>
              <a:cxnLst/>
              <a:rect l="l" t="t" r="r" b="b"/>
              <a:pathLst>
                <a:path w="73172" h="45602" extrusionOk="0">
                  <a:moveTo>
                    <a:pt x="426" y="1"/>
                  </a:moveTo>
                  <a:cubicBezTo>
                    <a:pt x="197" y="1"/>
                    <a:pt x="0" y="181"/>
                    <a:pt x="0" y="411"/>
                  </a:cubicBezTo>
                  <a:lnTo>
                    <a:pt x="0" y="45175"/>
                  </a:lnTo>
                  <a:cubicBezTo>
                    <a:pt x="0" y="45405"/>
                    <a:pt x="197" y="45601"/>
                    <a:pt x="426" y="45601"/>
                  </a:cubicBezTo>
                  <a:lnTo>
                    <a:pt x="72745" y="45601"/>
                  </a:lnTo>
                  <a:cubicBezTo>
                    <a:pt x="72975" y="45601"/>
                    <a:pt x="73171" y="45405"/>
                    <a:pt x="73171" y="45175"/>
                  </a:cubicBezTo>
                  <a:lnTo>
                    <a:pt x="73171" y="411"/>
                  </a:lnTo>
                  <a:cubicBezTo>
                    <a:pt x="73171" y="181"/>
                    <a:pt x="72975" y="1"/>
                    <a:pt x="7274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57"/>
            <p:cNvSpPr/>
            <p:nvPr/>
          </p:nvSpPr>
          <p:spPr>
            <a:xfrm>
              <a:off x="4868688" y="3839266"/>
              <a:ext cx="930325" cy="55407"/>
            </a:xfrm>
            <a:custGeom>
              <a:avLst/>
              <a:gdLst/>
              <a:ahLst/>
              <a:cxnLst/>
              <a:rect l="l" t="t" r="r" b="b"/>
              <a:pathLst>
                <a:path w="23375" h="1541" extrusionOk="0">
                  <a:moveTo>
                    <a:pt x="492" y="0"/>
                  </a:moveTo>
                  <a:cubicBezTo>
                    <a:pt x="214" y="0"/>
                    <a:pt x="1" y="230"/>
                    <a:pt x="1" y="492"/>
                  </a:cubicBezTo>
                  <a:lnTo>
                    <a:pt x="1" y="1541"/>
                  </a:lnTo>
                  <a:lnTo>
                    <a:pt x="23375" y="1541"/>
                  </a:lnTo>
                  <a:lnTo>
                    <a:pt x="23375" y="492"/>
                  </a:lnTo>
                  <a:cubicBezTo>
                    <a:pt x="23375" y="213"/>
                    <a:pt x="23145" y="0"/>
                    <a:pt x="2288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57"/>
            <p:cNvSpPr/>
            <p:nvPr/>
          </p:nvSpPr>
          <p:spPr>
            <a:xfrm>
              <a:off x="5282880" y="3399677"/>
              <a:ext cx="102000" cy="1020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26" name="Google Shape;2226;p57"/>
          <p:cNvPicPr preferRelativeResize="0"/>
          <p:nvPr/>
        </p:nvPicPr>
        <p:blipFill>
          <a:blip r:embed="rId3">
            <a:alphaModFix/>
          </a:blip>
          <a:stretch>
            <a:fillRect/>
          </a:stretch>
        </p:blipFill>
        <p:spPr>
          <a:xfrm>
            <a:off x="5573015" y="2110825"/>
            <a:ext cx="3072000" cy="1728000"/>
          </a:xfrm>
          <a:prstGeom prst="roundRect">
            <a:avLst>
              <a:gd name="adj" fmla="val 3859"/>
            </a:avLst>
          </a:prstGeom>
          <a:noFill/>
          <a:ln>
            <a:noFill/>
          </a:ln>
        </p:spPr>
      </p:pic>
      <p:grpSp>
        <p:nvGrpSpPr>
          <p:cNvPr id="2227" name="Google Shape;2227;p57"/>
          <p:cNvGrpSpPr/>
          <p:nvPr/>
        </p:nvGrpSpPr>
        <p:grpSpPr>
          <a:xfrm flipH="1">
            <a:off x="4868525" y="3100269"/>
            <a:ext cx="945191" cy="1728042"/>
            <a:chOff x="6664655" y="2516269"/>
            <a:chExt cx="945191" cy="1728042"/>
          </a:xfrm>
        </p:grpSpPr>
        <p:sp>
          <p:nvSpPr>
            <p:cNvPr id="2228" name="Google Shape;2228;p57"/>
            <p:cNvSpPr/>
            <p:nvPr/>
          </p:nvSpPr>
          <p:spPr>
            <a:xfrm>
              <a:off x="6752129" y="2516680"/>
              <a:ext cx="857717" cy="1727631"/>
            </a:xfrm>
            <a:custGeom>
              <a:avLst/>
              <a:gdLst/>
              <a:ahLst/>
              <a:cxnLst/>
              <a:rect l="l" t="t" r="r" b="b"/>
              <a:pathLst>
                <a:path w="34554" h="71434" extrusionOk="0">
                  <a:moveTo>
                    <a:pt x="1575" y="0"/>
                  </a:moveTo>
                  <a:cubicBezTo>
                    <a:pt x="706" y="0"/>
                    <a:pt x="1" y="689"/>
                    <a:pt x="1" y="1557"/>
                  </a:cubicBezTo>
                  <a:lnTo>
                    <a:pt x="1" y="69876"/>
                  </a:lnTo>
                  <a:cubicBezTo>
                    <a:pt x="1" y="70728"/>
                    <a:pt x="706" y="71433"/>
                    <a:pt x="1575" y="71433"/>
                  </a:cubicBezTo>
                  <a:lnTo>
                    <a:pt x="32980" y="71433"/>
                  </a:lnTo>
                  <a:cubicBezTo>
                    <a:pt x="33849" y="71433"/>
                    <a:pt x="34554" y="70728"/>
                    <a:pt x="34554" y="69876"/>
                  </a:cubicBezTo>
                  <a:lnTo>
                    <a:pt x="34554" y="1557"/>
                  </a:lnTo>
                  <a:cubicBezTo>
                    <a:pt x="34554" y="689"/>
                    <a:pt x="33849" y="0"/>
                    <a:pt x="329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57"/>
            <p:cNvSpPr/>
            <p:nvPr/>
          </p:nvSpPr>
          <p:spPr>
            <a:xfrm>
              <a:off x="6664655" y="2516269"/>
              <a:ext cx="862210" cy="1728042"/>
            </a:xfrm>
            <a:custGeom>
              <a:avLst/>
              <a:gdLst/>
              <a:ahLst/>
              <a:cxnLst/>
              <a:rect l="l" t="t" r="r" b="b"/>
              <a:pathLst>
                <a:path w="34735" h="71451" extrusionOk="0">
                  <a:moveTo>
                    <a:pt x="1787" y="1"/>
                  </a:moveTo>
                  <a:cubicBezTo>
                    <a:pt x="804" y="1"/>
                    <a:pt x="1" y="1115"/>
                    <a:pt x="1" y="2492"/>
                  </a:cubicBezTo>
                  <a:lnTo>
                    <a:pt x="1" y="68975"/>
                  </a:lnTo>
                  <a:cubicBezTo>
                    <a:pt x="1" y="70336"/>
                    <a:pt x="804" y="71450"/>
                    <a:pt x="1787" y="71450"/>
                  </a:cubicBezTo>
                  <a:lnTo>
                    <a:pt x="34734" y="71450"/>
                  </a:lnTo>
                  <a:lnTo>
                    <a:pt x="347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57"/>
            <p:cNvSpPr/>
            <p:nvPr/>
          </p:nvSpPr>
          <p:spPr>
            <a:xfrm>
              <a:off x="6739515" y="2609457"/>
              <a:ext cx="807675" cy="1446963"/>
            </a:xfrm>
            <a:custGeom>
              <a:avLst/>
              <a:gdLst/>
              <a:ahLst/>
              <a:cxnLst/>
              <a:rect l="l" t="t" r="r" b="b"/>
              <a:pathLst>
                <a:path w="32538" h="60944" extrusionOk="0">
                  <a:moveTo>
                    <a:pt x="427" y="0"/>
                  </a:moveTo>
                  <a:cubicBezTo>
                    <a:pt x="198" y="0"/>
                    <a:pt x="1" y="197"/>
                    <a:pt x="1" y="426"/>
                  </a:cubicBezTo>
                  <a:lnTo>
                    <a:pt x="1" y="60533"/>
                  </a:lnTo>
                  <a:cubicBezTo>
                    <a:pt x="1" y="60763"/>
                    <a:pt x="198" y="60943"/>
                    <a:pt x="427" y="60943"/>
                  </a:cubicBezTo>
                  <a:lnTo>
                    <a:pt x="32128" y="60943"/>
                  </a:lnTo>
                  <a:cubicBezTo>
                    <a:pt x="32357" y="60943"/>
                    <a:pt x="32538" y="60763"/>
                    <a:pt x="32538" y="60533"/>
                  </a:cubicBezTo>
                  <a:lnTo>
                    <a:pt x="32538" y="426"/>
                  </a:lnTo>
                  <a:cubicBezTo>
                    <a:pt x="32538" y="197"/>
                    <a:pt x="32357" y="0"/>
                    <a:pt x="32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57"/>
            <p:cNvSpPr/>
            <p:nvPr/>
          </p:nvSpPr>
          <p:spPr>
            <a:xfrm>
              <a:off x="7100415" y="4101330"/>
              <a:ext cx="96063" cy="82560"/>
            </a:xfrm>
            <a:custGeom>
              <a:avLst/>
              <a:gdLst/>
              <a:ahLst/>
              <a:cxnLst/>
              <a:rect l="l" t="t" r="r" b="b"/>
              <a:pathLst>
                <a:path w="3870" h="3326" extrusionOk="0">
                  <a:moveTo>
                    <a:pt x="2214" y="358"/>
                  </a:moveTo>
                  <a:lnTo>
                    <a:pt x="2214" y="375"/>
                  </a:lnTo>
                  <a:cubicBezTo>
                    <a:pt x="2935" y="375"/>
                    <a:pt x="3509" y="948"/>
                    <a:pt x="3525" y="1670"/>
                  </a:cubicBezTo>
                  <a:cubicBezTo>
                    <a:pt x="3525" y="2456"/>
                    <a:pt x="2882" y="2973"/>
                    <a:pt x="2212" y="2973"/>
                  </a:cubicBezTo>
                  <a:cubicBezTo>
                    <a:pt x="1890" y="2973"/>
                    <a:pt x="1562" y="2853"/>
                    <a:pt x="1296" y="2587"/>
                  </a:cubicBezTo>
                  <a:cubicBezTo>
                    <a:pt x="476" y="1768"/>
                    <a:pt x="1066" y="358"/>
                    <a:pt x="2214" y="358"/>
                  </a:cubicBezTo>
                  <a:close/>
                  <a:moveTo>
                    <a:pt x="2197" y="1"/>
                  </a:moveTo>
                  <a:cubicBezTo>
                    <a:pt x="1793" y="1"/>
                    <a:pt x="1383" y="152"/>
                    <a:pt x="1050" y="489"/>
                  </a:cubicBezTo>
                  <a:cubicBezTo>
                    <a:pt x="1" y="1538"/>
                    <a:pt x="739" y="3325"/>
                    <a:pt x="2214" y="3325"/>
                  </a:cubicBezTo>
                  <a:cubicBezTo>
                    <a:pt x="3132" y="3325"/>
                    <a:pt x="3869" y="2587"/>
                    <a:pt x="3869" y="1670"/>
                  </a:cubicBezTo>
                  <a:cubicBezTo>
                    <a:pt x="3869" y="669"/>
                    <a:pt x="3048" y="1"/>
                    <a:pt x="21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57"/>
            <p:cNvSpPr/>
            <p:nvPr/>
          </p:nvSpPr>
          <p:spPr>
            <a:xfrm>
              <a:off x="6869317" y="4138290"/>
              <a:ext cx="82212" cy="8961"/>
            </a:xfrm>
            <a:custGeom>
              <a:avLst/>
              <a:gdLst/>
              <a:ahLst/>
              <a:cxnLst/>
              <a:rect l="l" t="t" r="r" b="b"/>
              <a:pathLst>
                <a:path w="3312" h="361" extrusionOk="0">
                  <a:moveTo>
                    <a:pt x="1" y="0"/>
                  </a:moveTo>
                  <a:lnTo>
                    <a:pt x="1" y="361"/>
                  </a:lnTo>
                  <a:lnTo>
                    <a:pt x="3312" y="361"/>
                  </a:lnTo>
                  <a:lnTo>
                    <a:pt x="33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57"/>
            <p:cNvSpPr/>
            <p:nvPr/>
          </p:nvSpPr>
          <p:spPr>
            <a:xfrm>
              <a:off x="7358792" y="4118358"/>
              <a:ext cx="60244" cy="48429"/>
            </a:xfrm>
            <a:custGeom>
              <a:avLst/>
              <a:gdLst/>
              <a:ahLst/>
              <a:cxnLst/>
              <a:rect l="l" t="t" r="r" b="b"/>
              <a:pathLst>
                <a:path w="2427" h="1951" extrusionOk="0">
                  <a:moveTo>
                    <a:pt x="2328" y="0"/>
                  </a:moveTo>
                  <a:lnTo>
                    <a:pt x="328" y="656"/>
                  </a:lnTo>
                  <a:cubicBezTo>
                    <a:pt x="148" y="688"/>
                    <a:pt x="0" y="836"/>
                    <a:pt x="0" y="1033"/>
                  </a:cubicBezTo>
                  <a:cubicBezTo>
                    <a:pt x="0" y="1197"/>
                    <a:pt x="132" y="1328"/>
                    <a:pt x="361" y="1393"/>
                  </a:cubicBezTo>
                  <a:lnTo>
                    <a:pt x="2328" y="1951"/>
                  </a:lnTo>
                  <a:lnTo>
                    <a:pt x="2426" y="1606"/>
                  </a:lnTo>
                  <a:lnTo>
                    <a:pt x="459" y="1049"/>
                  </a:lnTo>
                  <a:cubicBezTo>
                    <a:pt x="427" y="1049"/>
                    <a:pt x="394" y="1033"/>
                    <a:pt x="377" y="1016"/>
                  </a:cubicBezTo>
                  <a:lnTo>
                    <a:pt x="427" y="1000"/>
                  </a:lnTo>
                  <a:lnTo>
                    <a:pt x="2426" y="344"/>
                  </a:lnTo>
                  <a:lnTo>
                    <a:pt x="23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57"/>
            <p:cNvSpPr/>
            <p:nvPr/>
          </p:nvSpPr>
          <p:spPr>
            <a:xfrm>
              <a:off x="7030246" y="2556161"/>
              <a:ext cx="236409" cy="14248"/>
            </a:xfrm>
            <a:custGeom>
              <a:avLst/>
              <a:gdLst/>
              <a:ahLst/>
              <a:cxnLst/>
              <a:rect l="l" t="t" r="r" b="b"/>
              <a:pathLst>
                <a:path w="9524" h="574" extrusionOk="0">
                  <a:moveTo>
                    <a:pt x="164" y="0"/>
                  </a:moveTo>
                  <a:cubicBezTo>
                    <a:pt x="82" y="0"/>
                    <a:pt x="0" y="82"/>
                    <a:pt x="0" y="164"/>
                  </a:cubicBezTo>
                  <a:lnTo>
                    <a:pt x="0" y="410"/>
                  </a:lnTo>
                  <a:cubicBezTo>
                    <a:pt x="0" y="492"/>
                    <a:pt x="82" y="574"/>
                    <a:pt x="164" y="574"/>
                  </a:cubicBezTo>
                  <a:lnTo>
                    <a:pt x="9359" y="574"/>
                  </a:lnTo>
                  <a:cubicBezTo>
                    <a:pt x="9458" y="574"/>
                    <a:pt x="9523" y="492"/>
                    <a:pt x="9523" y="410"/>
                  </a:cubicBezTo>
                  <a:lnTo>
                    <a:pt x="9523" y="164"/>
                  </a:lnTo>
                  <a:cubicBezTo>
                    <a:pt x="9523" y="82"/>
                    <a:pt x="9458" y="0"/>
                    <a:pt x="9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235" name="Google Shape;2235;p57"/>
          <p:cNvPicPr preferRelativeResize="0"/>
          <p:nvPr/>
        </p:nvPicPr>
        <p:blipFill rotWithShape="1">
          <a:blip r:embed="rId4">
            <a:alphaModFix/>
          </a:blip>
          <a:srcRect l="64975" r="2467"/>
          <a:stretch/>
        </p:blipFill>
        <p:spPr>
          <a:xfrm>
            <a:off x="4920590" y="3188988"/>
            <a:ext cx="835274" cy="1466950"/>
          </a:xfrm>
          <a:prstGeom prst="rect">
            <a:avLst/>
          </a:prstGeom>
          <a:noFill/>
          <a:ln>
            <a:noFill/>
          </a:ln>
        </p:spPr>
      </p:pic>
      <p:sp>
        <p:nvSpPr>
          <p:cNvPr id="4" name="Rectangle 3">
            <a:extLst>
              <a:ext uri="{FF2B5EF4-FFF2-40B4-BE49-F238E27FC236}">
                <a16:creationId xmlns:a16="http://schemas.microsoft.com/office/drawing/2014/main" id="{7D2FB532-7B6D-1943-97B6-12EB512866A1}"/>
              </a:ext>
            </a:extLst>
          </p:cNvPr>
          <p:cNvSpPr/>
          <p:nvPr/>
        </p:nvSpPr>
        <p:spPr>
          <a:xfrm>
            <a:off x="411872" y="1722395"/>
            <a:ext cx="5141438" cy="1305101"/>
          </a:xfrm>
          <a:prstGeom prst="rect">
            <a:avLst/>
          </a:prstGeom>
        </p:spPr>
        <p:txBody>
          <a:bodyPr wrap="square">
            <a:spAutoFit/>
          </a:bodyPr>
          <a:lstStyle/>
          <a:p>
            <a:pPr>
              <a:lnSpc>
                <a:spcPct val="150000"/>
              </a:lnSpc>
            </a:pPr>
            <a:r>
              <a:rPr lang="x-none" sz="2800" b="1" dirty="0">
                <a:solidFill>
                  <a:srgbClr val="7030A0"/>
                </a:solidFill>
              </a:rPr>
              <a:t>- Xem lại kiến thức bài học.</a:t>
            </a:r>
          </a:p>
          <a:p>
            <a:pPr>
              <a:lnSpc>
                <a:spcPct val="150000"/>
              </a:lnSpc>
            </a:pPr>
            <a:r>
              <a:rPr lang="x-none" sz="2800" b="1" dirty="0">
                <a:solidFill>
                  <a:srgbClr val="7030A0"/>
                </a:solidFill>
              </a:rPr>
              <a:t>- Chuẩn bị bài tiếp theo.</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2BA13-9E01-3340-8FDC-266306198A75}"/>
              </a:ext>
            </a:extLst>
          </p:cNvPr>
          <p:cNvPicPr>
            <a:picLocks noChangeAspect="1"/>
          </p:cNvPicPr>
          <p:nvPr/>
        </p:nvPicPr>
        <p:blipFill rotWithShape="1">
          <a:blip r:embed="rId4"/>
          <a:srcRect t="4756" b="23130"/>
          <a:stretch/>
        </p:blipFill>
        <p:spPr>
          <a:xfrm>
            <a:off x="0" y="0"/>
            <a:ext cx="9144000" cy="5143500"/>
          </a:xfrm>
          <a:prstGeom prst="rect">
            <a:avLst/>
          </a:prstGeom>
        </p:spPr>
      </p:pic>
      <p:pic>
        <p:nvPicPr>
          <p:cNvPr id="1026" name="Picture 2" descr="Download Halloween Candy Png Download - Halloween Candy Clip Art PNG Image  with No Background - PNGkey.com">
            <a:extLst>
              <a:ext uri="{FF2B5EF4-FFF2-40B4-BE49-F238E27FC236}">
                <a16:creationId xmlns:a16="http://schemas.microsoft.com/office/drawing/2014/main" id="{983ED610-1C89-7B48-A182-79E6E9B6F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8889" y="4427665"/>
            <a:ext cx="771524" cy="59507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Halloween Candy Messages Sticker-9 - Candy PNG Image with No  Background - PNGkey.com">
            <a:extLst>
              <a:ext uri="{FF2B5EF4-FFF2-40B4-BE49-F238E27FC236}">
                <a16:creationId xmlns:a16="http://schemas.microsoft.com/office/drawing/2014/main" id="{F914EFFB-FACB-A64D-9C29-AF2E9BE5B4C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137716">
            <a:off x="7036593" y="4244122"/>
            <a:ext cx="685799" cy="68579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Halloween Candy Png Clipart - Candy Clip Art PNG Image with No  Background - PNGkey.com">
            <a:extLst>
              <a:ext uri="{FF2B5EF4-FFF2-40B4-BE49-F238E27FC236}">
                <a16:creationId xmlns:a16="http://schemas.microsoft.com/office/drawing/2014/main" id="{F5275BED-3924-F545-AE76-67ABD13A47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7516664">
            <a:off x="266759" y="4153757"/>
            <a:ext cx="638056" cy="739378"/>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39907F57-09A4-6049-B833-0F24D360881C}"/>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prstClr val="black"/>
                </a:solidFill>
              </a:rPr>
              <a:t>N</a:t>
            </a:r>
            <a:r>
              <a:rPr lang="en-VN" sz="3600" b="1" kern="1200" dirty="0">
                <a:solidFill>
                  <a:prstClr val="black"/>
                </a:solidFill>
              </a:rPr>
              <a:t>êu vị trí của lục địa Ô xtrây-li-a</a:t>
            </a:r>
            <a:endParaRPr lang="en-VN" sz="3600" b="1" kern="1200" dirty="0">
              <a:solidFill>
                <a:prstClr val="black"/>
              </a:solidFill>
              <a:latin typeface="Arial" panose="020B0604020202020204"/>
            </a:endParaRPr>
          </a:p>
        </p:txBody>
      </p:sp>
      <p:sp>
        <p:nvSpPr>
          <p:cNvPr id="11" name="Rounded Rectangle 10">
            <a:extLst>
              <a:ext uri="{FF2B5EF4-FFF2-40B4-BE49-F238E27FC236}">
                <a16:creationId xmlns:a16="http://schemas.microsoft.com/office/drawing/2014/main" id="{94C714EB-17CB-ED4F-994F-7A974A30BF3B}"/>
              </a:ext>
            </a:extLst>
          </p:cNvPr>
          <p:cNvSpPr/>
          <p:nvPr/>
        </p:nvSpPr>
        <p:spPr>
          <a:xfrm>
            <a:off x="215667" y="2414041"/>
            <a:ext cx="8342546" cy="118355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prstClr val="black"/>
                </a:solidFill>
                <a:latin typeface="Arial" panose="020B0604020202020204"/>
              </a:rPr>
              <a:t>Lục địa Ô xtrây- li-a nằm ở nam bán cầu , có đường chí tuyến nam đi qua giữa lãnh thổ</a:t>
            </a:r>
            <a:endParaRPr lang="en-VN" sz="3000" b="1" kern="1200" dirty="0">
              <a:solidFill>
                <a:prstClr val="black"/>
              </a:solidFill>
              <a:latin typeface="Arial" panose="020B0604020202020204"/>
            </a:endParaRPr>
          </a:p>
        </p:txBody>
      </p:sp>
      <p:pic>
        <p:nvPicPr>
          <p:cNvPr id="10" name="Picture 9">
            <a:extLst>
              <a:ext uri="{FF2B5EF4-FFF2-40B4-BE49-F238E27FC236}">
                <a16:creationId xmlns:a16="http://schemas.microsoft.com/office/drawing/2014/main" id="{E57D161C-48CD-6C4F-A8CF-DDD0BBADDE94}"/>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1385841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500" fill="hold"/>
                                        <p:tgtEl>
                                          <p:spTgt spid="11"/>
                                        </p:tgtEl>
                                        <p:attrNameLst>
                                          <p:attrName>ppt_x</p:attrName>
                                        </p:attrNameLst>
                                      </p:cBhvr>
                                      <p:tavLst>
                                        <p:tav tm="0">
                                          <p:val>
                                            <p:strVal val="#ppt_x"/>
                                          </p:val>
                                        </p:tav>
                                        <p:tav tm="100000">
                                          <p:val>
                                            <p:strVal val="#ppt_x"/>
                                          </p:val>
                                        </p:tav>
                                      </p:tavLst>
                                    </p:anim>
                                    <p:anim calcmode="lin" valueType="num">
                                      <p:cBhvr additive="base">
                                        <p:cTn id="15"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par>
                                <p:cTn id="16" presetID="26" presetClass="emph" presetSubtype="0" repeatCount="indefinite" fill="hold" nodeType="withEffect">
                                  <p:stCondLst>
                                    <p:cond delay="0"/>
                                  </p:stCondLst>
                                  <p:childTnLst>
                                    <p:animEffect transition="out" filter="fade">
                                      <p:cBhvr>
                                        <p:cTn id="17" dur="500" tmFilter="0, 0; .2, .5; .8, .5; 1, 0"/>
                                        <p:tgtEl>
                                          <p:spTgt spid="1032"/>
                                        </p:tgtEl>
                                      </p:cBhvr>
                                    </p:animEffect>
                                    <p:animScale>
                                      <p:cBhvr>
                                        <p:cTn id="18" dur="250" autoRev="1" fill="hold"/>
                                        <p:tgtEl>
                                          <p:spTgt spid="1032"/>
                                        </p:tgtEl>
                                      </p:cBhvr>
                                      <p:by x="105000" y="105000"/>
                                    </p:animScale>
                                  </p:childTnLst>
                                </p:cTn>
                              </p:par>
                              <p:par>
                                <p:cTn id="19" presetID="26" presetClass="emph" presetSubtype="0" repeatCount="indefinite" fill="hold" nodeType="withEffect">
                                  <p:stCondLst>
                                    <p:cond delay="0"/>
                                  </p:stCondLst>
                                  <p:childTnLst>
                                    <p:animEffect transition="out" filter="fade">
                                      <p:cBhvr>
                                        <p:cTn id="20" dur="500" tmFilter="0, 0; .2, .5; .8, .5; 1, 0"/>
                                        <p:tgtEl>
                                          <p:spTgt spid="1028"/>
                                        </p:tgtEl>
                                      </p:cBhvr>
                                    </p:animEffect>
                                    <p:animScale>
                                      <p:cBhvr>
                                        <p:cTn id="21" dur="250" autoRev="1" fill="hold"/>
                                        <p:tgtEl>
                                          <p:spTgt spid="1028"/>
                                        </p:tgtEl>
                                      </p:cBhvr>
                                      <p:by x="105000" y="105000"/>
                                    </p:animScale>
                                  </p:childTnLst>
                                </p:cTn>
                              </p:par>
                              <p:par>
                                <p:cTn id="22" presetID="26" presetClass="emph" presetSubtype="0" repeatCount="indefinite" fill="hold" nodeType="withEffect">
                                  <p:stCondLst>
                                    <p:cond delay="0"/>
                                  </p:stCondLst>
                                  <p:childTnLst>
                                    <p:animEffect transition="out" filter="fade">
                                      <p:cBhvr>
                                        <p:cTn id="23" dur="500" tmFilter="0, 0; .2, .5; .8, .5; 1, 0"/>
                                        <p:tgtEl>
                                          <p:spTgt spid="1026"/>
                                        </p:tgtEl>
                                      </p:cBhvr>
                                    </p:animEffect>
                                    <p:animScale>
                                      <p:cBhvr>
                                        <p:cTn id="24" dur="25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D0D9C-9B55-FE41-BED2-9C2D3318F9B2}"/>
              </a:ext>
            </a:extLst>
          </p:cNvPr>
          <p:cNvPicPr>
            <a:picLocks noChangeAspect="1"/>
          </p:cNvPicPr>
          <p:nvPr/>
        </p:nvPicPr>
        <p:blipFill rotWithShape="1">
          <a:blip r:embed="rId2"/>
          <a:srcRect t="5198" b="22062"/>
          <a:stretch/>
        </p:blipFill>
        <p:spPr>
          <a:xfrm>
            <a:off x="0" y="0"/>
            <a:ext cx="9144000" cy="5188085"/>
          </a:xfrm>
          <a:prstGeom prst="rect">
            <a:avLst/>
          </a:prstGeom>
        </p:spPr>
      </p:pic>
      <p:pic>
        <p:nvPicPr>
          <p:cNvPr id="6" name="Picture 5">
            <a:extLst>
              <a:ext uri="{FF2B5EF4-FFF2-40B4-BE49-F238E27FC236}">
                <a16:creationId xmlns:a16="http://schemas.microsoft.com/office/drawing/2014/main"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2</a:t>
            </a:r>
          </a:p>
        </p:txBody>
      </p:sp>
      <p:sp>
        <p:nvSpPr>
          <p:cNvPr id="8" name="TextBox 7">
            <a:extLst>
              <a:ext uri="{FF2B5EF4-FFF2-40B4-BE49-F238E27FC236}">
                <a16:creationId xmlns:a16="http://schemas.microsoft.com/office/drawing/2014/main" id="{8CE968AC-4455-A34B-A55E-92F9A918488A}"/>
              </a:ext>
            </a:extLst>
          </p:cNvPr>
          <p:cNvSpPr txBox="1"/>
          <p:nvPr/>
        </p:nvSpPr>
        <p:spPr>
          <a:xfrm>
            <a:off x="1860616" y="1871014"/>
            <a:ext cx="5018485" cy="1685077"/>
          </a:xfrm>
          <a:prstGeom prst="rect">
            <a:avLst/>
          </a:prstGeom>
          <a:noFill/>
          <a:effectLst>
            <a:glow>
              <a:schemeClr val="accent1"/>
            </a:glow>
            <a:softEdge rad="0"/>
          </a:effectLst>
        </p:spPr>
        <p:txBody>
          <a:bodyPr wrap="square" rtlCol="0">
            <a:spAutoFit/>
          </a:bodyPr>
          <a:lstStyle/>
          <a:p>
            <a:pPr algn="ctr" defTabSz="685800">
              <a:buClrTx/>
            </a:pP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Tiêu diệt </a:t>
            </a:r>
            <a:r>
              <a:rPr lang="en-VN"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mụ phù thuỷ </a:t>
            </a: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phòng hắc ám.</a:t>
            </a:r>
          </a:p>
        </p:txBody>
      </p:sp>
      <p:pic>
        <p:nvPicPr>
          <p:cNvPr id="9" name="Picture 8">
            <a:extLst>
              <a:ext uri="{FF2B5EF4-FFF2-40B4-BE49-F238E27FC236}">
                <a16:creationId xmlns:a16="http://schemas.microsoft.com/office/drawing/2014/main" id="{71B70916-3E4A-CD44-9A6F-26744513E38A}"/>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47788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734876-B4A2-0542-9994-A891460DB2CC}"/>
              </a:ext>
            </a:extLst>
          </p:cNvPr>
          <p:cNvPicPr>
            <a:picLocks noChangeAspect="1"/>
          </p:cNvPicPr>
          <p:nvPr/>
        </p:nvPicPr>
        <p:blipFill rotWithShape="1">
          <a:blip r:embed="rId7"/>
          <a:srcRect t="3117" b="25408"/>
          <a:stretch/>
        </p:blipFill>
        <p:spPr>
          <a:xfrm>
            <a:off x="0" y="0"/>
            <a:ext cx="9144000" cy="5143500"/>
          </a:xfrm>
          <a:prstGeom prst="rect">
            <a:avLst/>
          </a:prstGeom>
        </p:spPr>
      </p:pic>
      <p:pic>
        <p:nvPicPr>
          <p:cNvPr id="9" name="Picture 8">
            <a:extLst>
              <a:ext uri="{FF2B5EF4-FFF2-40B4-BE49-F238E27FC236}">
                <a16:creationId xmlns:a16="http://schemas.microsoft.com/office/drawing/2014/main" id="{EB3BC5DB-72AA-5943-ABD6-DD667CCA3408}"/>
              </a:ext>
            </a:extLst>
          </p:cNvPr>
          <p:cNvPicPr>
            <a:picLocks noChangeAspect="1"/>
          </p:cNvPicPr>
          <p:nvPr/>
        </p:nvPicPr>
        <p:blipFill>
          <a:blip r:embed="rId8"/>
          <a:stretch>
            <a:fillRect/>
          </a:stretch>
        </p:blipFill>
        <p:spPr>
          <a:xfrm>
            <a:off x="4064072" y="2340694"/>
            <a:ext cx="2387458" cy="2893889"/>
          </a:xfrm>
          <a:prstGeom prst="rect">
            <a:avLst/>
          </a:prstGeom>
        </p:spPr>
      </p:pic>
      <p:pic>
        <p:nvPicPr>
          <p:cNvPr id="2050" name="Picture 2" descr="Witch clipart transparent background 3 - Clipart World">
            <a:extLst>
              <a:ext uri="{FF2B5EF4-FFF2-40B4-BE49-F238E27FC236}">
                <a16:creationId xmlns:a16="http://schemas.microsoft.com/office/drawing/2014/main" id="{FD3D46A4-94E5-C24A-8D77-456F36DC30D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720" y="1339453"/>
            <a:ext cx="2142418" cy="3804047"/>
          </a:xfrm>
          <a:prstGeom prst="rect">
            <a:avLst/>
          </a:prstGeom>
          <a:noFill/>
          <a:extLst>
            <a:ext uri="{909E8E84-426E-40DD-AFC4-6F175D3DCCD1}">
              <a14:hiddenFill xmlns:a14="http://schemas.microsoft.com/office/drawing/2010/main">
                <a:solidFill>
                  <a:srgbClr val="FFFFFF"/>
                </a:solidFill>
              </a14:hiddenFill>
            </a:ext>
          </a:extLst>
        </p:spPr>
      </p:pic>
      <p:pic>
        <p:nvPicPr>
          <p:cNvPr id="10" name="84746__robinhood76__01385-witch-cackle-3-natural.wav" descr="84746__robinhood76__01385-witch-cackle-3-natural.wav">
            <a:hlinkClick r:id="" action="ppaction://media"/>
            <a:extLst>
              <a:ext uri="{FF2B5EF4-FFF2-40B4-BE49-F238E27FC236}">
                <a16:creationId xmlns:a16="http://schemas.microsoft.com/office/drawing/2014/main" id="{6730B0D5-1DE5-554B-93C7-1803E43610A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5234583"/>
            <a:ext cx="609600" cy="609600"/>
          </a:xfrm>
          <a:prstGeom prst="rect">
            <a:avLst/>
          </a:prstGeom>
        </p:spPr>
      </p:pic>
      <p:sp>
        <p:nvSpPr>
          <p:cNvPr id="12" name="Rounded Rectangle 11">
            <a:extLst>
              <a:ext uri="{FF2B5EF4-FFF2-40B4-BE49-F238E27FC236}">
                <a16:creationId xmlns:a16="http://schemas.microsoft.com/office/drawing/2014/main" id="{6B7E1BAB-3645-7849-9FF2-8C57743F8489}"/>
              </a:ext>
            </a:extLst>
          </p:cNvPr>
          <p:cNvSpPr/>
          <p:nvPr/>
        </p:nvSpPr>
        <p:spPr>
          <a:xfrm>
            <a:off x="609600" y="615398"/>
            <a:ext cx="7972425" cy="1279085"/>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black"/>
                </a:solidFill>
              </a:rPr>
              <a:t>Hãy </a:t>
            </a:r>
            <a:r>
              <a:rPr lang="en-US" sz="4050" b="1" kern="1200" dirty="0" err="1">
                <a:solidFill>
                  <a:prstClr val="black"/>
                </a:solidFill>
              </a:rPr>
              <a:t>nêu</a:t>
            </a:r>
            <a:r>
              <a:rPr lang="en-US" sz="4050" b="1" kern="1200" dirty="0">
                <a:solidFill>
                  <a:prstClr val="black"/>
                </a:solidFill>
              </a:rPr>
              <a:t> </a:t>
            </a:r>
            <a:r>
              <a:rPr lang="en-US" sz="4050" b="1" kern="1200" dirty="0" err="1">
                <a:solidFill>
                  <a:prstClr val="black"/>
                </a:solidFill>
              </a:rPr>
              <a:t>đặc</a:t>
            </a:r>
            <a:r>
              <a:rPr lang="en-US" sz="4050" b="1" kern="1200" dirty="0">
                <a:solidFill>
                  <a:prstClr val="black"/>
                </a:solidFill>
              </a:rPr>
              <a:t> </a:t>
            </a:r>
            <a:r>
              <a:rPr lang="en-US" sz="4050" b="1" kern="1200" dirty="0" err="1">
                <a:solidFill>
                  <a:prstClr val="black"/>
                </a:solidFill>
              </a:rPr>
              <a:t>điểm</a:t>
            </a:r>
            <a:r>
              <a:rPr lang="en-US" sz="4050" b="1" kern="1200" dirty="0">
                <a:solidFill>
                  <a:prstClr val="black"/>
                </a:solidFill>
              </a:rPr>
              <a:t> </a:t>
            </a:r>
            <a:r>
              <a:rPr lang="en-VN" sz="4050" b="1" kern="1200" dirty="0">
                <a:solidFill>
                  <a:prstClr val="black"/>
                </a:solidFill>
              </a:rPr>
              <a:t>tự nhiên của châu </a:t>
            </a:r>
            <a:r>
              <a:rPr lang="en-US" sz="4050" b="1" kern="1200" dirty="0">
                <a:solidFill>
                  <a:prstClr val="black"/>
                </a:solidFill>
              </a:rPr>
              <a:t>N</a:t>
            </a:r>
            <a:r>
              <a:rPr lang="en-VN" sz="4050" b="1" kern="1200" dirty="0">
                <a:solidFill>
                  <a:prstClr val="black"/>
                </a:solidFill>
              </a:rPr>
              <a:t>am </a:t>
            </a:r>
            <a:r>
              <a:rPr lang="en-US" sz="4050" b="1" kern="1200" dirty="0">
                <a:solidFill>
                  <a:prstClr val="black"/>
                </a:solidFill>
              </a:rPr>
              <a:t>C</a:t>
            </a:r>
            <a:r>
              <a:rPr lang="en-VN" sz="4050" b="1" kern="1200" dirty="0">
                <a:solidFill>
                  <a:prstClr val="black"/>
                </a:solidFill>
              </a:rPr>
              <a:t>ực?</a:t>
            </a:r>
            <a:endParaRPr lang="en-VN" sz="4050" b="1" kern="1200" dirty="0">
              <a:solidFill>
                <a:prstClr val="black"/>
              </a:solidFill>
              <a:latin typeface="Arial" panose="020B0604020202020204"/>
            </a:endParaRPr>
          </a:p>
        </p:txBody>
      </p:sp>
      <p:sp>
        <p:nvSpPr>
          <p:cNvPr id="13" name="Rounded Rectangle 12">
            <a:extLst>
              <a:ext uri="{FF2B5EF4-FFF2-40B4-BE49-F238E27FC236}">
                <a16:creationId xmlns:a16="http://schemas.microsoft.com/office/drawing/2014/main" id="{EED00F1F-6FF2-1B46-AAA5-BD5107301FD9}"/>
              </a:ext>
            </a:extLst>
          </p:cNvPr>
          <p:cNvSpPr/>
          <p:nvPr/>
        </p:nvSpPr>
        <p:spPr>
          <a:xfrm>
            <a:off x="230038" y="2090528"/>
            <a:ext cx="6094682" cy="1247896"/>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buClrTx/>
            </a:pPr>
            <a:r>
              <a:rPr lang="en-US" sz="2400" kern="1200" dirty="0">
                <a:solidFill>
                  <a:srgbClr val="FF0000"/>
                </a:solidFill>
                <a:latin typeface="Cambria" panose="02040503050406030204" pitchFamily="18" charset="0"/>
                <a:ea typeface="Cambria" panose="02040503050406030204" pitchFamily="18" charset="0"/>
              </a:rPr>
              <a:t>Châu Nam </a:t>
            </a:r>
            <a:r>
              <a:rPr lang="en-US" sz="2400" kern="1200" dirty="0" err="1">
                <a:solidFill>
                  <a:srgbClr val="FF0000"/>
                </a:solidFill>
                <a:latin typeface="Cambria" panose="02040503050406030204" pitchFamily="18" charset="0"/>
                <a:ea typeface="Cambria" panose="02040503050406030204" pitchFamily="18" charset="0"/>
              </a:rPr>
              <a:t>Cực</a:t>
            </a:r>
            <a:r>
              <a:rPr lang="en-US" sz="2400" kern="1200" dirty="0">
                <a:solidFill>
                  <a:srgbClr val="FF0000"/>
                </a:solidFill>
                <a:latin typeface="Cambria" panose="02040503050406030204" pitchFamily="18" charset="0"/>
                <a:ea typeface="Cambria" panose="02040503050406030204" pitchFamily="18" charset="0"/>
              </a:rPr>
              <a:t> </a:t>
            </a:r>
            <a:r>
              <a:rPr lang="en-US" sz="2400" kern="1200" dirty="0" err="1">
                <a:solidFill>
                  <a:srgbClr val="FF0000"/>
                </a:solidFill>
                <a:latin typeface="Cambria" panose="02040503050406030204" pitchFamily="18" charset="0"/>
                <a:ea typeface="Cambria" panose="02040503050406030204" pitchFamily="18" charset="0"/>
              </a:rPr>
              <a:t>có</a:t>
            </a:r>
            <a:r>
              <a:rPr lang="vi-VN" sz="2400" kern="1200" dirty="0">
                <a:solidFill>
                  <a:srgbClr val="FF0000"/>
                </a:solidFill>
                <a:latin typeface="Cambria" panose="02040503050406030204" pitchFamily="18" charset="0"/>
                <a:ea typeface="Cambria" panose="02040503050406030204" pitchFamily="18" charset="0"/>
              </a:rPr>
              <a:t> khí hậu lạnh nhất thế giới quanh năm dưới </a:t>
            </a:r>
            <a:r>
              <a:rPr lang="en-US" sz="2400" kern="1200" dirty="0">
                <a:solidFill>
                  <a:srgbClr val="FF0000"/>
                </a:solidFill>
                <a:latin typeface="Cambria" panose="02040503050406030204" pitchFamily="18" charset="0"/>
                <a:ea typeface="Cambria" panose="02040503050406030204" pitchFamily="18" charset="0"/>
              </a:rPr>
              <a:t>0</a:t>
            </a:r>
            <a:r>
              <a:rPr lang="en-US" sz="2400" dirty="0">
                <a:solidFill>
                  <a:srgbClr val="FF0000"/>
                </a:solidFill>
                <a:latin typeface="Cambria" panose="02040503050406030204" pitchFamily="18" charset="0"/>
                <a:ea typeface="Cambria" panose="02040503050406030204" pitchFamily="18" charset="0"/>
              </a:rPr>
              <a:t>℃</a:t>
            </a:r>
            <a:r>
              <a:rPr lang="en-US" sz="2400" kern="1200" dirty="0">
                <a:solidFill>
                  <a:srgbClr val="FF0000"/>
                </a:solidFill>
                <a:latin typeface="Cambria" panose="02040503050406030204" pitchFamily="18" charset="0"/>
                <a:ea typeface="Cambria" panose="02040503050406030204" pitchFamily="18" charset="0"/>
              </a:rPr>
              <a:t>, </a:t>
            </a:r>
            <a:r>
              <a:rPr lang="vi-VN" sz="2400" kern="1200" dirty="0">
                <a:solidFill>
                  <a:srgbClr val="FF0000"/>
                </a:solidFill>
                <a:latin typeface="Cambria" panose="02040503050406030204" pitchFamily="18" charset="0"/>
                <a:ea typeface="Cambria" panose="02040503050406030204" pitchFamily="18" charset="0"/>
              </a:rPr>
              <a:t>động vật tiêu biểu là chim cánh cụt, không có dân sinh sống.</a:t>
            </a:r>
            <a:endParaRPr lang="en-VN" sz="2400" kern="1200" dirty="0">
              <a:solidFill>
                <a:srgbClr val="FF000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18DC3EDD-7DC4-0344-A35D-D04336C25B8C}"/>
              </a:ext>
            </a:extLst>
          </p:cNvPr>
          <p:cNvPicPr>
            <a:picLocks noChangeAspect="1"/>
          </p:cNvPicPr>
          <p:nvPr/>
        </p:nvPicPr>
        <p:blipFill>
          <a:blip r:embed="rId11"/>
          <a:stretch>
            <a:fillRect/>
          </a:stretch>
        </p:blipFill>
        <p:spPr>
          <a:xfrm>
            <a:off x="95250" y="31174"/>
            <a:ext cx="862367" cy="488328"/>
          </a:xfrm>
          <a:prstGeom prst="rect">
            <a:avLst/>
          </a:prstGeom>
        </p:spPr>
      </p:pic>
    </p:spTree>
    <p:extLst>
      <p:ext uri="{BB962C8B-B14F-4D97-AF65-F5344CB8AC3E}">
        <p14:creationId xmlns:p14="http://schemas.microsoft.com/office/powerpoint/2010/main" val="899083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08" fill="hold"/>
                                        <p:tgtEl>
                                          <p:spTgt spid="10"/>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050"/>
                                        </p:tgtEl>
                                        <p:attrNameLst>
                                          <p:attrName>r</p:attrName>
                                        </p:attrNameLst>
                                      </p:cBhvr>
                                    </p:animRot>
                                    <p:animRot by="-240000">
                                      <p:cBhvr>
                                        <p:cTn id="9" dur="200" fill="hold">
                                          <p:stCondLst>
                                            <p:cond delay="200"/>
                                          </p:stCondLst>
                                        </p:cTn>
                                        <p:tgtEl>
                                          <p:spTgt spid="2050"/>
                                        </p:tgtEl>
                                        <p:attrNameLst>
                                          <p:attrName>r</p:attrName>
                                        </p:attrNameLst>
                                      </p:cBhvr>
                                    </p:animRot>
                                    <p:animRot by="240000">
                                      <p:cBhvr>
                                        <p:cTn id="10" dur="200" fill="hold">
                                          <p:stCondLst>
                                            <p:cond delay="400"/>
                                          </p:stCondLst>
                                        </p:cTn>
                                        <p:tgtEl>
                                          <p:spTgt spid="2050"/>
                                        </p:tgtEl>
                                        <p:attrNameLst>
                                          <p:attrName>r</p:attrName>
                                        </p:attrNameLst>
                                      </p:cBhvr>
                                    </p:animRot>
                                    <p:animRot by="-240000">
                                      <p:cBhvr>
                                        <p:cTn id="11" dur="200" fill="hold">
                                          <p:stCondLst>
                                            <p:cond delay="600"/>
                                          </p:stCondLst>
                                        </p:cTn>
                                        <p:tgtEl>
                                          <p:spTgt spid="2050"/>
                                        </p:tgtEl>
                                        <p:attrNameLst>
                                          <p:attrName>r</p:attrName>
                                        </p:attrNameLst>
                                      </p:cBhvr>
                                    </p:animRot>
                                    <p:animRot by="120000">
                                      <p:cBhvr>
                                        <p:cTn id="12" dur="200" fill="hold">
                                          <p:stCondLst>
                                            <p:cond delay="800"/>
                                          </p:stCondLst>
                                        </p:cTn>
                                        <p:tgtEl>
                                          <p:spTgt spid="205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0" presetClass="path" presetSubtype="0" accel="50000" decel="50000" fill="hold" nodeType="afterEffect">
                                  <p:stCondLst>
                                    <p:cond delay="0"/>
                                  </p:stCondLst>
                                  <p:childTnLst>
                                    <p:animMotion origin="layout" path="M -0.0108 0.07385 C -0.0082 0.03611 -0.01132 0.08264 -0.00846 0.02801 C -0.00781 0.01482 -0.0069 0.00162 -0.00625 -0.01134 C -0.00664 -0.03588 -0.00586 -0.06018 -0.00742 -0.08449 C -0.00859 -0.10347 -0.01145 -0.12222 -0.01445 -0.14051 C -0.01601 -0.15023 -0.01731 -0.16018 -0.01914 -0.16967 C -0.02239 -0.18842 -0.02721 -0.21041 -0.0319 -0.22801 C -0.04088 -0.26134 -0.04531 -0.28032 -0.05664 -0.30717 C -0.06783 -0.33426 -0.08307 -0.37199 -0.09987 -0.39051 C -0.1082 -0.39977 -0.11523 -0.41319 -0.12461 -0.41782 C -0.13828 -0.4243 -0.14947 -0.43125 -0.16328 -0.43449 C -0.17096 -0.43611 -0.17877 -0.43727 -0.18658 -0.43842 C -0.19648 -0.43727 -0.22031 -0.43727 -0.23346 -0.43032 C -0.24192 -0.42569 -0.2694 -0.40764 -0.27799 -0.40115 C -0.28632 -0.39467 -0.29453 -0.38727 -0.30273 -0.38032 C -0.30664 -0.37685 -0.3108 -0.37407 -0.31445 -0.36967 L -0.34596 -0.33217 C -0.34961 -0.32801 -0.35325 -0.3243 -0.35664 -0.31967 C -0.36289 -0.31134 -0.36875 -0.30208 -0.37539 -0.29467 C -0.39075 -0.27754 -0.3819 -0.28865 -0.40117 -0.25949 L -0.42565 -0.22199 C -0.42851 -0.21782 -0.43125 -0.21365 -0.43398 -0.20949 C -0.43867 -0.20185 -0.44401 -0.19514 -0.44804 -0.18634 C -0.45546 -0.17014 -0.46054 -0.16041 -0.46679 -0.14282 C -0.46809 -0.13865 -0.46901 -0.13426 -0.47018 -0.13032 C -0.47994 -0.09861 -0.46718 -0.14328 -0.47721 -0.10717 C -0.47851 -0.09166 -0.47955 -0.08055 -0.47955 -0.06365 C -0.47955 -0.04884 -0.47903 -0.03426 -0.47851 -0.01967 C -0.47825 -0.01412 -0.47786 -0.00856 -0.47721 -0.00301 C -0.47669 0.00185 -0.47565 0.00648 -0.47487 0.01135 C -0.47096 0.04121 -0.47421 0.03357 -0.46445 0.06968 C -0.46106 0.08218 -0.45677 0.09352 -0.45273 0.10533 C -0.45104 0.10972 -0.44349 0.12824 -0.44101 0.13218 C -0.43658 0.13912 -0.4319 0.14584 -0.42695 0.15116 C -0.42513 0.15278 -0.42291 0.15209 -0.42096 0.15301 C -0.41862 0.15417 -0.4164 0.15579 -0.41393 0.15718 C -0.40507 0.15672 -0.39583 0.15834 -0.38711 0.15533 C -0.37656 0.15139 -0.35 0.13426 -0.33554 0.12616 C -0.33216 0.12408 -0.30976 0.11227 -0.30625 0.10949 C -0.28867 0.09514 -0.28997 0.09676 -0.26862 0.07616 C -0.25976 0.06736 -0.25533 0.06204 -0.24752 0.05116 C -0.24479 0.04699 -0.24179 0.04329 -0.23945 0.03866 C -0.23711 0.03426 -0.23554 0.02894 -0.23346 0.02385 C -0.23164 0.01366 -0.2289 0.00347 -0.22773 -0.00717 C -0.22643 -0.01828 -0.22643 -0.0294 -0.22643 -0.04051 C -0.22721 -0.1074 -0.22526 -0.10023 -0.2358 -0.14884 C -0.23997 -0.16805 -0.25546 -0.22037 -0.2569 -0.22384 L -0.27096 -0.25717 C -0.27487 -0.26643 -0.27942 -0.27778 -0.28398 -0.28634 C -0.29401 -0.30578 -0.28984 -0.29629 -0.30039 -0.31365 C -0.30273 -0.31759 -0.30468 -0.32268 -0.30742 -0.32615 C -0.30976 -0.32916 -0.325 -0.34097 -0.32734 -0.34282 C -0.33033 -0.3449 -0.33359 -0.34676 -0.33658 -0.34884 C -0.34023 -0.35162 -0.34349 -0.35509 -0.34726 -0.35717 C -0.35065 -0.35926 -0.35416 -0.36018 -0.35768 -0.36134 L -0.39648 -0.37384 L -0.42226 -0.38217 C -0.42643 -0.38356 -0.43072 -0.38541 -0.43502 -0.38634 C -0.45833 -0.39259 -0.45716 -0.39282 -0.47955 -0.39699 L -0.50299 -0.40115 C -0.50664 -0.40162 -0.51002 -0.40278 -0.51367 -0.40301 C -0.52408 -0.40416 -0.53476 -0.4044 -0.54531 -0.40532 C -0.55612 -0.4044 -0.56718 -0.40463 -0.57799 -0.40301 C -0.57968 -0.40278 -0.59583 -0.39583 -0.59804 -0.39467 C -0.60533 -0.39097 -0.6207 -0.38078 -0.62617 -0.37615 C -0.63971 -0.36389 -0.65468 -0.3419 -0.66471 -0.32384 C -0.67083 -0.31319 -0.67708 -0.30278 -0.68242 -0.29051 C -0.68372 -0.2875 -0.6845 -0.28356 -0.6858 -0.28032 C -0.68841 -0.27384 -0.69179 -0.26828 -0.69414 -0.26134 L -0.70117 -0.24051 C -0.70221 -0.23727 -0.70351 -0.23379 -0.70455 -0.23032 C -0.70664 -0.22407 -0.70898 -0.21805 -0.71054 -0.21134 C -0.71783 -0.17893 -0.70898 -0.21967 -0.71393 -0.19282 C -0.71471 -0.18912 -0.71562 -0.18588 -0.71627 -0.18217 C -0.71679 -0.17963 -0.71718 -0.17685 -0.71757 -0.17384 C -0.71796 -0.1706 -0.71809 -0.1669 -0.71862 -0.16365 C -0.71927 -0.16065 -0.72018 -0.1581 -0.72096 -0.15532 C -0.72148 -0.15115 -0.72174 -0.14676 -0.72226 -0.14282 C -0.72252 -0.13912 -0.72304 -0.13588 -0.7233 -0.13217 C -0.72421 -0.12407 -0.72487 -0.11551 -0.72565 -0.10717 C -0.72617 -0.10301 -0.72656 -0.09907 -0.72695 -0.09467 C -0.72994 -0.05046 -0.72565 -0.11389 -0.72929 -0.05115 C -0.72955 -0.04606 -0.73007 -0.04143 -0.73033 -0.03634 C -0.72955 -0.01273 -0.72903 0.01088 -0.72799 0.03449 C -0.72786 0.03866 -0.72747 0.04283 -0.72695 0.04699 C -0.7263 0.05047 -0.72539 0.05394 -0.72461 0.05718 C -0.72278 0.07593 -0.72447 0.06597 -0.71862 0.08635 L -0.71393 0.10301 C -0.71315 0.10579 -0.71276 0.10903 -0.71158 0.11135 C -0.70768 0.1206 -0.70416 0.1301 -0.69987 0.13866 C -0.69362 0.15116 -0.68854 0.16551 -0.68112 0.17616 C -0.67382 0.18635 -0.63971 0.23681 -0.62851 0.24699 C -0.61145 0.26204 -0.62695 0.24908 -0.60846 0.26135 C -0.60572 0.26343 -0.60312 0.26597 -0.60039 0.26783 C -0.59309 0.27199 -0.57591 0.27662 -0.57096 0.27801 C -0.56328 0.28033 -0.55533 0.28218 -0.54752 0.28449 C -0.54322 0.28565 -0.53906 0.2875 -0.53476 0.28866 C -0.51627 0.29283 -0.50833 0.29306 -0.49023 0.29468 C -0.48737 0.2956 -0.48476 0.29699 -0.4819 0.29699 C -0.46289 0.29699 -0.46458 0.29699 -0.45273 0.29283 C -0.44453 0.28681 -0.44882 0.28982 -0.43984 0.28449 L -0.43632 0.28218 C -0.43476 0.28033 -0.43333 0.27778 -0.43164 0.27616 C -0.42617 0.2706 -0.42916 0.27894 -0.4233 0.26783 C -0.4207 0.2625 -0.41862 0.25672 -0.4164 0.25116 L -0.41289 0.24283 L -0.40937 0.22385 C -0.40846 0.21968 -0.40807 0.21528 -0.4069 0.21135 C -0.40586 0.20718 -0.40442 0.20324 -0.40351 0.19885 C -0.40286 0.1963 -0.40286 0.19329 -0.40234 0.19051 C -0.39414 0.15764 -0.39765 0.175 -0.38945 0.14885 C -0.38763 0.14352 -0.38645 0.13773 -0.38476 0.13218 C -0.38294 0.12709 -0.38059 0.12269 -0.3789 0.11783 C -0.37708 0.11297 -0.37552 0.1081 -0.37408 0.10301 C -0.37356 0.10116 -0.37356 0.09885 -0.37304 0.09699 C -0.372 0.09375 -0.37057 0.09144 -0.3694 0.08866 C -0.36705 0.08172 -0.3651 0.07408 -0.36237 0.06783 C -0.36132 0.06505 -0.36002 0.06227 -0.35898 0.05949 C -0.35768 0.05602 -0.35677 0.05209 -0.35546 0.04885 C -0.35442 0.04653 -0.35299 0.04491 -0.35195 0.04283 C -0.35026 0.03935 -0.34336 0.0257 -0.3414 0.01968 C -0.34036 0.01713 -0.33997 0.01412 -0.33893 0.01135 C -0.33763 0.00787 -0.33567 0.00463 -0.33437 0.00116 C -0.33294 -0.00231 -0.32617 -0.02315 -0.32252 -0.03032 C -0.32031 -0.03449 -0.31783 -0.03865 -0.31549 -0.04282 C -0.31289 -0.04745 -0.31067 -0.0537 -0.30742 -0.05717 C -0.30429 -0.06088 -0.30091 -0.06389 -0.29804 -0.06782 C -0.29648 -0.06967 -0.29505 -0.07222 -0.29336 -0.07384 C -0.29218 -0.075 -0.29088 -0.07523 -0.28971 -0.07615 C -0.27968 -0.08379 -0.28984 -0.07731 -0.28164 -0.08217 C -0.27851 -0.08171 -0.27526 -0.08148 -0.27226 -0.08032 C -0.26809 -0.0787 -0.26406 -0.07546 -0.26054 -0.07199 C -0.25846 -0.0699 -0.25638 -0.06805 -0.25455 -0.06551 C -0.23763 -0.04213 -0.25898 -0.06805 -0.24648 -0.05301 C -0.24531 -0.04722 -0.2444 -0.04305 -0.24414 -0.03634 C -0.24349 -0.02268 -0.24349 -0.00856 -0.24283 0.00533 C -0.24231 0.01922 -0.24205 0.01412 -0.24049 0.02385 C -0.23971 0.0294 -0.2388 0.03496 -0.23815 0.04051 C -0.23567 0.06297 -0.23411 0.0551 -0.23711 0.06551 " pathEditMode="relative" ptsTypes="AAAAAAAAAAAAAAAAAAAAAAAAAAAAAAAAAAAAAAAAAAAAAAAAAAAAAAAAAAAAAAAAAAAAAAAAAAAAAAAAAAAAAAAAAAAAAAAAAAAAAAAAAAAAAAAAAAAAAAAAAAAAAAAAAAAAAAAAAAA">
                                      <p:cBhvr>
                                        <p:cTn id="22" dur="2000" fill="hold"/>
                                        <p:tgtEl>
                                          <p:spTgt spid="2050"/>
                                        </p:tgtEl>
                                        <p:attrNameLst>
                                          <p:attrName>ppt_x</p:attrName>
                                          <p:attrName>ppt_y</p:attrName>
                                        </p:attrNameLst>
                                      </p:cBhvr>
                                    </p:animMotion>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par>
                          <p:cTn id="26" fill="hold">
                            <p:stCondLst>
                              <p:cond delay="3000"/>
                            </p:stCondLst>
                            <p:childTnLst>
                              <p:par>
                                <p:cTn id="27" presetID="53" presetClass="exit" presetSubtype="32" fill="hold" nodeType="afterEffect">
                                  <p:stCondLst>
                                    <p:cond delay="0"/>
                                  </p:stCondLst>
                                  <p:childTnLst>
                                    <p:anim calcmode="lin" valueType="num">
                                      <p:cBhvr>
                                        <p:cTn id="28" dur="500"/>
                                        <p:tgtEl>
                                          <p:spTgt spid="2050"/>
                                        </p:tgtEl>
                                        <p:attrNameLst>
                                          <p:attrName>ppt_w</p:attrName>
                                        </p:attrNameLst>
                                      </p:cBhvr>
                                      <p:tavLst>
                                        <p:tav tm="0">
                                          <p:val>
                                            <p:strVal val="ppt_w"/>
                                          </p:val>
                                        </p:tav>
                                        <p:tav tm="100000">
                                          <p:val>
                                            <p:fltVal val="0"/>
                                          </p:val>
                                        </p:tav>
                                      </p:tavLst>
                                    </p:anim>
                                    <p:anim calcmode="lin" valueType="num">
                                      <p:cBhvr>
                                        <p:cTn id="29" dur="500"/>
                                        <p:tgtEl>
                                          <p:spTgt spid="2050"/>
                                        </p:tgtEl>
                                        <p:attrNameLst>
                                          <p:attrName>ppt_h</p:attrName>
                                        </p:attrNameLst>
                                      </p:cBhvr>
                                      <p:tavLst>
                                        <p:tav tm="0">
                                          <p:val>
                                            <p:strVal val="ppt_h"/>
                                          </p:val>
                                        </p:tav>
                                        <p:tav tm="100000">
                                          <p:val>
                                            <p:fltVal val="0"/>
                                          </p:val>
                                        </p:tav>
                                      </p:tavLst>
                                    </p:anim>
                                    <p:animEffect transition="out" filter="fade">
                                      <p:cBhvr>
                                        <p:cTn id="30" dur="500"/>
                                        <p:tgtEl>
                                          <p:spTgt spid="2050"/>
                                        </p:tgtEl>
                                      </p:cBhvr>
                                    </p:animEffect>
                                    <p:set>
                                      <p:cBhvr>
                                        <p:cTn id="31" dur="1" fill="hold">
                                          <p:stCondLst>
                                            <p:cond delay="499"/>
                                          </p:stCondLst>
                                        </p:cTn>
                                        <p:tgtEl>
                                          <p:spTgt spid="2050"/>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5" name="100896__robinhood76__01683-witch-groan.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additive="base">
                                        <p:cTn id="36" dur="500" fill="hold"/>
                                        <p:tgtEl>
                                          <p:spTgt spid="13"/>
                                        </p:tgtEl>
                                        <p:attrNameLst>
                                          <p:attrName>ppt_x</p:attrName>
                                        </p:attrNameLst>
                                      </p:cBhvr>
                                      <p:tavLst>
                                        <p:tav tm="0">
                                          <p:val>
                                            <p:strVal val="#ppt_x"/>
                                          </p:val>
                                        </p:tav>
                                        <p:tav tm="100000">
                                          <p:val>
                                            <p:strVal val="#ppt_x"/>
                                          </p:val>
                                        </p:tav>
                                      </p:tavLst>
                                    </p:anim>
                                    <p:anim calcmode="lin" valueType="num">
                                      <p:cBhvr additive="base">
                                        <p:cTn id="37" dur="500" fill="hold"/>
                                        <p:tgtEl>
                                          <p:spTgt spid="1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4"/>
                                            </p:cond>
                                          </p:stCondLst>
                                          <p:endCondLst>
                                            <p:cond evt="onStopAudio" delay="0">
                                              <p:tgtEl>
                                                <p:sldTgt/>
                                              </p:tgtEl>
                                            </p:cond>
                                          </p:endCondLst>
                                        </p:cTn>
                                        <p:tgtEl>
                                          <p:sndTgt r:embed="rId6" name="yeah.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8" fill="hold" display="0">
                  <p:stCondLst>
                    <p:cond delay="indefinite"/>
                  </p:stCondLst>
                  <p:endCondLst>
                    <p:cond evt="onStopAudio" delay="0">
                      <p:tgtEl>
                        <p:sldTgt/>
                      </p:tgtEl>
                    </p:cond>
                  </p:endCondLst>
                </p:cTn>
                <p:tgtEl>
                  <p:spTgt spid="10"/>
                </p:tgtEl>
              </p:cMediaNode>
            </p:audio>
          </p:childTnLst>
        </p:cTn>
      </p:par>
    </p:tnLst>
    <p:bldLst>
      <p:bldP spid="12" grpId="0" animBg="1"/>
      <p:bldP spid="12" grpId="1"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6D0D9C-9B55-FE41-BED2-9C2D3318F9B2}"/>
              </a:ext>
            </a:extLst>
          </p:cNvPr>
          <p:cNvPicPr>
            <a:picLocks noChangeAspect="1"/>
          </p:cNvPicPr>
          <p:nvPr/>
        </p:nvPicPr>
        <p:blipFill rotWithShape="1">
          <a:blip r:embed="rId2"/>
          <a:srcRect t="6529" b="20731"/>
          <a:stretch/>
        </p:blipFill>
        <p:spPr>
          <a:xfrm>
            <a:off x="0" y="0"/>
            <a:ext cx="9144000" cy="5188085"/>
          </a:xfrm>
          <a:prstGeom prst="rect">
            <a:avLst/>
          </a:prstGeom>
        </p:spPr>
      </p:pic>
      <p:pic>
        <p:nvPicPr>
          <p:cNvPr id="6" name="Picture 5">
            <a:extLst>
              <a:ext uri="{FF2B5EF4-FFF2-40B4-BE49-F238E27FC236}">
                <a16:creationId xmlns:a16="http://schemas.microsoft.com/office/drawing/2014/main" id="{F1EC9791-6CAE-4E48-84FA-2080BAAC3AAC}"/>
              </a:ext>
            </a:extLst>
          </p:cNvPr>
          <p:cNvPicPr>
            <a:picLocks noChangeAspect="1"/>
          </p:cNvPicPr>
          <p:nvPr/>
        </p:nvPicPr>
        <p:blipFill rotWithShape="1">
          <a:blip r:embed="rId3">
            <a:alphaModFix amt="69000"/>
            <a:extLst>
              <a:ext uri="{BEBA8EAE-BF5A-486C-A8C5-ECC9F3942E4B}">
                <a14:imgProps xmlns:a14="http://schemas.microsoft.com/office/drawing/2010/main">
                  <a14:imgLayer r:embed="rId4">
                    <a14:imgEffect>
                      <a14:backgroundRemoval t="7315" b="90000" l="10000" r="90000">
                        <a14:foregroundMark x1="38600" y1="8333" x2="38600" y2="8333"/>
                        <a14:foregroundMark x1="38600" y1="8333" x2="38600" y2="8333"/>
                        <a14:foregroundMark x1="75100" y1="7315" x2="75100" y2="7315"/>
                        <a14:foregroundMark x1="75100" y1="7315" x2="75100" y2="7315"/>
                      </a14:backgroundRemoval>
                    </a14:imgEffect>
                  </a14:imgLayer>
                </a14:imgProps>
              </a:ext>
            </a:extLst>
          </a:blip>
          <a:srcRect l="20150" t="5000" r="15950" b="12500"/>
          <a:stretch/>
        </p:blipFill>
        <p:spPr>
          <a:xfrm rot="16200000">
            <a:off x="2376055" y="-661652"/>
            <a:ext cx="4391891" cy="6123904"/>
          </a:xfrm>
          <a:prstGeom prst="rect">
            <a:avLst/>
          </a:prstGeom>
          <a:effectLst>
            <a:glow rad="310835">
              <a:schemeClr val="accent2">
                <a:lumMod val="60000"/>
                <a:lumOff val="40000"/>
                <a:alpha val="87647"/>
              </a:schemeClr>
            </a:glow>
          </a:effectLst>
        </p:spPr>
      </p:pic>
      <p:sp>
        <p:nvSpPr>
          <p:cNvPr id="7" name="TextBox 6">
            <a:extLst>
              <a:ext uri="{FF2B5EF4-FFF2-40B4-BE49-F238E27FC236}">
                <a16:creationId xmlns:a16="http://schemas.microsoft.com/office/drawing/2014/main" id="{5B993938-4CC2-3344-9207-F441E7B54269}"/>
              </a:ext>
            </a:extLst>
          </p:cNvPr>
          <p:cNvSpPr txBox="1"/>
          <p:nvPr/>
        </p:nvSpPr>
        <p:spPr>
          <a:xfrm>
            <a:off x="2819994" y="1089578"/>
            <a:ext cx="3504010" cy="600164"/>
          </a:xfrm>
          <a:prstGeom prst="rect">
            <a:avLst/>
          </a:prstGeom>
          <a:noFill/>
        </p:spPr>
        <p:txBody>
          <a:bodyPr wrap="square" rtlCol="0">
            <a:spAutoFit/>
          </a:bodyPr>
          <a:lstStyle/>
          <a:p>
            <a:pPr algn="ctr" defTabSz="685800">
              <a:buClrTx/>
            </a:pPr>
            <a:r>
              <a:rPr lang="en-VN" sz="3300" b="1" kern="1200" dirty="0">
                <a:solidFill>
                  <a:prstClr val="black"/>
                </a:solidFill>
                <a:effectLst>
                  <a:glow rad="174828">
                    <a:srgbClr val="FFC000">
                      <a:lumMod val="20000"/>
                      <a:lumOff val="80000"/>
                      <a:alpha val="40000"/>
                    </a:srgbClr>
                  </a:glow>
                </a:effectLst>
                <a:ea typeface="+mn-ea"/>
                <a:cs typeface="+mn-cs"/>
              </a:rPr>
              <a:t>THỬ THÁCH 3</a:t>
            </a:r>
          </a:p>
        </p:txBody>
      </p:sp>
      <p:sp>
        <p:nvSpPr>
          <p:cNvPr id="8" name="TextBox 7">
            <a:extLst>
              <a:ext uri="{FF2B5EF4-FFF2-40B4-BE49-F238E27FC236}">
                <a16:creationId xmlns:a16="http://schemas.microsoft.com/office/drawing/2014/main" id="{8CE968AC-4455-A34B-A55E-92F9A918488A}"/>
              </a:ext>
            </a:extLst>
          </p:cNvPr>
          <p:cNvSpPr txBox="1"/>
          <p:nvPr/>
        </p:nvSpPr>
        <p:spPr>
          <a:xfrm>
            <a:off x="1997776" y="2028502"/>
            <a:ext cx="4860224" cy="1154162"/>
          </a:xfrm>
          <a:prstGeom prst="rect">
            <a:avLst/>
          </a:prstGeom>
          <a:noFill/>
          <a:effectLst>
            <a:glow>
              <a:schemeClr val="accent1"/>
            </a:glow>
            <a:softEdge rad="0"/>
          </a:effectLst>
        </p:spPr>
        <p:txBody>
          <a:bodyPr wrap="square" rtlCol="0">
            <a:spAutoFit/>
          </a:bodyPr>
          <a:lstStyle/>
          <a:p>
            <a:pPr algn="ctr" defTabSz="685800">
              <a:buClrTx/>
            </a:pP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Tìm </a:t>
            </a:r>
            <a:r>
              <a:rPr lang="en-VN" sz="3450" b="1"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lọ nước tàng hình </a:t>
            </a:r>
            <a:r>
              <a:rPr lang="en-VN" sz="3450" i="1" kern="1200" dirty="0">
                <a:solidFill>
                  <a:prstClr val="black"/>
                </a:solidFill>
                <a:effectLst>
                  <a:glow>
                    <a:srgbClr val="5B9BD5">
                      <a:lumMod val="60000"/>
                      <a:lumOff val="40000"/>
                    </a:srgbClr>
                  </a:glow>
                </a:effectLst>
                <a:latin typeface="Arial" panose="020B0604020202020204" pitchFamily="34" charset="0"/>
                <a:ea typeface="+mn-ea"/>
                <a:cs typeface="Arial" panose="020B0604020202020204" pitchFamily="34" charset="0"/>
              </a:rPr>
              <a:t>trong căn hầm bí mật.</a:t>
            </a:r>
          </a:p>
        </p:txBody>
      </p:sp>
      <p:pic>
        <p:nvPicPr>
          <p:cNvPr id="9" name="Picture 8">
            <a:extLst>
              <a:ext uri="{FF2B5EF4-FFF2-40B4-BE49-F238E27FC236}">
                <a16:creationId xmlns:a16="http://schemas.microsoft.com/office/drawing/2014/main" id="{8A3854C5-BC12-3D47-9D09-ABA892E66C5D}"/>
              </a:ext>
            </a:extLst>
          </p:cNvPr>
          <p:cNvPicPr>
            <a:picLocks noChangeAspect="1"/>
          </p:cNvPicPr>
          <p:nvPr/>
        </p:nvPicPr>
        <p:blipFill>
          <a:blip r:embed="rId5"/>
          <a:stretch>
            <a:fillRect/>
          </a:stretch>
        </p:blipFill>
        <p:spPr>
          <a:xfrm>
            <a:off x="95250" y="31174"/>
            <a:ext cx="862367" cy="488328"/>
          </a:xfrm>
          <a:prstGeom prst="rect">
            <a:avLst/>
          </a:prstGeom>
        </p:spPr>
      </p:pic>
    </p:spTree>
    <p:extLst>
      <p:ext uri="{BB962C8B-B14F-4D97-AF65-F5344CB8AC3E}">
        <p14:creationId xmlns:p14="http://schemas.microsoft.com/office/powerpoint/2010/main" val="2114166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outVertical)">
                                      <p:cBhvr>
                                        <p:cTn id="10" dur="500"/>
                                        <p:tgtEl>
                                          <p:spTgt spid="7"/>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out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C75C55-FE7A-B447-8135-B367EDD45BF3}"/>
              </a:ext>
            </a:extLst>
          </p:cNvPr>
          <p:cNvPicPr>
            <a:picLocks noChangeAspect="1"/>
          </p:cNvPicPr>
          <p:nvPr/>
        </p:nvPicPr>
        <p:blipFill rotWithShape="1">
          <a:blip r:embed="rId5"/>
          <a:srcRect l="5455" t="11376" b="20368"/>
          <a:stretch/>
        </p:blipFill>
        <p:spPr>
          <a:xfrm>
            <a:off x="0" y="0"/>
            <a:ext cx="9144000" cy="5143500"/>
          </a:xfrm>
          <a:prstGeom prst="rect">
            <a:avLst/>
          </a:prstGeom>
        </p:spPr>
      </p:pic>
      <p:sp>
        <p:nvSpPr>
          <p:cNvPr id="6" name="Rounded Rectangle 5">
            <a:extLst>
              <a:ext uri="{FF2B5EF4-FFF2-40B4-BE49-F238E27FC236}">
                <a16:creationId xmlns:a16="http://schemas.microsoft.com/office/drawing/2014/main" id="{8E9AD514-3782-BB4B-8ED8-FC834B6FC346}"/>
              </a:ext>
            </a:extLst>
          </p:cNvPr>
          <p:cNvSpPr/>
          <p:nvPr/>
        </p:nvSpPr>
        <p:spPr>
          <a:xfrm>
            <a:off x="585788" y="620055"/>
            <a:ext cx="7972425" cy="1317419"/>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black"/>
                </a:solidFill>
              </a:rPr>
              <a:t>Vì sao châu </a:t>
            </a:r>
            <a:r>
              <a:rPr lang="en-US" sz="4050" b="1" kern="1200" dirty="0">
                <a:solidFill>
                  <a:prstClr val="black"/>
                </a:solidFill>
              </a:rPr>
              <a:t>N</a:t>
            </a:r>
            <a:r>
              <a:rPr lang="en-VN" sz="4050" b="1" kern="1200" dirty="0">
                <a:solidFill>
                  <a:prstClr val="black"/>
                </a:solidFill>
              </a:rPr>
              <a:t>am </a:t>
            </a:r>
            <a:r>
              <a:rPr lang="en-US" sz="4050" b="1" kern="1200" dirty="0">
                <a:solidFill>
                  <a:prstClr val="black"/>
                </a:solidFill>
              </a:rPr>
              <a:t>C</a:t>
            </a:r>
            <a:r>
              <a:rPr lang="en-VN" sz="4050" b="1" kern="1200" dirty="0">
                <a:solidFill>
                  <a:prstClr val="black"/>
                </a:solidFill>
              </a:rPr>
              <a:t>ực lại lạnh nhất thế giới ?</a:t>
            </a:r>
            <a:endParaRPr lang="en-VN" sz="4050" b="1" kern="1200" dirty="0">
              <a:solidFill>
                <a:prstClr val="black"/>
              </a:solidFill>
              <a:latin typeface="Arial" panose="020B0604020202020204"/>
            </a:endParaRPr>
          </a:p>
        </p:txBody>
      </p:sp>
      <p:sp>
        <p:nvSpPr>
          <p:cNvPr id="7" name="Rounded Rectangle 6">
            <a:extLst>
              <a:ext uri="{FF2B5EF4-FFF2-40B4-BE49-F238E27FC236}">
                <a16:creationId xmlns:a16="http://schemas.microsoft.com/office/drawing/2014/main" id="{4F5612BA-7F30-B242-AADB-8D50D1174414}"/>
              </a:ext>
            </a:extLst>
          </p:cNvPr>
          <p:cNvSpPr/>
          <p:nvPr/>
        </p:nvSpPr>
        <p:spPr>
          <a:xfrm>
            <a:off x="1555008" y="2209303"/>
            <a:ext cx="5946589" cy="1870991"/>
          </a:xfrm>
          <a:prstGeom prst="roundRect">
            <a:avLst/>
          </a:prstGeom>
          <a:solidFill>
            <a:schemeClr val="bg2">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000" b="1" kern="1200" dirty="0">
                <a:solidFill>
                  <a:srgbClr val="FF0000"/>
                </a:solidFill>
                <a:latin typeface="Arial" panose="020B0604020202020204"/>
              </a:rPr>
              <a:t>Vì địa hình châu Nam Cực là cao nguyên cao được bao phủ bới lớp băng dày.</a:t>
            </a:r>
            <a:endParaRPr lang="en-VN" sz="3000" b="1" kern="1200" dirty="0">
              <a:solidFill>
                <a:srgbClr val="FF0000"/>
              </a:solidFill>
              <a:latin typeface="Arial" panose="020B0604020202020204"/>
            </a:endParaRPr>
          </a:p>
        </p:txBody>
      </p:sp>
      <p:pic>
        <p:nvPicPr>
          <p:cNvPr id="11" name="Picture 10">
            <a:extLst>
              <a:ext uri="{FF2B5EF4-FFF2-40B4-BE49-F238E27FC236}">
                <a16:creationId xmlns:a16="http://schemas.microsoft.com/office/drawing/2014/main" id="{CFED5A49-907D-3B4F-9297-EE075483D1CD}"/>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4700" r="92800">
                        <a14:foregroundMark x1="4700" y1="30513" x2="4700" y2="30513"/>
                        <a14:foregroundMark x1="4700" y1="30513" x2="4700" y2="30513"/>
                        <a14:foregroundMark x1="29600" y1="38333" x2="29600" y2="38333"/>
                        <a14:foregroundMark x1="29600" y1="38333" x2="29600" y2="38333"/>
                        <a14:foregroundMark x1="9000" y1="27436" x2="9000" y2="27436"/>
                        <a14:foregroundMark x1="9000" y1="27436" x2="9000" y2="27436"/>
                        <a14:foregroundMark x1="5100" y1="29487" x2="10300" y2="28077"/>
                        <a14:foregroundMark x1="51200" y1="34231" x2="49600" y2="67308"/>
                        <a14:foregroundMark x1="38700" y1="47564" x2="36700" y2="55256"/>
                        <a14:foregroundMark x1="36700" y1="55256" x2="36500" y2="58205"/>
                        <a14:foregroundMark x1="55200" y1="42436" x2="55200" y2="42436"/>
                        <a14:foregroundMark x1="55200" y1="42436" x2="55200" y2="42436"/>
                        <a14:foregroundMark x1="55900" y1="41410" x2="57800" y2="43077"/>
                        <a14:foregroundMark x1="61100" y1="48974" x2="63900" y2="55769"/>
                        <a14:foregroundMark x1="63900" y1="55769" x2="63700" y2="58718"/>
                        <a14:foregroundMark x1="64000" y1="55769" x2="64000" y2="55769"/>
                        <a14:foregroundMark x1="64000" y1="55769" x2="64000" y2="55769"/>
                        <a14:foregroundMark x1="64300" y1="56026" x2="64300" y2="56026"/>
                        <a14:foregroundMark x1="64300" y1="56026" x2="64300" y2="56026"/>
                        <a14:foregroundMark x1="64200" y1="58846" x2="64200" y2="58846"/>
                        <a14:foregroundMark x1="64200" y1="58846" x2="64200" y2="58846"/>
                        <a14:foregroundMark x1="82300" y1="22821" x2="82600" y2="69744"/>
                        <a14:foregroundMark x1="82600" y1="69744" x2="82100" y2="72821"/>
                        <a14:foregroundMark x1="84000" y1="44103" x2="83900" y2="68974"/>
                        <a14:foregroundMark x1="73900" y1="35897" x2="72700" y2="51026"/>
                        <a14:foregroundMark x1="72500" y1="44103" x2="71900" y2="51026"/>
                        <a14:foregroundMark x1="46300" y1="57692" x2="48200" y2="67179"/>
                        <a14:foregroundMark x1="48200" y1="67179" x2="53600" y2="67692"/>
                        <a14:foregroundMark x1="53600" y1="67692" x2="57400" y2="60385"/>
                        <a14:foregroundMark x1="57400" y1="60385" x2="57100" y2="60128"/>
                        <a14:foregroundMark x1="87100" y1="29359" x2="87100" y2="29359"/>
                        <a14:foregroundMark x1="87100" y1="29359" x2="87100" y2="29359"/>
                        <a14:foregroundMark x1="92800" y1="50897" x2="92800" y2="50897"/>
                        <a14:foregroundMark x1="92800" y1="50897" x2="92800" y2="50897"/>
                      </a14:backgroundRemoval>
                    </a14:imgEffect>
                  </a14:imgLayer>
                </a14:imgProps>
              </a:ext>
            </a:extLst>
          </a:blip>
          <a:srcRect r="63981"/>
          <a:stretch/>
        </p:blipFill>
        <p:spPr>
          <a:xfrm>
            <a:off x="489380" y="3170978"/>
            <a:ext cx="1065628" cy="2307647"/>
          </a:xfrm>
          <a:prstGeom prst="rect">
            <a:avLst/>
          </a:prstGeom>
        </p:spPr>
      </p:pic>
      <p:pic>
        <p:nvPicPr>
          <p:cNvPr id="8" name="Picture 7">
            <a:extLst>
              <a:ext uri="{FF2B5EF4-FFF2-40B4-BE49-F238E27FC236}">
                <a16:creationId xmlns:a16="http://schemas.microsoft.com/office/drawing/2014/main" id="{42E8AD76-05BE-5D4A-9210-E0E1FE81E06F}"/>
              </a:ext>
            </a:extLst>
          </p:cNvPr>
          <p:cNvPicPr>
            <a:picLocks noChangeAspect="1"/>
          </p:cNvPicPr>
          <p:nvPr/>
        </p:nvPicPr>
        <p:blipFill>
          <a:blip r:embed="rId8"/>
          <a:stretch>
            <a:fillRect/>
          </a:stretch>
        </p:blipFill>
        <p:spPr>
          <a:xfrm>
            <a:off x="95250" y="31174"/>
            <a:ext cx="862367" cy="488328"/>
          </a:xfrm>
          <a:prstGeom prst="rect">
            <a:avLst/>
          </a:prstGeom>
        </p:spPr>
      </p:pic>
    </p:spTree>
    <p:extLst>
      <p:ext uri="{BB962C8B-B14F-4D97-AF65-F5344CB8AC3E}">
        <p14:creationId xmlns:p14="http://schemas.microsoft.com/office/powerpoint/2010/main" val="296572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yeah.wav"/>
                                        </p:tgtEl>
                                      </p:cMediaNode>
                                    </p:audio>
                                  </p:sub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fltVal val="0"/>
                                          </p:val>
                                        </p:tav>
                                        <p:tav tm="100000">
                                          <p:val>
                                            <p:strVal val="#ppt_h"/>
                                          </p:val>
                                        </p:tav>
                                      </p:tavLst>
                                    </p:anim>
                                    <p:animEffect transition="in" filter="fade">
                                      <p:cBhvr>
                                        <p:cTn id="23"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4" name="349201__hotlavaman__magic-mall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53B41E-F722-DA4A-9E27-CD98A2734BEE}"/>
              </a:ext>
            </a:extLst>
          </p:cNvPr>
          <p:cNvPicPr>
            <a:picLocks noChangeAspect="1"/>
          </p:cNvPicPr>
          <p:nvPr/>
        </p:nvPicPr>
        <p:blipFill>
          <a:blip r:embed="rId5"/>
          <a:stretch>
            <a:fillRect/>
          </a:stretch>
        </p:blipFill>
        <p:spPr>
          <a:xfrm>
            <a:off x="0" y="0"/>
            <a:ext cx="9144000" cy="5143500"/>
          </a:xfrm>
          <a:prstGeom prst="rect">
            <a:avLst/>
          </a:prstGeom>
        </p:spPr>
      </p:pic>
      <p:pic>
        <p:nvPicPr>
          <p:cNvPr id="3074" name="Picture 2">
            <a:extLst>
              <a:ext uri="{FF2B5EF4-FFF2-40B4-BE49-F238E27FC236}">
                <a16:creationId xmlns:a16="http://schemas.microsoft.com/office/drawing/2014/main" id="{5EDFF8A0-682F-B840-BC86-4D32F69890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552" y="2763728"/>
            <a:ext cx="3125863" cy="19048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4BB8CF55-AAE5-7E48-A0C0-A08F23F5320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50000" y1="62778" x2="50000" y2="62778"/>
                      </a14:backgroundRemoval>
                    </a14:imgEffect>
                  </a14:imgLayer>
                </a14:imgProps>
              </a:ext>
            </a:extLst>
          </a:blip>
          <a:srcRect l="19797" t="23180" r="16762" b="25333"/>
          <a:stretch/>
        </p:blipFill>
        <p:spPr>
          <a:xfrm>
            <a:off x="662171" y="2543626"/>
            <a:ext cx="2451113" cy="2148410"/>
          </a:xfrm>
          <a:prstGeom prst="rect">
            <a:avLst/>
          </a:prstGeom>
        </p:spPr>
      </p:pic>
      <p:sp>
        <p:nvSpPr>
          <p:cNvPr id="19" name="Rounded Rectangle 18">
            <a:extLst>
              <a:ext uri="{FF2B5EF4-FFF2-40B4-BE49-F238E27FC236}">
                <a16:creationId xmlns:a16="http://schemas.microsoft.com/office/drawing/2014/main" id="{0314DEAF-FA23-4A44-88A9-3373983E5CBB}"/>
              </a:ext>
            </a:extLst>
          </p:cNvPr>
          <p:cNvSpPr/>
          <p:nvPr/>
        </p:nvSpPr>
        <p:spPr>
          <a:xfrm>
            <a:off x="104976" y="827460"/>
            <a:ext cx="9057880" cy="8887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VN" sz="4050" b="1" kern="1200" dirty="0">
                <a:solidFill>
                  <a:prstClr val="white"/>
                </a:solidFill>
                <a:effectLst>
                  <a:glow rad="294159">
                    <a:srgbClr val="FFC000">
                      <a:alpha val="40000"/>
                    </a:srgbClr>
                  </a:glow>
                </a:effectLst>
                <a:latin typeface="Arial" panose="020B0604020202020204"/>
              </a:rPr>
              <a:t>Chúc mừng bạn đã vượt qua </a:t>
            </a:r>
          </a:p>
          <a:p>
            <a:pPr algn="ctr" defTabSz="685800">
              <a:buClrTx/>
            </a:pPr>
            <a:r>
              <a:rPr lang="en-VN" sz="4050" b="1" kern="1200" dirty="0">
                <a:solidFill>
                  <a:prstClr val="white"/>
                </a:solidFill>
                <a:effectLst>
                  <a:glow rad="294159">
                    <a:srgbClr val="FFC000">
                      <a:alpha val="40000"/>
                    </a:srgbClr>
                  </a:glow>
                </a:effectLst>
                <a:latin typeface="Arial" panose="020B0604020202020204"/>
              </a:rPr>
              <a:t>tất cả các thử thách!</a:t>
            </a:r>
          </a:p>
        </p:txBody>
      </p:sp>
      <p:pic>
        <p:nvPicPr>
          <p:cNvPr id="23" name="Picture 22">
            <a:extLst>
              <a:ext uri="{FF2B5EF4-FFF2-40B4-BE49-F238E27FC236}">
                <a16:creationId xmlns:a16="http://schemas.microsoft.com/office/drawing/2014/main" id="{3CD86232-8633-3B4C-937D-EDC30C0BD64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7000" y1="36004" x2="27000" y2="36004"/>
                        <a14:foregroundMark x1="27000" y1="36004" x2="27000" y2="36004"/>
                        <a14:foregroundMark x1="25800" y1="37355" x2="25800" y2="37355"/>
                        <a14:foregroundMark x1="25600" y1="37355" x2="25600" y2="37355"/>
                        <a14:foregroundMark x1="24800" y1="37355" x2="24800" y2="37355"/>
                        <a14:foregroundMark x1="24800" y1="37355" x2="24800" y2="37355"/>
                        <a14:foregroundMark x1="27300" y1="34749" x2="24300" y2="38610"/>
                        <a14:backgroundMark x1="20000" y1="41023" x2="20000" y2="41023"/>
                        <a14:backgroundMark x1="20000" y1="41023" x2="20000" y2="41023"/>
                        <a14:backgroundMark x1="22706" y1="37620" x2="21000" y2="38417"/>
                        <a14:backgroundMark x1="25145" y1="34795" x2="17300" y2="39961"/>
                        <a14:backgroundMark x1="23615" y1="38185" x2="23300" y2="38610"/>
                        <a14:backgroundMark x1="26200" y1="32819" x2="23500" y2="33977"/>
                        <a14:backgroundMark x1="28300" y1="33205" x2="27190" y2="34681"/>
                      </a14:backgroundRemoval>
                    </a14:imgEffect>
                  </a14:imgLayer>
                </a14:imgProps>
              </a:ext>
            </a:extLst>
          </a:blip>
          <a:stretch>
            <a:fillRect/>
          </a:stretch>
        </p:blipFill>
        <p:spPr>
          <a:xfrm>
            <a:off x="3467330" y="2778981"/>
            <a:ext cx="2333172" cy="2417166"/>
          </a:xfrm>
          <a:prstGeom prst="rect">
            <a:avLst/>
          </a:prstGeom>
        </p:spPr>
      </p:pic>
      <p:pic>
        <p:nvPicPr>
          <p:cNvPr id="18" name="Picture 17">
            <a:extLst>
              <a:ext uri="{FF2B5EF4-FFF2-40B4-BE49-F238E27FC236}">
                <a16:creationId xmlns:a16="http://schemas.microsoft.com/office/drawing/2014/main" id="{D3025198-0695-8F4D-805F-7622D1A8340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874" b="90418" l="2700" r="98400">
                        <a14:foregroundMark x1="7500" y1="27727" x2="7500" y2="27727"/>
                        <a14:foregroundMark x1="7300" y1="27727" x2="7300" y2="27727"/>
                        <a14:foregroundMark x1="2800" y1="34047" x2="2800" y2="34047"/>
                        <a14:foregroundMark x1="2800" y1="34047" x2="2800" y2="34047"/>
                        <a14:foregroundMark x1="22200" y1="87156" x2="22200" y2="87156"/>
                        <a14:foregroundMark x1="22200" y1="87156" x2="22200" y2="87156"/>
                        <a14:foregroundMark x1="63600" y1="31397" x2="63600" y2="31397"/>
                        <a14:foregroundMark x1="63600" y1="31397" x2="63600" y2="31397"/>
                        <a14:foregroundMark x1="49500" y1="31397" x2="49500" y2="31397"/>
                        <a14:foregroundMark x1="49500" y1="31397" x2="49500" y2="31397"/>
                        <a14:foregroundMark x1="25800" y1="20897" x2="68400" y2="12640"/>
                        <a14:foregroundMark x1="68400" y1="12640" x2="71100" y2="11723"/>
                        <a14:foregroundMark x1="16900" y1="25892" x2="16900" y2="25892"/>
                        <a14:foregroundMark x1="16900" y1="25892" x2="16900" y2="25892"/>
                        <a14:foregroundMark x1="13500" y1="21713" x2="22400" y2="40571"/>
                        <a14:foregroundMark x1="11100" y1="19878" x2="11100" y2="19878"/>
                        <a14:foregroundMark x1="11100" y1="19878" x2="11100" y2="19878"/>
                        <a14:foregroundMark x1="10300" y1="21101" x2="10300" y2="21101"/>
                        <a14:foregroundMark x1="10300" y1="21101" x2="10300" y2="21101"/>
                        <a14:foregroundMark x1="9500" y1="21305" x2="11700" y2="20489"/>
                        <a14:foregroundMark x1="72900" y1="3874" x2="79200" y2="18960"/>
                        <a14:foregroundMark x1="79200" y1="18960" x2="86600" y2="30989"/>
                        <a14:foregroundMark x1="94400" y1="43527" x2="94400" y2="43527"/>
                        <a14:foregroundMark x1="94400" y1="43527" x2="94400" y2="43527"/>
                        <a14:foregroundMark x1="98400" y1="43119" x2="98400" y2="43119"/>
                        <a14:foregroundMark x1="98200" y1="43119" x2="98200" y2="43119"/>
                        <a14:foregroundMark x1="21000" y1="90418" x2="21000" y2="90418"/>
                        <a14:foregroundMark x1="21000" y1="90418" x2="21000" y2="90418"/>
                      </a14:backgroundRemoval>
                    </a14:imgEffect>
                  </a14:imgLayer>
                </a14:imgProps>
              </a:ext>
            </a:extLst>
          </a:blip>
          <a:stretch>
            <a:fillRect/>
          </a:stretch>
        </p:blipFill>
        <p:spPr>
          <a:xfrm>
            <a:off x="3613395" y="2625315"/>
            <a:ext cx="2333172" cy="2288842"/>
          </a:xfrm>
          <a:prstGeom prst="rect">
            <a:avLst/>
          </a:prstGeom>
        </p:spPr>
      </p:pic>
      <p:pic>
        <p:nvPicPr>
          <p:cNvPr id="3076" name="Picture 4" descr="Ghost, spooky, halloween icon - Free download on Iconfinder">
            <a:extLst>
              <a:ext uri="{FF2B5EF4-FFF2-40B4-BE49-F238E27FC236}">
                <a16:creationId xmlns:a16="http://schemas.microsoft.com/office/drawing/2014/main" id="{7325BC97-F95A-C14C-8F51-A5F0C791A32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284413" y="2347729"/>
            <a:ext cx="2641502" cy="26415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9996510-E154-EC45-ACEE-71FEE306415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backgroundMark x1="51000" y1="79630" x2="51000" y2="79630"/>
                        <a14:backgroundMark x1="51000" y1="79630" x2="51000" y2="79630"/>
                      </a14:backgroundRemoval>
                    </a14:imgEffect>
                  </a14:imgLayer>
                </a14:imgProps>
              </a:ext>
            </a:extLst>
          </a:blip>
          <a:stretch>
            <a:fillRect/>
          </a:stretch>
        </p:blipFill>
        <p:spPr>
          <a:xfrm>
            <a:off x="6092632" y="2353461"/>
            <a:ext cx="2641502" cy="2852822"/>
          </a:xfrm>
          <a:prstGeom prst="rect">
            <a:avLst/>
          </a:prstGeom>
        </p:spPr>
      </p:pic>
    </p:spTree>
    <p:extLst>
      <p:ext uri="{BB962C8B-B14F-4D97-AF65-F5344CB8AC3E}">
        <p14:creationId xmlns:p14="http://schemas.microsoft.com/office/powerpoint/2010/main" val="294431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9"/>
                    </p:tgtEl>
                  </p:cond>
                </p:stCondLst>
                <p:endSync evt="end" delay="0">
                  <p:rtn val="all"/>
                </p:endSync>
                <p:childTnLst>
                  <p:par>
                    <p:cTn id="26" fill="hold">
                      <p:stCondLst>
                        <p:cond delay="0"/>
                      </p:stCondLst>
                      <p:childTnLst>
                        <p:par>
                          <p:cTn id="27" fill="hold">
                            <p:stCondLst>
                              <p:cond delay="0"/>
                            </p:stCondLst>
                            <p:childTnLst>
                              <p:par>
                                <p:cTn id="28" presetID="23" presetClass="exit" presetSubtype="32" fill="hold" nodeType="clickEffect">
                                  <p:stCondLst>
                                    <p:cond delay="0"/>
                                  </p:stCondLst>
                                  <p:childTnLst>
                                    <p:anim calcmode="lin" valueType="num">
                                      <p:cBhvr>
                                        <p:cTn id="29" dur="500"/>
                                        <p:tgtEl>
                                          <p:spTgt spid="9"/>
                                        </p:tgtEl>
                                        <p:attrNameLst>
                                          <p:attrName>ppt_w</p:attrName>
                                        </p:attrNameLst>
                                      </p:cBhvr>
                                      <p:tavLst>
                                        <p:tav tm="0">
                                          <p:val>
                                            <p:strVal val="ppt_w"/>
                                          </p:val>
                                        </p:tav>
                                        <p:tav tm="100000">
                                          <p:val>
                                            <p:fltVal val="0"/>
                                          </p:val>
                                        </p:tav>
                                      </p:tavLst>
                                    </p:anim>
                                    <p:anim calcmode="lin" valueType="num">
                                      <p:cBhvr>
                                        <p:cTn id="30" dur="500"/>
                                        <p:tgtEl>
                                          <p:spTgt spid="9"/>
                                        </p:tgtEl>
                                        <p:attrNameLst>
                                          <p:attrName>ppt_h</p:attrName>
                                        </p:attrNameLst>
                                      </p:cBhvr>
                                      <p:tavLst>
                                        <p:tav tm="0">
                                          <p:val>
                                            <p:strVal val="ppt_h"/>
                                          </p:val>
                                        </p:tav>
                                        <p:tav tm="100000">
                                          <p:val>
                                            <p:fltVal val="0"/>
                                          </p:val>
                                        </p:tav>
                                      </p:tavLst>
                                    </p:anim>
                                    <p:set>
                                      <p:cBhvr>
                                        <p:cTn id="31" dur="1" fill="hold">
                                          <p:stCondLst>
                                            <p:cond delay="499"/>
                                          </p:stCondLst>
                                        </p:cTn>
                                        <p:tgtEl>
                                          <p:spTgt spid="9"/>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3074"/>
                                        </p:tgtEl>
                                        <p:attrNameLst>
                                          <p:attrName>style.visibility</p:attrName>
                                        </p:attrNameLst>
                                      </p:cBhvr>
                                      <p:to>
                                        <p:strVal val="visible"/>
                                      </p:to>
                                    </p:set>
                                    <p:anim calcmode="lin" valueType="num">
                                      <p:cBhvr>
                                        <p:cTn id="34" dur="500" fill="hold"/>
                                        <p:tgtEl>
                                          <p:spTgt spid="3074"/>
                                        </p:tgtEl>
                                        <p:attrNameLst>
                                          <p:attrName>ppt_w</p:attrName>
                                        </p:attrNameLst>
                                      </p:cBhvr>
                                      <p:tavLst>
                                        <p:tav tm="0">
                                          <p:val>
                                            <p:fltVal val="0"/>
                                          </p:val>
                                        </p:tav>
                                        <p:tav tm="100000">
                                          <p:val>
                                            <p:strVal val="#ppt_w"/>
                                          </p:val>
                                        </p:tav>
                                      </p:tavLst>
                                    </p:anim>
                                    <p:anim calcmode="lin" valueType="num">
                                      <p:cBhvr>
                                        <p:cTn id="35" dur="500" fill="hold"/>
                                        <p:tgtEl>
                                          <p:spTgt spid="3074"/>
                                        </p:tgtEl>
                                        <p:attrNameLst>
                                          <p:attrName>ppt_h</p:attrName>
                                        </p:attrNameLst>
                                      </p:cBhvr>
                                      <p:tavLst>
                                        <p:tav tm="0">
                                          <p:val>
                                            <p:fltVal val="0"/>
                                          </p:val>
                                        </p:tav>
                                        <p:tav tm="100000">
                                          <p:val>
                                            <p:strVal val="#ppt_h"/>
                                          </p:val>
                                        </p:tav>
                                      </p:tavLst>
                                    </p:anim>
                                    <p:animEffect transition="in" filter="fade">
                                      <p:cBhvr>
                                        <p:cTn id="36" dur="500"/>
                                        <p:tgtEl>
                                          <p:spTgt spid="3074"/>
                                        </p:tgtEl>
                                      </p:cBhvr>
                                    </p:animEffect>
                                  </p:childTnLst>
                                  <p:subTnLst>
                                    <p:audio>
                                      <p:cMediaNode>
                                        <p:cTn display="0" masterRel="sameClick">
                                          <p:stCondLst>
                                            <p:cond evt="begin" delay="0">
                                              <p:tn val="32"/>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8"/>
                    </p:tgtEl>
                  </p:cond>
                </p:stCondLst>
                <p:endSync evt="end" delay="0">
                  <p:rtn val="all"/>
                </p:endSync>
                <p:childTnLst>
                  <p:par>
                    <p:cTn id="38" fill="hold">
                      <p:stCondLst>
                        <p:cond delay="0"/>
                      </p:stCondLst>
                      <p:childTnLst>
                        <p:par>
                          <p:cTn id="39" fill="hold">
                            <p:stCondLst>
                              <p:cond delay="0"/>
                            </p:stCondLst>
                            <p:childTnLst>
                              <p:par>
                                <p:cTn id="40" presetID="23" presetClass="exit" presetSubtype="32" fill="hold" nodeType="clickEffect">
                                  <p:stCondLst>
                                    <p:cond delay="0"/>
                                  </p:stCondLst>
                                  <p:childTnLst>
                                    <p:anim calcmode="lin" valueType="num">
                                      <p:cBhvr>
                                        <p:cTn id="41" dur="500"/>
                                        <p:tgtEl>
                                          <p:spTgt spid="18"/>
                                        </p:tgtEl>
                                        <p:attrNameLst>
                                          <p:attrName>ppt_w</p:attrName>
                                        </p:attrNameLst>
                                      </p:cBhvr>
                                      <p:tavLst>
                                        <p:tav tm="0">
                                          <p:val>
                                            <p:strVal val="ppt_w"/>
                                          </p:val>
                                        </p:tav>
                                        <p:tav tm="100000">
                                          <p:val>
                                            <p:fltVal val="0"/>
                                          </p:val>
                                        </p:tav>
                                      </p:tavLst>
                                    </p:anim>
                                    <p:anim calcmode="lin" valueType="num">
                                      <p:cBhvr>
                                        <p:cTn id="42" dur="500"/>
                                        <p:tgtEl>
                                          <p:spTgt spid="18"/>
                                        </p:tgtEl>
                                        <p:attrNameLst>
                                          <p:attrName>ppt_h</p:attrName>
                                        </p:attrNameLst>
                                      </p:cBhvr>
                                      <p:tavLst>
                                        <p:tav tm="0">
                                          <p:val>
                                            <p:strVal val="ppt_h"/>
                                          </p:val>
                                        </p:tav>
                                        <p:tav tm="100000">
                                          <p:val>
                                            <p:fltVal val="0"/>
                                          </p:val>
                                        </p:tav>
                                      </p:tavLst>
                                    </p:anim>
                                    <p:set>
                                      <p:cBhvr>
                                        <p:cTn id="43" dur="1" fill="hold">
                                          <p:stCondLst>
                                            <p:cond delay="499"/>
                                          </p:stCondLst>
                                        </p:cTn>
                                        <p:tgtEl>
                                          <p:spTgt spid="18"/>
                                        </p:tgtEl>
                                        <p:attrNameLst>
                                          <p:attrName>style.visibility</p:attrName>
                                        </p:attrNameLst>
                                      </p:cBhvr>
                                      <p:to>
                                        <p:strVal val="hidden"/>
                                      </p:to>
                                    </p:set>
                                  </p:childTnLst>
                                </p:cTn>
                              </p:par>
                              <p:par>
                                <p:cTn id="44" presetID="53" presetClass="entr" presetSubtype="16"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p:cTn id="46" dur="500" fill="hold"/>
                                        <p:tgtEl>
                                          <p:spTgt spid="23"/>
                                        </p:tgtEl>
                                        <p:attrNameLst>
                                          <p:attrName>ppt_w</p:attrName>
                                        </p:attrNameLst>
                                      </p:cBhvr>
                                      <p:tavLst>
                                        <p:tav tm="0">
                                          <p:val>
                                            <p:fltVal val="0"/>
                                          </p:val>
                                        </p:tav>
                                        <p:tav tm="100000">
                                          <p:val>
                                            <p:strVal val="#ppt_w"/>
                                          </p:val>
                                        </p:tav>
                                      </p:tavLst>
                                    </p:anim>
                                    <p:anim calcmode="lin" valueType="num">
                                      <p:cBhvr>
                                        <p:cTn id="47" dur="500" fill="hold"/>
                                        <p:tgtEl>
                                          <p:spTgt spid="23"/>
                                        </p:tgtEl>
                                        <p:attrNameLst>
                                          <p:attrName>ppt_h</p:attrName>
                                        </p:attrNameLst>
                                      </p:cBhvr>
                                      <p:tavLst>
                                        <p:tav tm="0">
                                          <p:val>
                                            <p:fltVal val="0"/>
                                          </p:val>
                                        </p:tav>
                                        <p:tav tm="100000">
                                          <p:val>
                                            <p:strVal val="#ppt_h"/>
                                          </p:val>
                                        </p:tav>
                                      </p:tavLst>
                                    </p:anim>
                                    <p:animEffect transition="in" filter="fade">
                                      <p:cBhvr>
                                        <p:cTn id="48" dur="500"/>
                                        <p:tgtEl>
                                          <p:spTgt spid="23"/>
                                        </p:tgtEl>
                                      </p:cBhvr>
                                    </p:animEffect>
                                  </p:childTnLst>
                                  <p:subTnLst>
                                    <p:audio>
                                      <p:cMediaNode>
                                        <p:cTn display="0" masterRel="sameClick">
                                          <p:stCondLst>
                                            <p:cond evt="begin" delay="0">
                                              <p:tn val="44"/>
                                            </p:cond>
                                          </p:stCondLst>
                                          <p:endCondLst>
                                            <p:cond evt="onStopAudio" delay="0">
                                              <p:tgtEl>
                                                <p:sldTgt/>
                                              </p:tgtEl>
                                            </p:cond>
                                          </p:endCondLst>
                                        </p:cTn>
                                        <p:tgtEl>
                                          <p:sndTgt r:embed="rId3" name="349201__hotlavaman__magic-mallet.wav"/>
                                        </p:tgtEl>
                                      </p:cMediaNode>
                                    </p:audio>
                                  </p:sub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21"/>
                    </p:tgtEl>
                  </p:cond>
                </p:stCondLst>
                <p:endSync evt="end" delay="0">
                  <p:rtn val="all"/>
                </p:endSync>
                <p:childTnLst>
                  <p:par>
                    <p:cTn id="50" fill="hold">
                      <p:stCondLst>
                        <p:cond delay="0"/>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21"/>
                                        </p:tgtEl>
                                        <p:attrNameLst>
                                          <p:attrName>ppt_w</p:attrName>
                                        </p:attrNameLst>
                                      </p:cBhvr>
                                      <p:tavLst>
                                        <p:tav tm="0">
                                          <p:val>
                                            <p:strVal val="ppt_w"/>
                                          </p:val>
                                        </p:tav>
                                        <p:tav tm="100000">
                                          <p:val>
                                            <p:fltVal val="0"/>
                                          </p:val>
                                        </p:tav>
                                      </p:tavLst>
                                    </p:anim>
                                    <p:anim calcmode="lin" valueType="num">
                                      <p:cBhvr>
                                        <p:cTn id="54" dur="500"/>
                                        <p:tgtEl>
                                          <p:spTgt spid="21"/>
                                        </p:tgtEl>
                                        <p:attrNameLst>
                                          <p:attrName>ppt_h</p:attrName>
                                        </p:attrNameLst>
                                      </p:cBhvr>
                                      <p:tavLst>
                                        <p:tav tm="0">
                                          <p:val>
                                            <p:strVal val="ppt_h"/>
                                          </p:val>
                                        </p:tav>
                                        <p:tav tm="100000">
                                          <p:val>
                                            <p:fltVal val="0"/>
                                          </p:val>
                                        </p:tav>
                                      </p:tavLst>
                                    </p:anim>
                                    <p:animEffect transition="out" filter="fade">
                                      <p:cBhvr>
                                        <p:cTn id="55" dur="500"/>
                                        <p:tgtEl>
                                          <p:spTgt spid="21"/>
                                        </p:tgtEl>
                                      </p:cBhvr>
                                    </p:animEffect>
                                    <p:set>
                                      <p:cBhvr>
                                        <p:cTn id="56" dur="1" fill="hold">
                                          <p:stCondLst>
                                            <p:cond delay="499"/>
                                          </p:stCondLst>
                                        </p:cTn>
                                        <p:tgtEl>
                                          <p:spTgt spid="21"/>
                                        </p:tgtEl>
                                        <p:attrNameLst>
                                          <p:attrName>style.visibility</p:attrName>
                                        </p:attrNameLst>
                                      </p:cBhvr>
                                      <p:to>
                                        <p:strVal val="hidden"/>
                                      </p:to>
                                    </p:set>
                                  </p:childTnLst>
                                </p:cTn>
                              </p:par>
                              <p:par>
                                <p:cTn id="57" presetID="53" presetClass="entr" presetSubtype="16" fill="hold" nodeType="withEffect">
                                  <p:stCondLst>
                                    <p:cond delay="0"/>
                                  </p:stCondLst>
                                  <p:childTnLst>
                                    <p:set>
                                      <p:cBhvr>
                                        <p:cTn id="58" dur="1" fill="hold">
                                          <p:stCondLst>
                                            <p:cond delay="0"/>
                                          </p:stCondLst>
                                        </p:cTn>
                                        <p:tgtEl>
                                          <p:spTgt spid="3076"/>
                                        </p:tgtEl>
                                        <p:attrNameLst>
                                          <p:attrName>style.visibility</p:attrName>
                                        </p:attrNameLst>
                                      </p:cBhvr>
                                      <p:to>
                                        <p:strVal val="visible"/>
                                      </p:to>
                                    </p:set>
                                    <p:anim calcmode="lin" valueType="num">
                                      <p:cBhvr>
                                        <p:cTn id="59" dur="500" fill="hold"/>
                                        <p:tgtEl>
                                          <p:spTgt spid="3076"/>
                                        </p:tgtEl>
                                        <p:attrNameLst>
                                          <p:attrName>ppt_w</p:attrName>
                                        </p:attrNameLst>
                                      </p:cBhvr>
                                      <p:tavLst>
                                        <p:tav tm="0">
                                          <p:val>
                                            <p:fltVal val="0"/>
                                          </p:val>
                                        </p:tav>
                                        <p:tav tm="100000">
                                          <p:val>
                                            <p:strVal val="#ppt_w"/>
                                          </p:val>
                                        </p:tav>
                                      </p:tavLst>
                                    </p:anim>
                                    <p:anim calcmode="lin" valueType="num">
                                      <p:cBhvr>
                                        <p:cTn id="60" dur="500" fill="hold"/>
                                        <p:tgtEl>
                                          <p:spTgt spid="3076"/>
                                        </p:tgtEl>
                                        <p:attrNameLst>
                                          <p:attrName>ppt_h</p:attrName>
                                        </p:attrNameLst>
                                      </p:cBhvr>
                                      <p:tavLst>
                                        <p:tav tm="0">
                                          <p:val>
                                            <p:fltVal val="0"/>
                                          </p:val>
                                        </p:tav>
                                        <p:tav tm="100000">
                                          <p:val>
                                            <p:strVal val="#ppt_h"/>
                                          </p:val>
                                        </p:tav>
                                      </p:tavLst>
                                    </p:anim>
                                    <p:animEffect transition="in" filter="fade">
                                      <p:cBhvr>
                                        <p:cTn id="61" dur="500"/>
                                        <p:tgtEl>
                                          <p:spTgt spid="3076"/>
                                        </p:tgtEl>
                                      </p:cBhvr>
                                    </p:animEffect>
                                  </p:childTnLst>
                                  <p:subTnLst>
                                    <p:audio>
                                      <p:cMediaNode>
                                        <p:cTn display="0" masterRel="sameClick">
                                          <p:stCondLst>
                                            <p:cond evt="begin" delay="0">
                                              <p:tn val="57"/>
                                            </p:cond>
                                          </p:stCondLst>
                                          <p:endCondLst>
                                            <p:cond evt="onStopAudio" delay="0">
                                              <p:tgtEl>
                                                <p:sldTgt/>
                                              </p:tgtEl>
                                            </p:cond>
                                          </p:endCondLst>
                                        </p:cTn>
                                        <p:tgtEl>
                                          <p:sndTgt r:embed="rId4" name="540686__metrostock99__boo-and-laugh.wav"/>
                                        </p:tgtEl>
                                      </p:cMediaNode>
                                    </p:audio>
                                  </p:subTnLst>
                                </p:cTn>
                              </p:par>
                            </p:childTnLst>
                          </p:cTn>
                        </p:par>
                      </p:childTnLst>
                    </p:cTn>
                  </p:par>
                </p:childTnLst>
              </p:cTn>
              <p:nextCondLst>
                <p:cond evt="onClick" delay="0">
                  <p:tgtEl>
                    <p:spTgt spid="21"/>
                  </p:tgtEl>
                </p:cond>
              </p:nextCondLst>
            </p:seq>
          </p:childTnLst>
        </p:cTn>
      </p:par>
    </p:tnLst>
    <p:bldLst>
      <p:bldP spid="19" grpId="0" animBg="1"/>
    </p:bldLst>
  </p:timing>
</p:sld>
</file>

<file path=ppt/theme/theme1.xml><?xml version="1.0" encoding="utf-8"?>
<a:theme xmlns:a="http://schemas.openxmlformats.org/drawingml/2006/main" name="Castaway in a Desert Island by Slidesgo">
  <a:themeElements>
    <a:clrScheme name="Simple Light">
      <a:dk1>
        <a:srgbClr val="FBE5BB"/>
      </a:dk1>
      <a:lt1>
        <a:srgbClr val="D6F4FF"/>
      </a:lt1>
      <a:dk2>
        <a:srgbClr val="94E9FB"/>
      </a:dk2>
      <a:lt2>
        <a:srgbClr val="00A5CA"/>
      </a:lt2>
      <a:accent1>
        <a:srgbClr val="008DB4"/>
      </a:accent1>
      <a:accent2>
        <a:srgbClr val="005870"/>
      </a:accent2>
      <a:accent3>
        <a:srgbClr val="78A201"/>
      </a:accent3>
      <a:accent4>
        <a:srgbClr val="027024"/>
      </a:accent4>
      <a:accent5>
        <a:srgbClr val="F7A923"/>
      </a:accent5>
      <a:accent6>
        <a:srgbClr val="754C24"/>
      </a:accent6>
      <a:hlink>
        <a:srgbClr val="754C2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136222746B9DD4E9009FC74C2167E69" ma:contentTypeVersion="18" ma:contentTypeDescription="Tạo tài liệu mới." ma:contentTypeScope="" ma:versionID="b0d3dccb1dea67d89db10013b12d936c">
  <xsd:schema xmlns:xsd="http://www.w3.org/2001/XMLSchema" xmlns:xs="http://www.w3.org/2001/XMLSchema" xmlns:p="http://schemas.microsoft.com/office/2006/metadata/properties" xmlns:ns2="aa3bae8b-93bb-44fa-b79c-ae2e3c4b5ffa" xmlns:ns3="04428cd5-0689-4562-8eaa-c57d4739e61c" targetNamespace="http://schemas.microsoft.com/office/2006/metadata/properties" ma:root="true" ma:fieldsID="353ad8bc25002707c97d916ef9b53ee3" ns2:_="" ns3:_="">
    <xsd:import namespace="aa3bae8b-93bb-44fa-b79c-ae2e3c4b5ffa"/>
    <xsd:import namespace="04428cd5-0689-4562-8eaa-c57d4739e61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3bae8b-93bb-44fa-b79c-ae2e3c4b5f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Thẻ Hình ảnh" ma:readOnly="false" ma:fieldId="{5cf76f15-5ced-4ddc-b409-7134ff3c332f}" ma:taxonomyMulti="true" ma:sspId="cf3ea938-e986-4cea-a2f1-1b2aaf1bc39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4428cd5-0689-4562-8eaa-c57d4739e61c" elementFormDefault="qualified">
    <xsd:import namespace="http://schemas.microsoft.com/office/2006/documentManagement/types"/>
    <xsd:import namespace="http://schemas.microsoft.com/office/infopath/2007/PartnerControls"/>
    <xsd:element name="SharedWithUsers" ma:index="14"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Chia sẻ Có Chi tiết" ma:internalName="SharedWithDetails" ma:readOnly="true">
      <xsd:simpleType>
        <xsd:restriction base="dms:Note">
          <xsd:maxLength value="255"/>
        </xsd:restriction>
      </xsd:simpleType>
    </xsd:element>
    <xsd:element name="TaxCatchAll" ma:index="22" nillable="true" ma:displayName="Taxonomy Catch All Column" ma:hidden="true" ma:list="{099e0b4f-fe1d-49af-b5a1-a3d49ef9e7f8}" ma:internalName="TaxCatchAll" ma:showField="CatchAllData" ma:web="04428cd5-0689-4562-8eaa-c57d4739e6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a3bae8b-93bb-44fa-b79c-ae2e3c4b5ffa">
      <Terms xmlns="http://schemas.microsoft.com/office/infopath/2007/PartnerControls"/>
    </lcf76f155ced4ddcb4097134ff3c332f>
    <TaxCatchAll xmlns="04428cd5-0689-4562-8eaa-c57d4739e61c" xsi:nil="true"/>
  </documentManagement>
</p:properties>
</file>

<file path=customXml/itemProps1.xml><?xml version="1.0" encoding="utf-8"?>
<ds:datastoreItem xmlns:ds="http://schemas.openxmlformats.org/officeDocument/2006/customXml" ds:itemID="{10DC1A30-E688-4CD2-98CD-025EBADB72AE}"/>
</file>

<file path=customXml/itemProps2.xml><?xml version="1.0" encoding="utf-8"?>
<ds:datastoreItem xmlns:ds="http://schemas.openxmlformats.org/officeDocument/2006/customXml" ds:itemID="{0FC65539-266A-4423-9A30-8AAB7239195E}"/>
</file>

<file path=customXml/itemProps3.xml><?xml version="1.0" encoding="utf-8"?>
<ds:datastoreItem xmlns:ds="http://schemas.openxmlformats.org/officeDocument/2006/customXml" ds:itemID="{3C8AC719-EAA6-49C7-BAC7-C14F24E1947E}"/>
</file>

<file path=docProps/app.xml><?xml version="1.0" encoding="utf-8"?>
<Properties xmlns="http://schemas.openxmlformats.org/officeDocument/2006/extended-properties" xmlns:vt="http://schemas.openxmlformats.org/officeDocument/2006/docPropsVTypes">
  <TotalTime>2992</TotalTime>
  <Words>900</Words>
  <Application>Microsoft Office PowerPoint</Application>
  <PresentationFormat>On-screen Show (16:9)</PresentationFormat>
  <Paragraphs>97</Paragraphs>
  <Slides>33</Slides>
  <Notes>20</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33</vt:i4>
      </vt:variant>
    </vt:vector>
  </HeadingPairs>
  <TitlesOfParts>
    <vt:vector size="45" baseType="lpstr">
      <vt:lpstr>HL-Comic1unicode Normal</vt:lpstr>
      <vt:lpstr>Public Sans</vt:lpstr>
      <vt:lpstr>Satisfy</vt:lpstr>
      <vt:lpstr>#9Slide05 SVNClementine</vt:lpstr>
      <vt:lpstr>Arial</vt:lpstr>
      <vt:lpstr>Calibri</vt:lpstr>
      <vt:lpstr>Cambria</vt:lpstr>
      <vt:lpstr>Segoe UI Black</vt:lpstr>
      <vt:lpstr>Times New Roman</vt:lpstr>
      <vt:lpstr>Castaway in a Desert Island by Slidesgo</vt:lpstr>
      <vt:lpstr>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thông tin mục 2, quan sát hình 1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KẾT LUẬN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Dặn dò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30</cp:revision>
  <cp:lastPrinted>2022-03-19T07:42:26Z</cp:lastPrinted>
  <dcterms:modified xsi:type="dcterms:W3CDTF">2025-02-15T04:23:29Z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0x010100D136222746B9DD4E9009FC74C2167E69</vt:lpwstr>
  </property>
</Properties>
</file>