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CDBA76A-CD7A-488D-9193-6FE7EE66F45A}"/>
</file>

<file path=customXml/itemProps2.xml><?xml version="1.0" encoding="utf-8"?>
<ds:datastoreItem xmlns:ds="http://schemas.openxmlformats.org/officeDocument/2006/customXml" ds:itemID="{4E9442DF-6456-483C-8061-AE2E47DAA81B}"/>
</file>

<file path=customXml/itemProps3.xml><?xml version="1.0" encoding="utf-8"?>
<ds:datastoreItem xmlns:ds="http://schemas.openxmlformats.org/officeDocument/2006/customXml" ds:itemID="{7EC506CB-A1BD-4AEE-87F4-F1E035D66D5B}"/>
</file>

<file path=docProps/app.xml><?xml version="1.0" encoding="utf-8"?>
<Properties xmlns="http://schemas.openxmlformats.org/officeDocument/2006/extended-properties" xmlns:vt="http://schemas.openxmlformats.org/officeDocument/2006/docPropsVTypes">
  <TotalTime>177</TotalTime>
  <Words>766</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51</cp:revision>
  <dcterms:created xsi:type="dcterms:W3CDTF">2024-12-12T12:28:30Z</dcterms:created>
  <dcterms:modified xsi:type="dcterms:W3CDTF">2025-02-12T01:21:39Z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