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slides/slide3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entation.xml" ContentType="application/vnd.openxmlformats-officedocument.presentationml.presentation.main+xml"/>
  <Override PartName="/ppt/slides/slide34.xml" ContentType="application/vnd.openxmlformats-officedocument.presentationml.slide+xml"/>
  <Override PartName="/ppt/slideLayouts/slideLayout59.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60.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4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38.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58.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handoutMasters/handoutMaster1.xml" ContentType="application/vnd.openxmlformats-officedocument.presentationml.handoutMaster+xml"/>
  <Override PartName="/ppt/theme/theme6.xml" ContentType="application/vnd.openxmlformats-officedocument.theme+xml"/>
  <Override PartName="/ppt/theme/theme5.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25" r:id="rId3"/>
    <p:sldMasterId id="2147483737" r:id="rId4"/>
  </p:sldMasterIdLst>
  <p:notesMasterIdLst>
    <p:notesMasterId r:id="rId40"/>
  </p:notesMasterIdLst>
  <p:handoutMasterIdLst>
    <p:handoutMasterId r:id="rId41"/>
  </p:handoutMasterIdLst>
  <p:sldIdLst>
    <p:sldId id="367" r:id="rId5"/>
    <p:sldId id="375" r:id="rId6"/>
    <p:sldId id="455" r:id="rId7"/>
    <p:sldId id="456" r:id="rId8"/>
    <p:sldId id="349" r:id="rId9"/>
    <p:sldId id="452" r:id="rId10"/>
    <p:sldId id="454" r:id="rId11"/>
    <p:sldId id="396" r:id="rId12"/>
    <p:sldId id="457" r:id="rId13"/>
    <p:sldId id="378" r:id="rId14"/>
    <p:sldId id="458" r:id="rId15"/>
    <p:sldId id="517" r:id="rId16"/>
    <p:sldId id="518" r:id="rId17"/>
    <p:sldId id="322" r:id="rId18"/>
    <p:sldId id="323" r:id="rId19"/>
    <p:sldId id="519" r:id="rId20"/>
    <p:sldId id="330" r:id="rId21"/>
    <p:sldId id="331" r:id="rId22"/>
    <p:sldId id="332" r:id="rId23"/>
    <p:sldId id="333" r:id="rId24"/>
    <p:sldId id="334" r:id="rId25"/>
    <p:sldId id="335" r:id="rId26"/>
    <p:sldId id="377" r:id="rId27"/>
    <p:sldId id="388" r:id="rId28"/>
    <p:sldId id="393" r:id="rId29"/>
    <p:sldId id="389" r:id="rId30"/>
    <p:sldId id="381" r:id="rId31"/>
    <p:sldId id="520" r:id="rId32"/>
    <p:sldId id="450" r:id="rId33"/>
    <p:sldId id="351" r:id="rId34"/>
    <p:sldId id="343" r:id="rId35"/>
    <p:sldId id="344" r:id="rId36"/>
    <p:sldId id="521" r:id="rId37"/>
    <p:sldId id="522" r:id="rId38"/>
    <p:sldId id="451" r:id="rId39"/>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03C"/>
    <a:srgbClr val="38351E"/>
    <a:srgbClr val="2D3686"/>
    <a:srgbClr val="F0ECE6"/>
    <a:srgbClr val="1E1C0E"/>
    <a:srgbClr val="D72857"/>
    <a:srgbClr val="888864"/>
    <a:srgbClr val="CFD0C5"/>
    <a:srgbClr val="F01E5C"/>
    <a:srgbClr val="093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31" autoAdjust="0"/>
    <p:restoredTop sz="94670"/>
  </p:normalViewPr>
  <p:slideViewPr>
    <p:cSldViewPr snapToGrid="0">
      <p:cViewPr varScale="1">
        <p:scale>
          <a:sx n="56" d="100"/>
          <a:sy n="56" d="100"/>
        </p:scale>
        <p:origin x="1096" y="6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17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ustomXml" Target="../customXml/item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2025-02-16</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góp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lớn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dựng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bảo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vệ</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trong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đọc</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cấp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chúng</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bức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ngắn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gọn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nhưng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rõ</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nét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cống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hiến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xuất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sắc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phòng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nền</a:t>
            </a:r>
            <a:r>
              <a:rPr lang="en-US" sz="1800" kern="0" dirty="0">
                <a:effectLst/>
                <a:latin typeface="Times New Roman" panose="02020603050405020304" pitchFamily="18" charset="0"/>
                <a:ea typeface="Aptos" panose="020B0004020202020204" pitchFamily="34" charset="0"/>
              </a:rPr>
              <a:t> khoa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trẻ</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các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em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thêm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lao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dồng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này</a:t>
            </a:r>
            <a:r>
              <a:rPr lang="en-US" sz="1800" kern="0" dirty="0">
                <a:effectLst/>
                <a:latin typeface="Times New Roman" panose="02020603050405020304" pitchFamily="18" charset="0"/>
                <a:ea typeface="Aptos" panose="020B0004020202020204" pitchFamily="34" charset="0"/>
              </a:rPr>
              <a:t> qua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hôm</a:t>
            </a:r>
            <a:r>
              <a:rPr lang="en-US" sz="1800" kern="0" dirty="0">
                <a:effectLst/>
                <a:latin typeface="Times New Roman" panose="02020603050405020304" pitchFamily="18" charset="0"/>
                <a:ea typeface="Aptos" panose="020B0004020202020204" pitchFamily="34" charset="0"/>
              </a:rPr>
              <a:t> nay.</a:t>
            </a:r>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86842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827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2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705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3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429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282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26</a:t>
            </a:fld>
            <a:endParaRPr lang="ko-KR" altLang="en-US"/>
          </a:p>
        </p:txBody>
      </p:sp>
    </p:spTree>
    <p:extLst>
      <p:ext uri="{BB962C8B-B14F-4D97-AF65-F5344CB8AC3E}">
        <p14:creationId xmlns:p14="http://schemas.microsoft.com/office/powerpoint/2010/main" val="1343917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pptmon.com/" TargetMode="External"/><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image" Target="../media/image3.svg"/><Relationship Id="rId21" Type="http://schemas.openxmlformats.org/officeDocument/2006/relationships/image" Target="../media/image18.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2.png"/><Relationship Id="rId16" Type="http://schemas.openxmlformats.org/officeDocument/2006/relationships/image" Target="../media/image13.svg"/><Relationship Id="rId20" Type="http://schemas.openxmlformats.org/officeDocument/2006/relationships/image" Target="../media/image17.svg"/><Relationship Id="rId29"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0.png"/><Relationship Id="rId24" Type="http://schemas.openxmlformats.org/officeDocument/2006/relationships/image" Target="../media/image21.svg"/><Relationship Id="rId32" Type="http://schemas.openxmlformats.org/officeDocument/2006/relationships/image" Target="../media/image29.svg"/><Relationship Id="rId5" Type="http://schemas.openxmlformats.org/officeDocument/2006/relationships/image" Target="../media/image5.sv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svg"/><Relationship Id="rId10" Type="http://schemas.openxmlformats.org/officeDocument/2006/relationships/hyperlink" Target="http://pptmon.com/" TargetMode="External"/><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19.svg"/><Relationship Id="rId27" Type="http://schemas.openxmlformats.org/officeDocument/2006/relationships/image" Target="../media/image24.png"/><Relationship Id="rId30" Type="http://schemas.openxmlformats.org/officeDocument/2006/relationships/image" Target="../media/image27.svg"/></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14.png"/><Relationship Id="rId18"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hyperlink" Target="http://www.pptmon.com/" TargetMode="External"/><Relationship Id="rId17" Type="http://schemas.openxmlformats.org/officeDocument/2006/relationships/image" Target="../media/image28.png"/><Relationship Id="rId2" Type="http://schemas.openxmlformats.org/officeDocument/2006/relationships/image" Target="../media/image38.png"/><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pptmon.com/" TargetMode="External"/><Relationship Id="rId5" Type="http://schemas.openxmlformats.org/officeDocument/2006/relationships/image" Target="../media/image31.svg"/><Relationship Id="rId15" Type="http://schemas.openxmlformats.org/officeDocument/2006/relationships/image" Target="../media/image24.png"/><Relationship Id="rId10" Type="http://schemas.openxmlformats.org/officeDocument/2006/relationships/image" Target="../media/image11.svg"/><Relationship Id="rId4" Type="http://schemas.openxmlformats.org/officeDocument/2006/relationships/image" Target="../media/image30.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pptmon.com/" TargetMode="External"/><Relationship Id="rId18" Type="http://schemas.openxmlformats.org/officeDocument/2006/relationships/image" Target="../media/image19.svg"/><Relationship Id="rId3" Type="http://schemas.openxmlformats.org/officeDocument/2006/relationships/image" Target="../media/image42.svg"/><Relationship Id="rId21" Type="http://schemas.openxmlformats.org/officeDocument/2006/relationships/image" Target="../media/image28.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18.png"/><Relationship Id="rId2" Type="http://schemas.openxmlformats.org/officeDocument/2006/relationships/image" Target="../media/image41.png"/><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svg"/><Relationship Id="rId15" Type="http://schemas.openxmlformats.org/officeDocument/2006/relationships/image" Target="../media/image43.png"/><Relationship Id="rId10" Type="http://schemas.openxmlformats.org/officeDocument/2006/relationships/hyperlink" Target="http://pptmon.com/" TargetMode="External"/><Relationship Id="rId19"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29.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7.png"/><Relationship Id="rId18" Type="http://schemas.openxmlformats.org/officeDocument/2006/relationships/image" Target="../media/image15.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14.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30.png"/><Relationship Id="rId5" Type="http://schemas.openxmlformats.org/officeDocument/2006/relationships/hyperlink" Target="https://pptmon.com/" TargetMode="External"/><Relationship Id="rId15" Type="http://schemas.openxmlformats.org/officeDocument/2006/relationships/image" Target="../media/image8.png"/><Relationship Id="rId10" Type="http://schemas.openxmlformats.org/officeDocument/2006/relationships/image" Target="../media/image46.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45.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1.png"/><Relationship Id="rId18" Type="http://schemas.openxmlformats.org/officeDocument/2006/relationships/image" Target="../media/image19.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7.svg"/><Relationship Id="rId19" Type="http://schemas.openxmlformats.org/officeDocument/2006/relationships/image" Target="../media/image22.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2.png"/><Relationship Id="rId18" Type="http://schemas.openxmlformats.org/officeDocument/2006/relationships/image" Target="../media/image19.svg"/><Relationship Id="rId3" Type="http://schemas.openxmlformats.org/officeDocument/2006/relationships/image" Target="../media/image10.png"/><Relationship Id="rId21" Type="http://schemas.openxmlformats.org/officeDocument/2006/relationships/image" Target="../media/image34.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7.svg"/><Relationship Id="rId19"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8.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24.png"/><Relationship Id="rId2" Type="http://schemas.openxmlformats.org/officeDocument/2006/relationships/hyperlink" Target="http://pptmon.com/" TargetMode="External"/><Relationship Id="rId16" Type="http://schemas.openxmlformats.org/officeDocument/2006/relationships/image" Target="../media/image5.svg"/><Relationship Id="rId20" Type="http://schemas.openxmlformats.org/officeDocument/2006/relationships/image" Target="../media/image37.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4.png"/><Relationship Id="rId10" Type="http://schemas.openxmlformats.org/officeDocument/2006/relationships/image" Target="../media/image7.svg"/><Relationship Id="rId19" Type="http://schemas.openxmlformats.org/officeDocument/2006/relationships/image" Target="../media/image36.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29.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8.png"/><Relationship Id="rId18"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38.png"/><Relationship Id="rId12" Type="http://schemas.openxmlformats.org/officeDocument/2006/relationships/image" Target="../media/image40.svg"/><Relationship Id="rId17" Type="http://schemas.openxmlformats.org/officeDocument/2006/relationships/image" Target="../media/image28.png"/><Relationship Id="rId2" Type="http://schemas.openxmlformats.org/officeDocument/2006/relationships/hyperlink" Target="http://pptmon.com/" TargetMode="External"/><Relationship Id="rId16"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22.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30.png"/><Relationship Id="rId14" Type="http://schemas.openxmlformats.org/officeDocument/2006/relationships/image" Target="../media/image19.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8.png"/><Relationship Id="rId18" Type="http://schemas.openxmlformats.org/officeDocument/2006/relationships/image" Target="../media/image44.svg"/><Relationship Id="rId3" Type="http://schemas.openxmlformats.org/officeDocument/2006/relationships/image" Target="../media/image10.png"/><Relationship Id="rId7" Type="http://schemas.openxmlformats.org/officeDocument/2006/relationships/image" Target="../media/image41.png"/><Relationship Id="rId12" Type="http://schemas.openxmlformats.org/officeDocument/2006/relationships/image" Target="../media/image7.svg"/><Relationship Id="rId17" Type="http://schemas.openxmlformats.org/officeDocument/2006/relationships/image" Target="../media/image43.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6.png"/><Relationship Id="rId5" Type="http://schemas.openxmlformats.org/officeDocument/2006/relationships/hyperlink" Target="https://pptmon.com/" TargetMode="External"/><Relationship Id="rId15" Type="http://schemas.openxmlformats.org/officeDocument/2006/relationships/image" Target="../media/image12.png"/><Relationship Id="rId10" Type="http://schemas.openxmlformats.org/officeDocument/2006/relationships/image" Target="../media/image5.svg"/><Relationship Id="rId19"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7.png"/><Relationship Id="rId18" Type="http://schemas.openxmlformats.org/officeDocument/2006/relationships/image" Target="../media/image50.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49.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30.png"/><Relationship Id="rId5" Type="http://schemas.openxmlformats.org/officeDocument/2006/relationships/hyperlink" Target="https://pptmon.com/" TargetMode="External"/><Relationship Id="rId15" Type="http://schemas.openxmlformats.org/officeDocument/2006/relationships/image" Target="../media/image8.png"/><Relationship Id="rId10" Type="http://schemas.openxmlformats.org/officeDocument/2006/relationships/image" Target="../media/image46.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45.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1.png"/><Relationship Id="rId18" Type="http://schemas.openxmlformats.org/officeDocument/2006/relationships/image" Target="../media/image21.svg"/><Relationship Id="rId3" Type="http://schemas.openxmlformats.org/officeDocument/2006/relationships/image" Target="../media/image10.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2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7.svg"/><Relationship Id="rId19"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42.sv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12.png"/><Relationship Id="rId18" Type="http://schemas.openxmlformats.org/officeDocument/2006/relationships/image" Target="../media/image19.svg"/><Relationship Id="rId3" Type="http://schemas.openxmlformats.org/officeDocument/2006/relationships/image" Target="../media/image31.svg"/><Relationship Id="rId21" Type="http://schemas.openxmlformats.org/officeDocument/2006/relationships/image" Target="../media/image34.png"/><Relationship Id="rId7" Type="http://schemas.openxmlformats.org/officeDocument/2006/relationships/image" Target="../media/image9.svg"/><Relationship Id="rId12" Type="http://schemas.openxmlformats.org/officeDocument/2006/relationships/hyperlink" Target="http://www.pptmon.com/" TargetMode="External"/><Relationship Id="rId17" Type="http://schemas.openxmlformats.org/officeDocument/2006/relationships/image" Target="../media/image18.png"/><Relationship Id="rId2" Type="http://schemas.openxmlformats.org/officeDocument/2006/relationships/image" Target="../media/image30.png"/><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pptmon.com/" TargetMode="External"/><Relationship Id="rId5" Type="http://schemas.openxmlformats.org/officeDocument/2006/relationships/image" Target="../media/image7.svg"/><Relationship Id="rId15" Type="http://schemas.openxmlformats.org/officeDocument/2006/relationships/image" Target="../media/image32.png"/><Relationship Id="rId10" Type="http://schemas.openxmlformats.org/officeDocument/2006/relationships/image" Target="../media/image11.svg"/><Relationship Id="rId19"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18" Type="http://schemas.openxmlformats.org/officeDocument/2006/relationships/image" Target="../media/image44.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43.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12.png"/><Relationship Id="rId10" Type="http://schemas.openxmlformats.org/officeDocument/2006/relationships/image" Target="../media/image7.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35.svg"/><Relationship Id="rId22" Type="http://schemas.openxmlformats.org/officeDocument/2006/relationships/image" Target="../media/image29.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6.png"/><Relationship Id="rId12" Type="http://schemas.openxmlformats.org/officeDocument/2006/relationships/image" Target="../media/image29.svg"/><Relationship Id="rId2" Type="http://schemas.openxmlformats.org/officeDocument/2006/relationships/hyperlink" Target="http://pptmon.com/" TargetMode="External"/><Relationship Id="rId16" Type="http://schemas.openxmlformats.org/officeDocument/2006/relationships/image" Target="../media/image3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2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9.svg"/><Relationship Id="rId4" Type="http://schemas.openxmlformats.org/officeDocument/2006/relationships/image" Target="../media/image11.svg"/><Relationship Id="rId9" Type="http://schemas.openxmlformats.org/officeDocument/2006/relationships/image" Target="../media/image8.png"/><Relationship Id="rId1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4.png"/><Relationship Id="rId18"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38.png"/><Relationship Id="rId12" Type="http://schemas.openxmlformats.org/officeDocument/2006/relationships/image" Target="../media/image40.svg"/><Relationship Id="rId17" Type="http://schemas.openxmlformats.org/officeDocument/2006/relationships/image" Target="../media/image28.png"/><Relationship Id="rId2" Type="http://schemas.openxmlformats.org/officeDocument/2006/relationships/hyperlink" Target="http://pptmon.com/" TargetMode="External"/><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24.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30.png"/><Relationship Id="rId14" Type="http://schemas.openxmlformats.org/officeDocument/2006/relationships/image" Target="../media/image15.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8.png"/><Relationship Id="rId18" Type="http://schemas.openxmlformats.org/officeDocument/2006/relationships/image" Target="../media/image19.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41.png"/><Relationship Id="rId12" Type="http://schemas.openxmlformats.org/officeDocument/2006/relationships/image" Target="../media/image7.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6.png"/><Relationship Id="rId5" Type="http://schemas.openxmlformats.org/officeDocument/2006/relationships/hyperlink" Target="https://pptmon.com/" TargetMode="External"/><Relationship Id="rId15" Type="http://schemas.openxmlformats.org/officeDocument/2006/relationships/image" Target="../media/image43.png"/><Relationship Id="rId10" Type="http://schemas.openxmlformats.org/officeDocument/2006/relationships/image" Target="../media/image5.svg"/><Relationship Id="rId19" Type="http://schemas.openxmlformats.org/officeDocument/2006/relationships/image" Target="../media/image22.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9.svg"/><Relationship Id="rId22" Type="http://schemas.openxmlformats.org/officeDocument/2006/relationships/image" Target="../media/image29.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7.png"/><Relationship Id="rId18" Type="http://schemas.openxmlformats.org/officeDocument/2006/relationships/image" Target="../media/image15.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14.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30.png"/><Relationship Id="rId5" Type="http://schemas.openxmlformats.org/officeDocument/2006/relationships/hyperlink" Target="https://pptmon.com/" TargetMode="External"/><Relationship Id="rId15" Type="http://schemas.openxmlformats.org/officeDocument/2006/relationships/image" Target="../media/image8.png"/><Relationship Id="rId10" Type="http://schemas.openxmlformats.org/officeDocument/2006/relationships/image" Target="../media/image46.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45.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1.png"/><Relationship Id="rId18" Type="http://schemas.openxmlformats.org/officeDocument/2006/relationships/image" Target="../media/image19.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7.svg"/><Relationship Id="rId19" Type="http://schemas.openxmlformats.org/officeDocument/2006/relationships/image" Target="../media/image22.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5.svg"/><Relationship Id="rId5" Type="http://schemas.openxmlformats.org/officeDocument/2006/relationships/image" Target="../media/image7.svg"/><Relationship Id="rId15" Type="http://schemas.openxmlformats.org/officeDocument/2006/relationships/image" Target="../media/image37.sv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29.svg"/><Relationship Id="rId14" Type="http://schemas.openxmlformats.org/officeDocument/2006/relationships/image" Target="../media/image3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23.svg"/><Relationship Id="rId5" Type="http://schemas.openxmlformats.org/officeDocument/2006/relationships/image" Target="../media/image31.svg"/><Relationship Id="rId10" Type="http://schemas.openxmlformats.org/officeDocument/2006/relationships/image" Target="../media/image22.png"/><Relationship Id="rId4" Type="http://schemas.openxmlformats.org/officeDocument/2006/relationships/image" Target="../media/image30.png"/><Relationship Id="rId9" Type="http://schemas.openxmlformats.org/officeDocument/2006/relationships/image" Target="../media/image1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4.svg"/><Relationship Id="rId3" Type="http://schemas.openxmlformats.org/officeDocument/2006/relationships/image" Target="../media/image42.svg"/><Relationship Id="rId7" Type="http://schemas.openxmlformats.org/officeDocument/2006/relationships/image" Target="../media/image7.svg"/><Relationship Id="rId12"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29.sv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28.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svg"/><Relationship Id="rId3" Type="http://schemas.openxmlformats.org/officeDocument/2006/relationships/image" Target="../media/image3.svg"/><Relationship Id="rId7" Type="http://schemas.openxmlformats.org/officeDocument/2006/relationships/image" Target="../media/image31.svg"/><Relationship Id="rId12" Type="http://schemas.openxmlformats.org/officeDocument/2006/relationships/image" Target="../media/image49.png"/><Relationship Id="rId17" Type="http://schemas.openxmlformats.org/officeDocument/2006/relationships/image" Target="../media/image29.svg"/><Relationship Id="rId2" Type="http://schemas.openxmlformats.org/officeDocument/2006/relationships/image" Target="../media/image2.png"/><Relationship Id="rId16"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9.svg"/><Relationship Id="rId5" Type="http://schemas.openxmlformats.org/officeDocument/2006/relationships/image" Target="../media/image46.svg"/><Relationship Id="rId15" Type="http://schemas.openxmlformats.org/officeDocument/2006/relationships/image" Target="../media/image19.svg"/><Relationship Id="rId10" Type="http://schemas.openxmlformats.org/officeDocument/2006/relationships/image" Target="../media/image8.png"/><Relationship Id="rId4" Type="http://schemas.openxmlformats.org/officeDocument/2006/relationships/image" Target="../media/image45.png"/><Relationship Id="rId9" Type="http://schemas.openxmlformats.org/officeDocument/2006/relationships/image" Target="../media/image48.svg"/><Relationship Id="rId14" Type="http://schemas.openxmlformats.org/officeDocument/2006/relationships/image" Target="../media/image1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1.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33.svg"/><Relationship Id="rId5" Type="http://schemas.openxmlformats.org/officeDocument/2006/relationships/image" Target="../media/image7.svg"/><Relationship Id="rId15" Type="http://schemas.openxmlformats.org/officeDocument/2006/relationships/image" Target="../media/image29.sv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42.svg"/><Relationship Id="rId14"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43.png"/><Relationship Id="rId17" Type="http://schemas.openxmlformats.org/officeDocument/2006/relationships/image" Target="../media/image29.svg"/><Relationship Id="rId2" Type="http://schemas.openxmlformats.org/officeDocument/2006/relationships/image" Target="../media/image30.png"/><Relationship Id="rId16"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9.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35.svg"/><Relationship Id="rId1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4.svg"/><Relationship Id="rId3" Type="http://schemas.openxmlformats.org/officeDocument/2006/relationships/image" Target="../media/image39.svg"/><Relationship Id="rId7" Type="http://schemas.openxmlformats.org/officeDocument/2006/relationships/image" Target="../media/image31.svg"/><Relationship Id="rId12"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5.svg"/><Relationship Id="rId5" Type="http://schemas.openxmlformats.org/officeDocument/2006/relationships/image" Target="../media/image52.svg"/><Relationship Id="rId15" Type="http://schemas.openxmlformats.org/officeDocument/2006/relationships/image" Target="../media/image23.svg"/><Relationship Id="rId10" Type="http://schemas.openxmlformats.org/officeDocument/2006/relationships/image" Target="../media/image4.png"/><Relationship Id="rId4" Type="http://schemas.openxmlformats.org/officeDocument/2006/relationships/image" Target="../media/image51.png"/><Relationship Id="rId9" Type="http://schemas.openxmlformats.org/officeDocument/2006/relationships/image" Target="../media/image29.svg"/><Relationship Id="rId1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60" name="그래픽 59">
            <a:extLst>
              <a:ext uri="{FF2B5EF4-FFF2-40B4-BE49-F238E27FC236}">
                <a16:creationId xmlns:a16="http://schemas.microsoft.com/office/drawing/2014/main" id="{D2603DBC-CAFD-4BF8-A93D-E3615F7DC5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396" t="65134" r="10225"/>
          <a:stretch/>
        </p:blipFill>
        <p:spPr>
          <a:xfrm>
            <a:off x="0" y="0"/>
            <a:ext cx="12192000" cy="1325683"/>
          </a:xfrm>
          <a:prstGeom prst="rect">
            <a:avLst/>
          </a:prstGeom>
        </p:spPr>
      </p:pic>
      <p:pic>
        <p:nvPicPr>
          <p:cNvPr id="12" name="그래픽 11">
            <a:extLst>
              <a:ext uri="{FF2B5EF4-FFF2-40B4-BE49-F238E27FC236}">
                <a16:creationId xmlns:a16="http://schemas.microsoft.com/office/drawing/2014/main" id="{B297BA42-0A24-4F8F-BDB5-15CC0A9E11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10" name="그래픽 9">
            <a:extLst>
              <a:ext uri="{FF2B5EF4-FFF2-40B4-BE49-F238E27FC236}">
                <a16:creationId xmlns:a16="http://schemas.microsoft.com/office/drawing/2014/main" id="{16E4D407-3DF2-46CA-8C2C-C139C32995B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17355"/>
          <a:stretch/>
        </p:blipFill>
        <p:spPr>
          <a:xfrm>
            <a:off x="120415" y="4269315"/>
            <a:ext cx="12192000" cy="2588685"/>
          </a:xfrm>
          <a:prstGeom prst="rect">
            <a:avLst/>
          </a:prstGeom>
        </p:spPr>
      </p:pic>
      <p:pic>
        <p:nvPicPr>
          <p:cNvPr id="50" name="그래픽 49">
            <a:extLst>
              <a:ext uri="{FF2B5EF4-FFF2-40B4-BE49-F238E27FC236}">
                <a16:creationId xmlns:a16="http://schemas.microsoft.com/office/drawing/2014/main" id="{20A08BB4-F838-4D23-AAA2-C3B86DED651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a:off x="0" y="4999361"/>
            <a:ext cx="12192000" cy="1858639"/>
          </a:xfrm>
          <a:prstGeom prst="rect">
            <a:avLst/>
          </a:prstGeom>
        </p:spPr>
      </p:pic>
      <p:pic>
        <p:nvPicPr>
          <p:cNvPr id="19" name="Graphic 3">
            <a:hlinkClick r:id="rId10"/>
            <a:extLst>
              <a:ext uri="{FF2B5EF4-FFF2-40B4-BE49-F238E27FC236}">
                <a16:creationId xmlns:a16="http://schemas.microsoft.com/office/drawing/2014/main" id="{FE493028-FCB3-483B-8D86-FB714B1E0CA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p:blipFill>
        <p:spPr>
          <a:xfrm>
            <a:off x="6024563" y="7063924"/>
            <a:ext cx="1732461" cy="190500"/>
          </a:xfrm>
          <a:prstGeom prst="rect">
            <a:avLst/>
          </a:prstGeom>
        </p:spPr>
      </p:pic>
      <p:sp>
        <p:nvSpPr>
          <p:cNvPr id="22" name="TextBox 21">
            <a:hlinkClick r:id="rId13"/>
            <a:extLst>
              <a:ext uri="{FF2B5EF4-FFF2-40B4-BE49-F238E27FC236}">
                <a16:creationId xmlns:a16="http://schemas.microsoft.com/office/drawing/2014/main" id="{6C867A86-EFE8-4969-B473-C7509C9C7370}"/>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AB2F96A7-E4B4-4EC3-9A4F-842B3B5099E1}"/>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t="10004"/>
          <a:stretch/>
        </p:blipFill>
        <p:spPr>
          <a:xfrm>
            <a:off x="162633" y="0"/>
            <a:ext cx="4191000" cy="1834435"/>
          </a:xfrm>
          <a:prstGeom prst="rect">
            <a:avLst/>
          </a:prstGeom>
        </p:spPr>
      </p:pic>
      <p:pic>
        <p:nvPicPr>
          <p:cNvPr id="16" name="그래픽 15">
            <a:extLst>
              <a:ext uri="{FF2B5EF4-FFF2-40B4-BE49-F238E27FC236}">
                <a16:creationId xmlns:a16="http://schemas.microsoft.com/office/drawing/2014/main" id="{34912DA6-1466-46E6-8DD2-9889B12A2B8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811903" y="5412027"/>
            <a:ext cx="4655248" cy="1310050"/>
          </a:xfrm>
          <a:prstGeom prst="rect">
            <a:avLst/>
          </a:prstGeom>
        </p:spPr>
      </p:pic>
      <p:pic>
        <p:nvPicPr>
          <p:cNvPr id="18" name="그래픽 17">
            <a:extLst>
              <a:ext uri="{FF2B5EF4-FFF2-40B4-BE49-F238E27FC236}">
                <a16:creationId xmlns:a16="http://schemas.microsoft.com/office/drawing/2014/main" id="{4C9F3C2E-E396-4A00-9237-3E5B119A210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9708416" y="112105"/>
            <a:ext cx="2483584" cy="716418"/>
          </a:xfrm>
          <a:prstGeom prst="rect">
            <a:avLst/>
          </a:prstGeom>
        </p:spPr>
      </p:pic>
      <p:pic>
        <p:nvPicPr>
          <p:cNvPr id="20" name="그래픽 19">
            <a:extLst>
              <a:ext uri="{FF2B5EF4-FFF2-40B4-BE49-F238E27FC236}">
                <a16:creationId xmlns:a16="http://schemas.microsoft.com/office/drawing/2014/main" id="{67B2D773-C3E4-49AF-A7FA-077C48D40792}"/>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5798623" y="4564911"/>
            <a:ext cx="5758274" cy="2003126"/>
          </a:xfrm>
          <a:prstGeom prst="rect">
            <a:avLst/>
          </a:prstGeom>
        </p:spPr>
      </p:pic>
      <p:pic>
        <p:nvPicPr>
          <p:cNvPr id="21" name="그래픽 20">
            <a:extLst>
              <a:ext uri="{FF2B5EF4-FFF2-40B4-BE49-F238E27FC236}">
                <a16:creationId xmlns:a16="http://schemas.microsoft.com/office/drawing/2014/main" id="{E38527BE-7B4D-4C2A-B542-84AFD68ABC62}"/>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653319" y="2764569"/>
            <a:ext cx="8885362" cy="3803468"/>
          </a:xfrm>
          <a:prstGeom prst="rect">
            <a:avLst/>
          </a:prstGeom>
        </p:spPr>
      </p:pic>
      <p:pic>
        <p:nvPicPr>
          <p:cNvPr id="23" name="그래픽 22">
            <a:extLst>
              <a:ext uri="{FF2B5EF4-FFF2-40B4-BE49-F238E27FC236}">
                <a16:creationId xmlns:a16="http://schemas.microsoft.com/office/drawing/2014/main" id="{7F2FB960-6624-46BC-A153-F9E612A4A666}"/>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489214" y="5557295"/>
            <a:ext cx="3151453" cy="1294053"/>
          </a:xfrm>
          <a:prstGeom prst="rect">
            <a:avLst/>
          </a:prstGeom>
        </p:spPr>
      </p:pic>
      <p:pic>
        <p:nvPicPr>
          <p:cNvPr id="24" name="그래픽 23">
            <a:extLst>
              <a:ext uri="{FF2B5EF4-FFF2-40B4-BE49-F238E27FC236}">
                <a16:creationId xmlns:a16="http://schemas.microsoft.com/office/drawing/2014/main" id="{94B8A059-5666-4BA4-B5FE-9CE9721132DE}"/>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000055" y="4279478"/>
            <a:ext cx="1193277" cy="2365579"/>
          </a:xfrm>
          <a:prstGeom prst="rect">
            <a:avLst/>
          </a:prstGeom>
        </p:spPr>
      </p:pic>
      <p:pic>
        <p:nvPicPr>
          <p:cNvPr id="26" name="그래픽 25">
            <a:extLst>
              <a:ext uri="{FF2B5EF4-FFF2-40B4-BE49-F238E27FC236}">
                <a16:creationId xmlns:a16="http://schemas.microsoft.com/office/drawing/2014/main" id="{DE7C3C4C-810B-43CA-BCB2-D7365171C44C}"/>
              </a:ext>
            </a:extLst>
          </p:cNvPr>
          <p:cNvPicPr>
            <a:picLocks noChangeAspect="1"/>
          </p:cNvPicPr>
          <p:nvPr userDrawn="1"/>
        </p:nvPicPr>
        <p:blipFill rotWithShape="1">
          <a:blip r:embed="rId29">
            <a:extLst>
              <a:ext uri="{96DAC541-7B7A-43D3-8B79-37D633B846F1}">
                <asvg:svgBlip xmlns:asvg="http://schemas.microsoft.com/office/drawing/2016/SVG/main" r:embed="rId30"/>
              </a:ext>
            </a:extLst>
          </a:blip>
          <a:srcRect r="65513"/>
          <a:stretch/>
        </p:blipFill>
        <p:spPr>
          <a:xfrm>
            <a:off x="162633" y="232231"/>
            <a:ext cx="2463623" cy="2416746"/>
          </a:xfrm>
          <a:prstGeom prst="rect">
            <a:avLst/>
          </a:prstGeom>
        </p:spPr>
      </p:pic>
      <p:pic>
        <p:nvPicPr>
          <p:cNvPr id="4" name="그래픽 3">
            <a:extLst>
              <a:ext uri="{FF2B5EF4-FFF2-40B4-BE49-F238E27FC236}">
                <a16:creationId xmlns:a16="http://schemas.microsoft.com/office/drawing/2014/main" id="{85495209-6E9E-4465-B913-8A5395C8BB85}"/>
              </a:ext>
            </a:extLst>
          </p:cNvPr>
          <p:cNvPicPr>
            <a:picLocks noChangeAspect="1"/>
          </p:cNvPicPr>
          <p:nvPr userDrawn="1"/>
        </p:nvPicPr>
        <p:blipFill rotWithShape="1">
          <a:blip r:embed="rId31">
            <a:extLst>
              <a:ext uri="{96DAC541-7B7A-43D3-8B79-37D633B846F1}">
                <asvg:svgBlip xmlns:asvg="http://schemas.microsoft.com/office/drawing/2016/SVG/main" r:embed="rId32"/>
              </a:ext>
            </a:extLst>
          </a:blip>
          <a:srcRect l="778" r="648" b="55645"/>
          <a:stretch/>
        </p:blipFill>
        <p:spPr>
          <a:xfrm>
            <a:off x="1" y="5393599"/>
            <a:ext cx="12192000" cy="1464401"/>
          </a:xfrm>
          <a:prstGeom prst="rect">
            <a:avLst/>
          </a:prstGeom>
        </p:spPr>
      </p:pic>
      <p:pic>
        <p:nvPicPr>
          <p:cNvPr id="61" name="그래픽 60">
            <a:extLst>
              <a:ext uri="{FF2B5EF4-FFF2-40B4-BE49-F238E27FC236}">
                <a16:creationId xmlns:a16="http://schemas.microsoft.com/office/drawing/2014/main" id="{4D3A7C26-043C-41F9-84D9-95C334E3EAB6}"/>
              </a:ext>
            </a:extLst>
          </p:cNvPr>
          <p:cNvPicPr>
            <a:picLocks noChangeAspect="1"/>
          </p:cNvPicPr>
          <p:nvPr userDrawn="1"/>
        </p:nvPicPr>
        <p:blipFill rotWithShape="1">
          <a:blip r:embed="rId29">
            <a:extLst>
              <a:ext uri="{96DAC541-7B7A-43D3-8B79-37D633B846F1}">
                <asvg:svgBlip xmlns:asvg="http://schemas.microsoft.com/office/drawing/2016/SVG/main" r:embed="rId30"/>
              </a:ext>
            </a:extLst>
          </a:blip>
          <a:srcRect l="56304"/>
          <a:stretch/>
        </p:blipFill>
        <p:spPr>
          <a:xfrm>
            <a:off x="9398841" y="1043843"/>
            <a:ext cx="2663355" cy="2062053"/>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p:blipFill>
        <p:spPr>
          <a:xfrm flipH="1">
            <a:off x="0" y="4999361"/>
            <a:ext cx="12192000" cy="1858639"/>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44749" y="4878021"/>
            <a:ext cx="6580858" cy="1851943"/>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r="9094"/>
          <a:stretch/>
        </p:blipFill>
        <p:spPr>
          <a:xfrm>
            <a:off x="10988331" y="4059297"/>
            <a:ext cx="1203669"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167588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p:blipFill>
        <p:spPr>
          <a:xfrm>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p:blipFill>
        <p:spPr>
          <a:xfrm>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a:off x="0" y="4999361"/>
            <a:ext cx="12192000" cy="1858639"/>
          </a:xfrm>
          <a:prstGeom prst="rect">
            <a:avLst/>
          </a:prstGeom>
        </p:spPr>
      </p:pic>
      <p:pic>
        <p:nvPicPr>
          <p:cNvPr id="5" name="Graphic 3">
            <a:hlinkClick r:id="rId10"/>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p:blipFill>
        <p:spPr>
          <a:xfrm>
            <a:off x="6024563" y="7063924"/>
            <a:ext cx="1732461" cy="190500"/>
          </a:xfrm>
          <a:prstGeom prst="rect">
            <a:avLst/>
          </a:prstGeom>
        </p:spPr>
      </p:pic>
      <p:sp>
        <p:nvSpPr>
          <p:cNvPr id="6" name="TextBox 5">
            <a:hlinkClick r:id="rId13"/>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847452"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2212061"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760811"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108659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flipH="1">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33385" y="5253039"/>
            <a:ext cx="5703211"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252628"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310720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flipH="1">
            <a:off x="0"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flipH="1">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H="1" flipV="1">
            <a:off x="0"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375251" y="5032549"/>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525588"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43030" y="5134382"/>
            <a:ext cx="4094503" cy="1681288"/>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58539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p:blipFill>
        <p:spPr>
          <a:xfrm flipH="1">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p:blipFill>
        <p:spPr>
          <a:xfrm flipH="1">
            <a:off x="2" y="5310883"/>
            <a:ext cx="12191999" cy="1547117"/>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680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610120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3672715"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p:blipFill>
        <p:spPr>
          <a:xfrm>
            <a:off x="0"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p:blipFill>
        <p:spPr>
          <a:xfrm flipH="1">
            <a:off x="1" y="0"/>
            <a:ext cx="12192000" cy="1278582"/>
          </a:xfrm>
          <a:prstGeom prst="rect">
            <a:avLst/>
          </a:prstGeom>
        </p:spPr>
      </p:pic>
    </p:spTree>
    <p:extLst>
      <p:ext uri="{BB962C8B-B14F-4D97-AF65-F5344CB8AC3E}">
        <p14:creationId xmlns:p14="http://schemas.microsoft.com/office/powerpoint/2010/main" val="3431103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72672" r="7435" b="42785"/>
          <a:stretch/>
        </p:blipFill>
        <p:spPr>
          <a:xfrm flipH="1">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0146" t="-2" b="49936"/>
          <a:stretch/>
        </p:blipFill>
        <p:spPr>
          <a:xfrm flipH="1">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40086" r="6157" b="51109"/>
          <a:stretch/>
        </p:blipFill>
        <p:spPr>
          <a:xfrm flipH="1">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778" t="-1" r="648" b="66795"/>
          <a:stretch/>
        </p:blipFill>
        <p:spPr>
          <a:xfrm flipH="1">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b="64431"/>
          <a:stretch/>
        </p:blipFill>
        <p:spPr>
          <a:xfrm flipH="1" flipV="1">
            <a:off x="-1"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b="7654"/>
          <a:stretch/>
        </p:blipFill>
        <p:spPr>
          <a:xfrm flipH="1">
            <a:off x="11150599"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10285025" y="5063146"/>
            <a:ext cx="669968" cy="1794853"/>
          </a:xfrm>
          <a:prstGeom prst="rect">
            <a:avLst/>
          </a:prstGeom>
        </p:spPr>
      </p:pic>
    </p:spTree>
    <p:extLst>
      <p:ext uri="{BB962C8B-B14F-4D97-AF65-F5344CB8AC3E}">
        <p14:creationId xmlns:p14="http://schemas.microsoft.com/office/powerpoint/2010/main" val="2040083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5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p:blipFill>
        <p:spPr>
          <a:xfrm flipH="1">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598128"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5595853"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357996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p:blipFill>
        <p:spPr>
          <a:xfrm>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p:blipFill>
        <p:spPr>
          <a:xfrm>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p:blipFill>
        <p:spPr>
          <a:xfrm>
            <a:off x="-1"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43975"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8823130"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p:blipFill>
        <p:spPr>
          <a:xfrm flipH="1">
            <a:off x="-2" y="5393599"/>
            <a:ext cx="12192000" cy="1464401"/>
          </a:xfrm>
          <a:prstGeom prst="rect">
            <a:avLst/>
          </a:prstGeom>
        </p:spPr>
      </p:pic>
    </p:spTree>
    <p:extLst>
      <p:ext uri="{BB962C8B-B14F-4D97-AF65-F5344CB8AC3E}">
        <p14:creationId xmlns:p14="http://schemas.microsoft.com/office/powerpoint/2010/main" val="1044009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flipH="1">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b="3831"/>
          <a:stretch/>
        </p:blipFill>
        <p:spPr>
          <a:xfrm flipH="1">
            <a:off x="810491"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6194606"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14464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flipH="1">
            <a:off x="-1"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flipH="1">
            <a:off x="-2"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H="1"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65740" t="65414"/>
          <a:stretch/>
        </p:blipFill>
        <p:spPr>
          <a:xfrm flipH="1">
            <a:off x="6504705"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4367" t="9936" r="1"/>
          <a:stretch/>
        </p:blipFill>
        <p:spPr>
          <a:xfrm flipH="1">
            <a:off x="1658838"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t="11598" r="64479"/>
          <a:stretch/>
        </p:blipFill>
        <p:spPr>
          <a:xfrm flipH="1">
            <a:off x="402589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p:blipFill>
        <p:spPr>
          <a:xfrm>
            <a:off x="-2" y="5393599"/>
            <a:ext cx="12192000" cy="1464401"/>
          </a:xfrm>
          <a:prstGeom prst="rect">
            <a:avLst/>
          </a:prstGeom>
        </p:spPr>
      </p:pic>
    </p:spTree>
    <p:extLst>
      <p:ext uri="{BB962C8B-B14F-4D97-AF65-F5344CB8AC3E}">
        <p14:creationId xmlns:p14="http://schemas.microsoft.com/office/powerpoint/2010/main" val="702977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p:blipFill>
        <p:spPr>
          <a:xfrm>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p:blipFill>
        <p:spPr>
          <a:xfrm>
            <a:off x="0" y="5310883"/>
            <a:ext cx="12191999" cy="1547117"/>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07988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12593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338291"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p:blipFill>
        <p:spPr>
          <a:xfrm flipH="1">
            <a:off x="1"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p:blipFill>
        <p:spPr>
          <a:xfrm>
            <a:off x="0" y="0"/>
            <a:ext cx="12192000" cy="1278582"/>
          </a:xfrm>
          <a:prstGeom prst="rect">
            <a:avLst/>
          </a:prstGeom>
        </p:spPr>
      </p:pic>
    </p:spTree>
    <p:extLst>
      <p:ext uri="{BB962C8B-B14F-4D97-AF65-F5344CB8AC3E}">
        <p14:creationId xmlns:p14="http://schemas.microsoft.com/office/powerpoint/2010/main" val="598521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9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p:blipFill>
        <p:spPr>
          <a:xfrm>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p:blipFill>
        <p:spPr>
          <a:xfrm>
            <a:off x="2"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14444" t="71288" r="13538" b="-684"/>
          <a:stretch/>
        </p:blipFill>
        <p:spPr>
          <a:xfrm>
            <a:off x="1"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750207"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968168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757025"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64088"/>
          <a:stretch/>
        </p:blipFill>
        <p:spPr>
          <a:xfrm flipH="1">
            <a:off x="0" y="5672320"/>
            <a:ext cx="12192000" cy="1185680"/>
          </a:xfrm>
          <a:prstGeom prst="rect">
            <a:avLst/>
          </a:prstGeom>
        </p:spPr>
      </p:pic>
      <p:sp>
        <p:nvSpPr>
          <p:cNvPr id="13" name="그림 개체 틀 4">
            <a:extLst>
              <a:ext uri="{FF2B5EF4-FFF2-40B4-BE49-F238E27FC236}">
                <a16:creationId xmlns:a16="http://schemas.microsoft.com/office/drawing/2014/main" id="{5338841A-08E0-4087-96EF-4E0E39623FA5}"/>
              </a:ext>
            </a:extLst>
          </p:cNvPr>
          <p:cNvSpPr>
            <a:spLocks noGrp="1"/>
          </p:cNvSpPr>
          <p:nvPr>
            <p:ph type="pic" sz="quarter" idx="10" hasCustomPrompt="1"/>
          </p:nvPr>
        </p:nvSpPr>
        <p:spPr>
          <a:xfrm>
            <a:off x="7302755" y="1187245"/>
            <a:ext cx="3616438" cy="4483510"/>
          </a:xfrm>
          <a:prstGeom prst="rect">
            <a:avLst/>
          </a:prstGeom>
          <a:pattFill prst="pct10">
            <a:fgClr>
              <a:schemeClr val="bg1">
                <a:lumMod val="75000"/>
              </a:schemeClr>
            </a:fgClr>
            <a:bgClr>
              <a:schemeClr val="bg1">
                <a:lumMod val="95000"/>
              </a:schemeClr>
            </a:bgClr>
          </a:pattFill>
        </p:spPr>
        <p:txBody>
          <a:bodyPr tIns="972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87265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0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6E6B42EC-3C29-4967-895D-779B7821D393}"/>
              </a:ext>
            </a:extLst>
          </p:cNvPr>
          <p:cNvSpPr/>
          <p:nvPr userDrawn="1"/>
        </p:nvSpPr>
        <p:spPr>
          <a:xfrm>
            <a:off x="0" y="1143000"/>
            <a:ext cx="7622606" cy="4572000"/>
          </a:xfrm>
          <a:prstGeom prst="rect">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72672" r="7435" b="42785"/>
          <a:stretch/>
        </p:blipFill>
        <p:spPr>
          <a:xfrm>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146" t="-2" b="49936"/>
          <a:stretch/>
        </p:blipFill>
        <p:spPr>
          <a:xfrm>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40086" r="6157" b="51109"/>
          <a:stretch/>
        </p:blipFill>
        <p:spPr>
          <a:xfrm>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778" t="-1" r="648" b="66795"/>
          <a:stretch/>
        </p:blipFill>
        <p:spPr>
          <a:xfrm>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b="64431"/>
          <a:stretch/>
        </p:blipFill>
        <p:spPr>
          <a:xfrm flipV="1">
            <a:off x="-1"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b="3981"/>
          <a:stretch/>
        </p:blipFill>
        <p:spPr>
          <a:xfrm flipH="1">
            <a:off x="2425429" y="5298584"/>
            <a:ext cx="2311964" cy="1559416"/>
          </a:xfrm>
          <a:prstGeom prst="rect">
            <a:avLst/>
          </a:prstGeom>
        </p:spPr>
      </p:pic>
      <p:sp>
        <p:nvSpPr>
          <p:cNvPr id="14" name="그림 개체 틀 2">
            <a:extLst>
              <a:ext uri="{FF2B5EF4-FFF2-40B4-BE49-F238E27FC236}">
                <a16:creationId xmlns:a16="http://schemas.microsoft.com/office/drawing/2014/main" id="{E8BDFE23-4D58-49BF-977A-DB49BFFECF13}"/>
              </a:ext>
            </a:extLst>
          </p:cNvPr>
          <p:cNvSpPr>
            <a:spLocks noGrp="1"/>
          </p:cNvSpPr>
          <p:nvPr>
            <p:ph type="pic" sz="quarter" idx="22" hasCustomPrompt="1"/>
          </p:nvPr>
        </p:nvSpPr>
        <p:spPr>
          <a:xfrm>
            <a:off x="7622608" y="1143000"/>
            <a:ext cx="4569392" cy="4572000"/>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100630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p:blipFill>
        <p:spPr>
          <a:xfrm>
            <a:off x="0" y="4999361"/>
            <a:ext cx="12192000" cy="1858639"/>
          </a:xfrm>
          <a:prstGeom prst="rect">
            <a:avLst/>
          </a:prstGeom>
        </p:spPr>
      </p:pic>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7757023" y="5501548"/>
            <a:ext cx="4365163" cy="1228416"/>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20415" y="4059297"/>
            <a:ext cx="1324083"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flipH="1">
            <a:off x="-1" y="5393599"/>
            <a:ext cx="12192000" cy="1464401"/>
          </a:xfrm>
          <a:prstGeom prst="rect">
            <a:avLst/>
          </a:prstGeom>
        </p:spPr>
      </p:pic>
      <p:sp>
        <p:nvSpPr>
          <p:cNvPr id="13" name="그림 개체 틀 2">
            <a:extLst>
              <a:ext uri="{FF2B5EF4-FFF2-40B4-BE49-F238E27FC236}">
                <a16:creationId xmlns:a16="http://schemas.microsoft.com/office/drawing/2014/main" id="{94DA6A7E-3806-43A2-905B-21099B87E25A}"/>
              </a:ext>
            </a:extLst>
          </p:cNvPr>
          <p:cNvSpPr>
            <a:spLocks noGrp="1"/>
          </p:cNvSpPr>
          <p:nvPr>
            <p:ph type="pic" sz="quarter" idx="15" hasCustomPrompt="1"/>
          </p:nvPr>
        </p:nvSpPr>
        <p:spPr>
          <a:xfrm>
            <a:off x="1713876"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2">
            <a:extLst>
              <a:ext uri="{FF2B5EF4-FFF2-40B4-BE49-F238E27FC236}">
                <a16:creationId xmlns:a16="http://schemas.microsoft.com/office/drawing/2014/main" id="{653A9D6D-3796-4BFB-8BFE-AE735DA779A8}"/>
              </a:ext>
            </a:extLst>
          </p:cNvPr>
          <p:cNvSpPr>
            <a:spLocks noGrp="1"/>
          </p:cNvSpPr>
          <p:nvPr>
            <p:ph type="pic" sz="quarter" idx="16" hasCustomPrompt="1"/>
          </p:nvPr>
        </p:nvSpPr>
        <p:spPr>
          <a:xfrm>
            <a:off x="5046319"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2">
            <a:extLst>
              <a:ext uri="{FF2B5EF4-FFF2-40B4-BE49-F238E27FC236}">
                <a16:creationId xmlns:a16="http://schemas.microsoft.com/office/drawing/2014/main" id="{C8E8D57D-48E5-4483-B313-372FC3B3BDA8}"/>
              </a:ext>
            </a:extLst>
          </p:cNvPr>
          <p:cNvSpPr>
            <a:spLocks noGrp="1"/>
          </p:cNvSpPr>
          <p:nvPr>
            <p:ph type="pic" sz="quarter" idx="17" hasCustomPrompt="1"/>
          </p:nvPr>
        </p:nvSpPr>
        <p:spPr>
          <a:xfrm>
            <a:off x="8378762"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853626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p:blipFill>
        <p:spPr>
          <a:xfrm flipH="1">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p:blipFill>
        <p:spPr>
          <a:xfrm flipH="1">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p:blipFill>
        <p:spPr>
          <a:xfrm flipH="1">
            <a:off x="-1" y="4999361"/>
            <a:ext cx="12192000" cy="1858639"/>
          </a:xfrm>
          <a:prstGeom prst="rect">
            <a:avLst/>
          </a:prstGeom>
        </p:spPr>
      </p:pic>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21757"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548697"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4614332"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a:off x="-2" y="5393599"/>
            <a:ext cx="12192000" cy="1464401"/>
          </a:xfrm>
          <a:prstGeom prst="rect">
            <a:avLst/>
          </a:prstGeom>
        </p:spPr>
      </p:pic>
      <p:sp>
        <p:nvSpPr>
          <p:cNvPr id="13" name="그림 개체 틀 11">
            <a:extLst>
              <a:ext uri="{FF2B5EF4-FFF2-40B4-BE49-F238E27FC236}">
                <a16:creationId xmlns:a16="http://schemas.microsoft.com/office/drawing/2014/main" id="{4C54AF89-58B4-4C12-B574-0EA37F4B7762}"/>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31135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25470" r="1"/>
          <a:stretch/>
        </p:blipFill>
        <p:spPr>
          <a:xfrm flipH="1">
            <a:off x="7941454" y="5253039"/>
            <a:ext cx="4250546"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880684"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flipH="1">
            <a:off x="0" y="5564213"/>
            <a:ext cx="12192000" cy="1293787"/>
          </a:xfrm>
          <a:prstGeom prst="rect">
            <a:avLst/>
          </a:prstGeom>
        </p:spPr>
      </p:pic>
      <p:sp>
        <p:nvSpPr>
          <p:cNvPr id="13" name="그림 개체 틀 5">
            <a:extLst>
              <a:ext uri="{FF2B5EF4-FFF2-40B4-BE49-F238E27FC236}">
                <a16:creationId xmlns:a16="http://schemas.microsoft.com/office/drawing/2014/main" id="{11A17890-3117-4B13-B11C-210FEEC0324D}"/>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892757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V="1">
            <a:off x="-1"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894011" y="5096010"/>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234025"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9143999" y="5597428"/>
            <a:ext cx="2904970" cy="1192841"/>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flipH="1">
            <a:off x="1" y="5393599"/>
            <a:ext cx="12192000" cy="1464401"/>
          </a:xfrm>
          <a:prstGeom prst="rect">
            <a:avLst/>
          </a:prstGeom>
        </p:spPr>
      </p:pic>
      <p:sp>
        <p:nvSpPr>
          <p:cNvPr id="13" name="그림 개체 틀 8">
            <a:extLst>
              <a:ext uri="{FF2B5EF4-FFF2-40B4-BE49-F238E27FC236}">
                <a16:creationId xmlns:a16="http://schemas.microsoft.com/office/drawing/2014/main" id="{B68DB761-C7F7-4871-BAD0-8074906DABC0}"/>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962974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340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09901EC4-633D-4A14-89F0-0E285E07321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7" name="TextBox 6">
            <a:hlinkClick r:id="rId5"/>
            <a:extLst>
              <a:ext uri="{FF2B5EF4-FFF2-40B4-BE49-F238E27FC236}">
                <a16:creationId xmlns:a16="http://schemas.microsoft.com/office/drawing/2014/main" id="{3B3ED0DB-3A7E-4CE6-BA9B-0CD5F728E545}"/>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4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1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72672" r="7435" b="42785"/>
          <a:stretch/>
        </p:blipFill>
        <p:spPr>
          <a:xfrm>
            <a:off x="9766570"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0146" t="-2" b="49936"/>
          <a:stretch/>
        </p:blipFill>
        <p:spPr>
          <a:xfrm>
            <a:off x="-1"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40086" r="6157" b="51109"/>
          <a:stretch/>
        </p:blipFill>
        <p:spPr>
          <a:xfrm>
            <a:off x="0"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p:blipFill>
        <p:spPr>
          <a:xfrm>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p:blipFill>
        <p:spPr>
          <a:xfrm flipV="1">
            <a:off x="0"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7654"/>
          <a:stretch/>
        </p:blipFill>
        <p:spPr>
          <a:xfrm>
            <a:off x="400990"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37006" y="5063146"/>
            <a:ext cx="669968" cy="1794853"/>
          </a:xfrm>
          <a:prstGeom prst="rect">
            <a:avLst/>
          </a:prstGeom>
        </p:spPr>
      </p:pic>
    </p:spTree>
    <p:extLst>
      <p:ext uri="{BB962C8B-B14F-4D97-AF65-F5344CB8AC3E}">
        <p14:creationId xmlns:p14="http://schemas.microsoft.com/office/powerpoint/2010/main" val="231952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3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42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7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7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521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1788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584584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292633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990061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CE54-FEA5-EDAE-8851-1F3BD8C21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D210B-E12D-2B93-9316-44195C156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3659B-50FE-0E6E-4196-1B1E699A1459}"/>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5" name="Footer Placeholder 4">
            <a:extLst>
              <a:ext uri="{FF2B5EF4-FFF2-40B4-BE49-F238E27FC236}">
                <a16:creationId xmlns:a16="http://schemas.microsoft.com/office/drawing/2014/main" id="{2BCB5C71-EFA9-DD27-7345-0049C92C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4B8D3-7404-A2D8-27FC-66304F8727FA}"/>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6366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p:blipFill>
        <p:spPr>
          <a:xfrm>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911699"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815177"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751099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80B-EE54-496C-EC69-6FCE135F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4384-1B6B-F5B8-D0F2-3F466C8C1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5A784-9F15-1E7A-87BE-AD49F91603A6}"/>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5" name="Footer Placeholder 4">
            <a:extLst>
              <a:ext uri="{FF2B5EF4-FFF2-40B4-BE49-F238E27FC236}">
                <a16:creationId xmlns:a16="http://schemas.microsoft.com/office/drawing/2014/main" id="{E3AC3202-C6E4-9F24-F87D-46374F2F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5F87F-7DD1-BFB8-01F6-2219F624A56E}"/>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34803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05F-925F-71B5-A302-2A675B437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D280F-B3F3-5E4E-2E3E-7D15564C56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D8032-4FD6-3092-03CC-419578B70EBB}"/>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5" name="Footer Placeholder 4">
            <a:extLst>
              <a:ext uri="{FF2B5EF4-FFF2-40B4-BE49-F238E27FC236}">
                <a16:creationId xmlns:a16="http://schemas.microsoft.com/office/drawing/2014/main" id="{F1955C4C-509C-0F00-8EDE-16D1EE2B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5CE0-378F-FD14-3992-474DB4D69A14}"/>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179294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632A-7BD6-D5E6-00A3-C08476A7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40FE0-72B0-9FEB-220B-D45B8A3559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AC575-DD98-08AD-A557-3A806EA9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5DAB8-3570-814D-9E76-D06E49458088}"/>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6" name="Footer Placeholder 5">
            <a:extLst>
              <a:ext uri="{FF2B5EF4-FFF2-40B4-BE49-F238E27FC236}">
                <a16:creationId xmlns:a16="http://schemas.microsoft.com/office/drawing/2014/main" id="{D33868ED-B15F-255E-BD5E-9ABE05D3C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6B65-A3D9-5BCB-FA9A-9DC1B9B0C99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99496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9960-5952-3F0D-F362-79D33D993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AEE2D-8D8B-C6FE-B97F-C4174EF33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A4C30-9739-98D1-E6C2-C5B2DD9D7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BB884-E334-2BEA-580D-452414BD2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21DBE-5BCF-5323-6323-9201DB303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3A8EF-C4B5-BAB3-9811-D05F1844959F}"/>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8" name="Footer Placeholder 7">
            <a:extLst>
              <a:ext uri="{FF2B5EF4-FFF2-40B4-BE49-F238E27FC236}">
                <a16:creationId xmlns:a16="http://schemas.microsoft.com/office/drawing/2014/main" id="{BC745EE9-9790-C79F-2D48-AFA230119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8BCD-F81A-95F7-3F23-143363C0AB5F}"/>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62064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1AFE-DEBE-DB94-8303-690638066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9D125-697F-5873-9D5C-B028BDC90637}"/>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4" name="Footer Placeholder 3">
            <a:extLst>
              <a:ext uri="{FF2B5EF4-FFF2-40B4-BE49-F238E27FC236}">
                <a16:creationId xmlns:a16="http://schemas.microsoft.com/office/drawing/2014/main" id="{95A412B3-5A51-E67F-0F22-E8B48227B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6B123-C6CC-56E6-5B40-6198C71AF32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27931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C52-0012-7B22-131A-586BD1DAC9F2}"/>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3" name="Footer Placeholder 2">
            <a:extLst>
              <a:ext uri="{FF2B5EF4-FFF2-40B4-BE49-F238E27FC236}">
                <a16:creationId xmlns:a16="http://schemas.microsoft.com/office/drawing/2014/main" id="{A1AD1C00-AA6B-0B45-67F0-0FE2084C2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F52C3-F0A9-4A28-2031-F97377E700F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15617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CD5-6323-7D1E-D857-29E9258B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7BA97-C4A9-B862-BDD3-42923B40B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EE1C-7A8D-1FFA-3319-F8893CD1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DF6B-1209-1E6F-E9F4-2E357F89C658}"/>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6" name="Footer Placeholder 5">
            <a:extLst>
              <a:ext uri="{FF2B5EF4-FFF2-40B4-BE49-F238E27FC236}">
                <a16:creationId xmlns:a16="http://schemas.microsoft.com/office/drawing/2014/main" id="{CBD3F099-3AD3-7005-E953-F443B628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E591-F2C3-8A94-C5BA-126892972839}"/>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561476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CBE-47CF-7B14-5A31-225637C0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BCBA6-E523-5702-DF31-825080B6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85457-1453-042C-4300-7AECCAAC0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A6F78-8E23-A561-5A18-505FBB141908}"/>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6" name="Footer Placeholder 5">
            <a:extLst>
              <a:ext uri="{FF2B5EF4-FFF2-40B4-BE49-F238E27FC236}">
                <a16:creationId xmlns:a16="http://schemas.microsoft.com/office/drawing/2014/main" id="{3A08F995-7701-056A-8941-DEC27DDF6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B1A1B-29F7-8C05-1026-8535CD6B7A70}"/>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15596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2D73-F352-75AC-3DEE-1C2FEB2F3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67D63-1CEF-AB04-D44D-FEBEB07CA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97CB7-8708-1818-903C-3D4BE0F27931}"/>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5" name="Footer Placeholder 4">
            <a:extLst>
              <a:ext uri="{FF2B5EF4-FFF2-40B4-BE49-F238E27FC236}">
                <a16:creationId xmlns:a16="http://schemas.microsoft.com/office/drawing/2014/main" id="{F37203C1-F9B3-91F9-13FB-EAC3B1A7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3F48-A2FA-26E5-80F4-B581AE93920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57861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65F43-B0D1-9D34-725B-4E7F03CF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B2E3A-FBA0-47EA-DBB7-1EB719BF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546F2-BCC3-EC5A-5D85-F92CE860A5C7}"/>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5" name="Footer Placeholder 4">
            <a:extLst>
              <a:ext uri="{FF2B5EF4-FFF2-40B4-BE49-F238E27FC236}">
                <a16:creationId xmlns:a16="http://schemas.microsoft.com/office/drawing/2014/main" id="{3C58B3B0-C276-F779-CC82-AC76957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7E2EA-D655-DA06-7A49-246BB4606E3D}"/>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72901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p:blipFill>
        <p:spPr>
          <a:xfrm flipH="1">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p:blipFill>
        <p:spPr>
          <a:xfrm flipH="1">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flipH="1">
            <a:off x="0"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757024"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35503"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1910457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53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1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29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76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730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537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196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51293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49371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321916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9364" r="12846" b="44858"/>
          <a:stretch/>
        </p:blipFill>
        <p:spPr>
          <a:xfrm>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3831"/>
          <a:stretch/>
        </p:blipFill>
        <p:spPr>
          <a:xfrm>
            <a:off x="5121906"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12067"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779" r="6247" b="63039"/>
          <a:stretch/>
        </p:blipFill>
        <p:spPr>
          <a:xfrm flipH="1">
            <a:off x="0" y="5564213"/>
            <a:ext cx="12192000" cy="1293787"/>
          </a:xfrm>
          <a:prstGeom prst="rect">
            <a:avLst/>
          </a:prstGeom>
        </p:spPr>
      </p:pic>
    </p:spTree>
    <p:extLst>
      <p:ext uri="{BB962C8B-B14F-4D97-AF65-F5344CB8AC3E}">
        <p14:creationId xmlns:p14="http://schemas.microsoft.com/office/powerpoint/2010/main" val="20543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14830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5962" r="5962" b="44676"/>
          <a:stretch/>
        </p:blipFill>
        <p:spPr>
          <a:xfrm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65740" t="65414"/>
          <a:stretch/>
        </p:blipFill>
        <p:spPr>
          <a:xfrm>
            <a:off x="4268111"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74367" t="9936" r="1"/>
          <a:stretch/>
        </p:blipFill>
        <p:spPr>
          <a:xfrm>
            <a:off x="10030807"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11598" r="64479"/>
          <a:stretch/>
        </p:blipFill>
        <p:spPr>
          <a:xfrm>
            <a:off x="724456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661451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p:blipFill>
        <p:spPr>
          <a:xfrm flipH="1">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p:blipFill>
        <p:spPr>
          <a:xfrm flipH="1">
            <a:off x="0"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14444" t="71288" r="13538" b="-684"/>
          <a:stretch/>
        </p:blipFill>
        <p:spPr>
          <a:xfrm flipH="1">
            <a:off x="0"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250794"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8047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19201"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778" r="648" b="64088"/>
          <a:stretch/>
        </p:blipFill>
        <p:spPr>
          <a:xfrm>
            <a:off x="1" y="5672320"/>
            <a:ext cx="12192000" cy="1185680"/>
          </a:xfrm>
          <a:prstGeom prst="rect">
            <a:avLst/>
          </a:prstGeom>
        </p:spPr>
      </p:pic>
    </p:spTree>
    <p:extLst>
      <p:ext uri="{BB962C8B-B14F-4D97-AF65-F5344CB8AC3E}">
        <p14:creationId xmlns:p14="http://schemas.microsoft.com/office/powerpoint/2010/main" val="133154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2672" r="7435" b="42785"/>
          <a:stretch/>
        </p:blipFill>
        <p:spPr>
          <a:xfrm flipH="1">
            <a:off x="9766570" y="5063147"/>
            <a:ext cx="2425430" cy="1792148"/>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0086" r="6157" b="51109"/>
          <a:stretch/>
        </p:blipFill>
        <p:spPr>
          <a:xfrm flipH="1">
            <a:off x="0" y="4881251"/>
            <a:ext cx="12192000" cy="1976749"/>
          </a:xfrm>
          <a:prstGeom prst="rect">
            <a:avLst/>
          </a:prstGeom>
        </p:spPr>
      </p:pic>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71437" y="2643656"/>
            <a:ext cx="12192000" cy="3697663"/>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p:blipFill>
        <p:spPr>
          <a:xfrm flipH="1">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p:blipFill>
        <p:spPr>
          <a:xfrm flipH="1" flipV="1">
            <a:off x="0"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4107"/>
          <a:stretch/>
        </p:blipFill>
        <p:spPr>
          <a:xfrm>
            <a:off x="9041040" y="5758979"/>
            <a:ext cx="1627522" cy="1096316"/>
          </a:xfrm>
          <a:prstGeom prst="rect">
            <a:avLst/>
          </a:prstGeom>
        </p:spPr>
      </p:pic>
      <p:pic>
        <p:nvPicPr>
          <p:cNvPr id="42" name="그래픽 41">
            <a:extLst>
              <a:ext uri="{FF2B5EF4-FFF2-40B4-BE49-F238E27FC236}">
                <a16:creationId xmlns:a16="http://schemas.microsoft.com/office/drawing/2014/main" id="{157550F1-581A-468D-9584-8DA1D6A318E6}"/>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b="7786"/>
          <a:stretch/>
        </p:blipFill>
        <p:spPr>
          <a:xfrm>
            <a:off x="71437" y="5876378"/>
            <a:ext cx="2481263" cy="939522"/>
          </a:xfrm>
          <a:prstGeom prst="rect">
            <a:avLst/>
          </a:prstGeom>
        </p:spPr>
      </p:pic>
    </p:spTree>
    <p:extLst>
      <p:ext uri="{BB962C8B-B14F-4D97-AF65-F5344CB8AC3E}">
        <p14:creationId xmlns:p14="http://schemas.microsoft.com/office/powerpoint/2010/main" val="586034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464C55C2-BE25-8201-590C-D62F798F24B9}"/>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688" r:id="rId26"/>
    <p:sldLayoutId id="2147483664" r:id="rId27"/>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B6F1B235-8F7A-75DC-A593-6FD5A27B57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9469161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98F706-1666-4AF5-BE2D-BE2997840E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4C6C37-1C5E-C53E-100A-CC53A31C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8BD0-5F7B-E359-F00B-AE04CA0A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EF642-B0C4-6F81-178D-150961B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t>2/16/2025</a:t>
            </a:fld>
            <a:endParaRPr lang="en-US"/>
          </a:p>
        </p:txBody>
      </p:sp>
      <p:sp>
        <p:nvSpPr>
          <p:cNvPr id="5" name="Footer Placeholder 4">
            <a:extLst>
              <a:ext uri="{FF2B5EF4-FFF2-40B4-BE49-F238E27FC236}">
                <a16:creationId xmlns:a16="http://schemas.microsoft.com/office/drawing/2014/main" id="{0330BAF6-C46F-11D7-7EF2-CF1839399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A947D9-C211-BB61-8F9D-3360B2281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t>‹#›</a:t>
            </a:fld>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5B89C74D-3118-F050-BF49-F9521A8F8C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49613238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4249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78.png"/><Relationship Id="rId5" Type="http://schemas.openxmlformats.org/officeDocument/2006/relationships/slide" Target="slide18.xml"/><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80.png"/><Relationship Id="rId5" Type="http://schemas.openxmlformats.org/officeDocument/2006/relationships/slide" Target="slide20.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8.emf"/></Relationships>
</file>

<file path=ppt/slides/_rels/slide2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82.png"/><Relationship Id="rId5" Type="http://schemas.openxmlformats.org/officeDocument/2006/relationships/slide" Target="slide22.xml"/><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31.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png"/><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22AC030C-465A-C356-607E-97208C1A1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805D4798-6320-3FA5-1428-31A222D41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1737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735D93-119B-9848-B1D3-89E4CDDE0318}"/>
              </a:ext>
            </a:extLst>
          </p:cNvPr>
          <p:cNvSpPr txBox="1"/>
          <p:nvPr/>
        </p:nvSpPr>
        <p:spPr>
          <a:xfrm>
            <a:off x="1341998" y="1755517"/>
            <a:ext cx="10257693" cy="2123658"/>
          </a:xfrm>
          <a:prstGeom prst="rect">
            <a:avLst/>
          </a:prstGeom>
          <a:noFill/>
        </p:spPr>
        <p:txBody>
          <a:bodyPr wrap="square">
            <a:spAutoFit/>
          </a:bodyPr>
          <a:lstStyle/>
          <a:p>
            <a:r>
              <a:rPr lang="vi-VN" sz="4400" i="1" dirty="0">
                <a:solidFill>
                  <a:srgbClr val="38351E"/>
                </a:solidFill>
                <a:effectLst/>
                <a:latin typeface="Cambria" panose="02040503050406030204" pitchFamily="18" charset="0"/>
                <a:ea typeface="Cambria" panose="02040503050406030204" pitchFamily="18" charset="0"/>
              </a:rPr>
              <a:t>Sau khi học xong bậc trung học ở Sài Gòn,/ năm 1935,/ ông được cấp học bổng/ sang Pháp học đại học.</a:t>
            </a:r>
            <a:endParaRPr lang="x-none" sz="4400" dirty="0">
              <a:solidFill>
                <a:srgbClr val="38351E"/>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7BBB660-51F3-F44A-8A0D-0641B463394A}"/>
              </a:ext>
            </a:extLst>
          </p:cNvPr>
          <p:cNvSpPr txBox="1"/>
          <p:nvPr/>
        </p:nvSpPr>
        <p:spPr>
          <a:xfrm>
            <a:off x="3048000" y="328733"/>
            <a:ext cx="6096000" cy="1107996"/>
          </a:xfrm>
          <a:prstGeom prst="rect">
            <a:avLst/>
          </a:prstGeom>
          <a:noFill/>
        </p:spPr>
        <p:txBody>
          <a:bodyPr wrap="square">
            <a:spAutoFit/>
          </a:bodyPr>
          <a:lstStyle/>
          <a:p>
            <a:pPr algn="ctr"/>
            <a:r>
              <a:rPr lang="vi-VN" sz="6600" b="1" dirty="0">
                <a:effectLst/>
                <a:latin typeface="Cambria" panose="02040503050406030204" pitchFamily="18" charset="0"/>
                <a:ea typeface="Cambria" panose="02040503050406030204" pitchFamily="18" charset="0"/>
              </a:rPr>
              <a:t>Luyện đọc câu </a:t>
            </a:r>
          </a:p>
        </p:txBody>
      </p:sp>
    </p:spTree>
    <p:extLst>
      <p:ext uri="{BB962C8B-B14F-4D97-AF65-F5344CB8AC3E}">
        <p14:creationId xmlns:p14="http://schemas.microsoft.com/office/powerpoint/2010/main" val="23577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C1F7784-3443-BC39-6560-583D5ECCD55B}"/>
              </a:ext>
            </a:extLst>
          </p:cNvPr>
          <p:cNvSpPr txBox="1"/>
          <p:nvPr/>
        </p:nvSpPr>
        <p:spPr>
          <a:xfrm>
            <a:off x="424434" y="522222"/>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Luyện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nối</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tiếp</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đoạn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theo</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nhóm</a:t>
            </a:r>
            <a:endPar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endParaRPr>
          </a:p>
        </p:txBody>
      </p:sp>
      <p:grpSp>
        <p:nvGrpSpPr>
          <p:cNvPr id="4" name="Nhóm 8">
            <a:extLst>
              <a:ext uri="{FF2B5EF4-FFF2-40B4-BE49-F238E27FC236}">
                <a16:creationId xmlns:a16="http://schemas.microsoft.com/office/drawing/2014/main" id="{23759F28-31CD-9EE8-E96E-5FECE2CFD9F0}"/>
              </a:ext>
            </a:extLst>
          </p:cNvPr>
          <p:cNvGrpSpPr/>
          <p:nvPr/>
        </p:nvGrpSpPr>
        <p:grpSpPr>
          <a:xfrm>
            <a:off x="979859" y="1532326"/>
            <a:ext cx="5716252" cy="2757525"/>
            <a:chOff x="6576218" y="1456125"/>
            <a:chExt cx="4803948" cy="1781176"/>
          </a:xfrm>
        </p:grpSpPr>
        <p:sp>
          <p:nvSpPr>
            <p:cNvPr id="5" name="Hộp Văn bản 9">
              <a:extLst>
                <a:ext uri="{FF2B5EF4-FFF2-40B4-BE49-F238E27FC236}">
                  <a16:creationId xmlns:a16="http://schemas.microsoft.com/office/drawing/2014/main" id="{389D0D7A-B922-E7D4-9417-771DB642CD7E}"/>
                </a:ext>
              </a:extLst>
            </p:cNvPr>
            <p:cNvSpPr txBox="1"/>
            <p:nvPr/>
          </p:nvSpPr>
          <p:spPr>
            <a:xfrm>
              <a:off x="7277195" y="1456125"/>
              <a:ext cx="1773916" cy="377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Yêu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cầu</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D8D9A3D0-C71E-07B6-F193-4EAD3471730F}"/>
                </a:ext>
              </a:extLst>
            </p:cNvPr>
            <p:cNvPicPr>
              <a:picLocks noChangeAspect="1"/>
            </p:cNvPicPr>
            <p:nvPr/>
          </p:nvPicPr>
          <p:blipFill rotWithShape="1">
            <a:blip r:embed="rId2"/>
            <a:srcRect t="24985"/>
            <a:stretch/>
          </p:blipFill>
          <p:spPr>
            <a:xfrm>
              <a:off x="6576218" y="1779290"/>
              <a:ext cx="4803948" cy="1458011"/>
            </a:xfrm>
            <a:prstGeom prst="rect">
              <a:avLst/>
            </a:prstGeom>
          </p:spPr>
        </p:pic>
      </p:grpSp>
      <p:pic>
        <p:nvPicPr>
          <p:cNvPr id="7" name="Hình ảnh 12" descr="Ảnh có chứa văn bản, Phông chữ, ảnh chụp màn hình, thiết kế&#10;&#10;Mô tả được tạo tự động">
            <a:extLst>
              <a:ext uri="{FF2B5EF4-FFF2-40B4-BE49-F238E27FC236}">
                <a16:creationId xmlns:a16="http://schemas.microsoft.com/office/drawing/2014/main" id="{7986FA49-9D53-4E02-33DA-734B310026B4}"/>
              </a:ext>
            </a:extLst>
          </p:cNvPr>
          <p:cNvPicPr>
            <a:picLocks noChangeAspect="1"/>
          </p:cNvPicPr>
          <p:nvPr/>
        </p:nvPicPr>
        <p:blipFill>
          <a:blip r:embed="rId3"/>
          <a:stretch>
            <a:fillRect/>
          </a:stretch>
        </p:blipFill>
        <p:spPr>
          <a:xfrm>
            <a:off x="6503460" y="1626867"/>
            <a:ext cx="4707846" cy="3068749"/>
          </a:xfrm>
          <a:prstGeom prst="rect">
            <a:avLst/>
          </a:prstGeom>
        </p:spPr>
      </p:pic>
      <p:pic>
        <p:nvPicPr>
          <p:cNvPr id="8" name="Picture 7">
            <a:extLst>
              <a:ext uri="{FF2B5EF4-FFF2-40B4-BE49-F238E27FC236}">
                <a16:creationId xmlns:a16="http://schemas.microsoft.com/office/drawing/2014/main" id="{3D6A2582-3881-1B27-C7FC-5E884CD84207}"/>
              </a:ext>
            </a:extLst>
          </p:cNvPr>
          <p:cNvPicPr>
            <a:picLocks noChangeAspect="1"/>
          </p:cNvPicPr>
          <p:nvPr/>
        </p:nvPicPr>
        <p:blipFill rotWithShape="1">
          <a:blip r:embed="rId4">
            <a:clrChange>
              <a:clrFrom>
                <a:srgbClr val="FFFFFF"/>
              </a:clrFrom>
              <a:clrTo>
                <a:srgbClr val="FFFFFF">
                  <a:alpha val="0"/>
                </a:srgbClr>
              </a:clrTo>
            </a:clrChange>
          </a:blip>
          <a:srcRect l="11156" t="-436" r="10632" b="25254"/>
          <a:stretch/>
        </p:blipFill>
        <p:spPr>
          <a:xfrm>
            <a:off x="4234872" y="2947565"/>
            <a:ext cx="3410777" cy="2785783"/>
          </a:xfrm>
          <a:prstGeom prst="rect">
            <a:avLst/>
          </a:prstGeom>
        </p:spPr>
      </p:pic>
    </p:spTree>
    <p:extLst>
      <p:ext uri="{BB962C8B-B14F-4D97-AF65-F5344CB8AC3E}">
        <p14:creationId xmlns:p14="http://schemas.microsoft.com/office/powerpoint/2010/main" val="41963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06D0B65-C4E0-6008-BC13-8DECBABBC531}"/>
              </a:ext>
            </a:extLst>
          </p:cNvPr>
          <p:cNvSpPr txBox="1"/>
          <p:nvPr/>
        </p:nvSpPr>
        <p:spPr>
          <a:xfrm>
            <a:off x="1949050" y="563757"/>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Thi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đua</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trước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lớp</a:t>
            </a:r>
            <a:endPar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06319074-278C-D934-9B3F-BFDF2FD0389C}"/>
              </a:ext>
            </a:extLst>
          </p:cNvPr>
          <p:cNvPicPr>
            <a:picLocks noChangeAspect="1"/>
          </p:cNvPicPr>
          <p:nvPr/>
        </p:nvPicPr>
        <p:blipFill>
          <a:blip r:embed="rId2"/>
          <a:stretch>
            <a:fillRect/>
          </a:stretch>
        </p:blipFill>
        <p:spPr>
          <a:xfrm>
            <a:off x="6022747" y="1541136"/>
            <a:ext cx="5209309" cy="3831364"/>
          </a:xfrm>
          <a:prstGeom prst="rect">
            <a:avLst/>
          </a:prstGeom>
          <a:ln>
            <a:noFill/>
          </a:ln>
          <a:effectLst>
            <a:softEdge rad="112500"/>
          </a:effectLst>
        </p:spPr>
      </p:pic>
      <p:pic>
        <p:nvPicPr>
          <p:cNvPr id="5" name="Picture 4">
            <a:extLst>
              <a:ext uri="{FF2B5EF4-FFF2-40B4-BE49-F238E27FC236}">
                <a16:creationId xmlns:a16="http://schemas.microsoft.com/office/drawing/2014/main" id="{714EB229-5E9F-E542-60D2-701C5D3C0E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1510" y="926869"/>
            <a:ext cx="5754485" cy="4445631"/>
          </a:xfrm>
          <a:prstGeom prst="rect">
            <a:avLst/>
          </a:prstGeom>
        </p:spPr>
      </p:pic>
    </p:spTree>
    <p:extLst>
      <p:ext uri="{BB962C8B-B14F-4D97-AF65-F5344CB8AC3E}">
        <p14:creationId xmlns:p14="http://schemas.microsoft.com/office/powerpoint/2010/main" val="8665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pic>
        <p:nvPicPr>
          <p:cNvPr id="5" name="Picture 4">
            <a:extLst>
              <a:ext uri="{FF2B5EF4-FFF2-40B4-BE49-F238E27FC236}">
                <a16:creationId xmlns:a16="http://schemas.microsoft.com/office/drawing/2014/main" id="{B294D1C6-EB4E-FD38-7C09-96A2FB19DDB7}"/>
              </a:ext>
            </a:extLst>
          </p:cNvPr>
          <p:cNvPicPr>
            <a:picLocks noChangeAspect="1"/>
          </p:cNvPicPr>
          <p:nvPr/>
        </p:nvPicPr>
        <p:blipFill>
          <a:blip r:embed="rId3"/>
          <a:stretch>
            <a:fillRect/>
          </a:stretch>
        </p:blipFill>
        <p:spPr>
          <a:xfrm>
            <a:off x="3340246" y="1859927"/>
            <a:ext cx="8346147" cy="2658086"/>
          </a:xfrm>
          <a:prstGeom prst="rect">
            <a:avLst/>
          </a:prstGeom>
        </p:spPr>
      </p:pic>
    </p:spTree>
    <p:extLst>
      <p:ext uri="{BB962C8B-B14F-4D97-AF65-F5344CB8AC3E}">
        <p14:creationId xmlns:p14="http://schemas.microsoft.com/office/powerpoint/2010/main" val="34789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2800767"/>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Anh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hùng</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lao</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a:ln w="0"/>
                <a:solidFill>
                  <a:srgbClr val="54336F"/>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danh hiệu Nhà nước phong tặng đơn vị hoặc người có thành tích đặc biệt trong lao động.</a:t>
            </a:r>
            <a:r>
              <a:rPr kumimoji="0" lang="en-US"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2985502" y="351186"/>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2137558" y="1959916"/>
            <a:ext cx="8260757" cy="1446550"/>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 nghiệp: công việc lớn, có ích lợi chung cho xã hội.</a:t>
            </a:r>
            <a:endParaRPr kumimoji="0" lang="en-US" sz="4400" b="1" i="0" u="none" strike="noStrike" kern="1200" cap="none" spc="0" normalizeH="0" baseline="0" noProof="0" dirty="0">
              <a:ln w="0"/>
              <a:solidFill>
                <a:srgbClr val="D9534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154984"/>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Huân chương: </a:t>
            </a:r>
            <a:r>
              <a:rPr lang="vi-VN"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vật làm bằng kim loại có cuống để đeo trước ngực, dùng làm dấu hiệu đặc biệt do nhà nước đặt ra để tặng thưởng những người có công lao</a:t>
            </a:r>
            <a:r>
              <a:rPr lang="en-US"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pic>
        <p:nvPicPr>
          <p:cNvPr id="3074" name="Picture 2" descr="Huân chương Hồ Chí Minh – Wikipedia tiếng Việt">
            <a:extLst>
              <a:ext uri="{FF2B5EF4-FFF2-40B4-BE49-F238E27FC236}">
                <a16:creationId xmlns:a16="http://schemas.microsoft.com/office/drawing/2014/main" id="{A3E4E1D6-3CF4-1AF3-5304-F9FD0FBA1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4" y="700644"/>
            <a:ext cx="2641198" cy="58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022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221944" y="351186"/>
            <a:ext cx="574811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 nghĩa từ</a:t>
            </a:r>
          </a:p>
        </p:txBody>
      </p:sp>
      <p:sp>
        <p:nvSpPr>
          <p:cNvPr id="3" name="Rectangle 2">
            <a:extLst>
              <a:ext uri="{FF2B5EF4-FFF2-40B4-BE49-F238E27FC236}">
                <a16:creationId xmlns:a16="http://schemas.microsoft.com/office/drawing/2014/main" id="{3D5F1F22-740E-45FD-B960-12FA742C0CF9}"/>
              </a:ext>
            </a:extLst>
          </p:cNvPr>
          <p:cNvSpPr/>
          <p:nvPr/>
        </p:nvSpPr>
        <p:spPr>
          <a:xfrm>
            <a:off x="1019069" y="2468796"/>
            <a:ext cx="10357492"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dô</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-ca (Bazooka)</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chống tăng không giật rất nổi tiếng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tự</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lò</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rèn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Nam.</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801284996"/>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xmlns="">
          <p:pic>
            <p:nvPicPr>
              <p:cNvPr id="9" name="Slide Zoom 8">
                <a:hlinkClick r:id="rId5"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491590" y="1229309"/>
                <a:ext cx="1654628" cy="930728"/>
              </a:xfrm>
              <a:prstGeom prst="rect">
                <a:avLst/>
              </a:prstGeom>
              <a:ln w="3175">
                <a:solidFill>
                  <a:prstClr val="ltGray"/>
                </a:solidFill>
              </a:ln>
            </p:spPr>
          </p:pic>
        </mc:Fallback>
      </mc:AlternateContent>
    </p:spTree>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06871" y="659944"/>
            <a:ext cx="5615768"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Súng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giật</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(SKZ)</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hạng nặng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 để bắn vào những pháo đài kiên cố của địch, đầu đạn xuyên thủng bê tông d</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à</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do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nghiệp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nghiên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cứu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2417541145"/>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947776" y="593892"/>
                <a:ext cx="2352780" cy="1323439"/>
              </a:xfrm>
              <a:prstGeom prst="rect">
                <a:avLst/>
              </a:prstGeom>
            </p:spPr>
          </p:pic>
        </mc:Fallback>
      </mc:AlternateContent>
    </p:spTree>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8">
            <a:extLst>
              <a:ext uri="{FF2B5EF4-FFF2-40B4-BE49-F238E27FC236}">
                <a16:creationId xmlns:a16="http://schemas.microsoft.com/office/drawing/2014/main" id="{7DAAC7D6-F07A-3EB5-DCD3-3725405386D6}"/>
              </a:ext>
            </a:extLst>
          </p:cNvPr>
          <p:cNvSpPr/>
          <p:nvPr/>
        </p:nvSpPr>
        <p:spPr>
          <a:xfrm>
            <a:off x="1257300" y="474973"/>
            <a:ext cx="9589770"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Kể tên một số người có đóng góp lớn lao </a:t>
            </a:r>
            <a:endParaRPr lang="en-US" sz="4000" b="1" dirty="0">
              <a:solidFill>
                <a:schemeClr val="tx1"/>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trong lao động và chiến đấu bảo vệ tổ quốc</a:t>
            </a:r>
          </a:p>
        </p:txBody>
      </p:sp>
      <p:grpSp>
        <p:nvGrpSpPr>
          <p:cNvPr id="5" name="Group 32">
            <a:extLst>
              <a:ext uri="{FF2B5EF4-FFF2-40B4-BE49-F238E27FC236}">
                <a16:creationId xmlns:a16="http://schemas.microsoft.com/office/drawing/2014/main" id="{F62AE79A-4D21-C861-A122-03C80BF592BF}"/>
              </a:ext>
            </a:extLst>
          </p:cNvPr>
          <p:cNvGrpSpPr/>
          <p:nvPr/>
        </p:nvGrpSpPr>
        <p:grpSpPr>
          <a:xfrm>
            <a:off x="2640330" y="2263140"/>
            <a:ext cx="7269480" cy="3349641"/>
            <a:chOff x="3195961" y="4237337"/>
            <a:chExt cx="5118899" cy="2439799"/>
          </a:xfrm>
        </p:grpSpPr>
        <p:pic>
          <p:nvPicPr>
            <p:cNvPr id="10" name="Picture 28">
              <a:extLst>
                <a:ext uri="{FF2B5EF4-FFF2-40B4-BE49-F238E27FC236}">
                  <a16:creationId xmlns:a16="http://schemas.microsoft.com/office/drawing/2014/main" id="{84AF6009-8E27-3F6A-0225-2E3C07D1541A}"/>
                </a:ext>
              </a:extLst>
            </p:cNvPr>
            <p:cNvPicPr>
              <a:picLocks noChangeAspect="1"/>
            </p:cNvPicPr>
            <p:nvPr/>
          </p:nvPicPr>
          <p:blipFill>
            <a:blip r:embed="rId3"/>
            <a:stretch>
              <a:fillRect/>
            </a:stretch>
          </p:blipFill>
          <p:spPr>
            <a:xfrm>
              <a:off x="3195961" y="4316981"/>
              <a:ext cx="1334825" cy="2280937"/>
            </a:xfrm>
            <a:prstGeom prst="rect">
              <a:avLst/>
            </a:prstGeom>
          </p:spPr>
        </p:pic>
        <p:pic>
          <p:nvPicPr>
            <p:cNvPr id="11" name="Picture 30">
              <a:extLst>
                <a:ext uri="{FF2B5EF4-FFF2-40B4-BE49-F238E27FC236}">
                  <a16:creationId xmlns:a16="http://schemas.microsoft.com/office/drawing/2014/main" id="{47FF79F4-B078-F3A9-5898-1985C42421D8}"/>
                </a:ext>
              </a:extLst>
            </p:cNvPr>
            <p:cNvPicPr>
              <a:picLocks noChangeAspect="1"/>
            </p:cNvPicPr>
            <p:nvPr/>
          </p:nvPicPr>
          <p:blipFill>
            <a:blip r:embed="rId4"/>
            <a:stretch>
              <a:fillRect/>
            </a:stretch>
          </p:blipFill>
          <p:spPr>
            <a:xfrm>
              <a:off x="6745341" y="4418201"/>
              <a:ext cx="1569519" cy="2258935"/>
            </a:xfrm>
            <a:prstGeom prst="rect">
              <a:avLst/>
            </a:prstGeom>
          </p:spPr>
        </p:pic>
        <p:sp>
          <p:nvSpPr>
            <p:cNvPr id="12" name="Rectangle: Rounded Corners 31">
              <a:extLst>
                <a:ext uri="{FF2B5EF4-FFF2-40B4-BE49-F238E27FC236}">
                  <a16:creationId xmlns:a16="http://schemas.microsoft.com/office/drawing/2014/main" id="{4CD5611F-E5CE-8DD9-4121-6DF83F2D738D}"/>
                </a:ext>
              </a:extLst>
            </p:cNvPr>
            <p:cNvSpPr/>
            <p:nvPr/>
          </p:nvSpPr>
          <p:spPr>
            <a:xfrm>
              <a:off x="4426262" y="4237337"/>
              <a:ext cx="2414726" cy="1189608"/>
            </a:xfrm>
            <a:prstGeom prst="roundRect">
              <a:avLst/>
            </a:prstGeom>
            <a:solidFill>
              <a:srgbClr val="FFEBFF"/>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66"/>
                  </a:solidFill>
                  <a:latin typeface="#9Slide07 SVNBeachwood Sans" pitchFamily="2" charset="0"/>
                </a:rPr>
                <a:t>Thảo</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luận</a:t>
              </a:r>
              <a:r>
                <a:rPr lang="en-US" sz="4400" dirty="0">
                  <a:solidFill>
                    <a:srgbClr val="FF0066"/>
                  </a:solidFill>
                  <a:latin typeface="#9Slide07 SVNBeachwood Sans" pitchFamily="2" charset="0"/>
                </a:rPr>
                <a:t> </a:t>
              </a:r>
            </a:p>
            <a:p>
              <a:pPr algn="ctr"/>
              <a:r>
                <a:rPr lang="en-US" sz="4400" dirty="0" err="1">
                  <a:solidFill>
                    <a:srgbClr val="FF0066"/>
                  </a:solidFill>
                  <a:latin typeface="#9Slide07 SVNBeachwood Sans" pitchFamily="2" charset="0"/>
                </a:rPr>
                <a:t>nhóm</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đôi</a:t>
              </a:r>
              <a:endParaRPr lang="vi-VN" sz="4400" dirty="0">
                <a:solidFill>
                  <a:srgbClr val="FF0066"/>
                </a:solidFill>
              </a:endParaRPr>
            </a:p>
          </p:txBody>
        </p:sp>
      </p:grpSp>
    </p:spTree>
    <p:extLst>
      <p:ext uri="{BB962C8B-B14F-4D97-AF65-F5344CB8AC3E}">
        <p14:creationId xmlns:p14="http://schemas.microsoft.com/office/powerpoint/2010/main" val="2233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78"/>
            <a:ext cx="12192000" cy="685206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UVN Banh Mi" pitchFamily="2" charset="0"/>
                <a:cs typeface="+mn-cs"/>
              </a:rPr>
              <a:t>Đạn SKZ và bom phóng</a:t>
            </a:r>
          </a:p>
        </p:txBody>
      </p:sp>
    </p:spTree>
    <p:extLst>
      <p:ext uri="{BB962C8B-B14F-4D97-AF65-F5344CB8AC3E}">
        <p14:creationId xmlns:p14="http://schemas.microsoft.com/office/powerpoint/2010/main" val="50718334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10605" y="944953"/>
            <a:ext cx="562205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1938992"/>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Bom bay</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 một loại bom gắn động cơ, bom phóng có điều khiển để có thể bay đến mục tiêu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tiền thân của tên lửa ngày nay.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059486574"/>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460426" y="571500"/>
                <a:ext cx="3048000" cy="1714500"/>
              </a:xfrm>
              <a:prstGeom prst="rect">
                <a:avLst/>
              </a:prstGeom>
            </p:spPr>
          </p:pic>
        </mc:Fallback>
      </mc:AlternateContent>
    </p:spTree>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617210-BAA0-D24C-B91D-40CB379F81B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9600" y="-1664629"/>
            <a:ext cx="10515600" cy="5914328"/>
          </a:xfrm>
          <a:prstGeom prst="rect">
            <a:avLst/>
          </a:prstGeom>
        </p:spPr>
      </p:pic>
      <p:sp>
        <p:nvSpPr>
          <p:cNvPr id="26" name="Rectangle 25">
            <a:extLst>
              <a:ext uri="{FF2B5EF4-FFF2-40B4-BE49-F238E27FC236}">
                <a16:creationId xmlns:a16="http://schemas.microsoft.com/office/drawing/2014/main" id="{9CF4CE4F-5226-9042-ACFB-0922F39320FA}"/>
              </a:ext>
            </a:extLst>
          </p:cNvPr>
          <p:cNvSpPr/>
          <p:nvPr/>
        </p:nvSpPr>
        <p:spPr>
          <a:xfrm>
            <a:off x="2114551" y="455631"/>
            <a:ext cx="8179376"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Dựa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mở</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32EF846-78AD-71DF-85D6-871180753B64}"/>
              </a:ext>
            </a:extLst>
          </p:cNvPr>
          <p:cNvPicPr>
            <a:picLocks noChangeAspect="1"/>
          </p:cNvPicPr>
          <p:nvPr/>
        </p:nvPicPr>
        <p:blipFill>
          <a:blip r:embed="rId3"/>
          <a:stretch>
            <a:fillRect/>
          </a:stretch>
        </p:blipFill>
        <p:spPr>
          <a:xfrm>
            <a:off x="375285" y="2220277"/>
            <a:ext cx="11432242" cy="945833"/>
          </a:xfrm>
          <a:prstGeom prst="rect">
            <a:avLst/>
          </a:prstGeom>
        </p:spPr>
      </p:pic>
    </p:spTree>
    <p:extLst>
      <p:ext uri="{BB962C8B-B14F-4D97-AF65-F5344CB8AC3E}">
        <p14:creationId xmlns:p14="http://schemas.microsoft.com/office/powerpoint/2010/main" val="26684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 hùng lao động Trần Đại Nghĩa lớp 4 | Giải Tiếng Việt lớp 4 Tập 2">
            <a:extLst>
              <a:ext uri="{FF2B5EF4-FFF2-40B4-BE49-F238E27FC236}">
                <a16:creationId xmlns:a16="http://schemas.microsoft.com/office/drawing/2014/main" id="{0E8F55ED-0777-A96C-ED59-57CD3230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8" y="746759"/>
            <a:ext cx="2862262" cy="4407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65A2D-3FF9-E77B-B1BC-952E9E1B8EF3}"/>
              </a:ext>
            </a:extLst>
          </p:cNvPr>
          <p:cNvSpPr txBox="1"/>
          <p:nvPr/>
        </p:nvSpPr>
        <p:spPr>
          <a:xfrm>
            <a:off x="3360420" y="1337310"/>
            <a:ext cx="8675370"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Anh hùng Lao động Trần Đại Nghĩa: </a:t>
            </a:r>
            <a:r>
              <a:rPr lang="nl-NL" sz="3600" dirty="0">
                <a:effectLst/>
                <a:latin typeface="Cambria" panose="02040503050406030204" pitchFamily="18" charset="0"/>
                <a:ea typeface="Cambria" panose="02040503050406030204" pitchFamily="18" charset="0"/>
              </a:rPr>
              <a:t>tên khai sinh là Phạm Quang Lễ.</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Quê quán: </a:t>
            </a:r>
            <a:r>
              <a:rPr lang="nl-NL" sz="3600" dirty="0">
                <a:effectLst/>
                <a:latin typeface="Cambria" panose="02040503050406030204" pitchFamily="18" charset="0"/>
                <a:ea typeface="Cambria" panose="02040503050406030204" pitchFamily="18" charset="0"/>
              </a:rPr>
              <a:t>Vĩnh Long.</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Các ngành học: </a:t>
            </a:r>
            <a:r>
              <a:rPr lang="nl-NL" sz="3600" dirty="0">
                <a:effectLst/>
                <a:latin typeface="Cambria" panose="02040503050406030204" pitchFamily="18" charset="0"/>
                <a:ea typeface="Cambria" panose="02040503050406030204" pitchFamily="18" charset="0"/>
              </a:rPr>
              <a:t>kĩ sư cầu cống, kĩ sư điện, kĩ sư hàng không.</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26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63880"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2357827" y="441854"/>
            <a:ext cx="8236743"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Việc ông Phạm Quang Lễ quyết định về nước vào năm1946 nói lên điều gì?</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051560" y="2002661"/>
            <a:ext cx="1081278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Năm 1946, ông Phạm Quang Lễ đã rời bỏ cuộc sống đầy đủ tiện nghi ở nước ngoài để theo Bác Hồ về nước. Việc làm này của ông đã nói lên lòng yêu nước và mong muốn được cống hiến công sức cho sự nghiệp giải phóng và xây dựng đất nước của ông.</a:t>
            </a:r>
          </a:p>
        </p:txBody>
      </p:sp>
    </p:spTree>
    <p:extLst>
      <p:ext uri="{BB962C8B-B14F-4D97-AF65-F5344CB8AC3E}">
        <p14:creationId xmlns:p14="http://schemas.microsoft.com/office/powerpoint/2010/main" val="30418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848D2A9-5289-834F-9884-FA50BE14DD6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38200" y="-1537956"/>
            <a:ext cx="10515600" cy="5914328"/>
          </a:xfrm>
          <a:prstGeom prst="rect">
            <a:avLst/>
          </a:prstGeom>
        </p:spPr>
      </p:pic>
      <p:sp>
        <p:nvSpPr>
          <p:cNvPr id="29" name="Rectangle 28">
            <a:extLst>
              <a:ext uri="{FF2B5EF4-FFF2-40B4-BE49-F238E27FC236}">
                <a16:creationId xmlns:a16="http://schemas.microsoft.com/office/drawing/2014/main" id="{D3151256-2177-7F45-AB64-FF9287212B40}"/>
              </a:ext>
            </a:extLst>
          </p:cNvPr>
          <p:cNvSpPr/>
          <p:nvPr/>
        </p:nvSpPr>
        <p:spPr>
          <a:xfrm>
            <a:off x="2403548" y="819044"/>
            <a:ext cx="8180632"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Giáo sư Trần Đại Nghĩa đã có những đóng góp gì cho đất nước?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D5F4D3-9E97-9B46-DB01-3ADA5E3E3928}"/>
              </a:ext>
            </a:extLst>
          </p:cNvPr>
          <p:cNvSpPr/>
          <p:nvPr/>
        </p:nvSpPr>
        <p:spPr>
          <a:xfrm>
            <a:off x="857250" y="2254121"/>
            <a:ext cx="10892790" cy="3416320"/>
          </a:xfrm>
          <a:prstGeom prst="rect">
            <a:avLst/>
          </a:prstGeom>
        </p:spPr>
        <p:txBody>
          <a:bodyPr wrap="square">
            <a:spAutoFit/>
          </a:bodyPr>
          <a:lstStyle/>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Ông đã cùng đồng nghiệp nghiên cứu và chế tạo thành công những loại vũ khí có sức công phá lớn như súng ba-dô-ca, súng không giật và bom bay để tiêu diệt xe tăng và lô cốt của giặc. </a:t>
            </a:r>
            <a:endParaRPr lang="en-US" sz="3600" dirty="0">
              <a:solidFill>
                <a:srgbClr val="FF0000"/>
              </a:solidFill>
              <a:latin typeface="Cambria" panose="02040503050406030204" pitchFamily="18" charset="0"/>
              <a:ea typeface="Cambria" panose="02040503050406030204" pitchFamily="18" charset="0"/>
            </a:endParaRPr>
          </a:p>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Ngoài ra, ông còn có công lớn trong việc xây dựng nền khoa học trẻ tuổi của nước nhà.</a:t>
            </a:r>
          </a:p>
        </p:txBody>
      </p:sp>
    </p:spTree>
    <p:extLst>
      <p:ext uri="{BB962C8B-B14F-4D97-AF65-F5344CB8AC3E}">
        <p14:creationId xmlns:p14="http://schemas.microsoft.com/office/powerpoint/2010/main" val="27672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nước đã đánh giá công lao của Giáo sư Trần Đại Nghĩa như thế nào?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Nhà nước đã đánh giá cao những cống hiến của Giáo sư Trần Đại Nghĩa. Năm 1948, ông được phong quân hàm Thiếu tướng. Năm 1952, ông được tuyên dương Anh hùng Lao động. Ngoài ra, ông còn được Nhà nước tặng Giải thưởng Hồ Chí Minh và nhiều huân chương cao quý.</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87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769441"/>
          </a:xfrm>
          <a:prstGeom prst="rect">
            <a:avLst/>
          </a:prstGeom>
        </p:spPr>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5.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00767"/>
          </a:xfrm>
          <a:prstGeom prst="rect">
            <a:avLst/>
          </a:prstGeom>
        </p:spPr>
        <p:txBody>
          <a:bodyPr wrap="square">
            <a:spAutoFit/>
          </a:bodyPr>
          <a:lstStyle/>
          <a:p>
            <a:pPr lvl="0" algn="just" latinLnBrk="0"/>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Bài đọc ca ngợi những cống hiến xuất sắc cho sự nghiệp quốc phòng và xây dựng nền khoa học trẻ tuổi của đất nước của Anh hùng Lao động Trần Đại Nghĩa.</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75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85753-DD4F-AB41-07FC-78442BDAD99D}"/>
              </a:ext>
            </a:extLst>
          </p:cNvPr>
          <p:cNvPicPr>
            <a:picLocks noChangeAspect="1"/>
          </p:cNvPicPr>
          <p:nvPr/>
        </p:nvPicPr>
        <p:blipFill>
          <a:blip r:embed="rId2"/>
          <a:stretch>
            <a:fillRect/>
          </a:stretch>
        </p:blipFill>
        <p:spPr>
          <a:xfrm>
            <a:off x="3363209" y="105076"/>
            <a:ext cx="5968501" cy="1847248"/>
          </a:xfrm>
          <a:prstGeom prst="rect">
            <a:avLst/>
          </a:prstGeom>
        </p:spPr>
      </p:pic>
      <p:sp>
        <p:nvSpPr>
          <p:cNvPr id="3" name="Rectangle 2">
            <a:extLst>
              <a:ext uri="{FF2B5EF4-FFF2-40B4-BE49-F238E27FC236}">
                <a16:creationId xmlns:a16="http://schemas.microsoft.com/office/drawing/2014/main" id="{3DE3ED58-4251-414E-5CA0-04DC48F34111}"/>
              </a:ext>
            </a:extLst>
          </p:cNvPr>
          <p:cNvSpPr/>
          <p:nvPr/>
        </p:nvSpPr>
        <p:spPr>
          <a:xfrm>
            <a:off x="361950" y="1956941"/>
            <a:ext cx="11342370" cy="2862322"/>
          </a:xfrm>
          <a:prstGeom prst="rect">
            <a:avLst/>
          </a:prstGeom>
        </p:spPr>
        <p:txBody>
          <a:bodyPr wrap="square">
            <a:spAutoFit/>
          </a:bodyPr>
          <a:lstStyle/>
          <a:p>
            <a:pPr lvl="0" algn="just" latinLnBrk="0"/>
            <a:r>
              <a:rPr lang="en-US" sz="3600" dirty="0" err="1">
                <a:solidFill>
                  <a:srgbClr val="FF0000"/>
                </a:solidFill>
                <a:latin typeface="Cambria" panose="02040503050406030204" pitchFamily="18" charset="0"/>
                <a:ea typeface="Cambria" panose="02040503050406030204" pitchFamily="18" charset="0"/>
              </a:rPr>
              <a:t>Bài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đọc</a:t>
            </a:r>
            <a:r>
              <a:rPr lang="en-US" sz="3600" dirty="0">
                <a:solidFill>
                  <a:srgbClr val="FF0000"/>
                </a:solidFill>
                <a:latin typeface="Cambria" panose="02040503050406030204" pitchFamily="18" charset="0"/>
                <a:ea typeface="Cambria" panose="02040503050406030204" pitchFamily="18" charset="0"/>
              </a:rPr>
              <a:t> c</a:t>
            </a:r>
            <a:r>
              <a:rPr lang="vi-VN" sz="3600" dirty="0">
                <a:solidFill>
                  <a:srgbClr val="FF0000"/>
                </a:solidFill>
                <a:latin typeface="Cambria" panose="02040503050406030204" pitchFamily="18" charset="0"/>
                <a:ea typeface="Cambria" panose="02040503050406030204" pitchFamily="18" charset="0"/>
              </a:rPr>
              <a:t>a ngợi Anh hùng Lao động Trần Đại Nghĩa là một tấm gương lớn về lòng yêu nước và tinh thần lao động vì đất nước. Các thế hệ sau này cần ghi nhớ công lao của những người đi trước và phấn đấu phát huy truyền thống lòng tốt đẹp của ông cha.</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94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ôn Thất Tùng: Người thầy thuốc làm rạng danh y học Việt Nam">
            <a:extLst>
              <a:ext uri="{FF2B5EF4-FFF2-40B4-BE49-F238E27FC236}">
                <a16:creationId xmlns:a16="http://schemas.microsoft.com/office/drawing/2014/main" id="{E048BA3D-A3CA-0515-8247-CC8DDEA55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00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a:off x="4414041" y="607518"/>
            <a:ext cx="3392274"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Đọc</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b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b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diễn</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cảm</a:t>
            </a:r>
            <a:endPar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endParaRPr>
          </a:p>
        </p:txBody>
      </p:sp>
    </p:spTree>
    <p:extLst>
      <p:ext uri="{BB962C8B-B14F-4D97-AF65-F5344CB8AC3E}">
        <p14:creationId xmlns:p14="http://schemas.microsoft.com/office/powerpoint/2010/main" val="3711753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842963" y="598408"/>
            <a:ext cx="10506075" cy="50167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Năm 1946, nghe theo tiếng gọi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thiêng liêng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của Tổ quốc, Phạm Quang Lễ đã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rời bỏ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công phá lớn</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như súng ba-dô-ca, súng không giật, bom bay để tiêu diệt xe tăng và lô cốt của giặc. Bên cạnh những cống hiến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xuất sắc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cho sự nghiệp quốc phòng, Trần Đại Nghĩa còn có công lớn trong việc xây dựng nền khoa học trẻ tuổi của nước nhà.</a:t>
            </a:r>
          </a:p>
        </p:txBody>
      </p:sp>
    </p:spTree>
    <p:extLst>
      <p:ext uri="{BB962C8B-B14F-4D97-AF65-F5344CB8AC3E}">
        <p14:creationId xmlns:p14="http://schemas.microsoft.com/office/powerpoint/2010/main" val="416143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ADA1E77A-6685-428C-DDCB-ABB2962C6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64" y="1417320"/>
            <a:ext cx="15052704" cy="3630566"/>
          </a:xfrm>
          <a:prstGeom prst="rect">
            <a:avLst/>
          </a:prstGeom>
        </p:spPr>
      </p:pic>
    </p:spTree>
    <p:extLst>
      <p:ext uri="{BB962C8B-B14F-4D97-AF65-F5344CB8AC3E}">
        <p14:creationId xmlns:p14="http://schemas.microsoft.com/office/powerpoint/2010/main" val="26448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sp>
        <p:nvSpPr>
          <p:cNvPr id="2" name="Rectangle: Rounded Corners 1">
            <a:extLst>
              <a:ext uri="{FF2B5EF4-FFF2-40B4-BE49-F238E27FC236}">
                <a16:creationId xmlns:a16="http://schemas.microsoft.com/office/drawing/2014/main" id="{4D03ABFB-D5FD-F40E-F44A-39A425F7023B}"/>
              </a:ext>
            </a:extLst>
          </p:cNvPr>
          <p:cNvSpPr/>
          <p:nvPr/>
        </p:nvSpPr>
        <p:spPr>
          <a:xfrm>
            <a:off x="4160520" y="1485900"/>
            <a:ext cx="7829550" cy="1977390"/>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bài</a:t>
            </a:r>
            <a:r>
              <a:rPr lang="en-US" sz="4000" dirty="0">
                <a:solidFill>
                  <a:srgbClr val="F0ECE6"/>
                </a:solidFill>
                <a:latin typeface="Cambria" panose="02040503050406030204" pitchFamily="18" charset="0"/>
                <a:ea typeface="Cambria" panose="02040503050406030204" pitchFamily="18" charset="0"/>
              </a:rPr>
              <a:t> “Anh </a:t>
            </a:r>
            <a:r>
              <a:rPr lang="en-US" sz="4000" dirty="0" err="1">
                <a:solidFill>
                  <a:srgbClr val="F0ECE6"/>
                </a:solidFill>
                <a:latin typeface="Cambria" panose="02040503050406030204" pitchFamily="18" charset="0"/>
                <a:ea typeface="Cambria" panose="02040503050406030204" pitchFamily="18" charset="0"/>
              </a:rPr>
              <a:t>hùng</a:t>
            </a:r>
            <a:r>
              <a:rPr lang="en-US" sz="4000" dirty="0">
                <a:solidFill>
                  <a:srgbClr val="F0ECE6"/>
                </a:solidFill>
                <a:latin typeface="Cambria" panose="02040503050406030204" pitchFamily="18" charset="0"/>
                <a:ea typeface="Cambria" panose="02040503050406030204" pitchFamily="18" charset="0"/>
              </a:rPr>
              <a:t> Lao </a:t>
            </a:r>
            <a:r>
              <a:rPr lang="en-US" sz="4000" dirty="0" err="1">
                <a:solidFill>
                  <a:srgbClr val="F0ECE6"/>
                </a:solidFill>
                <a:latin typeface="Cambria" panose="02040503050406030204" pitchFamily="18" charset="0"/>
                <a:ea typeface="Cambria" panose="02040503050406030204" pitchFamily="18" charset="0"/>
              </a:rPr>
              <a:t>động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Trần</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Đại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Nghĩa</a:t>
            </a:r>
            <a:r>
              <a:rPr lang="en-US" sz="4000" dirty="0">
                <a:solidFill>
                  <a:srgbClr val="F0ECE6"/>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389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0247AFC-E1FF-F342-B023-C4B899D10084}"/>
              </a:ext>
            </a:extLst>
          </p:cNvPr>
          <p:cNvSpPr/>
          <p:nvPr/>
        </p:nvSpPr>
        <p:spPr>
          <a:xfrm>
            <a:off x="1620981" y="601741"/>
            <a:ext cx="8728363" cy="3293209"/>
          </a:xfrm>
          <a:prstGeom prst="rect">
            <a:avLst/>
          </a:prstGeom>
          <a:noFill/>
        </p:spPr>
        <p:txBody>
          <a:bodyPr wrap="square" lIns="91440" tIns="45720" rIns="91440" bIns="45720">
            <a:spAutoFit/>
          </a:bodyPr>
          <a:lstStyle/>
          <a:p>
            <a:pPr algn="ctr"/>
            <a:r>
              <a:rPr lang="en-US" sz="8800" dirty="0">
                <a:ln w="0"/>
                <a:solidFill>
                  <a:srgbClr val="5F603C"/>
                </a:solidFill>
                <a:effectLst>
                  <a:outerShdw blurRad="38100" dist="19050" dir="2700000" algn="tl" rotWithShape="0">
                    <a:schemeClr val="dk1">
                      <a:alpha val="40000"/>
                    </a:schemeClr>
                  </a:outerShdw>
                </a:effectLst>
                <a:latin typeface="UVN Banh Mi" pitchFamily="2" charset="0"/>
              </a:rPr>
              <a:t>DẶN DÒ</a:t>
            </a:r>
          </a:p>
          <a:p>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Xem</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endPar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8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30"/>
                                        </p:tgtEl>
                                        <p:attrNameLst>
                                          <p:attrName>style.visibility</p:attrName>
                                        </p:attrNameLst>
                                      </p:cBhvr>
                                      <p:to>
                                        <p:strVal val="visible"/>
                                      </p:to>
                                    </p:set>
                                    <p:animEffect transition="in" filter="wipe(down)">
                                      <p:cBhvr>
                                        <p:cTn id="7" dur="145">
                                          <p:stCondLst>
                                            <p:cond delay="0"/>
                                          </p:stCondLst>
                                        </p:cTn>
                                        <p:tgtEl>
                                          <p:spTgt spid="30"/>
                                        </p:tgtEl>
                                      </p:cBhvr>
                                    </p:animEffect>
                                    <p:anim calcmode="lin" valueType="num">
                                      <p:cBhvr>
                                        <p:cTn id="8"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13" dur="7">
                                          <p:stCondLst>
                                            <p:cond delay="162"/>
                                          </p:stCondLst>
                                        </p:cTn>
                                        <p:tgtEl>
                                          <p:spTgt spid="30"/>
                                        </p:tgtEl>
                                      </p:cBhvr>
                                      <p:to x="100000" y="60000"/>
                                    </p:animScale>
                                    <p:animScale>
                                      <p:cBhvr>
                                        <p:cTn id="14" dur="41" decel="50000">
                                          <p:stCondLst>
                                            <p:cond delay="169"/>
                                          </p:stCondLst>
                                        </p:cTn>
                                        <p:tgtEl>
                                          <p:spTgt spid="30"/>
                                        </p:tgtEl>
                                      </p:cBhvr>
                                      <p:to x="100000" y="100000"/>
                                    </p:animScale>
                                    <p:animScale>
                                      <p:cBhvr>
                                        <p:cTn id="15" dur="7">
                                          <p:stCondLst>
                                            <p:cond delay="328"/>
                                          </p:stCondLst>
                                        </p:cTn>
                                        <p:tgtEl>
                                          <p:spTgt spid="30"/>
                                        </p:tgtEl>
                                      </p:cBhvr>
                                      <p:to x="100000" y="80000"/>
                                    </p:animScale>
                                    <p:animScale>
                                      <p:cBhvr>
                                        <p:cTn id="16" dur="41" decel="50000">
                                          <p:stCondLst>
                                            <p:cond delay="335"/>
                                          </p:stCondLst>
                                        </p:cTn>
                                        <p:tgtEl>
                                          <p:spTgt spid="30"/>
                                        </p:tgtEl>
                                      </p:cBhvr>
                                      <p:to x="100000" y="100000"/>
                                    </p:animScale>
                                    <p:animScale>
                                      <p:cBhvr>
                                        <p:cTn id="17" dur="7">
                                          <p:stCondLst>
                                            <p:cond delay="410"/>
                                          </p:stCondLst>
                                        </p:cTn>
                                        <p:tgtEl>
                                          <p:spTgt spid="30"/>
                                        </p:tgtEl>
                                      </p:cBhvr>
                                      <p:to x="100000" y="90000"/>
                                    </p:animScale>
                                    <p:animScale>
                                      <p:cBhvr>
                                        <p:cTn id="18" dur="41" decel="50000">
                                          <p:stCondLst>
                                            <p:cond delay="417"/>
                                          </p:stCondLst>
                                        </p:cTn>
                                        <p:tgtEl>
                                          <p:spTgt spid="30"/>
                                        </p:tgtEl>
                                      </p:cBhvr>
                                      <p:to x="100000" y="100000"/>
                                    </p:animScale>
                                    <p:animScale>
                                      <p:cBhvr>
                                        <p:cTn id="19" dur="7">
                                          <p:stCondLst>
                                            <p:cond delay="452"/>
                                          </p:stCondLst>
                                        </p:cTn>
                                        <p:tgtEl>
                                          <p:spTgt spid="30"/>
                                        </p:tgtEl>
                                      </p:cBhvr>
                                      <p:to x="100000" y="95000"/>
                                    </p:animScale>
                                    <p:animScale>
                                      <p:cBhvr>
                                        <p:cTn id="20" dur="41" decel="50000">
                                          <p:stCondLst>
                                            <p:cond delay="459"/>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88647-4674-E1F6-8AE2-97ADC441566A}"/>
              </a:ext>
            </a:extLst>
          </p:cNvPr>
          <p:cNvPicPr>
            <a:picLocks noChangeAspect="1"/>
          </p:cNvPicPr>
          <p:nvPr/>
        </p:nvPicPr>
        <p:blipFill>
          <a:blip r:embed="rId2"/>
          <a:stretch>
            <a:fillRect/>
          </a:stretch>
        </p:blipFill>
        <p:spPr>
          <a:xfrm>
            <a:off x="2926080" y="0"/>
            <a:ext cx="6183630" cy="6858000"/>
          </a:xfrm>
          <a:prstGeom prst="rect">
            <a:avLst/>
          </a:prstGeom>
        </p:spPr>
      </p:pic>
    </p:spTree>
    <p:extLst>
      <p:ext uri="{BB962C8B-B14F-4D97-AF65-F5344CB8AC3E}">
        <p14:creationId xmlns:p14="http://schemas.microsoft.com/office/powerpoint/2010/main" val="2904246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pic>
        <p:nvPicPr>
          <p:cNvPr id="4" name="Picture 3" descr="A yellow circles with red lines&#10;&#10;Description automatically generated">
            <a:extLst>
              <a:ext uri="{FF2B5EF4-FFF2-40B4-BE49-F238E27FC236}">
                <a16:creationId xmlns:a16="http://schemas.microsoft.com/office/drawing/2014/main" id="{3547E1B8-8F91-DB57-3A0C-AA007AB9E7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587" y="0"/>
            <a:ext cx="2025173" cy="1212335"/>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6C5614F-7BA8-C8CA-DD8E-AD7E8CF21C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46353-F8A8-E6C5-5670-B411F02C6814}"/>
              </a:ext>
            </a:extLst>
          </p:cNvPr>
          <p:cNvPicPr>
            <a:picLocks noChangeAspect="1"/>
          </p:cNvPicPr>
          <p:nvPr/>
        </p:nvPicPr>
        <p:blipFill>
          <a:blip r:embed="rId2"/>
          <a:stretch>
            <a:fillRect/>
          </a:stretch>
        </p:blipFill>
        <p:spPr>
          <a:xfrm>
            <a:off x="867468" y="1432395"/>
            <a:ext cx="10388484" cy="381033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2B0C046B-F749-B172-9AFE-9894EE24F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26684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6303C8B-8875-7D47-8866-FEBE558B3364}"/>
              </a:ext>
            </a:extLst>
          </p:cNvPr>
          <p:cNvSpPr/>
          <p:nvPr/>
        </p:nvSpPr>
        <p:spPr>
          <a:xfrm>
            <a:off x="281354" y="82062"/>
            <a:ext cx="11769969" cy="6682153"/>
          </a:xfrm>
          <a:prstGeom prst="round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srgbClr val="F0ECE6"/>
              </a:solidFill>
              <a:effectLst/>
              <a:uLnTx/>
              <a:uFillTx/>
              <a:latin typeface="Alfa Slab One"/>
              <a:ea typeface="Arial Unicode MS"/>
              <a:cs typeface="+mn-cs"/>
            </a:endParaRPr>
          </a:p>
        </p:txBody>
      </p:sp>
      <p:sp>
        <p:nvSpPr>
          <p:cNvPr id="4" name="Rectangle 3">
            <a:extLst>
              <a:ext uri="{FF2B5EF4-FFF2-40B4-BE49-F238E27FC236}">
                <a16:creationId xmlns:a16="http://schemas.microsoft.com/office/drawing/2014/main" id="{CF436CE8-BD9F-5CA6-DE9C-AE0CA29B876C}"/>
              </a:ext>
            </a:extLst>
          </p:cNvPr>
          <p:cNvSpPr/>
          <p:nvPr/>
        </p:nvSpPr>
        <p:spPr>
          <a:xfrm>
            <a:off x="567690" y="1168271"/>
            <a:ext cx="11125200" cy="5170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hùng Lao động Trần Đại Nghĩa tên khai sinh là Phạm Quang Lễ, quê ở tỉnh Vĩnh Long. Sau khi học xong bậc trung học ở Sài Gòn, năm 1935, ông được cấp học bổng sang Pháp học đại học. Ông đã theo học các ngành kĩ sư cầu cống, kĩ sư điện và kĩ sư hàng không. Ngoài ra, ông còn miệt mài nghiên cứu kĩ thuật chế tạo vũ khí.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Năm 1946, nghe theo tiếng gọi thiêng liêng của Tổ quốc, Phạm Quang Lễ đã rời bỏ 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công phá lớn như súng ba-dô-ca, súng không giật, bom bay để tiêu diệt xe tăng và lô cốt của giặc. Bên cạnh những cống hiến xuất sắc cho sự nghiệp quốc phòng, Trần Đại Nghĩa còn có công lớn trong việc xây dựng nền khoa học trẻ tuổi của nước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cống hiến của Giáo sư Trần Đại Nghĩa được đánh giá cao. Năm 1948, ông được phong quân hàm Thiếu tướng. Năm 1952, ông được tuyên dương Anh hùng Lao động. Ông còn được Nhà nước tặng Giải thưởng Hồ Chí Minh và nhiều huân chương cao quý.</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điển nhân vật lịch sử Việt Nam</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6" name="Picture 5">
            <a:extLst>
              <a:ext uri="{FF2B5EF4-FFF2-40B4-BE49-F238E27FC236}">
                <a16:creationId xmlns:a16="http://schemas.microsoft.com/office/drawing/2014/main" id="{7A1B8990-BAFC-FD15-F1CE-B10CB26F1441}"/>
              </a:ext>
            </a:extLst>
          </p:cNvPr>
          <p:cNvPicPr>
            <a:picLocks noChangeAspect="1"/>
          </p:cNvPicPr>
          <p:nvPr/>
        </p:nvPicPr>
        <p:blipFill>
          <a:blip r:embed="rId2"/>
          <a:stretch>
            <a:fillRect/>
          </a:stretch>
        </p:blipFill>
        <p:spPr>
          <a:xfrm>
            <a:off x="1542684" y="106622"/>
            <a:ext cx="8443692" cy="1341236"/>
          </a:xfrm>
          <a:prstGeom prst="rect">
            <a:avLst/>
          </a:prstGeom>
        </p:spPr>
      </p:pic>
    </p:spTree>
    <p:extLst>
      <p:ext uri="{BB962C8B-B14F-4D97-AF65-F5344CB8AC3E}">
        <p14:creationId xmlns:p14="http://schemas.microsoft.com/office/powerpoint/2010/main" val="15865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F68E9-AB1B-AD46-A7F5-1A1CCE5AD16B}"/>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Chia </a:t>
            </a:r>
            <a:r>
              <a:rPr lang="en-US" sz="8800" b="1" cap="none" spc="0" dirty="0" err="1">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endPar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8EAC07-92DC-1841-AA81-34A37AB80B24}"/>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5" name="Rectangle 4">
            <a:extLst>
              <a:ext uri="{FF2B5EF4-FFF2-40B4-BE49-F238E27FC236}">
                <a16:creationId xmlns:a16="http://schemas.microsoft.com/office/drawing/2014/main" id="{F944CB8E-7672-1149-BA6C-1F72FB56551E}"/>
              </a:ext>
            </a:extLst>
          </p:cNvPr>
          <p:cNvSpPr/>
          <p:nvPr/>
        </p:nvSpPr>
        <p:spPr>
          <a:xfrm>
            <a:off x="980530" y="2717956"/>
            <a:ext cx="4325223"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1</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đầu</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đến</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chế</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tạo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vũ</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khí</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9F47417-C1DF-E947-9DA2-A07321ADCC72}"/>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7" name="Picture 6">
            <a:extLst>
              <a:ext uri="{FF2B5EF4-FFF2-40B4-BE49-F238E27FC236}">
                <a16:creationId xmlns:a16="http://schemas.microsoft.com/office/drawing/2014/main" id="{11CA7FB1-1185-2444-979F-1C9597414490}"/>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8" name="Rectangle 7">
            <a:extLst>
              <a:ext uri="{FF2B5EF4-FFF2-40B4-BE49-F238E27FC236}">
                <a16:creationId xmlns:a16="http://schemas.microsoft.com/office/drawing/2014/main" id="{E6AAD4B8-23D3-7246-A388-94FBDCD5EE2D}"/>
              </a:ext>
            </a:extLst>
          </p:cNvPr>
          <p:cNvSpPr/>
          <p:nvPr/>
        </p:nvSpPr>
        <p:spPr>
          <a:xfrm>
            <a:off x="1362500" y="4910671"/>
            <a:ext cx="4238981"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2</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Tiếp</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theo.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nhà</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C16BA6B-82F6-4D4A-BE41-C0221F258E02}"/>
              </a:ext>
            </a:extLst>
          </p:cNvPr>
          <p:cNvSpPr/>
          <p:nvPr/>
        </p:nvSpPr>
        <p:spPr>
          <a:xfrm>
            <a:off x="6869616" y="2392116"/>
            <a:ext cx="4514634" cy="646331"/>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3</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còn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lại</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9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553E9-2CDB-F12B-C7CE-11FCFFC13583}"/>
              </a:ext>
            </a:extLst>
          </p:cNvPr>
          <p:cNvSpPr/>
          <p:nvPr/>
        </p:nvSpPr>
        <p:spPr>
          <a:xfrm>
            <a:off x="2779934" y="186459"/>
            <a:ext cx="6632137" cy="1107996"/>
          </a:xfrm>
          <a:prstGeom prst="rect">
            <a:avLst/>
          </a:prstGeom>
          <a:noFill/>
        </p:spPr>
        <p:txBody>
          <a:bodyPr wrap="none" lIns="91440" tIns="45720" rIns="91440" bIns="45720">
            <a:spAutoFit/>
          </a:bodyPr>
          <a:lstStyle/>
          <a:p>
            <a:pPr algn="ct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Luyện</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đọc</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từ</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khó</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94354D66-6ACA-80F2-DF20-8AFDB2C31D9E}"/>
              </a:ext>
            </a:extLst>
          </p:cNvPr>
          <p:cNvSpPr/>
          <p:nvPr/>
        </p:nvSpPr>
        <p:spPr>
          <a:xfrm>
            <a:off x="1303930" y="1738035"/>
            <a:ext cx="4363694"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thiêng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liêng</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1DD4466-FC5D-DA95-BF4B-76728C436655}"/>
              </a:ext>
            </a:extLst>
          </p:cNvPr>
          <p:cNvSpPr/>
          <p:nvPr/>
        </p:nvSpPr>
        <p:spPr>
          <a:xfrm>
            <a:off x="7042767" y="1660594"/>
            <a:ext cx="3241593"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ba</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dô</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-ca</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ED4A37C-DFEF-396F-ADCA-0BF3DD0CF5FC}"/>
              </a:ext>
            </a:extLst>
          </p:cNvPr>
          <p:cNvSpPr/>
          <p:nvPr/>
        </p:nvSpPr>
        <p:spPr>
          <a:xfrm>
            <a:off x="3888502" y="3054996"/>
            <a:ext cx="5755102"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súng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không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giật</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608B0B8-AAFB-BB82-B17E-E7592FAFD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1505"/>
            <a:ext cx="3260829" cy="3260829"/>
          </a:xfrm>
          <a:prstGeom prst="rect">
            <a:avLst/>
          </a:prstGeom>
        </p:spPr>
      </p:pic>
    </p:spTree>
    <p:extLst>
      <p:ext uri="{BB962C8B-B14F-4D97-AF65-F5344CB8AC3E}">
        <p14:creationId xmlns:p14="http://schemas.microsoft.com/office/powerpoint/2010/main" val="12430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76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fa Slab One - Montserrat Light">
      <a:majorFont>
        <a:latin typeface="Alfa Slab One"/>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72857"/>
        </a:solidFill>
        <a:ln w="12838" cap="flat">
          <a:noFill/>
          <a:prstDash val="solid"/>
          <a:miter/>
        </a:ln>
        <a:effectLst/>
      </a:spPr>
      <a:bodyPr rtlCol="0" anchor="ctr"/>
      <a:lstStyle>
        <a:defPPr algn="ctr">
          <a:defRPr sz="2400" dirty="0" smtClean="0">
            <a:solidFill>
              <a:srgbClr val="F0ECE6"/>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86A7FE03-7565-4A9D-8114-D796834B2088}"/>
</file>

<file path=customXml/itemProps2.xml><?xml version="1.0" encoding="utf-8"?>
<ds:datastoreItem xmlns:ds="http://schemas.openxmlformats.org/officeDocument/2006/customXml" ds:itemID="{DB2F7FBD-263E-45EE-BEBF-CF454643BEC5}"/>
</file>

<file path=customXml/itemProps3.xml><?xml version="1.0" encoding="utf-8"?>
<ds:datastoreItem xmlns:ds="http://schemas.openxmlformats.org/officeDocument/2006/customXml" ds:itemID="{F20C7268-EDF3-41D7-87BC-BA28A70A678F}"/>
</file>

<file path=docProps/app.xml><?xml version="1.0" encoding="utf-8"?>
<Properties xmlns="http://schemas.openxmlformats.org/officeDocument/2006/extended-properties" xmlns:vt="http://schemas.openxmlformats.org/officeDocument/2006/docPropsVTypes">
  <TotalTime>3829</TotalTime>
  <Words>1380</Words>
  <Application>Microsoft Office PowerPoint</Application>
  <PresentationFormat>Widescreen</PresentationFormat>
  <Paragraphs>67</Paragraphs>
  <Slides>35</Slides>
  <Notes>8</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35</vt:i4>
      </vt:variant>
    </vt:vector>
  </HeadingPairs>
  <TitlesOfParts>
    <vt:vector size="50" baseType="lpstr">
      <vt:lpstr>Alfa Slab One</vt:lpstr>
      <vt:lpstr>等线</vt:lpstr>
      <vt:lpstr>맑은 고딕</vt:lpstr>
      <vt:lpstr>#9Slide07 SVNBeachwood Sans</vt:lpstr>
      <vt:lpstr>Aptos</vt:lpstr>
      <vt:lpstr>Aptos Display</vt:lpstr>
      <vt:lpstr>Arial</vt:lpstr>
      <vt:lpstr>Calibri</vt:lpstr>
      <vt:lpstr>Cambria</vt:lpstr>
      <vt:lpstr>Times New Roman</vt:lpstr>
      <vt:lpstr>UVN Banh Mi</vt:lpstr>
      <vt:lpstr>PPTMON theme</vt:lpstr>
      <vt:lpstr>Office 主题​​</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Huong Thao - 0972115126</dc:creator>
  <cp:lastModifiedBy>Thao Tran</cp:lastModifiedBy>
  <cp:revision>287</cp:revision>
  <dcterms:created xsi:type="dcterms:W3CDTF">2019-04-06T05:20:47Z</dcterms:created>
  <dcterms:modified xsi:type="dcterms:W3CDTF">2025-02-16T01:12:03Z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