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28" r:id="rId3"/>
    <p:sldId id="357" r:id="rId4"/>
    <p:sldId id="256" r:id="rId5"/>
    <p:sldId id="334" r:id="rId6"/>
    <p:sldId id="335" r:id="rId7"/>
    <p:sldId id="316" r:id="rId8"/>
    <p:sldId id="339" r:id="rId9"/>
    <p:sldId id="341" r:id="rId10"/>
    <p:sldId id="358" r:id="rId11"/>
    <p:sldId id="359" r:id="rId12"/>
    <p:sldId id="360" r:id="rId13"/>
    <p:sldId id="346" r:id="rId14"/>
    <p:sldId id="361" r:id="rId15"/>
    <p:sldId id="362" r:id="rId16"/>
    <p:sldId id="363" r:id="rId17"/>
    <p:sldId id="364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117" autoAdjust="0"/>
  </p:normalViewPr>
  <p:slideViewPr>
    <p:cSldViewPr snapToGrid="0">
      <p:cViewPr varScale="1">
        <p:scale>
          <a:sx n="56" d="100"/>
          <a:sy n="56" d="100"/>
        </p:scale>
        <p:origin x="10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D7C13-0ECE-40F2-ADBA-99A6F35A9D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A8F07-5C0E-4508-ACE8-D40CF620E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1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12c29bf98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12c29bf98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94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129b41d3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129b41d3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12c29bf98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12c29bf98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0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12c29bf98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12c29bf98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82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23A8-0F19-D0B5-D49D-BA193BCDF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05276-C737-8931-9546-5F8F24AA5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FED5E-5FE7-D3D6-24EB-055F794F0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05203-F9FF-7D49-2F65-60240BFD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CDE48-F22D-FA18-485C-13E825CF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8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D730-E83C-9A9B-50C7-9E0A40FA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241C5-1C2D-9962-3D0C-64E6DF28C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E14F7-A2D8-D352-0472-4FD21027B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9B0A3-9A3F-A964-3FCF-3FFC4AE1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3D168-E0F9-6423-6013-6CC36A87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4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1119A7-5BB9-F381-88B3-1C9833658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598CA-EE88-5E87-6CCF-6A2F88D38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820CA-DE33-F41A-9911-91B4D67E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87FC2-8984-1DC6-2616-30AF3F7E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452E6-0371-38AB-F1EB-C988187E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40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724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104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0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96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2386-F052-088A-B5B7-70382CE1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CDE5D-41A7-7983-CE77-673335BE6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6160-7D57-DD0E-E2EC-9218A2A2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CEFF8-0F7F-43DC-5FA7-DB6ECB1B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E272C-B7B9-21D9-E686-29AF5558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6303-1F73-0D12-0F90-40BA4AB0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84809-A6A7-AB2C-A352-F400C2825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B5712-BA55-EDE3-5B79-CFAAF4003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68C3-81F1-EBE1-FCAD-B5D419146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6EC14-2F36-330C-F003-1EB6744C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8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C3DB6-5CCA-0FC4-3D2F-3F876C33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F563E-ECB9-3765-2E21-120CFEB11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8E0F1-6453-CBC4-4814-7C0641A01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E71B2-7EBE-09BE-2D90-4A78B6DE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40369-B717-E726-4A59-555D3056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63AF4-B7DE-FDE9-C2EB-366DD9336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7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709C-564B-C5CB-E16B-2CE4F583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193E3-358A-1966-5688-7CA2F034D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49527-C7A9-10C8-A866-C31F73F20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4E4EF-1715-6BE6-58AA-D180FCA75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471F2-E21C-8BE0-A5A5-50B9A6E2B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40B87-42E4-1E91-BCF9-55FDEBCF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F788E-439F-37D2-96BD-3AB851FE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749DE-26E3-7BD9-8207-FDD91D30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12C5B-214A-7B92-604F-EC9C9F53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036DE8-FE2E-BB09-4318-B78BF9C4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4E8823-FD38-7644-D16E-26A0DED2A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9783B-4201-EEF5-E7C3-705FCAD29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1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7441D-61C4-45C1-D3D7-DFA54EB4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6F0F51-15B3-DC49-EB5D-D6AD9B206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8FE03-B3DF-A9E7-FFC6-94E693D7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0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E3FA-8C97-9119-678F-B72652BEB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C88AA-C356-3780-86D3-BB1563587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1FF99-34C2-B735-28BC-A8F140E11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DF116-BE40-F6D1-3B14-DC42D9E3C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B37E3-DDDD-3F5E-F208-8113DBEFA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6528F-DA13-A386-A2D3-42DC2CCA5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7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68909-9111-2EF6-BA9C-790CDE06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919D0-F823-88BB-729B-11BA6D297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46A39-1B3B-0E9D-9191-4B59DAB98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5F92F-F420-D6DA-A05D-73C7E68D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F8092-5E8B-382A-AA96-1C7FBFE05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E11D8-6ECA-2A1B-99F1-88E8F05C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0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6CBF7DC1-576D-2AB2-1EE9-F077F86071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6329E1-D486-CF17-CB27-E0737684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7AB2E-CFED-88BC-388B-91B3B648B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1225F-1EA4-EE6D-F320-74652EAC1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E40F95-F4D5-4A59-80C4-E55005CE8E22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FA9C1-8793-1FCF-12B1-3E2083FC7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EAC8-3578-E2F7-671A-E8C83EF4E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B1F31A-9C1C-4EA4-942E-93A6BADB5C2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5BCC4DA-B875-6F97-AD09-52FA4CA011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106017"/>
            <a:ext cx="1599074" cy="15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0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90F3">
            <a:alpha val="2222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FD8D52A6-761E-5769-1213-0435195A05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A13E6DE7-53DF-BCC6-EBA0-27C284B247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4"/>
          <a:stretch/>
        </p:blipFill>
        <p:spPr>
          <a:xfrm>
            <a:off x="0" y="-136251"/>
            <a:ext cx="12192000" cy="703053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8B6987-4BFD-5225-3BBB-0E7676DE9CC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106017"/>
            <a:ext cx="1599074" cy="15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29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  <p:sldLayoutId id="214748368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39" y="-357612"/>
            <a:ext cx="11866699" cy="7969381"/>
          </a:xfrm>
          <a:prstGeom prst="rect">
            <a:avLst/>
          </a:prstGeom>
        </p:spPr>
      </p:pic>
      <p:sp>
        <p:nvSpPr>
          <p:cNvPr id="2688" name="Google Shape;2688;p65"/>
          <p:cNvSpPr txBox="1">
            <a:spLocks noGrp="1"/>
          </p:cNvSpPr>
          <p:nvPr>
            <p:ph type="title" idx="4294967295"/>
          </p:nvPr>
        </p:nvSpPr>
        <p:spPr>
          <a:xfrm>
            <a:off x="2969465" y="1618259"/>
            <a:ext cx="5226050" cy="95091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VN-Sunday" panose="00000500000000000000" charset="0"/>
                <a:cs typeface="SVN-Sunday" panose="00000500000000000000" charset="0"/>
              </a:rPr>
              <a:t>KHỞI ĐỘNG</a:t>
            </a:r>
            <a:endParaRPr lang="vi-VN" altLang="en-US" sz="7200" b="1" dirty="0" err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VN-Sunday" panose="00000500000000000000" charset="0"/>
              <a:cs typeface="SVN-Sunday" panose="00000500000000000000" charset="0"/>
            </a:endParaRPr>
          </a:p>
        </p:txBody>
      </p:sp>
      <p:grpSp>
        <p:nvGrpSpPr>
          <p:cNvPr id="2691" name="Google Shape;2691;p65"/>
          <p:cNvGrpSpPr/>
          <p:nvPr/>
        </p:nvGrpSpPr>
        <p:grpSpPr>
          <a:xfrm rot="-1799968">
            <a:off x="7948820" y="3587452"/>
            <a:ext cx="1546859" cy="1531197"/>
            <a:chOff x="5690350" y="3810863"/>
            <a:chExt cx="839575" cy="831075"/>
          </a:xfrm>
        </p:grpSpPr>
        <p:grpSp>
          <p:nvGrpSpPr>
            <p:cNvPr id="2692" name="Google Shape;269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693" name="Google Shape;269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4" name="Google Shape;269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5" name="Google Shape;269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6" name="Google Shape;269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7" name="Google Shape;269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9" name="Google Shape;269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0" name="Google Shape;270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1" name="Google Shape;270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2" name="Google Shape;270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3" name="Google Shape;270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4" name="Google Shape;270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5" name="Google Shape;270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6" name="Google Shape;270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7" name="Google Shape;270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2" name="Google Shape;271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713" name="Google Shape;271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4" name="Google Shape;271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5" name="Google Shape;271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6" name="Google Shape;271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7" name="Google Shape;271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8" name="Google Shape;271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0" name="Google Shape;272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5" name="Google Shape;272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7" name="Google Shape;272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8" name="Google Shape;272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0" name="Google Shape;273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1" name="Google Shape;273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732" name="Google Shape;2732;p65"/>
          <p:cNvGrpSpPr/>
          <p:nvPr/>
        </p:nvGrpSpPr>
        <p:grpSpPr>
          <a:xfrm>
            <a:off x="1849851" y="4176727"/>
            <a:ext cx="1478336" cy="1440443"/>
            <a:chOff x="1387388" y="2827745"/>
            <a:chExt cx="1108752" cy="1080332"/>
          </a:xfrm>
        </p:grpSpPr>
        <p:sp>
          <p:nvSpPr>
            <p:cNvPr id="2733" name="Google Shape;2733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4" name="Google Shape;2734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5" name="Google Shape;2735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rgbClr val="FA7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6" name="Google Shape;2736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rgbClr val="2A4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0" y="3105401"/>
            <a:ext cx="3867815" cy="386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80710" y="110871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Cơ thể phát triển hoàn thiện, có thể lập gia đình.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029C86-9071-4055-41F4-3D7294DBD040}"/>
              </a:ext>
            </a:extLst>
          </p:cNvPr>
          <p:cNvSpPr/>
          <p:nvPr/>
        </p:nvSpPr>
        <p:spPr>
          <a:xfrm>
            <a:off x="5715000" y="3223260"/>
            <a:ext cx="5440680" cy="1725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Là lực lượng lao động, sản xuất chủ yếu của gia đình và xã hội.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683D4-5691-2A27-227D-85ACA0B31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02" y="1870710"/>
            <a:ext cx="4574126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23560" y="267462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g) Tăng tiết chất nhờn, da xuất hiện mụn trứng cá.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9CEC8-786A-6EEF-BFDB-AAD0F7847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" y="2000250"/>
            <a:ext cx="4539114" cy="300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600075" y="504825"/>
            <a:ext cx="10991850" cy="58483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CB818E-E6BE-A904-E451-5C3BAFADA631}"/>
              </a:ext>
            </a:extLst>
          </p:cNvPr>
          <p:cNvGrpSpPr/>
          <p:nvPr/>
        </p:nvGrpSpPr>
        <p:grpSpPr>
          <a:xfrm>
            <a:off x="1072451" y="233783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1DCC680-F525-9CD1-57D8-67DDD59EC75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fortaa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2CEF8049-DEEC-C25A-A778-657138281F5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 làm gì nếu gặp tình huống như ở hình 3, 4?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D07F6B-1F21-C92A-6CC2-60E880DBA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202" y="1937384"/>
            <a:ext cx="8563928" cy="404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509260" y="468630"/>
            <a:ext cx="5886450" cy="31661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 bạn gái không nên tỏ thái độ, dùng lời nói để bình luận vẻ bên ngoài của bạn. Mỗi người có những đặc điểm cơ thể riêng 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ầ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được tôn trọng, sử dụng lời nói miệt thị (xúc phạm), có thể khiến bạn bị tổn thương tinh thần.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34583-6840-4E04-967C-A10E5F0B3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" y="1548764"/>
            <a:ext cx="4143504" cy="405193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2A75E6-11A1-B170-6297-EB4E67463279}"/>
              </a:ext>
            </a:extLst>
          </p:cNvPr>
          <p:cNvSpPr/>
          <p:nvPr/>
        </p:nvSpPr>
        <p:spPr>
          <a:xfrm>
            <a:off x="5612130" y="3977640"/>
            <a:ext cx="5886450" cy="1954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 nhàng góp ý để bạn vệ sinh cơ thể, giữ quẩn áo sạch sẽ, để phòng ngừa nhiễm khuẩn hoặc mắc bệnh ngoài da.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23560" y="1371600"/>
            <a:ext cx="5886450" cy="4251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Báo hiệu cho bạn trai cảnh giác với người lạ.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Nói với người thanh niên là bạn trai đang có người chờ đón.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Gọi, nhắc nhở bạn trai không nên đi một mình hoặc chờ người lớn tới đón.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Chạy theo để đi cùng bạn trai.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11E66-D551-77D0-9520-0701C8B7F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095" y="1777364"/>
            <a:ext cx="3851008" cy="37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39" y="-357612"/>
            <a:ext cx="11866699" cy="7969381"/>
          </a:xfrm>
          <a:prstGeom prst="rect">
            <a:avLst/>
          </a:prstGeom>
        </p:spPr>
      </p:pic>
      <p:grpSp>
        <p:nvGrpSpPr>
          <p:cNvPr id="2691" name="Google Shape;2691;p65"/>
          <p:cNvGrpSpPr/>
          <p:nvPr/>
        </p:nvGrpSpPr>
        <p:grpSpPr>
          <a:xfrm rot="-1799968">
            <a:off x="7948820" y="3587452"/>
            <a:ext cx="1546859" cy="1531197"/>
            <a:chOff x="5690350" y="3810863"/>
            <a:chExt cx="839575" cy="831075"/>
          </a:xfrm>
        </p:grpSpPr>
        <p:grpSp>
          <p:nvGrpSpPr>
            <p:cNvPr id="2692" name="Google Shape;269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693" name="Google Shape;269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4" name="Google Shape;269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5" name="Google Shape;269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6" name="Google Shape;269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7" name="Google Shape;269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9" name="Google Shape;269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0" name="Google Shape;270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1" name="Google Shape;270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2" name="Google Shape;270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3" name="Google Shape;270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4" name="Google Shape;270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5" name="Google Shape;270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6" name="Google Shape;270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7" name="Google Shape;270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2" name="Google Shape;271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713" name="Google Shape;271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4" name="Google Shape;271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5" name="Google Shape;271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6" name="Google Shape;271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7" name="Google Shape;271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8" name="Google Shape;271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0" name="Google Shape;272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5" name="Google Shape;272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7" name="Google Shape;272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8" name="Google Shape;272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0" name="Google Shape;273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1" name="Google Shape;273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732" name="Google Shape;2732;p65"/>
          <p:cNvGrpSpPr/>
          <p:nvPr/>
        </p:nvGrpSpPr>
        <p:grpSpPr>
          <a:xfrm>
            <a:off x="1849851" y="4176727"/>
            <a:ext cx="1478336" cy="1440443"/>
            <a:chOff x="1387388" y="2827745"/>
            <a:chExt cx="1108752" cy="1080332"/>
          </a:xfrm>
        </p:grpSpPr>
        <p:sp>
          <p:nvSpPr>
            <p:cNvPr id="2733" name="Google Shape;2733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4" name="Google Shape;2734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5" name="Google Shape;2735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rgbClr val="FA7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6" name="Google Shape;2736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rgbClr val="2A4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0" y="3105401"/>
            <a:ext cx="3867815" cy="3867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917003-8981-10D5-4ABD-51EC2206B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773011"/>
            <a:ext cx="5178101" cy="416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600075" y="504825"/>
            <a:ext cx="10991850" cy="58483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CB818E-E6BE-A904-E451-5C3BAFADA631}"/>
              </a:ext>
            </a:extLst>
          </p:cNvPr>
          <p:cNvGrpSpPr/>
          <p:nvPr/>
        </p:nvGrpSpPr>
        <p:grpSpPr>
          <a:xfrm>
            <a:off x="1072451" y="233783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1DCC680-F525-9CD1-57D8-67DDD59EC75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fortaa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2CEF8049-DEEC-C25A-A778-657138281F5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tiếp vào cột dưới những đặc điểm phù hợp với đặc điểm đã cho.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B7AC10-8380-19C9-386B-044A2C9EF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263225"/>
              </p:ext>
            </p:extLst>
          </p:nvPr>
        </p:nvGraphicFramePr>
        <p:xfrm>
          <a:off x="1703070" y="2171700"/>
          <a:ext cx="8435340" cy="3703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1395">
                  <a:extLst>
                    <a:ext uri="{9D8B030D-6E8A-4147-A177-3AD203B41FA5}">
                      <a16:colId xmlns:a16="http://schemas.microsoft.com/office/drawing/2014/main" val="2613038911"/>
                    </a:ext>
                  </a:extLst>
                </a:gridCol>
                <a:gridCol w="4553945">
                  <a:extLst>
                    <a:ext uri="{9D8B030D-6E8A-4147-A177-3AD203B41FA5}">
                      <a16:colId xmlns:a16="http://schemas.microsoft.com/office/drawing/2014/main" val="1316203360"/>
                    </a:ext>
                  </a:extLst>
                </a:gridCol>
              </a:tblGrid>
              <a:tr h="898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Tóc đen, mắt nâu, má lúm đồng tiền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Tóc ngắn, mặc quần bò, đi giày thể thao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417115"/>
                  </a:ext>
                </a:extLst>
              </a:tr>
              <a:tr h="1098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831817"/>
                  </a:ext>
                </a:extLst>
              </a:tr>
              <a:tr h="1488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40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0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37AA5-9392-93B9-0010-B62FF469E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83" y="1831749"/>
            <a:ext cx="531617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về ảnh hưởng của bếp than tổ ong đến sức khỏe con người và môi trường (Short version) (1)">
            <a:hlinkClick r:id="" action="ppaction://media"/>
            <a:extLst>
              <a:ext uri="{FF2B5EF4-FFF2-40B4-BE49-F238E27FC236}">
                <a16:creationId xmlns:a16="http://schemas.microsoft.com/office/drawing/2014/main" id="{A4697C8E-9D0A-B267-2ACA-28E8DD17B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4310"/>
            <a:ext cx="12192000" cy="70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4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34AB8E-1C9F-10AB-C3DB-4FD6856A01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700" y="360805"/>
            <a:ext cx="14299399" cy="72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8751CD-DE35-3894-EDF0-707BD5FA9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47" y="360807"/>
            <a:ext cx="1169624" cy="1169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9BDA5-2F6B-5870-83B5-544FDD034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0" y="217433"/>
            <a:ext cx="1312999" cy="131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5B2E6D-4DFA-3849-660E-EB03F303C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53" y="66589"/>
            <a:ext cx="1312999" cy="1312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BB8E47-7BB5-C4EB-3BF2-AF9C5B130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2" y="1246079"/>
            <a:ext cx="1169624" cy="11696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A1F77F-74BD-8D48-4913-40605D592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674569" y="1379587"/>
            <a:ext cx="5996380" cy="560627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626CBA-F544-F462-24BF-2D568957D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1" y="-136249"/>
            <a:ext cx="2538872" cy="1692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D66BD4-A0B8-27C6-8A37-50963CA8D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9" y="360807"/>
            <a:ext cx="1169624" cy="1169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1B9BEB-AB89-5A56-3C21-7ED1B0E0A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326881" y="3233847"/>
            <a:ext cx="2865120" cy="3954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77A11-7B5E-AB7C-ADC1-E7ACC6A50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619" y="1872052"/>
            <a:ext cx="8461981" cy="4188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39" y="-357612"/>
            <a:ext cx="11866699" cy="7969381"/>
          </a:xfrm>
          <a:prstGeom prst="rect">
            <a:avLst/>
          </a:prstGeom>
        </p:spPr>
      </p:pic>
      <p:grpSp>
        <p:nvGrpSpPr>
          <p:cNvPr id="2691" name="Google Shape;2691;p65"/>
          <p:cNvGrpSpPr/>
          <p:nvPr/>
        </p:nvGrpSpPr>
        <p:grpSpPr>
          <a:xfrm rot="-1799968">
            <a:off x="7948820" y="3587452"/>
            <a:ext cx="1546859" cy="1531197"/>
            <a:chOff x="5690350" y="3810863"/>
            <a:chExt cx="839575" cy="831075"/>
          </a:xfrm>
        </p:grpSpPr>
        <p:grpSp>
          <p:nvGrpSpPr>
            <p:cNvPr id="2692" name="Google Shape;269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693" name="Google Shape;269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4" name="Google Shape;269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5" name="Google Shape;269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6" name="Google Shape;269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7" name="Google Shape;269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9" name="Google Shape;269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0" name="Google Shape;270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1" name="Google Shape;270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2" name="Google Shape;270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3" name="Google Shape;270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4" name="Google Shape;270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5" name="Google Shape;270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6" name="Google Shape;270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7" name="Google Shape;270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2" name="Google Shape;271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713" name="Google Shape;271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4" name="Google Shape;271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5" name="Google Shape;271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6" name="Google Shape;271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7" name="Google Shape;271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8" name="Google Shape;271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0" name="Google Shape;272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5" name="Google Shape;272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7" name="Google Shape;272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8" name="Google Shape;272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0" name="Google Shape;273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1" name="Google Shape;273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732" name="Google Shape;2732;p65"/>
          <p:cNvGrpSpPr/>
          <p:nvPr/>
        </p:nvGrpSpPr>
        <p:grpSpPr>
          <a:xfrm>
            <a:off x="1849851" y="4176727"/>
            <a:ext cx="1478336" cy="1440443"/>
            <a:chOff x="1387388" y="2827745"/>
            <a:chExt cx="1108752" cy="1080332"/>
          </a:xfrm>
        </p:grpSpPr>
        <p:sp>
          <p:nvSpPr>
            <p:cNvPr id="2733" name="Google Shape;2733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4" name="Google Shape;2734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5" name="Google Shape;2735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rgbClr val="FA7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6" name="Google Shape;2736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rgbClr val="2A4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0" y="3105401"/>
            <a:ext cx="3867815" cy="3867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69CFA4-3D73-16C0-1D67-811A83D31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748" y="1769277"/>
            <a:ext cx="5858764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3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262890"/>
            <a:ext cx="11151870" cy="640080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A0538-2AB6-93A5-EE9C-F826223E420F}"/>
              </a:ext>
            </a:extLst>
          </p:cNvPr>
          <p:cNvSpPr txBox="1"/>
          <p:nvPr/>
        </p:nvSpPr>
        <p:spPr>
          <a:xfrm>
            <a:off x="948690" y="400050"/>
            <a:ext cx="1041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sẻ với bạn một số nội dung theo gợi ý trong sơ đồ hình 1.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15349-A805-3533-9E9E-DF363FB84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932497"/>
            <a:ext cx="5867400" cy="55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8"/>
          <p:cNvSpPr/>
          <p:nvPr/>
        </p:nvSpPr>
        <p:spPr>
          <a:xfrm rot="-5399865">
            <a:off x="3568309" y="188361"/>
            <a:ext cx="5695723" cy="5713644"/>
          </a:xfrm>
          <a:custGeom>
            <a:avLst/>
            <a:gdLst/>
            <a:ahLst/>
            <a:cxnLst/>
            <a:rect l="l" t="t" r="r" b="b"/>
            <a:pathLst>
              <a:path w="56475" h="59782" extrusionOk="0">
                <a:moveTo>
                  <a:pt x="24675" y="0"/>
                </a:moveTo>
                <a:cubicBezTo>
                  <a:pt x="22080" y="0"/>
                  <a:pt x="19705" y="174"/>
                  <a:pt x="17880" y="420"/>
                </a:cubicBezTo>
                <a:cubicBezTo>
                  <a:pt x="13643" y="987"/>
                  <a:pt x="9107" y="2421"/>
                  <a:pt x="6805" y="6024"/>
                </a:cubicBezTo>
                <a:cubicBezTo>
                  <a:pt x="3136" y="11828"/>
                  <a:pt x="7139" y="19533"/>
                  <a:pt x="5671" y="26238"/>
                </a:cubicBezTo>
                <a:cubicBezTo>
                  <a:pt x="4670" y="30841"/>
                  <a:pt x="1101" y="34644"/>
                  <a:pt x="567" y="39347"/>
                </a:cubicBezTo>
                <a:cubicBezTo>
                  <a:pt x="0" y="43951"/>
                  <a:pt x="2602" y="48521"/>
                  <a:pt x="6205" y="51423"/>
                </a:cubicBezTo>
                <a:cubicBezTo>
                  <a:pt x="9841" y="54358"/>
                  <a:pt x="14344" y="55926"/>
                  <a:pt x="18780" y="57227"/>
                </a:cubicBezTo>
                <a:cubicBezTo>
                  <a:pt x="23668" y="58655"/>
                  <a:pt x="28938" y="59782"/>
                  <a:pt x="34021" y="59782"/>
                </a:cubicBezTo>
                <a:cubicBezTo>
                  <a:pt x="38790" y="59782"/>
                  <a:pt x="43395" y="58790"/>
                  <a:pt x="47368" y="56126"/>
                </a:cubicBezTo>
                <a:cubicBezTo>
                  <a:pt x="53172" y="52257"/>
                  <a:pt x="56474" y="45118"/>
                  <a:pt x="56241" y="38147"/>
                </a:cubicBezTo>
                <a:cubicBezTo>
                  <a:pt x="56007" y="31175"/>
                  <a:pt x="52404" y="24504"/>
                  <a:pt x="47034" y="20034"/>
                </a:cubicBezTo>
                <a:cubicBezTo>
                  <a:pt x="46400" y="19533"/>
                  <a:pt x="45733" y="19000"/>
                  <a:pt x="45399" y="18266"/>
                </a:cubicBezTo>
                <a:cubicBezTo>
                  <a:pt x="44766" y="16965"/>
                  <a:pt x="45366" y="15464"/>
                  <a:pt x="45700" y="14063"/>
                </a:cubicBezTo>
                <a:cubicBezTo>
                  <a:pt x="48275" y="2648"/>
                  <a:pt x="34794" y="0"/>
                  <a:pt x="24675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60" name="Google Shape;1160;p48"/>
          <p:cNvGrpSpPr/>
          <p:nvPr/>
        </p:nvGrpSpPr>
        <p:grpSpPr>
          <a:xfrm rot="899960">
            <a:off x="866921" y="719291"/>
            <a:ext cx="1056668" cy="982471"/>
            <a:chOff x="650188" y="539500"/>
            <a:chExt cx="792525" cy="736875"/>
          </a:xfrm>
        </p:grpSpPr>
        <p:grpSp>
          <p:nvGrpSpPr>
            <p:cNvPr id="1161" name="Google Shape;1161;p48"/>
            <p:cNvGrpSpPr/>
            <p:nvPr/>
          </p:nvGrpSpPr>
          <p:grpSpPr>
            <a:xfrm>
              <a:off x="650188" y="539500"/>
              <a:ext cx="792525" cy="736875"/>
              <a:chOff x="3335275" y="1753725"/>
              <a:chExt cx="792525" cy="736875"/>
            </a:xfrm>
          </p:grpSpPr>
          <p:sp>
            <p:nvSpPr>
              <p:cNvPr id="1162" name="Google Shape;1162;p48"/>
              <p:cNvSpPr/>
              <p:nvPr/>
            </p:nvSpPr>
            <p:spPr>
              <a:xfrm>
                <a:off x="3344700" y="1816275"/>
                <a:ext cx="623550" cy="328525"/>
              </a:xfrm>
              <a:custGeom>
                <a:avLst/>
                <a:gdLst/>
                <a:ahLst/>
                <a:cxnLst/>
                <a:rect l="l" t="t" r="r" b="b"/>
                <a:pathLst>
                  <a:path w="24942" h="13141" extrusionOk="0">
                    <a:moveTo>
                      <a:pt x="24523" y="1"/>
                    </a:moveTo>
                    <a:lnTo>
                      <a:pt x="0" y="12283"/>
                    </a:lnTo>
                    <a:lnTo>
                      <a:pt x="440" y="13141"/>
                    </a:lnTo>
                    <a:lnTo>
                      <a:pt x="24941" y="879"/>
                    </a:lnTo>
                    <a:lnTo>
                      <a:pt x="2452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3" name="Google Shape;1163;p48"/>
              <p:cNvSpPr/>
              <p:nvPr/>
            </p:nvSpPr>
            <p:spPr>
              <a:xfrm>
                <a:off x="4001700" y="2153625"/>
                <a:ext cx="94700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7" extrusionOk="0">
                    <a:moveTo>
                      <a:pt x="1326" y="1"/>
                    </a:moveTo>
                    <a:cubicBezTo>
                      <a:pt x="1149" y="1"/>
                      <a:pt x="968" y="42"/>
                      <a:pt x="796" y="128"/>
                    </a:cubicBezTo>
                    <a:cubicBezTo>
                      <a:pt x="231" y="421"/>
                      <a:pt x="1" y="1111"/>
                      <a:pt x="293" y="1676"/>
                    </a:cubicBezTo>
                    <a:lnTo>
                      <a:pt x="1423" y="3957"/>
                    </a:lnTo>
                    <a:cubicBezTo>
                      <a:pt x="1630" y="4371"/>
                      <a:pt x="2035" y="4607"/>
                      <a:pt x="2454" y="4607"/>
                    </a:cubicBezTo>
                    <a:cubicBezTo>
                      <a:pt x="2629" y="4607"/>
                      <a:pt x="2806" y="4566"/>
                      <a:pt x="2972" y="4480"/>
                    </a:cubicBezTo>
                    <a:cubicBezTo>
                      <a:pt x="3558" y="4187"/>
                      <a:pt x="3788" y="3497"/>
                      <a:pt x="3495" y="2932"/>
                    </a:cubicBezTo>
                    <a:lnTo>
                      <a:pt x="2365" y="651"/>
                    </a:lnTo>
                    <a:cubicBezTo>
                      <a:pt x="2158" y="237"/>
                      <a:pt x="1753" y="1"/>
                      <a:pt x="13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4" name="Google Shape;1164;p48"/>
              <p:cNvSpPr/>
              <p:nvPr/>
            </p:nvSpPr>
            <p:spPr>
              <a:xfrm>
                <a:off x="3558650" y="2375525"/>
                <a:ext cx="947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3" extrusionOk="0">
                    <a:moveTo>
                      <a:pt x="1313" y="0"/>
                    </a:moveTo>
                    <a:cubicBezTo>
                      <a:pt x="1140" y="0"/>
                      <a:pt x="963" y="39"/>
                      <a:pt x="795" y="123"/>
                    </a:cubicBezTo>
                    <a:cubicBezTo>
                      <a:pt x="230" y="416"/>
                      <a:pt x="0" y="1107"/>
                      <a:pt x="272" y="1693"/>
                    </a:cubicBezTo>
                    <a:lnTo>
                      <a:pt x="1423" y="3952"/>
                    </a:lnTo>
                    <a:cubicBezTo>
                      <a:pt x="1630" y="4366"/>
                      <a:pt x="2035" y="4603"/>
                      <a:pt x="2454" y="4603"/>
                    </a:cubicBezTo>
                    <a:cubicBezTo>
                      <a:pt x="2629" y="4603"/>
                      <a:pt x="2805" y="4562"/>
                      <a:pt x="2971" y="4476"/>
                    </a:cubicBezTo>
                    <a:cubicBezTo>
                      <a:pt x="3557" y="4183"/>
                      <a:pt x="3787" y="3492"/>
                      <a:pt x="3494" y="2927"/>
                    </a:cubicBezTo>
                    <a:lnTo>
                      <a:pt x="2365" y="647"/>
                    </a:lnTo>
                    <a:cubicBezTo>
                      <a:pt x="2156" y="244"/>
                      <a:pt x="1744" y="0"/>
                      <a:pt x="1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5" name="Google Shape;1165;p48"/>
              <p:cNvSpPr/>
              <p:nvPr/>
            </p:nvSpPr>
            <p:spPr>
              <a:xfrm>
                <a:off x="3349400" y="1753725"/>
                <a:ext cx="721375" cy="654725"/>
              </a:xfrm>
              <a:custGeom>
                <a:avLst/>
                <a:gdLst/>
                <a:ahLst/>
                <a:cxnLst/>
                <a:rect l="l" t="t" r="r" b="b"/>
                <a:pathLst>
                  <a:path w="28855" h="26189" extrusionOk="0">
                    <a:moveTo>
                      <a:pt x="15693" y="0"/>
                    </a:moveTo>
                    <a:cubicBezTo>
                      <a:pt x="14390" y="0"/>
                      <a:pt x="13066" y="293"/>
                      <a:pt x="11823" y="912"/>
                    </a:cubicBezTo>
                    <a:lnTo>
                      <a:pt x="6027" y="3821"/>
                    </a:lnTo>
                    <a:cubicBezTo>
                      <a:pt x="1737" y="5976"/>
                      <a:pt x="1" y="11186"/>
                      <a:pt x="2135" y="15475"/>
                    </a:cubicBezTo>
                    <a:lnTo>
                      <a:pt x="7512" y="26188"/>
                    </a:lnTo>
                    <a:lnTo>
                      <a:pt x="28854" y="15517"/>
                    </a:lnTo>
                    <a:lnTo>
                      <a:pt x="23477" y="4804"/>
                    </a:lnTo>
                    <a:cubicBezTo>
                      <a:pt x="21962" y="1759"/>
                      <a:pt x="18885" y="0"/>
                      <a:pt x="156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6" name="Google Shape;1166;p48"/>
              <p:cNvSpPr/>
              <p:nvPr/>
            </p:nvSpPr>
            <p:spPr>
              <a:xfrm>
                <a:off x="3418450" y="1818150"/>
                <a:ext cx="488600" cy="350175"/>
              </a:xfrm>
              <a:custGeom>
                <a:avLst/>
                <a:gdLst/>
                <a:ahLst/>
                <a:cxnLst/>
                <a:rect l="l" t="t" r="r" b="b"/>
                <a:pathLst>
                  <a:path w="19544" h="14007" extrusionOk="0">
                    <a:moveTo>
                      <a:pt x="15710" y="0"/>
                    </a:moveTo>
                    <a:cubicBezTo>
                      <a:pt x="15438" y="0"/>
                      <a:pt x="15161" y="63"/>
                      <a:pt x="14898" y="198"/>
                    </a:cubicBezTo>
                    <a:lnTo>
                      <a:pt x="1235" y="7019"/>
                    </a:lnTo>
                    <a:cubicBezTo>
                      <a:pt x="356" y="7479"/>
                      <a:pt x="1" y="8546"/>
                      <a:pt x="440" y="9446"/>
                    </a:cubicBezTo>
                    <a:lnTo>
                      <a:pt x="2219" y="13003"/>
                    </a:lnTo>
                    <a:cubicBezTo>
                      <a:pt x="2546" y="13642"/>
                      <a:pt x="3179" y="14007"/>
                      <a:pt x="3841" y="14007"/>
                    </a:cubicBezTo>
                    <a:cubicBezTo>
                      <a:pt x="4111" y="14007"/>
                      <a:pt x="4385" y="13946"/>
                      <a:pt x="4646" y="13819"/>
                    </a:cubicBezTo>
                    <a:lnTo>
                      <a:pt x="18309" y="6977"/>
                    </a:lnTo>
                    <a:cubicBezTo>
                      <a:pt x="19188" y="6537"/>
                      <a:pt x="19543" y="5449"/>
                      <a:pt x="19104" y="4571"/>
                    </a:cubicBezTo>
                    <a:lnTo>
                      <a:pt x="17325" y="993"/>
                    </a:lnTo>
                    <a:cubicBezTo>
                      <a:pt x="17000" y="371"/>
                      <a:pt x="16370" y="0"/>
                      <a:pt x="157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7" name="Google Shape;1167;p48"/>
              <p:cNvSpPr/>
              <p:nvPr/>
            </p:nvSpPr>
            <p:spPr>
              <a:xfrm>
                <a:off x="3669025" y="18510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96" y="1"/>
                    </a:moveTo>
                    <a:cubicBezTo>
                      <a:pt x="5003" y="1"/>
                      <a:pt x="4807" y="44"/>
                      <a:pt x="4624" y="136"/>
                    </a:cubicBezTo>
                    <a:lnTo>
                      <a:pt x="900" y="1998"/>
                    </a:lnTo>
                    <a:cubicBezTo>
                      <a:pt x="251" y="2312"/>
                      <a:pt x="0" y="3086"/>
                      <a:pt x="314" y="3714"/>
                    </a:cubicBezTo>
                    <a:lnTo>
                      <a:pt x="1590" y="6267"/>
                    </a:lnTo>
                    <a:cubicBezTo>
                      <a:pt x="1815" y="6716"/>
                      <a:pt x="2276" y="6983"/>
                      <a:pt x="2750" y="6983"/>
                    </a:cubicBezTo>
                    <a:cubicBezTo>
                      <a:pt x="2938" y="6983"/>
                      <a:pt x="3128" y="6941"/>
                      <a:pt x="3306" y="6852"/>
                    </a:cubicBezTo>
                    <a:lnTo>
                      <a:pt x="7051" y="4969"/>
                    </a:lnTo>
                    <a:cubicBezTo>
                      <a:pt x="7679" y="4655"/>
                      <a:pt x="7930" y="3881"/>
                      <a:pt x="7616" y="3254"/>
                    </a:cubicBezTo>
                    <a:lnTo>
                      <a:pt x="6340" y="701"/>
                    </a:lnTo>
                    <a:cubicBezTo>
                      <a:pt x="6118" y="256"/>
                      <a:pt x="5665" y="1"/>
                      <a:pt x="51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8" name="Google Shape;1168;p48"/>
              <p:cNvSpPr/>
              <p:nvPr/>
            </p:nvSpPr>
            <p:spPr>
              <a:xfrm>
                <a:off x="3456650" y="19573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69" y="1"/>
                    </a:moveTo>
                    <a:cubicBezTo>
                      <a:pt x="4980" y="1"/>
                      <a:pt x="4787" y="42"/>
                      <a:pt x="4603" y="131"/>
                    </a:cubicBezTo>
                    <a:lnTo>
                      <a:pt x="879" y="2015"/>
                    </a:lnTo>
                    <a:cubicBezTo>
                      <a:pt x="251" y="2328"/>
                      <a:pt x="0" y="3103"/>
                      <a:pt x="314" y="3730"/>
                    </a:cubicBezTo>
                    <a:lnTo>
                      <a:pt x="1590" y="6283"/>
                    </a:lnTo>
                    <a:cubicBezTo>
                      <a:pt x="1813" y="6727"/>
                      <a:pt x="2265" y="6983"/>
                      <a:pt x="2734" y="6983"/>
                    </a:cubicBezTo>
                    <a:cubicBezTo>
                      <a:pt x="2927" y="6983"/>
                      <a:pt x="3123" y="6940"/>
                      <a:pt x="3306" y="6848"/>
                    </a:cubicBezTo>
                    <a:lnTo>
                      <a:pt x="7030" y="4986"/>
                    </a:lnTo>
                    <a:cubicBezTo>
                      <a:pt x="7658" y="4672"/>
                      <a:pt x="7930" y="3898"/>
                      <a:pt x="7616" y="3270"/>
                    </a:cubicBezTo>
                    <a:lnTo>
                      <a:pt x="6340" y="717"/>
                    </a:lnTo>
                    <a:cubicBezTo>
                      <a:pt x="6100" y="268"/>
                      <a:pt x="5646" y="1"/>
                      <a:pt x="5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9" name="Google Shape;1169;p48"/>
              <p:cNvSpPr/>
              <p:nvPr/>
            </p:nvSpPr>
            <p:spPr>
              <a:xfrm>
                <a:off x="3509475" y="2028800"/>
                <a:ext cx="5252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21008" h="14474" extrusionOk="0">
                    <a:moveTo>
                      <a:pt x="16735" y="0"/>
                    </a:moveTo>
                    <a:cubicBezTo>
                      <a:pt x="16329" y="0"/>
                      <a:pt x="15916" y="92"/>
                      <a:pt x="15526" y="287"/>
                    </a:cubicBezTo>
                    <a:lnTo>
                      <a:pt x="1863" y="7109"/>
                    </a:lnTo>
                    <a:cubicBezTo>
                      <a:pt x="544" y="7778"/>
                      <a:pt x="0" y="9410"/>
                      <a:pt x="670" y="10728"/>
                    </a:cubicBezTo>
                    <a:lnTo>
                      <a:pt x="2532" y="14474"/>
                    </a:lnTo>
                    <a:lnTo>
                      <a:pt x="4143" y="13679"/>
                    </a:lnTo>
                    <a:lnTo>
                      <a:pt x="2260" y="9933"/>
                    </a:lnTo>
                    <a:cubicBezTo>
                      <a:pt x="2051" y="9494"/>
                      <a:pt x="2218" y="8950"/>
                      <a:pt x="2679" y="8720"/>
                    </a:cubicBezTo>
                    <a:lnTo>
                      <a:pt x="16321" y="1878"/>
                    </a:lnTo>
                    <a:cubicBezTo>
                      <a:pt x="16453" y="1818"/>
                      <a:pt x="16590" y="1789"/>
                      <a:pt x="16724" y="1789"/>
                    </a:cubicBezTo>
                    <a:cubicBezTo>
                      <a:pt x="17057" y="1789"/>
                      <a:pt x="17370" y="1968"/>
                      <a:pt x="17534" y="2296"/>
                    </a:cubicBezTo>
                    <a:lnTo>
                      <a:pt x="19418" y="6021"/>
                    </a:lnTo>
                    <a:lnTo>
                      <a:pt x="21008" y="5225"/>
                    </a:lnTo>
                    <a:lnTo>
                      <a:pt x="19145" y="1480"/>
                    </a:lnTo>
                    <a:cubicBezTo>
                      <a:pt x="18671" y="546"/>
                      <a:pt x="17723" y="0"/>
                      <a:pt x="167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0" name="Google Shape;1170;p48"/>
              <p:cNvSpPr/>
              <p:nvPr/>
            </p:nvSpPr>
            <p:spPr>
              <a:xfrm>
                <a:off x="3507375" y="2134075"/>
                <a:ext cx="620425" cy="336625"/>
              </a:xfrm>
              <a:custGeom>
                <a:avLst/>
                <a:gdLst/>
                <a:ahLst/>
                <a:cxnLst/>
                <a:rect l="l" t="t" r="r" b="b"/>
                <a:pathLst>
                  <a:path w="24817" h="13465" extrusionOk="0">
                    <a:moveTo>
                      <a:pt x="23423" y="0"/>
                    </a:moveTo>
                    <a:cubicBezTo>
                      <a:pt x="23238" y="0"/>
                      <a:pt x="23048" y="43"/>
                      <a:pt x="22870" y="136"/>
                    </a:cubicBezTo>
                    <a:lnTo>
                      <a:pt x="859" y="11141"/>
                    </a:lnTo>
                    <a:cubicBezTo>
                      <a:pt x="252" y="11455"/>
                      <a:pt x="1" y="12188"/>
                      <a:pt x="315" y="12794"/>
                    </a:cubicBezTo>
                    <a:cubicBezTo>
                      <a:pt x="522" y="13224"/>
                      <a:pt x="950" y="13465"/>
                      <a:pt x="1397" y="13465"/>
                    </a:cubicBezTo>
                    <a:cubicBezTo>
                      <a:pt x="1582" y="13465"/>
                      <a:pt x="1769" y="13424"/>
                      <a:pt x="1947" y="13338"/>
                    </a:cubicBezTo>
                    <a:lnTo>
                      <a:pt x="23958" y="2312"/>
                    </a:lnTo>
                    <a:cubicBezTo>
                      <a:pt x="24565" y="2019"/>
                      <a:pt x="24816" y="1286"/>
                      <a:pt x="24502" y="680"/>
                    </a:cubicBezTo>
                    <a:cubicBezTo>
                      <a:pt x="24295" y="251"/>
                      <a:pt x="23869" y="0"/>
                      <a:pt x="234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1" name="Google Shape;1171;p48"/>
              <p:cNvSpPr/>
              <p:nvPr/>
            </p:nvSpPr>
            <p:spPr>
              <a:xfrm>
                <a:off x="3456650" y="1792875"/>
                <a:ext cx="292950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11718" h="6509" extrusionOk="0">
                    <a:moveTo>
                      <a:pt x="10853" y="0"/>
                    </a:moveTo>
                    <a:cubicBezTo>
                      <a:pt x="10743" y="0"/>
                      <a:pt x="10632" y="25"/>
                      <a:pt x="10525" y="79"/>
                    </a:cubicBezTo>
                    <a:lnTo>
                      <a:pt x="523" y="5100"/>
                    </a:lnTo>
                    <a:cubicBezTo>
                      <a:pt x="167" y="5268"/>
                      <a:pt x="0" y="5728"/>
                      <a:pt x="188" y="6105"/>
                    </a:cubicBezTo>
                    <a:cubicBezTo>
                      <a:pt x="324" y="6361"/>
                      <a:pt x="601" y="6509"/>
                      <a:pt x="878" y="6509"/>
                    </a:cubicBezTo>
                    <a:cubicBezTo>
                      <a:pt x="986" y="6509"/>
                      <a:pt x="1093" y="6486"/>
                      <a:pt x="1193" y="6439"/>
                    </a:cubicBezTo>
                    <a:lnTo>
                      <a:pt x="11194" y="1418"/>
                    </a:lnTo>
                    <a:cubicBezTo>
                      <a:pt x="11571" y="1229"/>
                      <a:pt x="11717" y="790"/>
                      <a:pt x="11529" y="413"/>
                    </a:cubicBezTo>
                    <a:cubicBezTo>
                      <a:pt x="11394" y="159"/>
                      <a:pt x="11130" y="0"/>
                      <a:pt x="10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2" name="Google Shape;1172;p48"/>
              <p:cNvSpPr/>
              <p:nvPr/>
            </p:nvSpPr>
            <p:spPr>
              <a:xfrm>
                <a:off x="3544000" y="1834575"/>
                <a:ext cx="118250" cy="79550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182" extrusionOk="0">
                    <a:moveTo>
                      <a:pt x="4206" y="1"/>
                    </a:moveTo>
                    <a:lnTo>
                      <a:pt x="0" y="2114"/>
                    </a:lnTo>
                    <a:lnTo>
                      <a:pt x="544" y="3181"/>
                    </a:lnTo>
                    <a:lnTo>
                      <a:pt x="4729" y="1068"/>
                    </a:lnTo>
                    <a:lnTo>
                      <a:pt x="4206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3" name="Google Shape;1173;p48"/>
              <p:cNvSpPr/>
              <p:nvPr/>
            </p:nvSpPr>
            <p:spPr>
              <a:xfrm>
                <a:off x="3517850" y="1900925"/>
                <a:ext cx="235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4" extrusionOk="0">
                    <a:moveTo>
                      <a:pt x="485" y="0"/>
                    </a:moveTo>
                    <a:cubicBezTo>
                      <a:pt x="421" y="0"/>
                      <a:pt x="355" y="15"/>
                      <a:pt x="293" y="46"/>
                    </a:cubicBezTo>
                    <a:cubicBezTo>
                      <a:pt x="84" y="151"/>
                      <a:pt x="0" y="381"/>
                      <a:pt x="105" y="590"/>
                    </a:cubicBezTo>
                    <a:cubicBezTo>
                      <a:pt x="179" y="738"/>
                      <a:pt x="326" y="823"/>
                      <a:pt x="480" y="823"/>
                    </a:cubicBezTo>
                    <a:cubicBezTo>
                      <a:pt x="544" y="823"/>
                      <a:pt x="609" y="809"/>
                      <a:pt x="670" y="778"/>
                    </a:cubicBezTo>
                    <a:cubicBezTo>
                      <a:pt x="858" y="674"/>
                      <a:pt x="942" y="423"/>
                      <a:pt x="837" y="213"/>
                    </a:cubicBezTo>
                    <a:cubicBezTo>
                      <a:pt x="778" y="81"/>
                      <a:pt x="637" y="0"/>
                      <a:pt x="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4" name="Google Shape;1174;p48"/>
              <p:cNvSpPr/>
              <p:nvPr/>
            </p:nvSpPr>
            <p:spPr>
              <a:xfrm>
                <a:off x="3480700" y="1919250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0"/>
                    </a:moveTo>
                    <a:cubicBezTo>
                      <a:pt x="417" y="0"/>
                      <a:pt x="355" y="15"/>
                      <a:pt x="294" y="45"/>
                    </a:cubicBezTo>
                    <a:cubicBezTo>
                      <a:pt x="84" y="150"/>
                      <a:pt x="1" y="401"/>
                      <a:pt x="105" y="610"/>
                    </a:cubicBezTo>
                    <a:cubicBezTo>
                      <a:pt x="179" y="743"/>
                      <a:pt x="325" y="823"/>
                      <a:pt x="470" y="823"/>
                    </a:cubicBezTo>
                    <a:cubicBezTo>
                      <a:pt x="532" y="823"/>
                      <a:pt x="593" y="809"/>
                      <a:pt x="649" y="778"/>
                    </a:cubicBezTo>
                    <a:cubicBezTo>
                      <a:pt x="858" y="694"/>
                      <a:pt x="942" y="443"/>
                      <a:pt x="838" y="234"/>
                    </a:cubicBezTo>
                    <a:cubicBezTo>
                      <a:pt x="763" y="86"/>
                      <a:pt x="626" y="0"/>
                      <a:pt x="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5" name="Google Shape;1175;p48"/>
              <p:cNvSpPr/>
              <p:nvPr/>
            </p:nvSpPr>
            <p:spPr>
              <a:xfrm>
                <a:off x="3701975" y="1808575"/>
                <a:ext cx="235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6" extrusionOk="0">
                    <a:moveTo>
                      <a:pt x="478" y="1"/>
                    </a:moveTo>
                    <a:cubicBezTo>
                      <a:pt x="416" y="1"/>
                      <a:pt x="353" y="13"/>
                      <a:pt x="293" y="37"/>
                    </a:cubicBezTo>
                    <a:cubicBezTo>
                      <a:pt x="84" y="141"/>
                      <a:pt x="0" y="392"/>
                      <a:pt x="105" y="601"/>
                    </a:cubicBezTo>
                    <a:cubicBezTo>
                      <a:pt x="180" y="751"/>
                      <a:pt x="329" y="826"/>
                      <a:pt x="485" y="826"/>
                    </a:cubicBezTo>
                    <a:cubicBezTo>
                      <a:pt x="547" y="826"/>
                      <a:pt x="610" y="814"/>
                      <a:pt x="670" y="790"/>
                    </a:cubicBezTo>
                    <a:cubicBezTo>
                      <a:pt x="858" y="685"/>
                      <a:pt x="942" y="434"/>
                      <a:pt x="837" y="225"/>
                    </a:cubicBezTo>
                    <a:cubicBezTo>
                      <a:pt x="777" y="75"/>
                      <a:pt x="632" y="1"/>
                      <a:pt x="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6" name="Google Shape;1176;p48"/>
              <p:cNvSpPr/>
              <p:nvPr/>
            </p:nvSpPr>
            <p:spPr>
              <a:xfrm>
                <a:off x="3664825" y="1827175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1"/>
                    </a:moveTo>
                    <a:cubicBezTo>
                      <a:pt x="418" y="1"/>
                      <a:pt x="355" y="15"/>
                      <a:pt x="294" y="46"/>
                    </a:cubicBezTo>
                    <a:cubicBezTo>
                      <a:pt x="84" y="150"/>
                      <a:pt x="1" y="401"/>
                      <a:pt x="105" y="590"/>
                    </a:cubicBezTo>
                    <a:cubicBezTo>
                      <a:pt x="179" y="738"/>
                      <a:pt x="327" y="823"/>
                      <a:pt x="474" y="823"/>
                    </a:cubicBezTo>
                    <a:cubicBezTo>
                      <a:pt x="534" y="823"/>
                      <a:pt x="594" y="809"/>
                      <a:pt x="649" y="778"/>
                    </a:cubicBezTo>
                    <a:cubicBezTo>
                      <a:pt x="859" y="674"/>
                      <a:pt x="942" y="443"/>
                      <a:pt x="838" y="234"/>
                    </a:cubicBezTo>
                    <a:cubicBezTo>
                      <a:pt x="764" y="86"/>
                      <a:pt x="627" y="1"/>
                      <a:pt x="4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7" name="Google Shape;1177;p48"/>
              <p:cNvSpPr/>
              <p:nvPr/>
            </p:nvSpPr>
            <p:spPr>
              <a:xfrm>
                <a:off x="3335275" y="2107150"/>
                <a:ext cx="560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78" extrusionOk="0">
                    <a:moveTo>
                      <a:pt x="701" y="1"/>
                    </a:moveTo>
                    <a:cubicBezTo>
                      <a:pt x="612" y="1"/>
                      <a:pt x="523" y="21"/>
                      <a:pt x="440" y="62"/>
                    </a:cubicBezTo>
                    <a:cubicBezTo>
                      <a:pt x="126" y="229"/>
                      <a:pt x="1" y="606"/>
                      <a:pt x="147" y="899"/>
                    </a:cubicBezTo>
                    <a:lnTo>
                      <a:pt x="963" y="2531"/>
                    </a:lnTo>
                    <a:cubicBezTo>
                      <a:pt x="1080" y="2750"/>
                      <a:pt x="1299" y="2877"/>
                      <a:pt x="1520" y="2877"/>
                    </a:cubicBezTo>
                    <a:cubicBezTo>
                      <a:pt x="1616" y="2877"/>
                      <a:pt x="1712" y="2853"/>
                      <a:pt x="1800" y="2803"/>
                    </a:cubicBezTo>
                    <a:cubicBezTo>
                      <a:pt x="2114" y="2656"/>
                      <a:pt x="2240" y="2280"/>
                      <a:pt x="2093" y="1966"/>
                    </a:cubicBezTo>
                    <a:lnTo>
                      <a:pt x="1277" y="355"/>
                    </a:lnTo>
                    <a:cubicBezTo>
                      <a:pt x="1157" y="129"/>
                      <a:pt x="929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8" name="Google Shape;1178;p48"/>
              <p:cNvSpPr/>
              <p:nvPr/>
            </p:nvSpPr>
            <p:spPr>
              <a:xfrm>
                <a:off x="3934225" y="1807325"/>
                <a:ext cx="5600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81" extrusionOk="0">
                    <a:moveTo>
                      <a:pt x="717" y="0"/>
                    </a:moveTo>
                    <a:cubicBezTo>
                      <a:pt x="622" y="0"/>
                      <a:pt x="527" y="22"/>
                      <a:pt x="440" y="66"/>
                    </a:cubicBezTo>
                    <a:cubicBezTo>
                      <a:pt x="126" y="212"/>
                      <a:pt x="0" y="589"/>
                      <a:pt x="147" y="903"/>
                    </a:cubicBezTo>
                    <a:lnTo>
                      <a:pt x="963" y="2535"/>
                    </a:lnTo>
                    <a:cubicBezTo>
                      <a:pt x="1080" y="2754"/>
                      <a:pt x="1298" y="2881"/>
                      <a:pt x="1520" y="2881"/>
                    </a:cubicBezTo>
                    <a:cubicBezTo>
                      <a:pt x="1615" y="2881"/>
                      <a:pt x="1711" y="2857"/>
                      <a:pt x="1800" y="2807"/>
                    </a:cubicBezTo>
                    <a:cubicBezTo>
                      <a:pt x="2114" y="2660"/>
                      <a:pt x="2239" y="2284"/>
                      <a:pt x="2093" y="1970"/>
                    </a:cubicBezTo>
                    <a:lnTo>
                      <a:pt x="1277" y="338"/>
                    </a:lnTo>
                    <a:cubicBezTo>
                      <a:pt x="1159" y="118"/>
                      <a:pt x="939" y="0"/>
                      <a:pt x="7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9" name="Google Shape;1179;p48"/>
              <p:cNvSpPr/>
              <p:nvPr/>
            </p:nvSpPr>
            <p:spPr>
              <a:xfrm>
                <a:off x="3690975" y="2152625"/>
                <a:ext cx="151200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48" h="3830" extrusionOk="0">
                    <a:moveTo>
                      <a:pt x="5525" y="0"/>
                    </a:moveTo>
                    <a:lnTo>
                      <a:pt x="1" y="2762"/>
                    </a:lnTo>
                    <a:lnTo>
                      <a:pt x="545" y="3829"/>
                    </a:lnTo>
                    <a:lnTo>
                      <a:pt x="6048" y="1088"/>
                    </a:lnTo>
                    <a:lnTo>
                      <a:pt x="552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0" name="Google Shape;1180;p48"/>
              <p:cNvSpPr/>
              <p:nvPr/>
            </p:nvSpPr>
            <p:spPr>
              <a:xfrm>
                <a:off x="3709300" y="2188725"/>
                <a:ext cx="15067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3830" extrusionOk="0">
                    <a:moveTo>
                      <a:pt x="5503" y="0"/>
                    </a:moveTo>
                    <a:lnTo>
                      <a:pt x="0" y="2762"/>
                    </a:lnTo>
                    <a:lnTo>
                      <a:pt x="523" y="3829"/>
                    </a:lnTo>
                    <a:lnTo>
                      <a:pt x="6026" y="1067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1" name="Google Shape;1181;p48"/>
              <p:cNvSpPr/>
              <p:nvPr/>
            </p:nvSpPr>
            <p:spPr>
              <a:xfrm>
                <a:off x="3600500" y="2246950"/>
                <a:ext cx="53375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84" extrusionOk="0">
                    <a:moveTo>
                      <a:pt x="1064" y="0"/>
                    </a:moveTo>
                    <a:cubicBezTo>
                      <a:pt x="924" y="0"/>
                      <a:pt x="782" y="32"/>
                      <a:pt x="649" y="98"/>
                    </a:cubicBezTo>
                    <a:cubicBezTo>
                      <a:pt x="188" y="349"/>
                      <a:pt x="0" y="893"/>
                      <a:pt x="230" y="1354"/>
                    </a:cubicBezTo>
                    <a:cubicBezTo>
                      <a:pt x="391" y="1690"/>
                      <a:pt x="716" y="1883"/>
                      <a:pt x="1054" y="1883"/>
                    </a:cubicBezTo>
                    <a:cubicBezTo>
                      <a:pt x="1199" y="1883"/>
                      <a:pt x="1347" y="1848"/>
                      <a:pt x="1486" y="1772"/>
                    </a:cubicBezTo>
                    <a:cubicBezTo>
                      <a:pt x="1946" y="1542"/>
                      <a:pt x="2134" y="998"/>
                      <a:pt x="1904" y="517"/>
                    </a:cubicBezTo>
                    <a:cubicBezTo>
                      <a:pt x="1741" y="190"/>
                      <a:pt x="1408" y="0"/>
                      <a:pt x="1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2" name="Google Shape;1182;p48"/>
              <p:cNvSpPr/>
              <p:nvPr/>
            </p:nvSpPr>
            <p:spPr>
              <a:xfrm>
                <a:off x="3879300" y="2107800"/>
                <a:ext cx="533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71" extrusionOk="0">
                    <a:moveTo>
                      <a:pt x="1065" y="0"/>
                    </a:moveTo>
                    <a:cubicBezTo>
                      <a:pt x="924" y="0"/>
                      <a:pt x="782" y="32"/>
                      <a:pt x="649" y="99"/>
                    </a:cubicBezTo>
                    <a:cubicBezTo>
                      <a:pt x="189" y="329"/>
                      <a:pt x="0" y="894"/>
                      <a:pt x="231" y="1354"/>
                    </a:cubicBezTo>
                    <a:cubicBezTo>
                      <a:pt x="394" y="1681"/>
                      <a:pt x="726" y="1871"/>
                      <a:pt x="1070" y="1871"/>
                    </a:cubicBezTo>
                    <a:cubicBezTo>
                      <a:pt x="1210" y="1871"/>
                      <a:pt x="1353" y="1839"/>
                      <a:pt x="1486" y="1773"/>
                    </a:cubicBezTo>
                    <a:cubicBezTo>
                      <a:pt x="1946" y="1542"/>
                      <a:pt x="2135" y="977"/>
                      <a:pt x="1904" y="517"/>
                    </a:cubicBezTo>
                    <a:cubicBezTo>
                      <a:pt x="1741" y="190"/>
                      <a:pt x="1409" y="0"/>
                      <a:pt x="10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83" name="Google Shape;1183;p48"/>
            <p:cNvGrpSpPr/>
            <p:nvPr/>
          </p:nvGrpSpPr>
          <p:grpSpPr>
            <a:xfrm>
              <a:off x="650188" y="539500"/>
              <a:ext cx="792525" cy="736875"/>
              <a:chOff x="3335275" y="1753725"/>
              <a:chExt cx="792525" cy="736875"/>
            </a:xfrm>
          </p:grpSpPr>
          <p:sp>
            <p:nvSpPr>
              <p:cNvPr id="1184" name="Google Shape;1184;p48"/>
              <p:cNvSpPr/>
              <p:nvPr/>
            </p:nvSpPr>
            <p:spPr>
              <a:xfrm>
                <a:off x="3344700" y="1816275"/>
                <a:ext cx="623550" cy="328525"/>
              </a:xfrm>
              <a:custGeom>
                <a:avLst/>
                <a:gdLst/>
                <a:ahLst/>
                <a:cxnLst/>
                <a:rect l="l" t="t" r="r" b="b"/>
                <a:pathLst>
                  <a:path w="24942" h="13141" extrusionOk="0">
                    <a:moveTo>
                      <a:pt x="24523" y="1"/>
                    </a:moveTo>
                    <a:lnTo>
                      <a:pt x="0" y="12283"/>
                    </a:lnTo>
                    <a:lnTo>
                      <a:pt x="440" y="13141"/>
                    </a:lnTo>
                    <a:lnTo>
                      <a:pt x="24941" y="879"/>
                    </a:lnTo>
                    <a:lnTo>
                      <a:pt x="24523" y="1"/>
                    </a:lnTo>
                    <a:close/>
                  </a:path>
                </a:pathLst>
              </a:custGeom>
              <a:solidFill>
                <a:srgbClr val="FD74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5" name="Google Shape;1185;p48"/>
              <p:cNvSpPr/>
              <p:nvPr/>
            </p:nvSpPr>
            <p:spPr>
              <a:xfrm>
                <a:off x="4001700" y="2153625"/>
                <a:ext cx="94700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7" extrusionOk="0">
                    <a:moveTo>
                      <a:pt x="1326" y="1"/>
                    </a:moveTo>
                    <a:cubicBezTo>
                      <a:pt x="1149" y="1"/>
                      <a:pt x="968" y="42"/>
                      <a:pt x="796" y="128"/>
                    </a:cubicBezTo>
                    <a:cubicBezTo>
                      <a:pt x="231" y="421"/>
                      <a:pt x="1" y="1111"/>
                      <a:pt x="293" y="1676"/>
                    </a:cubicBezTo>
                    <a:lnTo>
                      <a:pt x="1423" y="3957"/>
                    </a:lnTo>
                    <a:cubicBezTo>
                      <a:pt x="1630" y="4371"/>
                      <a:pt x="2035" y="4607"/>
                      <a:pt x="2454" y="4607"/>
                    </a:cubicBezTo>
                    <a:cubicBezTo>
                      <a:pt x="2629" y="4607"/>
                      <a:pt x="2806" y="4566"/>
                      <a:pt x="2972" y="4480"/>
                    </a:cubicBezTo>
                    <a:cubicBezTo>
                      <a:pt x="3558" y="4187"/>
                      <a:pt x="3788" y="3497"/>
                      <a:pt x="3495" y="2932"/>
                    </a:cubicBezTo>
                    <a:lnTo>
                      <a:pt x="2365" y="651"/>
                    </a:lnTo>
                    <a:cubicBezTo>
                      <a:pt x="2158" y="237"/>
                      <a:pt x="1753" y="1"/>
                      <a:pt x="1326" y="1"/>
                    </a:cubicBez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6" name="Google Shape;1186;p48"/>
              <p:cNvSpPr/>
              <p:nvPr/>
            </p:nvSpPr>
            <p:spPr>
              <a:xfrm>
                <a:off x="3558650" y="2375525"/>
                <a:ext cx="947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3" extrusionOk="0">
                    <a:moveTo>
                      <a:pt x="1313" y="0"/>
                    </a:moveTo>
                    <a:cubicBezTo>
                      <a:pt x="1140" y="0"/>
                      <a:pt x="963" y="39"/>
                      <a:pt x="795" y="123"/>
                    </a:cubicBezTo>
                    <a:cubicBezTo>
                      <a:pt x="230" y="416"/>
                      <a:pt x="0" y="1107"/>
                      <a:pt x="272" y="1693"/>
                    </a:cubicBezTo>
                    <a:lnTo>
                      <a:pt x="1423" y="3952"/>
                    </a:lnTo>
                    <a:cubicBezTo>
                      <a:pt x="1630" y="4366"/>
                      <a:pt x="2035" y="4603"/>
                      <a:pt x="2454" y="4603"/>
                    </a:cubicBezTo>
                    <a:cubicBezTo>
                      <a:pt x="2629" y="4603"/>
                      <a:pt x="2805" y="4562"/>
                      <a:pt x="2971" y="4476"/>
                    </a:cubicBezTo>
                    <a:cubicBezTo>
                      <a:pt x="3557" y="4183"/>
                      <a:pt x="3787" y="3492"/>
                      <a:pt x="3494" y="2927"/>
                    </a:cubicBezTo>
                    <a:lnTo>
                      <a:pt x="2365" y="647"/>
                    </a:lnTo>
                    <a:cubicBezTo>
                      <a:pt x="2156" y="244"/>
                      <a:pt x="1744" y="0"/>
                      <a:pt x="1313" y="0"/>
                    </a:cubicBez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7" name="Google Shape;1187;p48"/>
              <p:cNvSpPr/>
              <p:nvPr/>
            </p:nvSpPr>
            <p:spPr>
              <a:xfrm>
                <a:off x="3349400" y="1753725"/>
                <a:ext cx="721375" cy="654725"/>
              </a:xfrm>
              <a:custGeom>
                <a:avLst/>
                <a:gdLst/>
                <a:ahLst/>
                <a:cxnLst/>
                <a:rect l="l" t="t" r="r" b="b"/>
                <a:pathLst>
                  <a:path w="28855" h="26189" extrusionOk="0">
                    <a:moveTo>
                      <a:pt x="15693" y="0"/>
                    </a:moveTo>
                    <a:cubicBezTo>
                      <a:pt x="14390" y="0"/>
                      <a:pt x="13066" y="293"/>
                      <a:pt x="11823" y="912"/>
                    </a:cubicBezTo>
                    <a:lnTo>
                      <a:pt x="6027" y="3821"/>
                    </a:lnTo>
                    <a:cubicBezTo>
                      <a:pt x="1737" y="5976"/>
                      <a:pt x="1" y="11186"/>
                      <a:pt x="2135" y="15475"/>
                    </a:cubicBezTo>
                    <a:lnTo>
                      <a:pt x="7512" y="26188"/>
                    </a:lnTo>
                    <a:lnTo>
                      <a:pt x="28854" y="15517"/>
                    </a:lnTo>
                    <a:lnTo>
                      <a:pt x="23477" y="4804"/>
                    </a:lnTo>
                    <a:cubicBezTo>
                      <a:pt x="21962" y="1759"/>
                      <a:pt x="18885" y="0"/>
                      <a:pt x="15693" y="0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8" name="Google Shape;1188;p48"/>
              <p:cNvSpPr/>
              <p:nvPr/>
            </p:nvSpPr>
            <p:spPr>
              <a:xfrm>
                <a:off x="3418450" y="1818150"/>
                <a:ext cx="488600" cy="350175"/>
              </a:xfrm>
              <a:custGeom>
                <a:avLst/>
                <a:gdLst/>
                <a:ahLst/>
                <a:cxnLst/>
                <a:rect l="l" t="t" r="r" b="b"/>
                <a:pathLst>
                  <a:path w="19544" h="14007" extrusionOk="0">
                    <a:moveTo>
                      <a:pt x="15710" y="0"/>
                    </a:moveTo>
                    <a:cubicBezTo>
                      <a:pt x="15438" y="0"/>
                      <a:pt x="15161" y="63"/>
                      <a:pt x="14898" y="198"/>
                    </a:cubicBezTo>
                    <a:lnTo>
                      <a:pt x="1235" y="7019"/>
                    </a:lnTo>
                    <a:cubicBezTo>
                      <a:pt x="356" y="7479"/>
                      <a:pt x="1" y="8546"/>
                      <a:pt x="440" y="9446"/>
                    </a:cubicBezTo>
                    <a:lnTo>
                      <a:pt x="2219" y="13003"/>
                    </a:lnTo>
                    <a:cubicBezTo>
                      <a:pt x="2546" y="13642"/>
                      <a:pt x="3179" y="14007"/>
                      <a:pt x="3841" y="14007"/>
                    </a:cubicBezTo>
                    <a:cubicBezTo>
                      <a:pt x="4111" y="14007"/>
                      <a:pt x="4385" y="13946"/>
                      <a:pt x="4646" y="13819"/>
                    </a:cubicBezTo>
                    <a:lnTo>
                      <a:pt x="18309" y="6977"/>
                    </a:lnTo>
                    <a:cubicBezTo>
                      <a:pt x="19188" y="6537"/>
                      <a:pt x="19543" y="5449"/>
                      <a:pt x="19104" y="4571"/>
                    </a:cubicBezTo>
                    <a:lnTo>
                      <a:pt x="17325" y="993"/>
                    </a:lnTo>
                    <a:cubicBezTo>
                      <a:pt x="17000" y="371"/>
                      <a:pt x="16370" y="0"/>
                      <a:pt x="15710" y="0"/>
                    </a:cubicBezTo>
                    <a:close/>
                  </a:path>
                </a:pathLst>
              </a:custGeom>
              <a:solidFill>
                <a:srgbClr val="02B4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48"/>
              <p:cNvSpPr/>
              <p:nvPr/>
            </p:nvSpPr>
            <p:spPr>
              <a:xfrm>
                <a:off x="3669025" y="18510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96" y="1"/>
                    </a:moveTo>
                    <a:cubicBezTo>
                      <a:pt x="5003" y="1"/>
                      <a:pt x="4807" y="44"/>
                      <a:pt x="4624" y="136"/>
                    </a:cubicBezTo>
                    <a:lnTo>
                      <a:pt x="900" y="1998"/>
                    </a:lnTo>
                    <a:cubicBezTo>
                      <a:pt x="251" y="2312"/>
                      <a:pt x="0" y="3086"/>
                      <a:pt x="314" y="3714"/>
                    </a:cubicBezTo>
                    <a:lnTo>
                      <a:pt x="1590" y="6267"/>
                    </a:lnTo>
                    <a:cubicBezTo>
                      <a:pt x="1815" y="6716"/>
                      <a:pt x="2276" y="6983"/>
                      <a:pt x="2750" y="6983"/>
                    </a:cubicBezTo>
                    <a:cubicBezTo>
                      <a:pt x="2938" y="6983"/>
                      <a:pt x="3128" y="6941"/>
                      <a:pt x="3306" y="6852"/>
                    </a:cubicBezTo>
                    <a:lnTo>
                      <a:pt x="7051" y="4969"/>
                    </a:lnTo>
                    <a:cubicBezTo>
                      <a:pt x="7679" y="4655"/>
                      <a:pt x="7930" y="3881"/>
                      <a:pt x="7616" y="3254"/>
                    </a:cubicBezTo>
                    <a:lnTo>
                      <a:pt x="6340" y="701"/>
                    </a:lnTo>
                    <a:cubicBezTo>
                      <a:pt x="6118" y="256"/>
                      <a:pt x="5665" y="1"/>
                      <a:pt x="5196" y="1"/>
                    </a:cubicBez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48"/>
              <p:cNvSpPr/>
              <p:nvPr/>
            </p:nvSpPr>
            <p:spPr>
              <a:xfrm>
                <a:off x="3456650" y="19573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69" y="1"/>
                    </a:moveTo>
                    <a:cubicBezTo>
                      <a:pt x="4980" y="1"/>
                      <a:pt x="4787" y="42"/>
                      <a:pt x="4603" y="131"/>
                    </a:cubicBezTo>
                    <a:lnTo>
                      <a:pt x="879" y="2015"/>
                    </a:lnTo>
                    <a:cubicBezTo>
                      <a:pt x="251" y="2328"/>
                      <a:pt x="0" y="3103"/>
                      <a:pt x="314" y="3730"/>
                    </a:cubicBezTo>
                    <a:lnTo>
                      <a:pt x="1590" y="6283"/>
                    </a:lnTo>
                    <a:cubicBezTo>
                      <a:pt x="1813" y="6727"/>
                      <a:pt x="2265" y="6983"/>
                      <a:pt x="2734" y="6983"/>
                    </a:cubicBezTo>
                    <a:cubicBezTo>
                      <a:pt x="2927" y="6983"/>
                      <a:pt x="3123" y="6940"/>
                      <a:pt x="3306" y="6848"/>
                    </a:cubicBezTo>
                    <a:lnTo>
                      <a:pt x="7030" y="4986"/>
                    </a:lnTo>
                    <a:cubicBezTo>
                      <a:pt x="7658" y="4672"/>
                      <a:pt x="7930" y="3898"/>
                      <a:pt x="7616" y="3270"/>
                    </a:cubicBezTo>
                    <a:lnTo>
                      <a:pt x="6340" y="717"/>
                    </a:lnTo>
                    <a:cubicBezTo>
                      <a:pt x="6100" y="268"/>
                      <a:pt x="5646" y="1"/>
                      <a:pt x="5169" y="1"/>
                    </a:cubicBez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1" name="Google Shape;1191;p48"/>
              <p:cNvSpPr/>
              <p:nvPr/>
            </p:nvSpPr>
            <p:spPr>
              <a:xfrm>
                <a:off x="3509475" y="2028800"/>
                <a:ext cx="5252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21008" h="14474" extrusionOk="0">
                    <a:moveTo>
                      <a:pt x="16735" y="0"/>
                    </a:moveTo>
                    <a:cubicBezTo>
                      <a:pt x="16329" y="0"/>
                      <a:pt x="15916" y="92"/>
                      <a:pt x="15526" y="287"/>
                    </a:cubicBezTo>
                    <a:lnTo>
                      <a:pt x="1863" y="7109"/>
                    </a:lnTo>
                    <a:cubicBezTo>
                      <a:pt x="544" y="7778"/>
                      <a:pt x="0" y="9410"/>
                      <a:pt x="670" y="10728"/>
                    </a:cubicBezTo>
                    <a:lnTo>
                      <a:pt x="2532" y="14474"/>
                    </a:lnTo>
                    <a:lnTo>
                      <a:pt x="4143" y="13679"/>
                    </a:lnTo>
                    <a:lnTo>
                      <a:pt x="2260" y="9933"/>
                    </a:lnTo>
                    <a:cubicBezTo>
                      <a:pt x="2051" y="9494"/>
                      <a:pt x="2218" y="8950"/>
                      <a:pt x="2679" y="8720"/>
                    </a:cubicBezTo>
                    <a:lnTo>
                      <a:pt x="16321" y="1878"/>
                    </a:lnTo>
                    <a:cubicBezTo>
                      <a:pt x="16453" y="1818"/>
                      <a:pt x="16590" y="1789"/>
                      <a:pt x="16724" y="1789"/>
                    </a:cubicBezTo>
                    <a:cubicBezTo>
                      <a:pt x="17057" y="1789"/>
                      <a:pt x="17370" y="1968"/>
                      <a:pt x="17534" y="2296"/>
                    </a:cubicBezTo>
                    <a:lnTo>
                      <a:pt x="19418" y="6021"/>
                    </a:lnTo>
                    <a:lnTo>
                      <a:pt x="21008" y="5225"/>
                    </a:lnTo>
                    <a:lnTo>
                      <a:pt x="19145" y="1480"/>
                    </a:lnTo>
                    <a:cubicBezTo>
                      <a:pt x="18671" y="546"/>
                      <a:pt x="17723" y="0"/>
                      <a:pt x="16735" y="0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2" name="Google Shape;1192;p48"/>
              <p:cNvSpPr/>
              <p:nvPr/>
            </p:nvSpPr>
            <p:spPr>
              <a:xfrm>
                <a:off x="3507375" y="2134075"/>
                <a:ext cx="620425" cy="336625"/>
              </a:xfrm>
              <a:custGeom>
                <a:avLst/>
                <a:gdLst/>
                <a:ahLst/>
                <a:cxnLst/>
                <a:rect l="l" t="t" r="r" b="b"/>
                <a:pathLst>
                  <a:path w="24817" h="13465" extrusionOk="0">
                    <a:moveTo>
                      <a:pt x="23423" y="0"/>
                    </a:moveTo>
                    <a:cubicBezTo>
                      <a:pt x="23238" y="0"/>
                      <a:pt x="23048" y="43"/>
                      <a:pt x="22870" y="136"/>
                    </a:cubicBezTo>
                    <a:lnTo>
                      <a:pt x="859" y="11141"/>
                    </a:lnTo>
                    <a:cubicBezTo>
                      <a:pt x="252" y="11455"/>
                      <a:pt x="1" y="12188"/>
                      <a:pt x="315" y="12794"/>
                    </a:cubicBezTo>
                    <a:cubicBezTo>
                      <a:pt x="522" y="13224"/>
                      <a:pt x="950" y="13465"/>
                      <a:pt x="1397" y="13465"/>
                    </a:cubicBezTo>
                    <a:cubicBezTo>
                      <a:pt x="1582" y="13465"/>
                      <a:pt x="1769" y="13424"/>
                      <a:pt x="1947" y="13338"/>
                    </a:cubicBezTo>
                    <a:lnTo>
                      <a:pt x="23958" y="2312"/>
                    </a:lnTo>
                    <a:cubicBezTo>
                      <a:pt x="24565" y="2019"/>
                      <a:pt x="24816" y="1286"/>
                      <a:pt x="24502" y="680"/>
                    </a:cubicBezTo>
                    <a:cubicBezTo>
                      <a:pt x="24295" y="251"/>
                      <a:pt x="23869" y="0"/>
                      <a:pt x="23423" y="0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3" name="Google Shape;1193;p48"/>
              <p:cNvSpPr/>
              <p:nvPr/>
            </p:nvSpPr>
            <p:spPr>
              <a:xfrm>
                <a:off x="3456650" y="1792875"/>
                <a:ext cx="292950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11718" h="6509" extrusionOk="0">
                    <a:moveTo>
                      <a:pt x="10853" y="0"/>
                    </a:moveTo>
                    <a:cubicBezTo>
                      <a:pt x="10743" y="0"/>
                      <a:pt x="10632" y="25"/>
                      <a:pt x="10525" y="79"/>
                    </a:cubicBezTo>
                    <a:lnTo>
                      <a:pt x="523" y="5100"/>
                    </a:lnTo>
                    <a:cubicBezTo>
                      <a:pt x="167" y="5268"/>
                      <a:pt x="0" y="5728"/>
                      <a:pt x="188" y="6105"/>
                    </a:cubicBezTo>
                    <a:cubicBezTo>
                      <a:pt x="324" y="6361"/>
                      <a:pt x="601" y="6509"/>
                      <a:pt x="878" y="6509"/>
                    </a:cubicBezTo>
                    <a:cubicBezTo>
                      <a:pt x="986" y="6509"/>
                      <a:pt x="1093" y="6486"/>
                      <a:pt x="1193" y="6439"/>
                    </a:cubicBezTo>
                    <a:lnTo>
                      <a:pt x="11194" y="1418"/>
                    </a:lnTo>
                    <a:cubicBezTo>
                      <a:pt x="11571" y="1229"/>
                      <a:pt x="11717" y="790"/>
                      <a:pt x="11529" y="413"/>
                    </a:cubicBezTo>
                    <a:cubicBezTo>
                      <a:pt x="11394" y="159"/>
                      <a:pt x="11130" y="0"/>
                      <a:pt x="10853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4" name="Google Shape;1194;p48"/>
              <p:cNvSpPr/>
              <p:nvPr/>
            </p:nvSpPr>
            <p:spPr>
              <a:xfrm>
                <a:off x="3544000" y="1834575"/>
                <a:ext cx="118250" cy="79550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182" extrusionOk="0">
                    <a:moveTo>
                      <a:pt x="4206" y="1"/>
                    </a:moveTo>
                    <a:lnTo>
                      <a:pt x="0" y="2114"/>
                    </a:lnTo>
                    <a:lnTo>
                      <a:pt x="544" y="3181"/>
                    </a:lnTo>
                    <a:lnTo>
                      <a:pt x="4729" y="1068"/>
                    </a:lnTo>
                    <a:lnTo>
                      <a:pt x="4206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5" name="Google Shape;1195;p48"/>
              <p:cNvSpPr/>
              <p:nvPr/>
            </p:nvSpPr>
            <p:spPr>
              <a:xfrm>
                <a:off x="3517850" y="1900925"/>
                <a:ext cx="235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4" extrusionOk="0">
                    <a:moveTo>
                      <a:pt x="485" y="0"/>
                    </a:moveTo>
                    <a:cubicBezTo>
                      <a:pt x="421" y="0"/>
                      <a:pt x="355" y="15"/>
                      <a:pt x="293" y="46"/>
                    </a:cubicBezTo>
                    <a:cubicBezTo>
                      <a:pt x="84" y="151"/>
                      <a:pt x="0" y="381"/>
                      <a:pt x="105" y="590"/>
                    </a:cubicBezTo>
                    <a:cubicBezTo>
                      <a:pt x="179" y="738"/>
                      <a:pt x="326" y="823"/>
                      <a:pt x="480" y="823"/>
                    </a:cubicBezTo>
                    <a:cubicBezTo>
                      <a:pt x="544" y="823"/>
                      <a:pt x="609" y="809"/>
                      <a:pt x="670" y="778"/>
                    </a:cubicBezTo>
                    <a:cubicBezTo>
                      <a:pt x="858" y="674"/>
                      <a:pt x="942" y="423"/>
                      <a:pt x="837" y="213"/>
                    </a:cubicBezTo>
                    <a:cubicBezTo>
                      <a:pt x="778" y="81"/>
                      <a:pt x="637" y="0"/>
                      <a:pt x="485" y="0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6" name="Google Shape;1196;p48"/>
              <p:cNvSpPr/>
              <p:nvPr/>
            </p:nvSpPr>
            <p:spPr>
              <a:xfrm>
                <a:off x="3480700" y="1919250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0"/>
                    </a:moveTo>
                    <a:cubicBezTo>
                      <a:pt x="417" y="0"/>
                      <a:pt x="355" y="15"/>
                      <a:pt x="294" y="45"/>
                    </a:cubicBezTo>
                    <a:cubicBezTo>
                      <a:pt x="84" y="150"/>
                      <a:pt x="1" y="401"/>
                      <a:pt x="105" y="610"/>
                    </a:cubicBezTo>
                    <a:cubicBezTo>
                      <a:pt x="179" y="743"/>
                      <a:pt x="325" y="823"/>
                      <a:pt x="470" y="823"/>
                    </a:cubicBezTo>
                    <a:cubicBezTo>
                      <a:pt x="532" y="823"/>
                      <a:pt x="593" y="809"/>
                      <a:pt x="649" y="778"/>
                    </a:cubicBezTo>
                    <a:cubicBezTo>
                      <a:pt x="858" y="694"/>
                      <a:pt x="942" y="443"/>
                      <a:pt x="838" y="234"/>
                    </a:cubicBezTo>
                    <a:cubicBezTo>
                      <a:pt x="763" y="86"/>
                      <a:pt x="626" y="0"/>
                      <a:pt x="479" y="0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7" name="Google Shape;1197;p48"/>
              <p:cNvSpPr/>
              <p:nvPr/>
            </p:nvSpPr>
            <p:spPr>
              <a:xfrm>
                <a:off x="3701975" y="1808575"/>
                <a:ext cx="235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6" extrusionOk="0">
                    <a:moveTo>
                      <a:pt x="478" y="1"/>
                    </a:moveTo>
                    <a:cubicBezTo>
                      <a:pt x="416" y="1"/>
                      <a:pt x="353" y="13"/>
                      <a:pt x="293" y="37"/>
                    </a:cubicBezTo>
                    <a:cubicBezTo>
                      <a:pt x="84" y="141"/>
                      <a:pt x="0" y="392"/>
                      <a:pt x="105" y="601"/>
                    </a:cubicBezTo>
                    <a:cubicBezTo>
                      <a:pt x="180" y="751"/>
                      <a:pt x="329" y="826"/>
                      <a:pt x="485" y="826"/>
                    </a:cubicBezTo>
                    <a:cubicBezTo>
                      <a:pt x="547" y="826"/>
                      <a:pt x="610" y="814"/>
                      <a:pt x="670" y="790"/>
                    </a:cubicBezTo>
                    <a:cubicBezTo>
                      <a:pt x="858" y="685"/>
                      <a:pt x="942" y="434"/>
                      <a:pt x="837" y="225"/>
                    </a:cubicBezTo>
                    <a:cubicBezTo>
                      <a:pt x="777" y="75"/>
                      <a:pt x="632" y="1"/>
                      <a:pt x="478" y="1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8" name="Google Shape;1198;p48"/>
              <p:cNvSpPr/>
              <p:nvPr/>
            </p:nvSpPr>
            <p:spPr>
              <a:xfrm>
                <a:off x="3664825" y="1827175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1"/>
                    </a:moveTo>
                    <a:cubicBezTo>
                      <a:pt x="418" y="1"/>
                      <a:pt x="355" y="15"/>
                      <a:pt x="294" y="46"/>
                    </a:cubicBezTo>
                    <a:cubicBezTo>
                      <a:pt x="84" y="150"/>
                      <a:pt x="1" y="401"/>
                      <a:pt x="105" y="590"/>
                    </a:cubicBezTo>
                    <a:cubicBezTo>
                      <a:pt x="179" y="738"/>
                      <a:pt x="327" y="823"/>
                      <a:pt x="474" y="823"/>
                    </a:cubicBezTo>
                    <a:cubicBezTo>
                      <a:pt x="534" y="823"/>
                      <a:pt x="594" y="809"/>
                      <a:pt x="649" y="778"/>
                    </a:cubicBezTo>
                    <a:cubicBezTo>
                      <a:pt x="859" y="674"/>
                      <a:pt x="942" y="443"/>
                      <a:pt x="838" y="234"/>
                    </a:cubicBezTo>
                    <a:cubicBezTo>
                      <a:pt x="764" y="86"/>
                      <a:pt x="627" y="1"/>
                      <a:pt x="479" y="1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9" name="Google Shape;1199;p48"/>
              <p:cNvSpPr/>
              <p:nvPr/>
            </p:nvSpPr>
            <p:spPr>
              <a:xfrm>
                <a:off x="3335275" y="2107150"/>
                <a:ext cx="560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78" extrusionOk="0">
                    <a:moveTo>
                      <a:pt x="701" y="1"/>
                    </a:moveTo>
                    <a:cubicBezTo>
                      <a:pt x="612" y="1"/>
                      <a:pt x="523" y="21"/>
                      <a:pt x="440" y="62"/>
                    </a:cubicBezTo>
                    <a:cubicBezTo>
                      <a:pt x="126" y="229"/>
                      <a:pt x="1" y="606"/>
                      <a:pt x="147" y="899"/>
                    </a:cubicBezTo>
                    <a:lnTo>
                      <a:pt x="963" y="2531"/>
                    </a:lnTo>
                    <a:cubicBezTo>
                      <a:pt x="1080" y="2750"/>
                      <a:pt x="1299" y="2877"/>
                      <a:pt x="1520" y="2877"/>
                    </a:cubicBezTo>
                    <a:cubicBezTo>
                      <a:pt x="1616" y="2877"/>
                      <a:pt x="1712" y="2853"/>
                      <a:pt x="1800" y="2803"/>
                    </a:cubicBezTo>
                    <a:cubicBezTo>
                      <a:pt x="2114" y="2656"/>
                      <a:pt x="2240" y="2280"/>
                      <a:pt x="2093" y="1966"/>
                    </a:cubicBezTo>
                    <a:lnTo>
                      <a:pt x="1277" y="355"/>
                    </a:lnTo>
                    <a:cubicBezTo>
                      <a:pt x="1157" y="129"/>
                      <a:pt x="929" y="1"/>
                      <a:pt x="701" y="1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0" name="Google Shape;1200;p48"/>
              <p:cNvSpPr/>
              <p:nvPr/>
            </p:nvSpPr>
            <p:spPr>
              <a:xfrm>
                <a:off x="3934225" y="1807325"/>
                <a:ext cx="5600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81" extrusionOk="0">
                    <a:moveTo>
                      <a:pt x="717" y="0"/>
                    </a:moveTo>
                    <a:cubicBezTo>
                      <a:pt x="622" y="0"/>
                      <a:pt x="527" y="22"/>
                      <a:pt x="440" y="66"/>
                    </a:cubicBezTo>
                    <a:cubicBezTo>
                      <a:pt x="126" y="212"/>
                      <a:pt x="0" y="589"/>
                      <a:pt x="147" y="903"/>
                    </a:cubicBezTo>
                    <a:lnTo>
                      <a:pt x="963" y="2535"/>
                    </a:lnTo>
                    <a:cubicBezTo>
                      <a:pt x="1080" y="2754"/>
                      <a:pt x="1298" y="2881"/>
                      <a:pt x="1520" y="2881"/>
                    </a:cubicBezTo>
                    <a:cubicBezTo>
                      <a:pt x="1615" y="2881"/>
                      <a:pt x="1711" y="2857"/>
                      <a:pt x="1800" y="2807"/>
                    </a:cubicBezTo>
                    <a:cubicBezTo>
                      <a:pt x="2114" y="2660"/>
                      <a:pt x="2239" y="2284"/>
                      <a:pt x="2093" y="1970"/>
                    </a:cubicBezTo>
                    <a:lnTo>
                      <a:pt x="1277" y="338"/>
                    </a:lnTo>
                    <a:cubicBezTo>
                      <a:pt x="1159" y="118"/>
                      <a:pt x="939" y="0"/>
                      <a:pt x="717" y="0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1" name="Google Shape;1201;p48"/>
              <p:cNvSpPr/>
              <p:nvPr/>
            </p:nvSpPr>
            <p:spPr>
              <a:xfrm>
                <a:off x="3690975" y="2152625"/>
                <a:ext cx="151200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48" h="3830" extrusionOk="0">
                    <a:moveTo>
                      <a:pt x="5525" y="0"/>
                    </a:moveTo>
                    <a:lnTo>
                      <a:pt x="1" y="2762"/>
                    </a:lnTo>
                    <a:lnTo>
                      <a:pt x="545" y="3829"/>
                    </a:lnTo>
                    <a:lnTo>
                      <a:pt x="6048" y="1088"/>
                    </a:lnTo>
                    <a:lnTo>
                      <a:pt x="5525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2" name="Google Shape;1202;p48"/>
              <p:cNvSpPr/>
              <p:nvPr/>
            </p:nvSpPr>
            <p:spPr>
              <a:xfrm>
                <a:off x="3709300" y="2188725"/>
                <a:ext cx="15067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3830" extrusionOk="0">
                    <a:moveTo>
                      <a:pt x="5503" y="0"/>
                    </a:moveTo>
                    <a:lnTo>
                      <a:pt x="0" y="2762"/>
                    </a:lnTo>
                    <a:lnTo>
                      <a:pt x="523" y="3829"/>
                    </a:lnTo>
                    <a:lnTo>
                      <a:pt x="6026" y="1067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3" name="Google Shape;1203;p48"/>
              <p:cNvSpPr/>
              <p:nvPr/>
            </p:nvSpPr>
            <p:spPr>
              <a:xfrm>
                <a:off x="3600500" y="2246950"/>
                <a:ext cx="53375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84" extrusionOk="0">
                    <a:moveTo>
                      <a:pt x="1064" y="0"/>
                    </a:moveTo>
                    <a:cubicBezTo>
                      <a:pt x="924" y="0"/>
                      <a:pt x="782" y="32"/>
                      <a:pt x="649" y="98"/>
                    </a:cubicBezTo>
                    <a:cubicBezTo>
                      <a:pt x="188" y="349"/>
                      <a:pt x="0" y="893"/>
                      <a:pt x="230" y="1354"/>
                    </a:cubicBezTo>
                    <a:cubicBezTo>
                      <a:pt x="391" y="1690"/>
                      <a:pt x="716" y="1883"/>
                      <a:pt x="1054" y="1883"/>
                    </a:cubicBezTo>
                    <a:cubicBezTo>
                      <a:pt x="1199" y="1883"/>
                      <a:pt x="1347" y="1848"/>
                      <a:pt x="1486" y="1772"/>
                    </a:cubicBezTo>
                    <a:cubicBezTo>
                      <a:pt x="1946" y="1542"/>
                      <a:pt x="2134" y="998"/>
                      <a:pt x="1904" y="517"/>
                    </a:cubicBezTo>
                    <a:cubicBezTo>
                      <a:pt x="1741" y="190"/>
                      <a:pt x="1408" y="0"/>
                      <a:pt x="1064" y="0"/>
                    </a:cubicBezTo>
                    <a:close/>
                  </a:path>
                </a:pathLst>
              </a:custGeom>
              <a:solidFill>
                <a:srgbClr val="02B4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4" name="Google Shape;1204;p48"/>
              <p:cNvSpPr/>
              <p:nvPr/>
            </p:nvSpPr>
            <p:spPr>
              <a:xfrm>
                <a:off x="3879300" y="2107800"/>
                <a:ext cx="533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71" extrusionOk="0">
                    <a:moveTo>
                      <a:pt x="1065" y="0"/>
                    </a:moveTo>
                    <a:cubicBezTo>
                      <a:pt x="924" y="0"/>
                      <a:pt x="782" y="32"/>
                      <a:pt x="649" y="99"/>
                    </a:cubicBezTo>
                    <a:cubicBezTo>
                      <a:pt x="189" y="329"/>
                      <a:pt x="0" y="894"/>
                      <a:pt x="231" y="1354"/>
                    </a:cubicBezTo>
                    <a:cubicBezTo>
                      <a:pt x="394" y="1681"/>
                      <a:pt x="726" y="1871"/>
                      <a:pt x="1070" y="1871"/>
                    </a:cubicBezTo>
                    <a:cubicBezTo>
                      <a:pt x="1210" y="1871"/>
                      <a:pt x="1353" y="1839"/>
                      <a:pt x="1486" y="1773"/>
                    </a:cubicBezTo>
                    <a:cubicBezTo>
                      <a:pt x="1946" y="1542"/>
                      <a:pt x="2135" y="977"/>
                      <a:pt x="1904" y="517"/>
                    </a:cubicBezTo>
                    <a:cubicBezTo>
                      <a:pt x="1741" y="190"/>
                      <a:pt x="1409" y="0"/>
                      <a:pt x="1065" y="0"/>
                    </a:cubicBezTo>
                    <a:close/>
                  </a:path>
                </a:pathLst>
              </a:custGeom>
              <a:solidFill>
                <a:srgbClr val="02B4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12" name="Google Shape;1157;p48"/>
          <p:cNvSpPr txBox="1"/>
          <p:nvPr/>
        </p:nvSpPr>
        <p:spPr>
          <a:xfrm>
            <a:off x="655004" y="3014829"/>
            <a:ext cx="5270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2A4783"/>
              </a:buClr>
              <a:buSzPts val="3600"/>
              <a:buFont typeface="Pacifico" panose="00000500000000000000"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The Voice Heavy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Pacifico" panose="0000050000000000000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1" y="2292774"/>
            <a:ext cx="5019887" cy="499618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00567" y="20320"/>
            <a:ext cx="6287347" cy="692742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EFFB5-29C1-CE95-CAB2-EEF81AD8D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155" y="2199794"/>
            <a:ext cx="5566130" cy="2298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114300"/>
            <a:ext cx="10991850" cy="65722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4F8C5-4B51-9E2F-45A3-5EE8E2AB4432}"/>
              </a:ext>
            </a:extLst>
          </p:cNvPr>
          <p:cNvSpPr txBox="1"/>
          <p:nvPr/>
        </p:nvSpPr>
        <p:spPr>
          <a:xfrm>
            <a:off x="931934" y="270899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Lựa chọn thông tin trong ô cho phù hợp với mỗi giai đoạn phát triển của con người ở hình 2.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759223-CE5B-6429-5955-CC44FF8C48D0}"/>
              </a:ext>
            </a:extLst>
          </p:cNvPr>
          <p:cNvSpPr/>
          <p:nvPr/>
        </p:nvSpPr>
        <p:spPr>
          <a:xfrm>
            <a:off x="640080" y="1783080"/>
            <a:ext cx="5646420" cy="45262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Cơ thể phát triển hoàn thiện, có thể lập gia đình.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Chiều cao tăng nhanh; cơ quan sinh dục phát triển.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Là lực lượng lao động, sản xuất chủ yếu của gia đình và xã hội.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Có thể tự chăm sóc bản thân; hoạt động học tập giữ vai trò chủ đạo.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e) Cơ thể dần suy giảm về thể lực, các giác quan,…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g) Tăng tiết chất nhờn, da xuất hiện mụn trứng cá.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D25B5-BE92-3CFB-E441-5623485FD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530" y="2589835"/>
            <a:ext cx="4757737" cy="31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4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E5282-3763-C72F-1B60-EDFDA020D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0" y="1171575"/>
            <a:ext cx="5424856" cy="35261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80420A-0BD0-C383-E222-37A784787F42}"/>
              </a:ext>
            </a:extLst>
          </p:cNvPr>
          <p:cNvSpPr/>
          <p:nvPr/>
        </p:nvSpPr>
        <p:spPr>
          <a:xfrm>
            <a:off x="6423660" y="2000250"/>
            <a:ext cx="4777740" cy="17487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Có thể tự chăm sóc bản thân; hoạt động học tập giữ vai trò chủ đạo.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D1304-546D-44B6-3EDA-2A1796D4C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4" y="2057400"/>
            <a:ext cx="4754351" cy="307467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80710" y="110871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Chiều cao tăng nhanh; cơ quan sinh dục phát triển.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029C86-9071-4055-41F4-3D7294DBD040}"/>
              </a:ext>
            </a:extLst>
          </p:cNvPr>
          <p:cNvSpPr/>
          <p:nvPr/>
        </p:nvSpPr>
        <p:spPr>
          <a:xfrm>
            <a:off x="5715000" y="322326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g) Tăng tiết chất nhờn, da xuất hiện mụn trứng cá.</a:t>
            </a:r>
          </a:p>
        </p:txBody>
      </p:sp>
    </p:spTree>
    <p:extLst>
      <p:ext uri="{BB962C8B-B14F-4D97-AF65-F5344CB8AC3E}">
        <p14:creationId xmlns:p14="http://schemas.microsoft.com/office/powerpoint/2010/main" val="170056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lf Introduction for School Students by Slidesgo">
  <a:themeElements>
    <a:clrScheme name="Simple Light">
      <a:dk1>
        <a:srgbClr val="2A4783"/>
      </a:dk1>
      <a:lt1>
        <a:srgbClr val="1C90F3"/>
      </a:lt1>
      <a:dk2>
        <a:srgbClr val="02B452"/>
      </a:dk2>
      <a:lt2>
        <a:srgbClr val="FA741B"/>
      </a:lt2>
      <a:accent1>
        <a:srgbClr val="D13B3C"/>
      </a:accent1>
      <a:accent2>
        <a:srgbClr val="FAD94C"/>
      </a:accent2>
      <a:accent3>
        <a:srgbClr val="E6A2D0"/>
      </a:accent3>
      <a:accent4>
        <a:srgbClr val="FFFFFF"/>
      </a:accent4>
      <a:accent5>
        <a:srgbClr val="FFFFFF"/>
      </a:accent5>
      <a:accent6>
        <a:srgbClr val="FFFFFF"/>
      </a:accent6>
      <a:hlink>
        <a:srgbClr val="2A478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A9F3A9B-9D84-41B3-B09A-AB857B01CD4D}"/>
</file>

<file path=customXml/itemProps2.xml><?xml version="1.0" encoding="utf-8"?>
<ds:datastoreItem xmlns:ds="http://schemas.openxmlformats.org/officeDocument/2006/customXml" ds:itemID="{A8C528A6-98E9-477A-9D8C-9FA2C41282FD}"/>
</file>

<file path=customXml/itemProps3.xml><?xml version="1.0" encoding="utf-8"?>
<ds:datastoreItem xmlns:ds="http://schemas.openxmlformats.org/officeDocument/2006/customXml" ds:itemID="{78F08708-88A5-4142-8B35-54CA90600098}"/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572</TotalTime>
  <Words>432</Words>
  <Application>Microsoft Office PowerPoint</Application>
  <PresentationFormat>Widescreen</PresentationFormat>
  <Paragraphs>29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Comfortaa SemiBold</vt:lpstr>
      <vt:lpstr>Aptos</vt:lpstr>
      <vt:lpstr>Aptos Display</vt:lpstr>
      <vt:lpstr>Arial</vt:lpstr>
      <vt:lpstr>Cambria</vt:lpstr>
      <vt:lpstr>Pacifico</vt:lpstr>
      <vt:lpstr>SVN-Sunday</vt:lpstr>
      <vt:lpstr>SVN-The Voice Heavy</vt:lpstr>
      <vt:lpstr>Tahoma</vt:lpstr>
      <vt:lpstr>Custom Design</vt:lpstr>
      <vt:lpstr>Self Introduction for School Students by Slidesgo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23</cp:revision>
  <dcterms:created xsi:type="dcterms:W3CDTF">2023-08-29T09:25:49Z</dcterms:created>
  <dcterms:modified xsi:type="dcterms:W3CDTF">2025-01-14T13:02:10Z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