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Lst>
  <p:notesMasterIdLst>
    <p:notesMasterId r:id="rId29"/>
  </p:notesMasterIdLst>
  <p:sldIdLst>
    <p:sldId id="259" r:id="rId4"/>
    <p:sldId id="262" r:id="rId5"/>
    <p:sldId id="316" r:id="rId6"/>
    <p:sldId id="296" r:id="rId7"/>
    <p:sldId id="297" r:id="rId8"/>
    <p:sldId id="291" r:id="rId9"/>
    <p:sldId id="257" r:id="rId10"/>
    <p:sldId id="261" r:id="rId11"/>
    <p:sldId id="267" r:id="rId12"/>
    <p:sldId id="272" r:id="rId13"/>
    <p:sldId id="317" r:id="rId14"/>
    <p:sldId id="305" r:id="rId15"/>
    <p:sldId id="306" r:id="rId16"/>
    <p:sldId id="307" r:id="rId17"/>
    <p:sldId id="308" r:id="rId18"/>
    <p:sldId id="318" r:id="rId19"/>
    <p:sldId id="319" r:id="rId20"/>
    <p:sldId id="320" r:id="rId21"/>
    <p:sldId id="321" r:id="rId22"/>
    <p:sldId id="313" r:id="rId23"/>
    <p:sldId id="322" r:id="rId24"/>
    <p:sldId id="323" r:id="rId25"/>
    <p:sldId id="314" r:id="rId26"/>
    <p:sldId id="315" r:id="rId27"/>
    <p:sldId id="26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10</a:t>
            </a:fld>
            <a:endParaRPr lang="en-US"/>
          </a:p>
        </p:txBody>
      </p:sp>
    </p:spTree>
    <p:extLst>
      <p:ext uri="{BB962C8B-B14F-4D97-AF65-F5344CB8AC3E}">
        <p14:creationId xmlns:p14="http://schemas.microsoft.com/office/powerpoint/2010/main" val="417448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FCDDB-24F7-49E4-81C2-9F3510FCC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952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91115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2510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65286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88733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43991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9518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46439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2046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56963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6474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90853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12/24/2024</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2405374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6.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0.pn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49586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Lựa chọn cách</a:t>
            </a:r>
            <a:r>
              <a:rPr lang="en-US" altLang="zh-CN" sz="4400" b="1" dirty="0">
                <a:solidFill>
                  <a:schemeClr val="tx1"/>
                </a:solidFill>
                <a:latin typeface="Cambria" panose="02040503050406030204" pitchFamily="18" charset="0"/>
                <a:ea typeface="阿里巴巴普惠体" panose="00020600040101010101"/>
              </a:rPr>
              <a:t>:</a:t>
            </a:r>
            <a:r>
              <a:rPr lang="vi-VN" altLang="zh-CN" sz="4400" b="1" dirty="0">
                <a:solidFill>
                  <a:schemeClr val="tx1"/>
                </a:solidFill>
                <a:latin typeface="Cambria" panose="02040503050406030204" pitchFamily="18" charset="0"/>
                <a:ea typeface="阿里巴巴普惠体" panose="00020600040101010101"/>
              </a:rPr>
              <a:t> </a:t>
            </a:r>
            <a:endParaRPr lang="en-US" altLang="zh-CN" sz="4400" b="1" dirty="0">
              <a:solidFill>
                <a:schemeClr val="tx1"/>
              </a:solidFill>
              <a:latin typeface="Cambria" panose="02040503050406030204" pitchFamily="18" charset="0"/>
              <a:ea typeface="阿里巴巴普惠体" panose="00020600040101010101"/>
            </a:endParaRPr>
          </a:p>
        </p:txBody>
      </p:sp>
      <p:pic>
        <p:nvPicPr>
          <p:cNvPr id="5" name="Picture 4">
            <a:extLst>
              <a:ext uri="{FF2B5EF4-FFF2-40B4-BE49-F238E27FC236}">
                <a16:creationId xmlns:a16="http://schemas.microsoft.com/office/drawing/2014/main" id="{38DC3F9B-EB68-8035-33A7-B8E16A938FEB}"/>
              </a:ext>
            </a:extLst>
          </p:cNvPr>
          <p:cNvPicPr>
            <a:picLocks noChangeAspect="1"/>
          </p:cNvPicPr>
          <p:nvPr/>
        </p:nvPicPr>
        <p:blipFill>
          <a:blip r:embed="rId3"/>
          <a:stretch>
            <a:fillRect/>
          </a:stretch>
        </p:blipFill>
        <p:spPr>
          <a:xfrm>
            <a:off x="344941" y="1434874"/>
            <a:ext cx="3856946" cy="1462980"/>
          </a:xfrm>
          <a:prstGeom prst="rect">
            <a:avLst/>
          </a:prstGeom>
        </p:spPr>
      </p:pic>
      <p:pic>
        <p:nvPicPr>
          <p:cNvPr id="7" name="Picture 6">
            <a:extLst>
              <a:ext uri="{FF2B5EF4-FFF2-40B4-BE49-F238E27FC236}">
                <a16:creationId xmlns:a16="http://schemas.microsoft.com/office/drawing/2014/main" id="{E0EC1D93-7EEA-3FD7-174B-B9127C82E171}"/>
              </a:ext>
            </a:extLst>
          </p:cNvPr>
          <p:cNvPicPr>
            <a:picLocks noChangeAspect="1"/>
          </p:cNvPicPr>
          <p:nvPr/>
        </p:nvPicPr>
        <p:blipFill>
          <a:blip r:embed="rId4"/>
          <a:stretch>
            <a:fillRect/>
          </a:stretch>
        </p:blipFill>
        <p:spPr>
          <a:xfrm>
            <a:off x="334055" y="3040515"/>
            <a:ext cx="3780745" cy="1364545"/>
          </a:xfrm>
          <a:prstGeom prst="rect">
            <a:avLst/>
          </a:prstGeom>
        </p:spPr>
      </p:pic>
      <p:pic>
        <p:nvPicPr>
          <p:cNvPr id="9" name="Picture 8">
            <a:extLst>
              <a:ext uri="{FF2B5EF4-FFF2-40B4-BE49-F238E27FC236}">
                <a16:creationId xmlns:a16="http://schemas.microsoft.com/office/drawing/2014/main" id="{97F73E1F-4E83-DE19-FDA3-9768FFBC8444}"/>
              </a:ext>
            </a:extLst>
          </p:cNvPr>
          <p:cNvPicPr>
            <a:picLocks noChangeAspect="1"/>
          </p:cNvPicPr>
          <p:nvPr/>
        </p:nvPicPr>
        <p:blipFill>
          <a:blip r:embed="rId5"/>
          <a:stretch>
            <a:fillRect/>
          </a:stretch>
        </p:blipFill>
        <p:spPr>
          <a:xfrm>
            <a:off x="372156" y="4814887"/>
            <a:ext cx="3699102" cy="1360091"/>
          </a:xfrm>
          <a:prstGeom prst="rect">
            <a:avLst/>
          </a:prstGeom>
        </p:spPr>
      </p:pic>
      <p:pic>
        <p:nvPicPr>
          <p:cNvPr id="11" name="Picture 10">
            <a:extLst>
              <a:ext uri="{FF2B5EF4-FFF2-40B4-BE49-F238E27FC236}">
                <a16:creationId xmlns:a16="http://schemas.microsoft.com/office/drawing/2014/main" id="{824C1357-8F6C-BEB4-7CF6-422FA60C63E8}"/>
              </a:ext>
            </a:extLst>
          </p:cNvPr>
          <p:cNvPicPr>
            <a:picLocks noChangeAspect="1"/>
          </p:cNvPicPr>
          <p:nvPr/>
        </p:nvPicPr>
        <p:blipFill>
          <a:blip r:embed="rId6"/>
          <a:stretch>
            <a:fillRect/>
          </a:stretch>
        </p:blipFill>
        <p:spPr>
          <a:xfrm>
            <a:off x="4129087" y="1359354"/>
            <a:ext cx="3786965" cy="1394733"/>
          </a:xfrm>
          <a:prstGeom prst="rect">
            <a:avLst/>
          </a:prstGeom>
        </p:spPr>
      </p:pic>
      <p:pic>
        <p:nvPicPr>
          <p:cNvPr id="13" name="Picture 12">
            <a:extLst>
              <a:ext uri="{FF2B5EF4-FFF2-40B4-BE49-F238E27FC236}">
                <a16:creationId xmlns:a16="http://schemas.microsoft.com/office/drawing/2014/main" id="{864A7713-6BBD-F8AC-8EC5-276629D82C49}"/>
              </a:ext>
            </a:extLst>
          </p:cNvPr>
          <p:cNvPicPr>
            <a:picLocks noChangeAspect="1"/>
          </p:cNvPicPr>
          <p:nvPr/>
        </p:nvPicPr>
        <p:blipFill>
          <a:blip r:embed="rId7"/>
          <a:stretch>
            <a:fillRect/>
          </a:stretch>
        </p:blipFill>
        <p:spPr>
          <a:xfrm>
            <a:off x="4095070" y="2990851"/>
            <a:ext cx="3731760" cy="1363360"/>
          </a:xfrm>
          <a:prstGeom prst="rect">
            <a:avLst/>
          </a:prstGeom>
        </p:spPr>
      </p:pic>
      <p:pic>
        <p:nvPicPr>
          <p:cNvPr id="15" name="Picture 14">
            <a:extLst>
              <a:ext uri="{FF2B5EF4-FFF2-40B4-BE49-F238E27FC236}">
                <a16:creationId xmlns:a16="http://schemas.microsoft.com/office/drawing/2014/main" id="{C04A906C-8E85-3C2F-E7B1-577962B099E3}"/>
              </a:ext>
            </a:extLst>
          </p:cNvPr>
          <p:cNvPicPr>
            <a:picLocks noChangeAspect="1"/>
          </p:cNvPicPr>
          <p:nvPr/>
        </p:nvPicPr>
        <p:blipFill>
          <a:blip r:embed="rId8"/>
          <a:stretch>
            <a:fillRect/>
          </a:stretch>
        </p:blipFill>
        <p:spPr>
          <a:xfrm>
            <a:off x="4203927" y="4833938"/>
            <a:ext cx="3535817" cy="1266932"/>
          </a:xfrm>
          <a:prstGeom prst="rect">
            <a:avLst/>
          </a:prstGeom>
        </p:spPr>
      </p:pic>
      <p:grpSp>
        <p:nvGrpSpPr>
          <p:cNvPr id="16" name="Group 15">
            <a:extLst>
              <a:ext uri="{FF2B5EF4-FFF2-40B4-BE49-F238E27FC236}">
                <a16:creationId xmlns:a16="http://schemas.microsoft.com/office/drawing/2014/main" id="{EDB76572-50BC-90A2-A21F-AA2D83C6D035}"/>
              </a:ext>
            </a:extLst>
          </p:cNvPr>
          <p:cNvGrpSpPr/>
          <p:nvPr/>
        </p:nvGrpSpPr>
        <p:grpSpPr>
          <a:xfrm>
            <a:off x="7903029" y="1545772"/>
            <a:ext cx="4460241" cy="4545147"/>
            <a:chOff x="932650" y="2524306"/>
            <a:chExt cx="8528147" cy="3065176"/>
          </a:xfrm>
        </p:grpSpPr>
        <p:grpSp>
          <p:nvGrpSpPr>
            <p:cNvPr id="17" name="Group 6">
              <a:extLst>
                <a:ext uri="{FF2B5EF4-FFF2-40B4-BE49-F238E27FC236}">
                  <a16:creationId xmlns:a16="http://schemas.microsoft.com/office/drawing/2014/main" id="{71040979-0278-5C7D-0945-7F3B3CE19176}"/>
                </a:ext>
              </a:extLst>
            </p:cNvPr>
            <p:cNvGrpSpPr/>
            <p:nvPr/>
          </p:nvGrpSpPr>
          <p:grpSpPr>
            <a:xfrm>
              <a:off x="932650" y="2524306"/>
              <a:ext cx="8528147" cy="3065176"/>
              <a:chOff x="-32491" y="-14381"/>
              <a:chExt cx="2884830" cy="1036862"/>
            </a:xfrm>
          </p:grpSpPr>
          <p:sp>
            <p:nvSpPr>
              <p:cNvPr id="19" name="Freeform 7">
                <a:extLst>
                  <a:ext uri="{FF2B5EF4-FFF2-40B4-BE49-F238E27FC236}">
                    <a16:creationId xmlns:a16="http://schemas.microsoft.com/office/drawing/2014/main" id="{C24AE1AA-E585-4738-4B69-7F5CC07D1FF6}"/>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E51D1D57-C616-3FC4-4969-EA7293FDE078}"/>
                </a:ext>
              </a:extLst>
            </p:cNvPr>
            <p:cNvSpPr txBox="1"/>
            <p:nvPr/>
          </p:nvSpPr>
          <p:spPr>
            <a:xfrm>
              <a:off x="1239356" y="2873026"/>
              <a:ext cx="7885371" cy="2175397"/>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200" dirty="0">
                  <a:solidFill>
                    <a:srgbClr val="002060"/>
                  </a:solidFill>
                  <a:latin typeface="Cambria" panose="02040503050406030204" pitchFamily="18" charset="0"/>
                  <a:ea typeface="Cambria" panose="02040503050406030204" pitchFamily="18" charset="0"/>
                </a:rPr>
                <a:t>K</a:t>
              </a:r>
              <a:r>
                <a:rPr lang="vi-VN" sz="32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5992750"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a:solidFill>
                  <a:prstClr val="black"/>
                </a:solidFill>
                <a:latin typeface="Cambria" panose="02040503050406030204" pitchFamily="18" charset="0"/>
                <a:ea typeface="阿里巴巴普惠体" panose="00020600040101010101"/>
              </a:rPr>
              <a:t>Không lựa chọn cách </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pic>
        <p:nvPicPr>
          <p:cNvPr id="4" name="Picture 3">
            <a:extLst>
              <a:ext uri="{FF2B5EF4-FFF2-40B4-BE49-F238E27FC236}">
                <a16:creationId xmlns:a16="http://schemas.microsoft.com/office/drawing/2014/main" id="{F1997688-9C85-3736-8F5D-B145FFA51C25}"/>
              </a:ext>
            </a:extLst>
          </p:cNvPr>
          <p:cNvPicPr>
            <a:picLocks noChangeAspect="1"/>
          </p:cNvPicPr>
          <p:nvPr/>
        </p:nvPicPr>
        <p:blipFill>
          <a:blip r:embed="rId3"/>
          <a:stretch>
            <a:fillRect/>
          </a:stretch>
        </p:blipFill>
        <p:spPr>
          <a:xfrm>
            <a:off x="521833" y="1331458"/>
            <a:ext cx="4181475" cy="1495425"/>
          </a:xfrm>
          <a:prstGeom prst="rect">
            <a:avLst/>
          </a:prstGeom>
        </p:spPr>
      </p:pic>
      <p:pic>
        <p:nvPicPr>
          <p:cNvPr id="8" name="Picture 7">
            <a:extLst>
              <a:ext uri="{FF2B5EF4-FFF2-40B4-BE49-F238E27FC236}">
                <a16:creationId xmlns:a16="http://schemas.microsoft.com/office/drawing/2014/main" id="{9E7DD1BC-019E-46CC-6195-85EE789651B7}"/>
              </a:ext>
            </a:extLst>
          </p:cNvPr>
          <p:cNvPicPr>
            <a:picLocks noChangeAspect="1"/>
          </p:cNvPicPr>
          <p:nvPr/>
        </p:nvPicPr>
        <p:blipFill>
          <a:blip r:embed="rId4"/>
          <a:stretch>
            <a:fillRect/>
          </a:stretch>
        </p:blipFill>
        <p:spPr>
          <a:xfrm>
            <a:off x="753836" y="3169104"/>
            <a:ext cx="4152900" cy="1543050"/>
          </a:xfrm>
          <a:prstGeom prst="rect">
            <a:avLst/>
          </a:prstGeom>
        </p:spPr>
      </p:pic>
      <p:grpSp>
        <p:nvGrpSpPr>
          <p:cNvPr id="10" name="Group 9">
            <a:extLst>
              <a:ext uri="{FF2B5EF4-FFF2-40B4-BE49-F238E27FC236}">
                <a16:creationId xmlns:a16="http://schemas.microsoft.com/office/drawing/2014/main" id="{415092B0-CEFF-340F-0C0D-C367CBE5F4BA}"/>
              </a:ext>
            </a:extLst>
          </p:cNvPr>
          <p:cNvGrpSpPr/>
          <p:nvPr/>
        </p:nvGrpSpPr>
        <p:grpSpPr>
          <a:xfrm>
            <a:off x="5584372" y="1447801"/>
            <a:ext cx="5918927" cy="4545147"/>
            <a:chOff x="932650" y="2524306"/>
            <a:chExt cx="8528147" cy="3065176"/>
          </a:xfrm>
        </p:grpSpPr>
        <p:grpSp>
          <p:nvGrpSpPr>
            <p:cNvPr id="12" name="Group 6">
              <a:extLst>
                <a:ext uri="{FF2B5EF4-FFF2-40B4-BE49-F238E27FC236}">
                  <a16:creationId xmlns:a16="http://schemas.microsoft.com/office/drawing/2014/main" id="{04C995A6-DC51-0B67-6611-004284CA3F22}"/>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7787F6A0-5144-666A-77D7-55F536FE52F0}"/>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8CD5360B-64AF-360D-546F-B1EE2BE13ECF}"/>
                </a:ext>
              </a:extLst>
            </p:cNvPr>
            <p:cNvSpPr txBox="1"/>
            <p:nvPr/>
          </p:nvSpPr>
          <p:spPr>
            <a:xfrm>
              <a:off x="1176618" y="2711521"/>
              <a:ext cx="7885371" cy="2640851"/>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2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450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390281"/>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F7B07F4B-FDD0-BF36-A554-F50AB4924DEB}"/>
              </a:ext>
            </a:extLst>
          </p:cNvPr>
          <p:cNvPicPr>
            <a:picLocks noChangeAspect="1"/>
          </p:cNvPicPr>
          <p:nvPr/>
        </p:nvPicPr>
        <p:blipFill>
          <a:blip r:embed="rId2"/>
          <a:stretch>
            <a:fillRect/>
          </a:stretch>
        </p:blipFill>
        <p:spPr>
          <a:xfrm>
            <a:off x="605518" y="1187223"/>
            <a:ext cx="6440616" cy="2709863"/>
          </a:xfrm>
          <a:prstGeom prst="rect">
            <a:avLst/>
          </a:prstGeom>
        </p:spPr>
      </p:pic>
      <p:pic>
        <p:nvPicPr>
          <p:cNvPr id="6" name="Picture 5">
            <a:extLst>
              <a:ext uri="{FF2B5EF4-FFF2-40B4-BE49-F238E27FC236}">
                <a16:creationId xmlns:a16="http://schemas.microsoft.com/office/drawing/2014/main" id="{26C3F904-3514-692A-0BAC-0A8A633C7835}"/>
              </a:ext>
            </a:extLst>
          </p:cNvPr>
          <p:cNvPicPr>
            <a:picLocks noChangeAspect="1"/>
          </p:cNvPicPr>
          <p:nvPr/>
        </p:nvPicPr>
        <p:blipFill>
          <a:blip r:embed="rId3"/>
          <a:stretch>
            <a:fillRect/>
          </a:stretch>
        </p:blipFill>
        <p:spPr>
          <a:xfrm>
            <a:off x="5236029" y="3926206"/>
            <a:ext cx="6362019" cy="2757624"/>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4537D-D03B-D6B1-2543-098469680FA9}"/>
              </a:ext>
            </a:extLst>
          </p:cNvPr>
          <p:cNvPicPr>
            <a:picLocks noChangeAspect="1"/>
          </p:cNvPicPr>
          <p:nvPr/>
        </p:nvPicPr>
        <p:blipFill>
          <a:blip r:embed="rId2"/>
          <a:stretch>
            <a:fillRect/>
          </a:stretch>
        </p:blipFill>
        <p:spPr>
          <a:xfrm>
            <a:off x="613002" y="202746"/>
            <a:ext cx="6956608" cy="2585059"/>
          </a:xfrm>
          <a:prstGeom prst="rect">
            <a:avLst/>
          </a:prstGeom>
        </p:spPr>
      </p:pic>
      <p:pic>
        <p:nvPicPr>
          <p:cNvPr id="12" name="Picture 11">
            <a:extLst>
              <a:ext uri="{FF2B5EF4-FFF2-40B4-BE49-F238E27FC236}">
                <a16:creationId xmlns:a16="http://schemas.microsoft.com/office/drawing/2014/main" id="{635D6839-E914-5CC6-84C3-B1177115B3AE}"/>
              </a:ext>
            </a:extLst>
          </p:cNvPr>
          <p:cNvPicPr>
            <a:picLocks noChangeAspect="1"/>
          </p:cNvPicPr>
          <p:nvPr/>
        </p:nvPicPr>
        <p:blipFill>
          <a:blip r:embed="rId3"/>
          <a:stretch>
            <a:fillRect/>
          </a:stretch>
        </p:blipFill>
        <p:spPr>
          <a:xfrm>
            <a:off x="666750" y="3214687"/>
            <a:ext cx="6735333" cy="2583947"/>
          </a:xfrm>
          <a:prstGeom prst="rect">
            <a:avLst/>
          </a:prstGeom>
        </p:spPr>
      </p:pic>
      <p:pic>
        <p:nvPicPr>
          <p:cNvPr id="14" name="Picture 13">
            <a:extLst>
              <a:ext uri="{FF2B5EF4-FFF2-40B4-BE49-F238E27FC236}">
                <a16:creationId xmlns:a16="http://schemas.microsoft.com/office/drawing/2014/main" id="{F70D13F7-455C-39C4-D404-2D822586A004}"/>
              </a:ext>
            </a:extLst>
          </p:cNvPr>
          <p:cNvPicPr>
            <a:picLocks noChangeAspect="1"/>
          </p:cNvPicPr>
          <p:nvPr/>
        </p:nvPicPr>
        <p:blipFill>
          <a:blip r:embed="rId4"/>
          <a:stretch>
            <a:fillRect/>
          </a:stretch>
        </p:blipFill>
        <p:spPr>
          <a:xfrm>
            <a:off x="7544065" y="1128562"/>
            <a:ext cx="4125005" cy="2960616"/>
          </a:xfrm>
          <a:prstGeom prst="rect">
            <a:avLst/>
          </a:prstGeom>
        </p:spPr>
      </p:pic>
      <p:pic>
        <p:nvPicPr>
          <p:cNvPr id="16" name="Picture 15">
            <a:extLst>
              <a:ext uri="{FF2B5EF4-FFF2-40B4-BE49-F238E27FC236}">
                <a16:creationId xmlns:a16="http://schemas.microsoft.com/office/drawing/2014/main" id="{CA1A30E7-1FBF-5282-0439-BBC3A609967C}"/>
              </a:ext>
            </a:extLst>
          </p:cNvPr>
          <p:cNvPicPr>
            <a:picLocks noChangeAspect="1"/>
          </p:cNvPicPr>
          <p:nvPr/>
        </p:nvPicPr>
        <p:blipFill>
          <a:blip r:embed="rId5"/>
          <a:stretch>
            <a:fillRect/>
          </a:stretch>
        </p:blipFill>
        <p:spPr>
          <a:xfrm>
            <a:off x="8047945" y="4299176"/>
            <a:ext cx="3324225" cy="1895475"/>
          </a:xfrm>
          <a:prstGeom prst="rect">
            <a:avLst/>
          </a:prstGeom>
        </p:spPr>
      </p:pic>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Thanh </a:t>
              </a:r>
              <a:r>
                <a:rPr lang="en-US" sz="3200" dirty="0" err="1">
                  <a:solidFill>
                    <a:srgbClr val="002060"/>
                  </a:solidFill>
                  <a:latin typeface="Cambria" panose="02040503050406030204" pitchFamily="18" charset="0"/>
                  <a:ea typeface="Cambria" panose="02040503050406030204" pitchFamily="18" charset="0"/>
                </a:rPr>
                <a:t>nên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Thanh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chặn</a:t>
              </a:r>
              <a:r>
                <a:rPr lang="en-US" sz="3200"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D575467D-F82A-2DAF-EF44-FC03F89A333A}"/>
              </a:ext>
            </a:extLst>
          </p:cNvPr>
          <p:cNvPicPr>
            <a:picLocks noChangeAspect="1"/>
          </p:cNvPicPr>
          <p:nvPr/>
        </p:nvPicPr>
        <p:blipFill>
          <a:blip r:embed="rId4"/>
          <a:stretch>
            <a:fillRect/>
          </a:stretch>
        </p:blipFill>
        <p:spPr>
          <a:xfrm>
            <a:off x="387804" y="2199594"/>
            <a:ext cx="4991761" cy="21002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630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Dung nên giải thích cho mẹ hiểu trẻ em cũng có quyền bất khả xâm phạm về đời sống riêng tư, bí mật cá nhân, mẹ không được đọc nhật kí của Dung nếu chưa được sự đồng ý của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90B13849-53DA-CD4E-E209-DFE87B9AEED1}"/>
              </a:ext>
            </a:extLst>
          </p:cNvPr>
          <p:cNvPicPr>
            <a:picLocks noChangeAspect="1"/>
          </p:cNvPicPr>
          <p:nvPr/>
        </p:nvPicPr>
        <p:blipFill>
          <a:blip r:embed="rId4"/>
          <a:stretch>
            <a:fillRect/>
          </a:stretch>
        </p:blipFill>
        <p:spPr>
          <a:xfrm>
            <a:off x="402773" y="2467521"/>
            <a:ext cx="4729602" cy="2050051"/>
          </a:xfrm>
          <a:prstGeom prst="rect">
            <a:avLst/>
          </a:prstGeom>
        </p:spPr>
      </p:pic>
    </p:spTree>
    <p:extLst>
      <p:ext uri="{BB962C8B-B14F-4D97-AF65-F5344CB8AC3E}">
        <p14:creationId xmlns:p14="http://schemas.microsoft.com/office/powerpoint/2010/main" val="106491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Hải cần yêu cầu các bạn dừng việc đe dọa, đánh Lâm vì đây là hành vi xâm hại thể chất và tinh thần. Nếu các bạn không dừng việc làm đó thì Hải cần tìm sự giúp đỡ của các bạn khác hoặc thầy, cô giáo, bác bảo vệ để ngăn chặn hành vi này.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9AD366DD-DBAE-4EC9-CD04-7A859B6FD4B7}"/>
              </a:ext>
            </a:extLst>
          </p:cNvPr>
          <p:cNvPicPr>
            <a:picLocks noChangeAspect="1"/>
          </p:cNvPicPr>
          <p:nvPr/>
        </p:nvPicPr>
        <p:blipFill>
          <a:blip r:embed="rId4"/>
          <a:stretch>
            <a:fillRect/>
          </a:stretch>
        </p:blipFill>
        <p:spPr>
          <a:xfrm>
            <a:off x="449716" y="2564946"/>
            <a:ext cx="4844555" cy="1800225"/>
          </a:xfrm>
          <a:prstGeom prst="rect">
            <a:avLst/>
          </a:prstGeom>
        </p:spPr>
      </p:pic>
    </p:spTree>
    <p:extLst>
      <p:ext uri="{BB962C8B-B14F-4D97-AF65-F5344CB8AC3E}">
        <p14:creationId xmlns:p14="http://schemas.microsoft.com/office/powerpoint/2010/main" val="53289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96042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Kiên nên đi đến chỗ sáng, cả người lớn và nói rõ nỗi sợ hãi của mình và nhờ sự giúp đỡ.</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4FC48622-A474-3251-C14E-F72AA21E0627}"/>
              </a:ext>
            </a:extLst>
          </p:cNvPr>
          <p:cNvPicPr>
            <a:picLocks noChangeAspect="1"/>
          </p:cNvPicPr>
          <p:nvPr/>
        </p:nvPicPr>
        <p:blipFill>
          <a:blip r:embed="rId4"/>
          <a:stretch>
            <a:fillRect/>
          </a:stretch>
        </p:blipFill>
        <p:spPr>
          <a:xfrm>
            <a:off x="568780" y="2583315"/>
            <a:ext cx="4678136" cy="1794723"/>
          </a:xfrm>
          <a:prstGeom prst="rect">
            <a:avLst/>
          </a:prstGeom>
        </p:spPr>
      </p:pic>
    </p:spTree>
    <p:extLst>
      <p:ext uri="{BB962C8B-B14F-4D97-AF65-F5344CB8AC3E}">
        <p14:creationId xmlns:p14="http://schemas.microsoft.com/office/powerpoint/2010/main" val="287802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 người thân biết để có cách xử lí.</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329E13B7-274B-4EE9-C023-736DDBE62D02}"/>
              </a:ext>
            </a:extLst>
          </p:cNvPr>
          <p:cNvPicPr>
            <a:picLocks noChangeAspect="1"/>
          </p:cNvPicPr>
          <p:nvPr/>
        </p:nvPicPr>
        <p:blipFill>
          <a:blip r:embed="rId4"/>
          <a:stretch>
            <a:fillRect/>
          </a:stretch>
        </p:blipFill>
        <p:spPr>
          <a:xfrm>
            <a:off x="299357" y="2654753"/>
            <a:ext cx="5089071" cy="1985689"/>
          </a:xfrm>
          <a:prstGeom prst="rect">
            <a:avLst/>
          </a:prstGeom>
        </p:spPr>
      </p:pic>
    </p:spTree>
    <p:extLst>
      <p:ext uri="{BB962C8B-B14F-4D97-AF65-F5344CB8AC3E}">
        <p14:creationId xmlns:p14="http://schemas.microsoft.com/office/powerpoint/2010/main" val="373323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942115"/>
            <a:chOff x="8407682" y="1855672"/>
            <a:chExt cx="3476267" cy="2092927"/>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20181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7726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chửi mắng: 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kumimoji="0" lang="vi-VN" sz="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84745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44301"/>
              <a:ext cx="3378560" cy="17595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027638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t a desk&#10;&#10;Description automatically generated">
            <a:extLst>
              <a:ext uri="{FF2B5EF4-FFF2-40B4-BE49-F238E27FC236}">
                <a16:creationId xmlns:a16="http://schemas.microsoft.com/office/drawing/2014/main" id="{1713BE43-2A40-92A8-3421-601F16BB072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1EE271-4FB1-74F9-4B96-E38BFBE4196A}"/>
              </a:ext>
            </a:extLst>
          </p:cNvPr>
          <p:cNvSpPr txBox="1"/>
          <p:nvPr/>
        </p:nvSpPr>
        <p:spPr>
          <a:xfrm>
            <a:off x="3450771" y="2002971"/>
            <a:ext cx="65532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Về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Sưu tầm bài thơ, bài hát hoặc thiết kế tờ rơi về phòng tránh xâm hại.</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380859" y="374231"/>
            <a:ext cx="7198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b</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iểu</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00FF"/>
                </a:solidFill>
                <a:latin typeface="Cambria" panose="02040503050406030204" pitchFamily="18" charset="0"/>
                <a:ea typeface="Cambria" panose="02040503050406030204" pitchFamily="18" charset="0"/>
              </a:rPr>
              <a:t>• Xâm hại thể chất.</a:t>
            </a:r>
          </a:p>
          <a:p>
            <a:pPr lvl="0" algn="just">
              <a:defRPr/>
            </a:pPr>
            <a:r>
              <a:rPr lang="vi-VN" sz="2800" b="1" dirty="0">
                <a:solidFill>
                  <a:srgbClr val="0000FF"/>
                </a:solidFill>
                <a:latin typeface="Cambria" panose="02040503050406030204" pitchFamily="18" charset="0"/>
                <a:ea typeface="Cambria" panose="02040503050406030204" pitchFamily="18" charset="0"/>
              </a:rPr>
              <a:t>• Xâm hại tinh thần.</a:t>
            </a:r>
          </a:p>
          <a:p>
            <a:pPr lvl="0" algn="just">
              <a:defRPr/>
            </a:pPr>
            <a:r>
              <a:rPr lang="vi-VN" sz="2800" b="1" dirty="0">
                <a:solidFill>
                  <a:srgbClr val="0000FF"/>
                </a:solidFill>
                <a:latin typeface="Cambria" panose="02040503050406030204" pitchFamily="18" charset="0"/>
                <a:ea typeface="Cambria" panose="02040503050406030204" pitchFamily="18" charset="0"/>
              </a:rPr>
              <a:t>• Bỏ mặc, xao nhãng.</a:t>
            </a: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E354C910-D8B1-A8A0-3E4B-10D28EF457CC}"/>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8B2179A-2FDA-44ED-C0C1-BD0B5A9065D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F32DE55-8E05-EABE-451A-0E81323ACEA0}"/>
              </a:ext>
            </a:extLst>
          </p:cNvPr>
          <p:cNvSpPr txBox="1"/>
          <p:nvPr/>
        </p:nvSpPr>
        <p:spPr>
          <a:xfrm>
            <a:off x="2380859" y="374231"/>
            <a:ext cx="71985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hậu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quả</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36D806F6-1C48-5BC6-C165-A1EE37F8EB47}"/>
              </a:ext>
            </a:extLst>
          </p:cNvPr>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a:extLst>
                <a:ext uri="{FF2B5EF4-FFF2-40B4-BE49-F238E27FC236}">
                  <a16:creationId xmlns:a16="http://schemas.microsoft.com/office/drawing/2014/main" id="{9BDB4C12-598A-499C-5862-F2239ABAF4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9" name="Picture 8" descr="A blue water splashing on a black background&#10;&#10;Description automatically generated">
              <a:extLst>
                <a:ext uri="{FF2B5EF4-FFF2-40B4-BE49-F238E27FC236}">
                  <a16:creationId xmlns:a16="http://schemas.microsoft.com/office/drawing/2014/main" id="{85A5E91C-6DA9-9249-AE97-96CAC7990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0" name="Group 9">
            <a:extLst>
              <a:ext uri="{FF2B5EF4-FFF2-40B4-BE49-F238E27FC236}">
                <a16:creationId xmlns:a16="http://schemas.microsoft.com/office/drawing/2014/main" id="{6E45F9FD-5E0E-7DEE-3FC7-5596DF45B6C2}"/>
              </a:ext>
            </a:extLst>
          </p:cNvPr>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a:extLst>
                <a:ext uri="{FF2B5EF4-FFF2-40B4-BE49-F238E27FC236}">
                  <a16:creationId xmlns:a16="http://schemas.microsoft.com/office/drawing/2014/main" id="{FE5CC9DD-CF9B-1B2B-94DB-E8E1C1662C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12" name="Picture 11" descr="A blue water splashing on a black background&#10;&#10;Description automatically generated">
              <a:extLst>
                <a:ext uri="{FF2B5EF4-FFF2-40B4-BE49-F238E27FC236}">
                  <a16:creationId xmlns:a16="http://schemas.microsoft.com/office/drawing/2014/main" id="{834AD594-7D6C-AA34-ABB0-AE23361F00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3" name="Group 12">
            <a:extLst>
              <a:ext uri="{FF2B5EF4-FFF2-40B4-BE49-F238E27FC236}">
                <a16:creationId xmlns:a16="http://schemas.microsoft.com/office/drawing/2014/main" id="{D351C0D7-8122-7A4A-2877-C4810E09FB37}"/>
              </a:ext>
            </a:extLst>
          </p:cNvPr>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a:extLst>
                <a:ext uri="{FF2B5EF4-FFF2-40B4-BE49-F238E27FC236}">
                  <a16:creationId xmlns:a16="http://schemas.microsoft.com/office/drawing/2014/main" id="{8A76BC49-FBCF-1F63-1EE9-5C497EDE92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18" name="Picture 17" descr="A blue water splashing on a black background&#10;&#10;Description automatically generated">
              <a:extLst>
                <a:ext uri="{FF2B5EF4-FFF2-40B4-BE49-F238E27FC236}">
                  <a16:creationId xmlns:a16="http://schemas.microsoft.com/office/drawing/2014/main" id="{0F1F7BDA-7D18-ED0D-0E38-275581AF99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9" name="Group 18">
            <a:extLst>
              <a:ext uri="{FF2B5EF4-FFF2-40B4-BE49-F238E27FC236}">
                <a16:creationId xmlns:a16="http://schemas.microsoft.com/office/drawing/2014/main" id="{7E791720-C411-C916-D41E-AB7DD3F7F594}"/>
              </a:ext>
            </a:extLst>
          </p:cNvPr>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a:extLst>
                <a:ext uri="{FF2B5EF4-FFF2-40B4-BE49-F238E27FC236}">
                  <a16:creationId xmlns:a16="http://schemas.microsoft.com/office/drawing/2014/main" id="{05FB090F-247E-C845-B0B6-ECC813E4CA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23" name="Picture 22" descr="A blue water splashing on a black background&#10;&#10;Description automatically generated">
              <a:extLst>
                <a:ext uri="{FF2B5EF4-FFF2-40B4-BE49-F238E27FC236}">
                  <a16:creationId xmlns:a16="http://schemas.microsoft.com/office/drawing/2014/main" id="{43C34D9D-FF8F-09B6-34C4-6148CDB9B7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24" name="Group 23">
            <a:extLst>
              <a:ext uri="{FF2B5EF4-FFF2-40B4-BE49-F238E27FC236}">
                <a16:creationId xmlns:a16="http://schemas.microsoft.com/office/drawing/2014/main" id="{23A700B5-DFAB-ACEA-36F0-8222BAFBA024}"/>
              </a:ext>
            </a:extLst>
          </p:cNvPr>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a:extLst>
                <a:ext uri="{FF2B5EF4-FFF2-40B4-BE49-F238E27FC236}">
                  <a16:creationId xmlns:a16="http://schemas.microsoft.com/office/drawing/2014/main" id="{5204AF67-1A5B-BD07-5EA4-6AE6823D4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6" name="Picture 35" descr="A blue water splashing on a black background&#10;&#10;Description automatically generated">
              <a:extLst>
                <a:ext uri="{FF2B5EF4-FFF2-40B4-BE49-F238E27FC236}">
                  <a16:creationId xmlns:a16="http://schemas.microsoft.com/office/drawing/2014/main" id="{6B70E6B2-A94D-7493-01C7-3D5E957C7E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7" name="Group 36">
            <a:extLst>
              <a:ext uri="{FF2B5EF4-FFF2-40B4-BE49-F238E27FC236}">
                <a16:creationId xmlns:a16="http://schemas.microsoft.com/office/drawing/2014/main" id="{83CCEC74-DBF9-26AE-ADCD-383F3C48A079}"/>
              </a:ext>
            </a:extLst>
          </p:cNvPr>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a:extLst>
                <a:ext uri="{FF2B5EF4-FFF2-40B4-BE49-F238E27FC236}">
                  <a16:creationId xmlns:a16="http://schemas.microsoft.com/office/drawing/2014/main" id="{E5DEB0AB-F33D-FECA-4352-1FA7B2EC15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7" name="Picture 46" descr="A blue water splashing on a black background&#10;&#10;Description automatically generated">
              <a:extLst>
                <a:ext uri="{FF2B5EF4-FFF2-40B4-BE49-F238E27FC236}">
                  <a16:creationId xmlns:a16="http://schemas.microsoft.com/office/drawing/2014/main" id="{7F4A808A-2470-27AB-AF47-11EECBE998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8" name="Picture 47" descr="A cartoon pig in a green shirt and green shirt&#10;&#10;Description automatically generated">
            <a:extLst>
              <a:ext uri="{FF2B5EF4-FFF2-40B4-BE49-F238E27FC236}">
                <a16:creationId xmlns:a16="http://schemas.microsoft.com/office/drawing/2014/main" id="{2180CBB0-487E-A56B-C239-B9D8E51C1EE9}"/>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9" name="8-bit-arcade-138828">
            <a:hlinkClick r:id="" action="ppaction://media"/>
            <a:extLst>
              <a:ext uri="{FF2B5EF4-FFF2-40B4-BE49-F238E27FC236}">
                <a16:creationId xmlns:a16="http://schemas.microsoft.com/office/drawing/2014/main" id="{AF3962A1-54B3-596C-2A15-1FB6D01379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0921BE75-2FE1-A92C-C3F0-9C174A0FA951}"/>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Gây tổn hại về sức khoẻ và tinh thần.</a:t>
            </a:r>
          </a:p>
          <a:p>
            <a:pPr lvl="0" algn="just">
              <a:defRPr/>
            </a:pPr>
            <a:r>
              <a:rPr lang="vi-VN" sz="3200" b="1" dirty="0">
                <a:solidFill>
                  <a:srgbClr val="0000FF"/>
                </a:solidFill>
                <a:latin typeface="Cambria" panose="02040503050406030204" pitchFamily="18" charset="0"/>
                <a:ea typeface="Cambria" panose="02040503050406030204" pitchFamily="18" charset="0"/>
              </a:rPr>
              <a:t>• Giảm khả năng hoà nhập.</a:t>
            </a:r>
          </a:p>
          <a:p>
            <a:pPr lvl="0" algn="just">
              <a:defRPr/>
            </a:pPr>
            <a:r>
              <a:rPr lang="vi-VN" sz="3200" b="1" dirty="0">
                <a:solidFill>
                  <a:srgbClr val="0000FF"/>
                </a:solidFill>
                <a:latin typeface="Cambria" panose="02040503050406030204" pitchFamily="18" charset="0"/>
                <a:ea typeface="Cambria" panose="02040503050406030204" pitchFamily="18" charset="0"/>
              </a:rPr>
              <a:t>• Ảnh hưởng xấu đến sự phát triển của trẻ em và xã hội.</a:t>
            </a: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D238FC4D-29DA-D0B6-62EF-B38FF6016A98}"/>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5ACF46D5-B369-BCC0-FE2E-3F566B1DF885}"/>
              </a:ext>
            </a:extLst>
          </p:cNvPr>
          <p:cNvSpPr>
            <a:spLocks/>
          </p:cNvSpPr>
          <p:nvPr/>
        </p:nvSpPr>
        <p:spPr>
          <a:xfrm>
            <a:off x="1730829" y="162564"/>
            <a:ext cx="8588827"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13DB1A6-1CF4-7F40-9E76-F1FF358E0EA2}"/>
              </a:ext>
            </a:extLst>
          </p:cNvPr>
          <p:cNvSpPr txBox="1"/>
          <p:nvPr/>
        </p:nvSpPr>
        <p:spPr>
          <a:xfrm>
            <a:off x="2242458" y="374231"/>
            <a:ext cx="79030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cách</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phòng</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tránh</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xâm</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hại</a:t>
            </a:r>
            <a:endPar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E173CBE4-6A87-5EA8-2EEC-2BFCD92C2716}"/>
              </a:ext>
            </a:extLst>
          </p:cNvPr>
          <p:cNvGrpSpPr/>
          <p:nvPr/>
        </p:nvGrpSpPr>
        <p:grpSpPr>
          <a:xfrm>
            <a:off x="6094604" y="5059262"/>
            <a:ext cx="3212515" cy="1999694"/>
            <a:chOff x="6094604" y="5095139"/>
            <a:chExt cx="3212515" cy="1999694"/>
          </a:xfrm>
        </p:grpSpPr>
        <p:pic>
          <p:nvPicPr>
            <p:cNvPr id="8" name="Picture 7" descr="A blue water splashing on a black background&#10;&#10;Description automatically generated">
              <a:extLst>
                <a:ext uri="{FF2B5EF4-FFF2-40B4-BE49-F238E27FC236}">
                  <a16:creationId xmlns:a16="http://schemas.microsoft.com/office/drawing/2014/main" id="{6CCE5433-6000-834D-169A-8F65C1950A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9" name="Picture 8" descr="A blue water splashing on a black background&#10;&#10;Description automatically generated">
              <a:extLst>
                <a:ext uri="{FF2B5EF4-FFF2-40B4-BE49-F238E27FC236}">
                  <a16:creationId xmlns:a16="http://schemas.microsoft.com/office/drawing/2014/main" id="{22109E5C-8862-33D8-253B-2AC36841DF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0" name="Group 9">
            <a:extLst>
              <a:ext uri="{FF2B5EF4-FFF2-40B4-BE49-F238E27FC236}">
                <a16:creationId xmlns:a16="http://schemas.microsoft.com/office/drawing/2014/main" id="{DE781404-6F85-668A-50A9-A23B0977F687}"/>
              </a:ext>
            </a:extLst>
          </p:cNvPr>
          <p:cNvGrpSpPr/>
          <p:nvPr/>
        </p:nvGrpSpPr>
        <p:grpSpPr>
          <a:xfrm>
            <a:off x="3308143" y="4801508"/>
            <a:ext cx="3056319" cy="2020615"/>
            <a:chOff x="3308143" y="4837385"/>
            <a:chExt cx="3056319" cy="2020615"/>
          </a:xfrm>
        </p:grpSpPr>
        <p:pic>
          <p:nvPicPr>
            <p:cNvPr id="11" name="Picture 10" descr="A blue water splashing on a black background&#10;&#10;Description automatically generated">
              <a:extLst>
                <a:ext uri="{FF2B5EF4-FFF2-40B4-BE49-F238E27FC236}">
                  <a16:creationId xmlns:a16="http://schemas.microsoft.com/office/drawing/2014/main" id="{19CE4BFB-B45E-DBB6-A30A-0775B73F64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12" name="Picture 11" descr="A blue water splashing on a black background&#10;&#10;Description automatically generated">
              <a:extLst>
                <a:ext uri="{FF2B5EF4-FFF2-40B4-BE49-F238E27FC236}">
                  <a16:creationId xmlns:a16="http://schemas.microsoft.com/office/drawing/2014/main" id="{DB126DAA-7E79-9C7F-FC99-9F58E9674B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3" name="Group 12">
            <a:extLst>
              <a:ext uri="{FF2B5EF4-FFF2-40B4-BE49-F238E27FC236}">
                <a16:creationId xmlns:a16="http://schemas.microsoft.com/office/drawing/2014/main" id="{B3BB5A99-A135-CF2B-0782-07C2E7A99B1D}"/>
              </a:ext>
            </a:extLst>
          </p:cNvPr>
          <p:cNvGrpSpPr/>
          <p:nvPr/>
        </p:nvGrpSpPr>
        <p:grpSpPr>
          <a:xfrm>
            <a:off x="6136947" y="5043936"/>
            <a:ext cx="3212515" cy="1999694"/>
            <a:chOff x="6094604" y="5095139"/>
            <a:chExt cx="3212515" cy="1999694"/>
          </a:xfrm>
        </p:grpSpPr>
        <p:pic>
          <p:nvPicPr>
            <p:cNvPr id="17" name="Picture 16" descr="A blue water splashing on a black background&#10;&#10;Description automatically generated">
              <a:extLst>
                <a:ext uri="{FF2B5EF4-FFF2-40B4-BE49-F238E27FC236}">
                  <a16:creationId xmlns:a16="http://schemas.microsoft.com/office/drawing/2014/main" id="{379F06E5-D09E-234C-2CA9-A3D3779AFE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18" name="Picture 17" descr="A blue water splashing on a black background&#10;&#10;Description automatically generated">
              <a:extLst>
                <a:ext uri="{FF2B5EF4-FFF2-40B4-BE49-F238E27FC236}">
                  <a16:creationId xmlns:a16="http://schemas.microsoft.com/office/drawing/2014/main" id="{7A959F40-184E-2932-A5DB-F0C4F76884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19" name="Group 18">
            <a:extLst>
              <a:ext uri="{FF2B5EF4-FFF2-40B4-BE49-F238E27FC236}">
                <a16:creationId xmlns:a16="http://schemas.microsoft.com/office/drawing/2014/main" id="{25EFF3B1-E1C0-7803-B552-751A5D843D9E}"/>
              </a:ext>
            </a:extLst>
          </p:cNvPr>
          <p:cNvGrpSpPr/>
          <p:nvPr/>
        </p:nvGrpSpPr>
        <p:grpSpPr>
          <a:xfrm>
            <a:off x="3303711" y="4785968"/>
            <a:ext cx="3056319" cy="2020615"/>
            <a:chOff x="3308143" y="4837385"/>
            <a:chExt cx="3056319" cy="2020615"/>
          </a:xfrm>
        </p:grpSpPr>
        <p:pic>
          <p:nvPicPr>
            <p:cNvPr id="22" name="Picture 21" descr="A blue water splashing on a black background&#10;&#10;Description automatically generated">
              <a:extLst>
                <a:ext uri="{FF2B5EF4-FFF2-40B4-BE49-F238E27FC236}">
                  <a16:creationId xmlns:a16="http://schemas.microsoft.com/office/drawing/2014/main" id="{77E42169-3940-5452-AA69-20FBE8A21C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23" name="Picture 22" descr="A blue water splashing on a black background&#10;&#10;Description automatically generated">
              <a:extLst>
                <a:ext uri="{FF2B5EF4-FFF2-40B4-BE49-F238E27FC236}">
                  <a16:creationId xmlns:a16="http://schemas.microsoft.com/office/drawing/2014/main" id="{7D11D902-2936-006C-5800-9633C4781C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24" name="Group 23">
            <a:extLst>
              <a:ext uri="{FF2B5EF4-FFF2-40B4-BE49-F238E27FC236}">
                <a16:creationId xmlns:a16="http://schemas.microsoft.com/office/drawing/2014/main" id="{1007EB49-37EB-6E1D-4CEB-51F05CD73BB7}"/>
              </a:ext>
            </a:extLst>
          </p:cNvPr>
          <p:cNvGrpSpPr/>
          <p:nvPr/>
        </p:nvGrpSpPr>
        <p:grpSpPr>
          <a:xfrm>
            <a:off x="6154687" y="5051844"/>
            <a:ext cx="3212515" cy="1999694"/>
            <a:chOff x="6094604" y="5095139"/>
            <a:chExt cx="3212515" cy="1999694"/>
          </a:xfrm>
        </p:grpSpPr>
        <p:pic>
          <p:nvPicPr>
            <p:cNvPr id="35" name="Picture 34" descr="A blue water splashing on a black background&#10;&#10;Description automatically generated">
              <a:extLst>
                <a:ext uri="{FF2B5EF4-FFF2-40B4-BE49-F238E27FC236}">
                  <a16:creationId xmlns:a16="http://schemas.microsoft.com/office/drawing/2014/main" id="{6FECFE40-F695-40ED-3779-F1FA29C8AD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6" name="Picture 35" descr="A blue water splashing on a black background&#10;&#10;Description automatically generated">
              <a:extLst>
                <a:ext uri="{FF2B5EF4-FFF2-40B4-BE49-F238E27FC236}">
                  <a16:creationId xmlns:a16="http://schemas.microsoft.com/office/drawing/2014/main" id="{72090322-B3A3-123C-FBFE-BEB24B8CB8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7" name="Group 36">
            <a:extLst>
              <a:ext uri="{FF2B5EF4-FFF2-40B4-BE49-F238E27FC236}">
                <a16:creationId xmlns:a16="http://schemas.microsoft.com/office/drawing/2014/main" id="{0694C9FA-2262-57D7-E9AD-304B2C16014F}"/>
              </a:ext>
            </a:extLst>
          </p:cNvPr>
          <p:cNvGrpSpPr/>
          <p:nvPr/>
        </p:nvGrpSpPr>
        <p:grpSpPr>
          <a:xfrm>
            <a:off x="3346910" y="4811784"/>
            <a:ext cx="3056319" cy="2020615"/>
            <a:chOff x="3308143" y="4837385"/>
            <a:chExt cx="3056319" cy="2020615"/>
          </a:xfrm>
        </p:grpSpPr>
        <p:pic>
          <p:nvPicPr>
            <p:cNvPr id="46" name="Picture 45" descr="A blue water splashing on a black background&#10;&#10;Description automatically generated">
              <a:extLst>
                <a:ext uri="{FF2B5EF4-FFF2-40B4-BE49-F238E27FC236}">
                  <a16:creationId xmlns:a16="http://schemas.microsoft.com/office/drawing/2014/main" id="{2B841482-8C60-A107-5A7A-9CD7482832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7" name="Picture 46" descr="A blue water splashing on a black background&#10;&#10;Description automatically generated">
              <a:extLst>
                <a:ext uri="{FF2B5EF4-FFF2-40B4-BE49-F238E27FC236}">
                  <a16:creationId xmlns:a16="http://schemas.microsoft.com/office/drawing/2014/main" id="{BF1AC42F-65C0-8986-0794-DA276EAE55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8" name="Picture 47" descr="A cartoon pig in a green shirt and green shirt&#10;&#10;Description automatically generated">
            <a:extLst>
              <a:ext uri="{FF2B5EF4-FFF2-40B4-BE49-F238E27FC236}">
                <a16:creationId xmlns:a16="http://schemas.microsoft.com/office/drawing/2014/main" id="{9AD93A7A-0058-51B7-47B7-0656777EE41F}"/>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9" name="8-bit-arcade-138828">
            <a:hlinkClick r:id="" action="ppaction://media"/>
            <a:extLst>
              <a:ext uri="{FF2B5EF4-FFF2-40B4-BE49-F238E27FC236}">
                <a16:creationId xmlns:a16="http://schemas.microsoft.com/office/drawing/2014/main" id="{2C0415BF-6D19-284A-03A3-D8C18EFA7D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EEC6F11C-B627-4CF9-468D-BEFCBD5E55ED}"/>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Phản đối quyết liệt.</a:t>
            </a:r>
          </a:p>
          <a:p>
            <a:pPr lvl="0" algn="just">
              <a:defRPr/>
            </a:pPr>
            <a:r>
              <a:rPr lang="vi-VN" sz="3200" b="1" dirty="0">
                <a:solidFill>
                  <a:srgbClr val="0000FF"/>
                </a:solidFill>
                <a:latin typeface="Cambria" panose="02040503050406030204" pitchFamily="18" charset="0"/>
                <a:ea typeface="Cambria" panose="02040503050406030204" pitchFamily="18" charset="0"/>
              </a:rPr>
              <a:t>• Tìm cách thoát ra thật nhanh.</a:t>
            </a:r>
          </a:p>
          <a:p>
            <a:pPr lvl="0" algn="just">
              <a:defRPr/>
            </a:pPr>
            <a:r>
              <a:rPr lang="vi-VN" sz="3200" b="1" dirty="0">
                <a:solidFill>
                  <a:srgbClr val="0000FF"/>
                </a:solidFill>
                <a:latin typeface="Cambria" panose="02040503050406030204" pitchFamily="18" charset="0"/>
                <a:ea typeface="Cambria" panose="02040503050406030204" pitchFamily="18" charset="0"/>
              </a:rPr>
              <a:t>• Kể lại với người thân hoặc người có trách nhiệm</a:t>
            </a: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500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4000"/>
                                        <p:tgtEl>
                                          <p:spTgt spid="37"/>
                                        </p:tgtEl>
                                      </p:cBhvr>
                                    </p:animEffect>
                                  </p:childTnLst>
                                </p:cTn>
                              </p:par>
                              <p:par>
                                <p:cTn id="15" presetID="10" presetClass="entr" presetSubtype="0" fill="hold" nodeType="withEffect">
                                  <p:stCondLst>
                                    <p:cond delay="5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4000"/>
                                        <p:tgtEl>
                                          <p:spTgt spid="24"/>
                                        </p:tgtEl>
                                      </p:cBhvr>
                                    </p:animEffect>
                                  </p:childTnLst>
                                </p:cTn>
                              </p:par>
                              <p:par>
                                <p:cTn id="18" presetID="1" presetClass="exit" presetSubtype="0" fill="hold" nodeType="withEffect">
                                  <p:stCondLst>
                                    <p:cond delay="8000"/>
                                  </p:stCondLst>
                                  <p:childTnLst>
                                    <p:set>
                                      <p:cBhvr>
                                        <p:cTn id="19" dur="1" fill="hold">
                                          <p:stCondLst>
                                            <p:cond delay="0"/>
                                          </p:stCondLst>
                                        </p:cTn>
                                        <p:tgtEl>
                                          <p:spTgt spid="37"/>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8"/>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4000"/>
                                        <p:tgtEl>
                                          <p:spTgt spid="19"/>
                                        </p:tgtEl>
                                      </p:cBhvr>
                                    </p:animEffect>
                                  </p:childTnLst>
                                </p:cTn>
                              </p:par>
                              <p:par>
                                <p:cTn id="29" presetID="10" presetClass="entr" presetSubtype="0" fill="hold"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4000"/>
                                        <p:tgtEl>
                                          <p:spTgt spid="13"/>
                                        </p:tgtEl>
                                      </p:cBhvr>
                                    </p:animEffect>
                                  </p:childTnLst>
                                </p:cTn>
                              </p:par>
                              <p:par>
                                <p:cTn id="32" presetID="1" presetClass="exit" presetSubtype="0" fill="hold" nodeType="withEffect">
                                  <p:stCondLst>
                                    <p:cond delay="6750"/>
                                  </p:stCondLst>
                                  <p:childTnLst>
                                    <p:set>
                                      <p:cBhvr>
                                        <p:cTn id="33" dur="1" fill="hold">
                                          <p:stCondLst>
                                            <p:cond delay="0"/>
                                          </p:stCondLst>
                                        </p:cTn>
                                        <p:tgtEl>
                                          <p:spTgt spid="19"/>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3"/>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4000"/>
                                        <p:tgtEl>
                                          <p:spTgt spid="10"/>
                                        </p:tgtEl>
                                      </p:cBhvr>
                                    </p:animEffect>
                                  </p:childTnLst>
                                </p:cTn>
                              </p:par>
                              <p:par>
                                <p:cTn id="39" presetID="10" presetClass="entr" presetSubtype="0" fill="hold" nodeType="withEffect">
                                  <p:stCondLst>
                                    <p:cond delay="5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0"/>
                                        <p:tgtEl>
                                          <p:spTgt spid="7"/>
                                        </p:tgtEl>
                                      </p:cBhvr>
                                    </p:animEffect>
                                  </p:childTnLst>
                                </p:cTn>
                              </p:par>
                              <p:par>
                                <p:cTn id="42" presetID="1" presetClass="exit" presetSubtype="0" fill="hold" nodeType="withEffect">
                                  <p:stCondLst>
                                    <p:cond delay="850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Cảm</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các</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bạn</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đã</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giúp</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heo</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 con </a:t>
            </a:r>
            <a:r>
              <a:rPr kumimoji="0" lang="en-US" sz="4800" b="1" i="0" u="none" strike="noStrike" kern="1200" cap="none" spc="0" normalizeH="0" baseline="0" noProof="0" dirty="0" err="1">
                <a:ln>
                  <a:noFill/>
                </a:ln>
                <a:solidFill>
                  <a:prstClr val="white"/>
                </a:solidFill>
                <a:effectLst/>
                <a:uLnTx/>
                <a:uFillTx/>
                <a:latin typeface="Aptos" panose="02110004020202020204"/>
                <a:ea typeface="+mn-ea"/>
                <a:cs typeface="+mn-cs"/>
              </a:rPr>
              <a:t>nhé</a:t>
            </a:r>
            <a:r>
              <a:rPr kumimoji="0" lang="en-US" sz="4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6" name="Picture 5">
            <a:extLst>
              <a:ext uri="{FF2B5EF4-FFF2-40B4-BE49-F238E27FC236}">
                <a16:creationId xmlns:a16="http://schemas.microsoft.com/office/drawing/2014/main" id="{987B2E37-6F42-316E-86AD-2FC80ED604BE}"/>
              </a:ext>
            </a:extLst>
          </p:cNvPr>
          <p:cNvPicPr>
            <a:picLocks noChangeAspect="1"/>
          </p:cNvPicPr>
          <p:nvPr/>
        </p:nvPicPr>
        <p:blipFill>
          <a:blip r:embed="rId13"/>
          <a:stretch>
            <a:fillRect/>
          </a:stretch>
        </p:blipFill>
        <p:spPr>
          <a:xfrm>
            <a:off x="5054354" y="3916203"/>
            <a:ext cx="2322777" cy="963251"/>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a:extLst>
              <a:ext uri="{FF2B5EF4-FFF2-40B4-BE49-F238E27FC236}">
                <a16:creationId xmlns:a16="http://schemas.microsoft.com/office/drawing/2014/main" id="{0689B5E6-BE24-D3A1-D481-BFEE5ED18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3211" y="1088573"/>
            <a:ext cx="15983125" cy="3853830"/>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02972" y="0"/>
            <a:ext cx="8231935"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286530"/>
            </a:xfrm>
            <a:prstGeom prst="rect">
              <a:avLst/>
            </a:prstGeom>
          </p:spPr>
          <p:txBody>
            <a:bodyPr wrap="square" lIns="0" tIns="0" rIns="0" bIns="0" rtlCol="0" anchor="t">
              <a:spAutoFit/>
            </a:bodyPr>
            <a:lstStyle/>
            <a:p>
              <a:pPr marL="0" marR="0" algn="ctr">
                <a:spcBef>
                  <a:spcPts val="0"/>
                </a:spcBef>
                <a:spcAft>
                  <a:spcPts val="0"/>
                </a:spcAft>
              </a:pPr>
              <a:r>
                <a:rPr lang="vi-VN" sz="3600" b="1" i="1" dirty="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CAED56A-1D32-D0E2-F8F9-88A1E59D443A}"/>
              </a:ext>
            </a:extLst>
          </p:cNvPr>
          <p:cNvPicPr>
            <a:picLocks noChangeAspect="1"/>
          </p:cNvPicPr>
          <p:nvPr/>
        </p:nvPicPr>
        <p:blipFill>
          <a:blip r:embed="rId2"/>
          <a:stretch>
            <a:fillRect/>
          </a:stretch>
        </p:blipFill>
        <p:spPr>
          <a:xfrm>
            <a:off x="3189514" y="1548470"/>
            <a:ext cx="6064023" cy="4799261"/>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28B7BF8-E700-43EF-9849-C9278CB5D065}"/>
</file>

<file path=customXml/itemProps2.xml><?xml version="1.0" encoding="utf-8"?>
<ds:datastoreItem xmlns:ds="http://schemas.openxmlformats.org/officeDocument/2006/customXml" ds:itemID="{5D1C501A-11B4-4BEF-8B2D-7ADB3B68BE10}"/>
</file>

<file path=customXml/itemProps3.xml><?xml version="1.0" encoding="utf-8"?>
<ds:datastoreItem xmlns:ds="http://schemas.openxmlformats.org/officeDocument/2006/customXml" ds:itemID="{0968C66E-064B-4CB1-9863-D233F49952FE}"/>
</file>

<file path=docProps/app.xml><?xml version="1.0" encoding="utf-8"?>
<Properties xmlns="http://schemas.openxmlformats.org/officeDocument/2006/extended-properties" xmlns:vt="http://schemas.openxmlformats.org/officeDocument/2006/docPropsVTypes">
  <TotalTime>683</TotalTime>
  <Words>771</Words>
  <Application>Microsoft Office PowerPoint</Application>
  <PresentationFormat>Widescreen</PresentationFormat>
  <Paragraphs>34</Paragraphs>
  <Slides>25</Slides>
  <Notes>3</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字魂156号-萌趣苏打饼</vt:lpstr>
      <vt:lpstr>Aptos</vt:lpstr>
      <vt:lpstr>Aptos Display</vt:lpstr>
      <vt:lpstr>Arial</vt:lpstr>
      <vt:lpstr>Calibri</vt:lpstr>
      <vt:lpstr>Cambria</vt:lpstr>
      <vt:lpstr>Tahoma</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Thao Tran</cp:lastModifiedBy>
  <cp:revision>82</cp:revision>
  <dcterms:created xsi:type="dcterms:W3CDTF">2024-01-13T10:44:00Z</dcterms:created>
  <dcterms:modified xsi:type="dcterms:W3CDTF">2024-12-24T12:53:26Z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