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3" r:id="rId4"/>
    <p:sldId id="256" r:id="rId5"/>
    <p:sldId id="280" r:id="rId6"/>
    <p:sldId id="264" r:id="rId7"/>
    <p:sldId id="304" r:id="rId8"/>
    <p:sldId id="275" r:id="rId9"/>
    <p:sldId id="286" r:id="rId10"/>
    <p:sldId id="279" r:id="rId11"/>
    <p:sldId id="305" r:id="rId12"/>
    <p:sldId id="306" r:id="rId13"/>
    <p:sldId id="27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3"/>
    <a:srgbClr val="00CCFF"/>
    <a:srgbClr val="8FCF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34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4932-D0F1-0AB0-E8AB-5C3E963F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19F7D-5758-FA7E-7649-EA2638B7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4383-B2B0-73B5-B1C2-EE2D5B4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A255-BA6B-DD0C-D263-A462CCC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B5B-1DDA-A993-F45E-170EE63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7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D08-BC46-8F07-8B88-C788B28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F16C-5863-F5DD-C3D4-F91AA0F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5CBE-54A9-8563-C090-3008BBEE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02D2-ABE7-17A2-621B-9F01FAF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C077-F49B-9DEA-7101-9947E3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4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8982F-3C3F-DBE5-55E1-35947B2B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C805-D1AE-47A9-15C5-51563B4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DCAD-5E27-9BAE-23C8-9812359E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F96-E3D1-582F-8FD1-C167F1A5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54B0-FE22-8881-DF93-9363419D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ACBD-CF23-5AC2-E9A8-E205346C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0229E-19CB-6E4A-29DD-F6098507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BFB6-F7FA-AD02-A8F0-C9F90B93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CC84-73E9-7D2E-C88A-EE19AB6C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2788-F485-80A7-F9DC-AFD7E345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501-FBDB-B0B5-27A5-B7F90A5E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6E3D-5F36-717D-FE67-B747EF85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7D1C-A95B-E8F3-1EFF-3021022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7A3-B5F5-90CB-4CDC-C522739A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6AD3-825A-0487-B118-C245D89D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19C9-717A-633E-C6E6-62F9AF02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8B6D-DC65-2195-457B-B0D484AD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9E8B-BA97-1502-2F59-2DF29B59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DDC0-BB55-5B13-4760-C3EAA129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FA90-28CE-6454-FB95-967F5BB1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C7C6-CA81-DB55-2ABE-9BB8D530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E14-411A-407A-E9B3-A65A992C0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B5715-4EDC-569F-A5CF-655A0A16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06FF-0950-8E49-7A44-5A1DA6B8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3D7ED-25D2-C94E-0449-92DBE39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3495-1BC9-00B9-1949-0E36F70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9A2-237C-4A83-2DA1-DBF0671F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B4E1-4BF0-431E-5B72-79E3F09E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88255-6893-5C43-1FE7-B6C72A3CC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7D268-89B6-AE01-D818-6819C214F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45BE1-9D61-5065-EF7E-8814BC47B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6FCDC-1492-BE67-3DB9-9DE714FE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8664C-AD77-F206-8AB0-F7E6BCE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C08E-009F-D907-5930-AD4FDD4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D2C6-A70D-6A8E-D06F-E73B03DE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F67BB-D929-255E-C277-A897488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ABE77-B4E8-A81E-EAD1-3296087D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EEA6A-779E-D563-6B2D-BF6C81DE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50E80-F1B7-47AC-B152-F648E536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C27E-0E05-1FE4-DC2D-3675582B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0845C-4B0D-A81A-0642-F446DFE2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6599-5377-538F-497B-494207A4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F2EB-1367-5DF6-9254-F5C24BBA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0ADB-6A78-A9DD-AAD0-3B2C46C5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C73F-05FF-4CB0-A77D-F1B113AE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C9A8-98C5-0E68-0E92-7FAF77C7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2EC3F-957D-B88A-9CC5-DC4E600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0AE-D337-6083-89C9-8142DBBD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034D-F663-539D-EE2E-ECF21811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FAAB-1923-1B92-2ED2-BDA9144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9AF5-D015-C8CA-6383-21CBB7F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BEE-15DA-24A2-78EB-6C20A20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0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DCED-0C5C-ADC1-AE02-83913C35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D2A7D-815F-7A8B-A3E3-4332F16BD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029AF-38F7-3BE1-28C1-E9502303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1292D-715E-0D75-A6D7-E5760B28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266E-F070-EE26-D8EE-2F9421D8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E7DEE-7438-411C-4ABD-68EEC2C4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9F64-8E4F-B4A2-B5EE-E217C5CB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2822B-86FE-E8E1-811D-320A9709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EA027-19B9-0D35-3553-B35F71FB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1AC0-7B50-948D-4940-6FB14DDF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2A89-14A5-F149-1DE7-4088275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BA2F-F80C-14FE-42CA-063497C3D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9EA4E-2BAE-9005-F7F2-19FD713B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6D3B-0D2B-A92E-6664-0B25C093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E629-4208-B46B-915C-747176D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AA95-2C9A-87EF-D551-B5ECEB6D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46A8-AEAA-DD2E-46F7-57FB055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9554-0657-8BE2-3436-633FB7CD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1526-DFD4-3DF8-FBF4-0713B5E2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B664-9E0F-AEEE-D49D-BD47EDB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1BAE-C6FC-E1E3-BEA8-5C16E8F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4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5B4A-D974-332F-24A5-AEA05D42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F3E-E4E7-20D9-EEB4-D02658CE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ECE43-949A-34C9-D1AC-0B819A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CE23-2D12-4A2D-6724-E97C894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59C0-82B4-1667-2A95-6219680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17A8-BAB5-1DD4-0A04-18A1662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B2A-CF5C-94D9-251D-512D4D29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E3F2-A7D6-BA89-5D03-95A76093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C73F-4537-2A4B-9D45-A038A98F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3AFC-C294-49B4-23AE-55FE5742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B0312-257A-1448-7E6F-D4CFBFDF1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210-E3CD-F595-955B-729697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B8881-D38A-7169-0DD3-9D671DF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58BD5-DE73-936A-5905-334F193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7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11-99B6-E47A-3A01-CE06BC4B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3AB59-05C8-CE35-C584-A7772061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0689-BF44-5743-5D0F-7EC4CB8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F2F-C2F4-F592-D782-56353E52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0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96F-0C21-1E81-B5DB-9991055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56E6C-BAA8-4C65-5F4E-C2910BF9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7EFE-8A34-1C80-CF64-D27A49F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146-1284-E636-9F22-FD44806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DF3-343D-ECD4-D6BD-C41BFE5E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C35B-8459-2D8D-8E67-21D280CD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55EA-2A33-015F-1418-A6894844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DDB-5B6C-189D-C9A8-865719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B8A7-6A35-2861-A145-8BB5EDCC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BDC-0918-3305-B6EE-9F9731D7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E9FC-BCF7-459C-DF18-A6735843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B9725-B405-AE77-72E8-1344AC2C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AD4C2-AA5B-1A69-9971-6BA3843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75EA-9492-1638-D723-0B7B62C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6DBB-2A3B-0D0C-81B6-749D06F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een and red text with white border&#10;&#10;Description automatically generated">
            <a:extLst>
              <a:ext uri="{FF2B5EF4-FFF2-40B4-BE49-F238E27FC236}">
                <a16:creationId xmlns:a16="http://schemas.microsoft.com/office/drawing/2014/main" id="{86440EF2-A46C-9540-8873-40DC8AC5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8" y="2910759"/>
            <a:ext cx="64562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Phát triển hoạt động thể dục, thể thao trong nhà trường.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E0A8AC-8B7C-58BC-7AD2-587D46D5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20" y="2163127"/>
            <a:ext cx="8656320" cy="45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2950" y="94971"/>
            <a:ext cx="10608906" cy="1139469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7A995F-094B-7DB5-713C-4B804321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1599247"/>
            <a:ext cx="10565130" cy="44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27440-3B80-9C65-9799-E507949B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84" y="689033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4DA29-143D-7B7E-4F9E-D8E2B4DE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80" y="2168521"/>
            <a:ext cx="79742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96DF-34D4-FD34-5136-3D7C4FD4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ump Like A Frog - The Kiboomers Movement Songs for Preschoolers">
            <a:hlinkClick r:id="" action="ppaction://media"/>
            <a:extLst>
              <a:ext uri="{FF2B5EF4-FFF2-40B4-BE49-F238E27FC236}">
                <a16:creationId xmlns:a16="http://schemas.microsoft.com/office/drawing/2014/main" id="{4D6A21FA-AE8D-7D67-C217-1865EA89F27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12422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65799-B481-40C3-AC7A-FADEE6BE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74" y="702614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9C019-6B2F-FF12-7233-A8C51119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3" y="2288913"/>
            <a:ext cx="794987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0C82B839-68CB-4CAA-3E16-56AB8996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6B5D3-4004-4FE0-A3A2-353AC6AEBED4}"/>
              </a:ext>
            </a:extLst>
          </p:cNvPr>
          <p:cNvSpPr/>
          <p:nvPr/>
        </p:nvSpPr>
        <p:spPr>
          <a:xfrm>
            <a:off x="320523" y="428228"/>
            <a:ext cx="11978357" cy="5319429"/>
          </a:xfrm>
          <a:prstGeom prst="roundRect">
            <a:avLst/>
          </a:prstGeom>
          <a:solidFill>
            <a:schemeClr val="bg1">
              <a:alpha val="93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0B4BB7-FE9D-FC60-71EA-A76C37F82074}"/>
              </a:ext>
            </a:extLst>
          </p:cNvPr>
          <p:cNvSpPr/>
          <p:nvPr/>
        </p:nvSpPr>
        <p:spPr>
          <a:xfrm>
            <a:off x="1474222" y="1499748"/>
            <a:ext cx="9755448" cy="2193502"/>
          </a:xfrm>
          <a:custGeom>
            <a:avLst/>
            <a:gdLst>
              <a:gd name="connsiteX0" fmla="*/ 0 w 9755448"/>
              <a:gd name="connsiteY0" fmla="*/ 365591 h 2193502"/>
              <a:gd name="connsiteX1" fmla="*/ 365591 w 9755448"/>
              <a:gd name="connsiteY1" fmla="*/ 0 h 2193502"/>
              <a:gd name="connsiteX2" fmla="*/ 789037 w 9755448"/>
              <a:gd name="connsiteY2" fmla="*/ 0 h 2193502"/>
              <a:gd name="connsiteX3" fmla="*/ 1663697 w 9755448"/>
              <a:gd name="connsiteY3" fmla="*/ 0 h 2193502"/>
              <a:gd name="connsiteX4" fmla="*/ 2357871 w 9755448"/>
              <a:gd name="connsiteY4" fmla="*/ 0 h 2193502"/>
              <a:gd name="connsiteX5" fmla="*/ 3232531 w 9755448"/>
              <a:gd name="connsiteY5" fmla="*/ 0 h 2193502"/>
              <a:gd name="connsiteX6" fmla="*/ 4016948 w 9755448"/>
              <a:gd name="connsiteY6" fmla="*/ 0 h 2193502"/>
              <a:gd name="connsiteX7" fmla="*/ 4620880 w 9755448"/>
              <a:gd name="connsiteY7" fmla="*/ 0 h 2193502"/>
              <a:gd name="connsiteX8" fmla="*/ 5405296 w 9755448"/>
              <a:gd name="connsiteY8" fmla="*/ 0 h 2193502"/>
              <a:gd name="connsiteX9" fmla="*/ 5918985 w 9755448"/>
              <a:gd name="connsiteY9" fmla="*/ 0 h 2193502"/>
              <a:gd name="connsiteX10" fmla="*/ 6613160 w 9755448"/>
              <a:gd name="connsiteY10" fmla="*/ 0 h 2193502"/>
              <a:gd name="connsiteX11" fmla="*/ 7036606 w 9755448"/>
              <a:gd name="connsiteY11" fmla="*/ 0 h 2193502"/>
              <a:gd name="connsiteX12" fmla="*/ 7911266 w 9755448"/>
              <a:gd name="connsiteY12" fmla="*/ 0 h 2193502"/>
              <a:gd name="connsiteX13" fmla="*/ 8605440 w 9755448"/>
              <a:gd name="connsiteY13" fmla="*/ 0 h 2193502"/>
              <a:gd name="connsiteX14" fmla="*/ 9389857 w 9755448"/>
              <a:gd name="connsiteY14" fmla="*/ 0 h 2193502"/>
              <a:gd name="connsiteX15" fmla="*/ 9755448 w 9755448"/>
              <a:gd name="connsiteY15" fmla="*/ 365591 h 2193502"/>
              <a:gd name="connsiteX16" fmla="*/ 9755448 w 9755448"/>
              <a:gd name="connsiteY16" fmla="*/ 867654 h 2193502"/>
              <a:gd name="connsiteX17" fmla="*/ 9755448 w 9755448"/>
              <a:gd name="connsiteY17" fmla="*/ 1369717 h 2193502"/>
              <a:gd name="connsiteX18" fmla="*/ 9755448 w 9755448"/>
              <a:gd name="connsiteY18" fmla="*/ 1827911 h 2193502"/>
              <a:gd name="connsiteX19" fmla="*/ 9389857 w 9755448"/>
              <a:gd name="connsiteY19" fmla="*/ 2193502 h 2193502"/>
              <a:gd name="connsiteX20" fmla="*/ 8605440 w 9755448"/>
              <a:gd name="connsiteY20" fmla="*/ 2193502 h 2193502"/>
              <a:gd name="connsiteX21" fmla="*/ 8091751 w 9755448"/>
              <a:gd name="connsiteY21" fmla="*/ 2193502 h 2193502"/>
              <a:gd name="connsiteX22" fmla="*/ 7307334 w 9755448"/>
              <a:gd name="connsiteY22" fmla="*/ 2193502 h 2193502"/>
              <a:gd name="connsiteX23" fmla="*/ 6703402 w 9755448"/>
              <a:gd name="connsiteY23" fmla="*/ 2193502 h 2193502"/>
              <a:gd name="connsiteX24" fmla="*/ 6189713 w 9755448"/>
              <a:gd name="connsiteY24" fmla="*/ 2193502 h 2193502"/>
              <a:gd name="connsiteX25" fmla="*/ 5766267 w 9755448"/>
              <a:gd name="connsiteY25" fmla="*/ 2193502 h 2193502"/>
              <a:gd name="connsiteX26" fmla="*/ 5252578 w 9755448"/>
              <a:gd name="connsiteY26" fmla="*/ 2193502 h 2193502"/>
              <a:gd name="connsiteX27" fmla="*/ 4738889 w 9755448"/>
              <a:gd name="connsiteY27" fmla="*/ 2193502 h 2193502"/>
              <a:gd name="connsiteX28" fmla="*/ 4044715 w 9755448"/>
              <a:gd name="connsiteY28" fmla="*/ 2193502 h 2193502"/>
              <a:gd name="connsiteX29" fmla="*/ 3350541 w 9755448"/>
              <a:gd name="connsiteY29" fmla="*/ 2193502 h 2193502"/>
              <a:gd name="connsiteX30" fmla="*/ 2746609 w 9755448"/>
              <a:gd name="connsiteY30" fmla="*/ 2193502 h 2193502"/>
              <a:gd name="connsiteX31" fmla="*/ 1871949 w 9755448"/>
              <a:gd name="connsiteY31" fmla="*/ 2193502 h 2193502"/>
              <a:gd name="connsiteX32" fmla="*/ 1358260 w 9755448"/>
              <a:gd name="connsiteY32" fmla="*/ 2193502 h 2193502"/>
              <a:gd name="connsiteX33" fmla="*/ 365591 w 9755448"/>
              <a:gd name="connsiteY33" fmla="*/ 2193502 h 2193502"/>
              <a:gd name="connsiteX34" fmla="*/ 0 w 9755448"/>
              <a:gd name="connsiteY34" fmla="*/ 1827911 h 2193502"/>
              <a:gd name="connsiteX35" fmla="*/ 0 w 9755448"/>
              <a:gd name="connsiteY35" fmla="*/ 1369717 h 2193502"/>
              <a:gd name="connsiteX36" fmla="*/ 0 w 9755448"/>
              <a:gd name="connsiteY36" fmla="*/ 926147 h 2193502"/>
              <a:gd name="connsiteX37" fmla="*/ 0 w 9755448"/>
              <a:gd name="connsiteY37" fmla="*/ 365591 h 21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55448" h="2193502" fill="none" extrusionOk="0">
                <a:moveTo>
                  <a:pt x="0" y="365591"/>
                </a:moveTo>
                <a:cubicBezTo>
                  <a:pt x="12275" y="193684"/>
                  <a:pt x="167629" y="3906"/>
                  <a:pt x="365591" y="0"/>
                </a:cubicBezTo>
                <a:cubicBezTo>
                  <a:pt x="484991" y="16965"/>
                  <a:pt x="682403" y="4438"/>
                  <a:pt x="789037" y="0"/>
                </a:cubicBezTo>
                <a:cubicBezTo>
                  <a:pt x="895671" y="-4438"/>
                  <a:pt x="1289459" y="30960"/>
                  <a:pt x="1663697" y="0"/>
                </a:cubicBezTo>
                <a:cubicBezTo>
                  <a:pt x="2037935" y="-30960"/>
                  <a:pt x="2099399" y="25326"/>
                  <a:pt x="2357871" y="0"/>
                </a:cubicBezTo>
                <a:cubicBezTo>
                  <a:pt x="2616343" y="-25326"/>
                  <a:pt x="3004824" y="-29596"/>
                  <a:pt x="3232531" y="0"/>
                </a:cubicBezTo>
                <a:cubicBezTo>
                  <a:pt x="3460238" y="29596"/>
                  <a:pt x="3631773" y="-4392"/>
                  <a:pt x="4016948" y="0"/>
                </a:cubicBezTo>
                <a:cubicBezTo>
                  <a:pt x="4402123" y="4392"/>
                  <a:pt x="4447325" y="-21375"/>
                  <a:pt x="4620880" y="0"/>
                </a:cubicBezTo>
                <a:cubicBezTo>
                  <a:pt x="4794435" y="21375"/>
                  <a:pt x="5143968" y="5437"/>
                  <a:pt x="5405296" y="0"/>
                </a:cubicBezTo>
                <a:cubicBezTo>
                  <a:pt x="5666624" y="-5437"/>
                  <a:pt x="5719524" y="1634"/>
                  <a:pt x="5918985" y="0"/>
                </a:cubicBezTo>
                <a:cubicBezTo>
                  <a:pt x="6118446" y="-1634"/>
                  <a:pt x="6295456" y="15342"/>
                  <a:pt x="6613160" y="0"/>
                </a:cubicBezTo>
                <a:cubicBezTo>
                  <a:pt x="6930864" y="-15342"/>
                  <a:pt x="6881441" y="-333"/>
                  <a:pt x="7036606" y="0"/>
                </a:cubicBezTo>
                <a:cubicBezTo>
                  <a:pt x="7191771" y="333"/>
                  <a:pt x="7549103" y="31086"/>
                  <a:pt x="7911266" y="0"/>
                </a:cubicBezTo>
                <a:cubicBezTo>
                  <a:pt x="8273429" y="-31086"/>
                  <a:pt x="8264218" y="-10315"/>
                  <a:pt x="8605440" y="0"/>
                </a:cubicBezTo>
                <a:cubicBezTo>
                  <a:pt x="8946662" y="10315"/>
                  <a:pt x="9028995" y="-13353"/>
                  <a:pt x="9389857" y="0"/>
                </a:cubicBezTo>
                <a:cubicBezTo>
                  <a:pt x="9612700" y="44666"/>
                  <a:pt x="9753652" y="171028"/>
                  <a:pt x="9755448" y="365591"/>
                </a:cubicBezTo>
                <a:cubicBezTo>
                  <a:pt x="9779539" y="533902"/>
                  <a:pt x="9778996" y="761500"/>
                  <a:pt x="9755448" y="867654"/>
                </a:cubicBezTo>
                <a:cubicBezTo>
                  <a:pt x="9731900" y="973808"/>
                  <a:pt x="9776770" y="1155255"/>
                  <a:pt x="9755448" y="1369717"/>
                </a:cubicBezTo>
                <a:cubicBezTo>
                  <a:pt x="9734126" y="1584179"/>
                  <a:pt x="9749241" y="1600507"/>
                  <a:pt x="9755448" y="1827911"/>
                </a:cubicBezTo>
                <a:cubicBezTo>
                  <a:pt x="9752173" y="2079375"/>
                  <a:pt x="9569550" y="2174030"/>
                  <a:pt x="9389857" y="2193502"/>
                </a:cubicBezTo>
                <a:cubicBezTo>
                  <a:pt x="9096086" y="2182891"/>
                  <a:pt x="8922741" y="2185606"/>
                  <a:pt x="8605440" y="2193502"/>
                </a:cubicBezTo>
                <a:cubicBezTo>
                  <a:pt x="8288139" y="2201398"/>
                  <a:pt x="8310049" y="2202067"/>
                  <a:pt x="8091751" y="2193502"/>
                </a:cubicBezTo>
                <a:cubicBezTo>
                  <a:pt x="7873453" y="2184937"/>
                  <a:pt x="7484823" y="2187802"/>
                  <a:pt x="7307334" y="2193502"/>
                </a:cubicBezTo>
                <a:cubicBezTo>
                  <a:pt x="7129845" y="2199202"/>
                  <a:pt x="7003256" y="2219372"/>
                  <a:pt x="6703402" y="2193502"/>
                </a:cubicBezTo>
                <a:cubicBezTo>
                  <a:pt x="6403548" y="2167632"/>
                  <a:pt x="6435648" y="2171057"/>
                  <a:pt x="6189713" y="2193502"/>
                </a:cubicBezTo>
                <a:cubicBezTo>
                  <a:pt x="5943778" y="2215947"/>
                  <a:pt x="5966518" y="2178108"/>
                  <a:pt x="5766267" y="2193502"/>
                </a:cubicBezTo>
                <a:cubicBezTo>
                  <a:pt x="5566016" y="2208896"/>
                  <a:pt x="5367937" y="2214996"/>
                  <a:pt x="5252578" y="2193502"/>
                </a:cubicBezTo>
                <a:cubicBezTo>
                  <a:pt x="5137219" y="2172008"/>
                  <a:pt x="4990820" y="2209250"/>
                  <a:pt x="4738889" y="2193502"/>
                </a:cubicBezTo>
                <a:cubicBezTo>
                  <a:pt x="4486958" y="2177754"/>
                  <a:pt x="4265525" y="2197712"/>
                  <a:pt x="4044715" y="2193502"/>
                </a:cubicBezTo>
                <a:cubicBezTo>
                  <a:pt x="3823905" y="2189292"/>
                  <a:pt x="3587870" y="2178517"/>
                  <a:pt x="3350541" y="2193502"/>
                </a:cubicBezTo>
                <a:cubicBezTo>
                  <a:pt x="3113212" y="2208487"/>
                  <a:pt x="2891537" y="2193148"/>
                  <a:pt x="2746609" y="2193502"/>
                </a:cubicBezTo>
                <a:cubicBezTo>
                  <a:pt x="2601681" y="2193856"/>
                  <a:pt x="2207402" y="2184426"/>
                  <a:pt x="1871949" y="2193502"/>
                </a:cubicBezTo>
                <a:cubicBezTo>
                  <a:pt x="1536496" y="2202578"/>
                  <a:pt x="1583583" y="2194615"/>
                  <a:pt x="1358260" y="2193502"/>
                </a:cubicBezTo>
                <a:cubicBezTo>
                  <a:pt x="1132937" y="2192389"/>
                  <a:pt x="818486" y="2234499"/>
                  <a:pt x="365591" y="2193502"/>
                </a:cubicBezTo>
                <a:cubicBezTo>
                  <a:pt x="177332" y="2188708"/>
                  <a:pt x="2287" y="2024335"/>
                  <a:pt x="0" y="1827911"/>
                </a:cubicBezTo>
                <a:cubicBezTo>
                  <a:pt x="20787" y="1684832"/>
                  <a:pt x="-14411" y="1473486"/>
                  <a:pt x="0" y="1369717"/>
                </a:cubicBezTo>
                <a:cubicBezTo>
                  <a:pt x="14411" y="1265948"/>
                  <a:pt x="11923" y="1143881"/>
                  <a:pt x="0" y="926147"/>
                </a:cubicBezTo>
                <a:cubicBezTo>
                  <a:pt x="-11923" y="708413"/>
                  <a:pt x="14019" y="551762"/>
                  <a:pt x="0" y="365591"/>
                </a:cubicBezTo>
                <a:close/>
              </a:path>
              <a:path w="9755448" h="2193502" stroke="0" extrusionOk="0">
                <a:moveTo>
                  <a:pt x="0" y="365591"/>
                </a:moveTo>
                <a:cubicBezTo>
                  <a:pt x="-36881" y="140932"/>
                  <a:pt x="137152" y="9957"/>
                  <a:pt x="365591" y="0"/>
                </a:cubicBezTo>
                <a:cubicBezTo>
                  <a:pt x="797245" y="1540"/>
                  <a:pt x="1061444" y="-718"/>
                  <a:pt x="1240251" y="0"/>
                </a:cubicBezTo>
                <a:cubicBezTo>
                  <a:pt x="1419058" y="718"/>
                  <a:pt x="1546176" y="6228"/>
                  <a:pt x="1844182" y="0"/>
                </a:cubicBezTo>
                <a:cubicBezTo>
                  <a:pt x="2142188" y="-6228"/>
                  <a:pt x="2157408" y="-15937"/>
                  <a:pt x="2357871" y="0"/>
                </a:cubicBezTo>
                <a:cubicBezTo>
                  <a:pt x="2558334" y="15937"/>
                  <a:pt x="2959860" y="-33720"/>
                  <a:pt x="3142288" y="0"/>
                </a:cubicBezTo>
                <a:cubicBezTo>
                  <a:pt x="3324716" y="33720"/>
                  <a:pt x="3483310" y="-2006"/>
                  <a:pt x="3746220" y="0"/>
                </a:cubicBezTo>
                <a:cubicBezTo>
                  <a:pt x="4009130" y="2006"/>
                  <a:pt x="4251710" y="-35340"/>
                  <a:pt x="4620880" y="0"/>
                </a:cubicBezTo>
                <a:cubicBezTo>
                  <a:pt x="4990050" y="35340"/>
                  <a:pt x="5016072" y="5507"/>
                  <a:pt x="5134568" y="0"/>
                </a:cubicBezTo>
                <a:cubicBezTo>
                  <a:pt x="5253064" y="-5507"/>
                  <a:pt x="5744448" y="-10314"/>
                  <a:pt x="6009228" y="0"/>
                </a:cubicBezTo>
                <a:cubicBezTo>
                  <a:pt x="6274008" y="10314"/>
                  <a:pt x="6267053" y="-15016"/>
                  <a:pt x="6432674" y="0"/>
                </a:cubicBezTo>
                <a:cubicBezTo>
                  <a:pt x="6598295" y="15016"/>
                  <a:pt x="6972676" y="23357"/>
                  <a:pt x="7126849" y="0"/>
                </a:cubicBezTo>
                <a:cubicBezTo>
                  <a:pt x="7281023" y="-23357"/>
                  <a:pt x="7621731" y="-29912"/>
                  <a:pt x="7821023" y="0"/>
                </a:cubicBezTo>
                <a:cubicBezTo>
                  <a:pt x="8020315" y="29912"/>
                  <a:pt x="8221576" y="23089"/>
                  <a:pt x="8424955" y="0"/>
                </a:cubicBezTo>
                <a:cubicBezTo>
                  <a:pt x="8628334" y="-23089"/>
                  <a:pt x="8934403" y="17763"/>
                  <a:pt x="9389857" y="0"/>
                </a:cubicBezTo>
                <a:cubicBezTo>
                  <a:pt x="9615895" y="-29953"/>
                  <a:pt x="9720434" y="150146"/>
                  <a:pt x="9755448" y="365591"/>
                </a:cubicBezTo>
                <a:cubicBezTo>
                  <a:pt x="9768837" y="485628"/>
                  <a:pt x="9760569" y="650183"/>
                  <a:pt x="9755448" y="853031"/>
                </a:cubicBezTo>
                <a:cubicBezTo>
                  <a:pt x="9750327" y="1055879"/>
                  <a:pt x="9737728" y="1136688"/>
                  <a:pt x="9755448" y="1369717"/>
                </a:cubicBezTo>
                <a:cubicBezTo>
                  <a:pt x="9773168" y="1602746"/>
                  <a:pt x="9755812" y="1695907"/>
                  <a:pt x="9755448" y="1827911"/>
                </a:cubicBezTo>
                <a:cubicBezTo>
                  <a:pt x="9752306" y="2035439"/>
                  <a:pt x="9626896" y="2219605"/>
                  <a:pt x="9389857" y="2193502"/>
                </a:cubicBezTo>
                <a:cubicBezTo>
                  <a:pt x="9185762" y="2210573"/>
                  <a:pt x="9014259" y="2198423"/>
                  <a:pt x="8876168" y="2193502"/>
                </a:cubicBezTo>
                <a:cubicBezTo>
                  <a:pt x="8738077" y="2188581"/>
                  <a:pt x="8484578" y="2210657"/>
                  <a:pt x="8181994" y="2193502"/>
                </a:cubicBezTo>
                <a:cubicBezTo>
                  <a:pt x="7879410" y="2176347"/>
                  <a:pt x="7799225" y="2173798"/>
                  <a:pt x="7668305" y="2193502"/>
                </a:cubicBezTo>
                <a:cubicBezTo>
                  <a:pt x="7537385" y="2213206"/>
                  <a:pt x="7226480" y="2182662"/>
                  <a:pt x="6974130" y="2193502"/>
                </a:cubicBezTo>
                <a:cubicBezTo>
                  <a:pt x="6721781" y="2204342"/>
                  <a:pt x="6637602" y="2177696"/>
                  <a:pt x="6550684" y="2193502"/>
                </a:cubicBezTo>
                <a:cubicBezTo>
                  <a:pt x="6463766" y="2209308"/>
                  <a:pt x="6276028" y="2205846"/>
                  <a:pt x="6127238" y="2193502"/>
                </a:cubicBezTo>
                <a:cubicBezTo>
                  <a:pt x="5978448" y="2181158"/>
                  <a:pt x="5617129" y="2195458"/>
                  <a:pt x="5433063" y="2193502"/>
                </a:cubicBezTo>
                <a:cubicBezTo>
                  <a:pt x="5248997" y="2191546"/>
                  <a:pt x="5114671" y="2203723"/>
                  <a:pt x="4919374" y="2193502"/>
                </a:cubicBezTo>
                <a:cubicBezTo>
                  <a:pt x="4724077" y="2183281"/>
                  <a:pt x="4391883" y="2171875"/>
                  <a:pt x="4134957" y="2193502"/>
                </a:cubicBezTo>
                <a:cubicBezTo>
                  <a:pt x="3878031" y="2215129"/>
                  <a:pt x="3783232" y="2175992"/>
                  <a:pt x="3621269" y="2193502"/>
                </a:cubicBezTo>
                <a:cubicBezTo>
                  <a:pt x="3459306" y="2211012"/>
                  <a:pt x="3050487" y="2188971"/>
                  <a:pt x="2836852" y="2193502"/>
                </a:cubicBezTo>
                <a:cubicBezTo>
                  <a:pt x="2623217" y="2198033"/>
                  <a:pt x="2573339" y="2197326"/>
                  <a:pt x="2413405" y="2193502"/>
                </a:cubicBezTo>
                <a:cubicBezTo>
                  <a:pt x="2253471" y="2189678"/>
                  <a:pt x="1869457" y="2207554"/>
                  <a:pt x="1628988" y="2193502"/>
                </a:cubicBezTo>
                <a:cubicBezTo>
                  <a:pt x="1388519" y="2179450"/>
                  <a:pt x="1264238" y="2213114"/>
                  <a:pt x="1115299" y="2193502"/>
                </a:cubicBezTo>
                <a:cubicBezTo>
                  <a:pt x="966360" y="2173890"/>
                  <a:pt x="668279" y="2189486"/>
                  <a:pt x="365591" y="2193502"/>
                </a:cubicBezTo>
                <a:cubicBezTo>
                  <a:pt x="165371" y="2186128"/>
                  <a:pt x="-25035" y="2029014"/>
                  <a:pt x="0" y="1827911"/>
                </a:cubicBezTo>
                <a:cubicBezTo>
                  <a:pt x="20579" y="1734999"/>
                  <a:pt x="6731" y="1486926"/>
                  <a:pt x="0" y="1369717"/>
                </a:cubicBezTo>
                <a:cubicBezTo>
                  <a:pt x="-6731" y="1252508"/>
                  <a:pt x="-20786" y="1074607"/>
                  <a:pt x="0" y="926147"/>
                </a:cubicBezTo>
                <a:cubicBezTo>
                  <a:pt x="20786" y="777687"/>
                  <a:pt x="2057" y="481424"/>
                  <a:pt x="0" y="365591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FF3399"/>
                </a:solidFill>
              </a:rPr>
              <a:t>Nghe </a:t>
            </a:r>
            <a:r>
              <a:rPr lang="en-US" sz="6600" b="1" dirty="0" err="1">
                <a:solidFill>
                  <a:srgbClr val="FF3399"/>
                </a:solidFill>
              </a:rPr>
              <a:t>thầy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cô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nhận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xét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về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bài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làm</a:t>
            </a:r>
            <a:r>
              <a:rPr lang="en-US" sz="6600" b="1" dirty="0">
                <a:solidFill>
                  <a:srgbClr val="FF3399"/>
                </a:solidFill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 pointing&#10;&#10;Description automatically generated">
            <a:extLst>
              <a:ext uri="{FF2B5EF4-FFF2-40B4-BE49-F238E27FC236}">
                <a16:creationId xmlns:a16="http://schemas.microsoft.com/office/drawing/2014/main" id="{FEEB937E-91B2-0E69-747C-8DE5805F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9" r="39826" b="21396"/>
          <a:stretch/>
        </p:blipFill>
        <p:spPr>
          <a:xfrm>
            <a:off x="117062" y="2857846"/>
            <a:ext cx="2740437" cy="40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vi-VN" sz="4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2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7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endParaRPr kumimoji="0" lang="vi-VN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6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840287" y="150532"/>
            <a:ext cx="10511426" cy="12896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</a:rPr>
              <a:t>Đọc lại bài làm của em và nhận xét của thầy cô để phát hiện lỗi.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2488B-1B5E-9AE5-35F0-AE3E4B8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22" y="1973580"/>
            <a:ext cx="987310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42058" y="117831"/>
            <a:ext cx="11939684" cy="1447481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0E5E14-71C4-0592-3188-B0B8FC7F5642}"/>
              </a:ext>
            </a:extLst>
          </p:cNvPr>
          <p:cNvGrpSpPr/>
          <p:nvPr/>
        </p:nvGrpSpPr>
        <p:grpSpPr>
          <a:xfrm>
            <a:off x="0" y="2242202"/>
            <a:ext cx="11689785" cy="1797401"/>
            <a:chOff x="-82296" y="1581912"/>
            <a:chExt cx="14860606" cy="22849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FF07FF-0341-4F7A-32AF-4F5A9559A0B8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9013A8-7F82-71A5-5042-B21275A519F8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9CCEF7B-6E6E-94AB-BD05-9A250AE1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D0A4C0-41C3-33CE-68A2-D4406E262ED3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E5A24C-3D14-CEEE-4F50-0BFA1C259769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1525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Viết lại một số câu trong đoạn văn của em cho đúng hoặc hay hơn theo gợi ý dưới đây: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8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chứng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A41E3E-AECC-9476-B1D9-B8426A7A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368867"/>
            <a:ext cx="9673590" cy="40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041511A-AC83-468A-A54F-9FB231536190}"/>
</file>

<file path=customXml/itemProps2.xml><?xml version="1.0" encoding="utf-8"?>
<ds:datastoreItem xmlns:ds="http://schemas.openxmlformats.org/officeDocument/2006/customXml" ds:itemID="{36EA982D-3950-4546-A7AA-FB0B29AD9683}"/>
</file>

<file path=customXml/itemProps3.xml><?xml version="1.0" encoding="utf-8"?>
<ds:datastoreItem xmlns:ds="http://schemas.openxmlformats.org/officeDocument/2006/customXml" ds:itemID="{49EE2911-EFF8-4ABA-9B4A-A5B5F5B966A0}"/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</TotalTime>
  <Words>103</Words>
  <Application>Microsoft Office PowerPoint</Application>
  <PresentationFormat>Widescreen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#9Slide05 Lobster</vt:lpstr>
      <vt:lpstr>Aptos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Thao Tran</cp:lastModifiedBy>
  <cp:revision>13</cp:revision>
  <dcterms:created xsi:type="dcterms:W3CDTF">2024-08-07T12:55:24Z</dcterms:created>
  <dcterms:modified xsi:type="dcterms:W3CDTF">2025-02-09T02:53:14Z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