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9"/>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 id="263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2.jpg"/><Relationship Id="rId5" Type="http://schemas.microsoft.com/office/2007/relationships/hdphoto" Target="../media/hdphoto1.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9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3"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1" y="1579665"/>
            <a:ext cx="5637467" cy="1569660"/>
          </a:xfrm>
          <a:prstGeom prst="rect">
            <a:avLst/>
          </a:prstGeom>
          <a:noFill/>
        </p:spPr>
        <p:txBody>
          <a:bodyPr wrap="square" rtlCol="0">
            <a:spAutoFit/>
          </a:bodyPr>
          <a:lstStyle/>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HƯƠNG THẢO</a:t>
            </a:r>
          </a:p>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8A3BA63-021E-4EBB-8F6E-659B4F7CD35C}"/>
</file>

<file path=customXml/itemProps2.xml><?xml version="1.0" encoding="utf-8"?>
<ds:datastoreItem xmlns:ds="http://schemas.openxmlformats.org/officeDocument/2006/customXml" ds:itemID="{50A1927F-70A7-45B2-B593-A344F629A5D7}"/>
</file>

<file path=customXml/itemProps3.xml><?xml version="1.0" encoding="utf-8"?>
<ds:datastoreItem xmlns:ds="http://schemas.openxmlformats.org/officeDocument/2006/customXml" ds:itemID="{668213B4-C2DD-43C6-A69D-28E13B198085}"/>
</file>

<file path=docProps/app.xml><?xml version="1.0" encoding="utf-8"?>
<Properties xmlns="http://schemas.openxmlformats.org/officeDocument/2006/extended-properties" xmlns:vt="http://schemas.openxmlformats.org/officeDocument/2006/docPropsVTypes">
  <Template>9Slide.vn</Template>
  <TotalTime>226</TotalTime>
  <Words>778</Words>
  <Application>Microsoft Office PowerPoint</Application>
  <PresentationFormat>Widescreen</PresentationFormat>
  <Paragraphs>47</Paragraphs>
  <Slides>24</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思源黑体 Medium</vt:lpstr>
      <vt:lpstr>Aptos</vt:lpstr>
      <vt:lpstr>Aptos Display</vt:lpstr>
      <vt:lpstr>Arial</vt:lpstr>
      <vt:lpstr>Calibri</vt:lpstr>
      <vt:lpstr>Cambria</vt:lpstr>
      <vt:lpstr>Times New Roman</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35</cp:revision>
  <dcterms:created xsi:type="dcterms:W3CDTF">2024-03-31T11:53:42Z</dcterms:created>
  <dcterms:modified xsi:type="dcterms:W3CDTF">2025-02-08T12:20:29Z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