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58" d="100"/>
          <a:sy n="58" d="100"/>
        </p:scale>
        <p:origin x="9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10.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8.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slide" Target="slide6.xml"/><Relationship Id="rId5" Type="http://schemas.openxmlformats.org/officeDocument/2006/relationships/image" Target="../media/image23.png"/><Relationship Id="rId10" Type="http://schemas.openxmlformats.org/officeDocument/2006/relationships/slide" Target="slide4.xml"/><Relationship Id="rId4" Type="http://schemas.openxmlformats.org/officeDocument/2006/relationships/image" Target="../media/image22.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65.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9.svg"/><Relationship Id="rId24"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43.png"/><Relationship Id="rId27"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9.svg"/><Relationship Id="rId24"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2.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99F65F0B-F51F-421A-B936-9F9980762625}"/>
</file>

<file path=customXml/itemProps2.xml><?xml version="1.0" encoding="utf-8"?>
<ds:datastoreItem xmlns:ds="http://schemas.openxmlformats.org/officeDocument/2006/customXml" ds:itemID="{A23AA0EE-C42C-43CB-908C-29BB20658B4F}"/>
</file>

<file path=customXml/itemProps3.xml><?xml version="1.0" encoding="utf-8"?>
<ds:datastoreItem xmlns:ds="http://schemas.openxmlformats.org/officeDocument/2006/customXml" ds:itemID="{C9D82E4E-086D-430A-8F28-8D7F8BCD7494}"/>
</file>

<file path=docProps/app.xml><?xml version="1.0" encoding="utf-8"?>
<Properties xmlns="http://schemas.openxmlformats.org/officeDocument/2006/extended-properties" xmlns:vt="http://schemas.openxmlformats.org/officeDocument/2006/docPropsVTypes">
  <Template>9Slide.vn</Template>
  <TotalTime>372</TotalTime>
  <Words>955</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AvantGarde</vt:lpstr>
      <vt:lpstr>Handyman</vt:lpstr>
      <vt:lpstr>Aptos</vt:lpstr>
      <vt:lpstr>Aptos Display</vt:lpstr>
      <vt:lpstr>Arial</vt:lpstr>
      <vt:lpstr>Calibri</vt:lpstr>
      <vt:lpstr>Cambria</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 Tran</cp:lastModifiedBy>
  <cp:revision>57</cp:revision>
  <dcterms:created xsi:type="dcterms:W3CDTF">2023-09-08T12:48:23Z</dcterms:created>
  <dcterms:modified xsi:type="dcterms:W3CDTF">2025-02-03T01:56:35Z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