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3.xml" ContentType="application/vnd.openxmlformats-officedocument.them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3.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8"/>
  </p:notesMasterIdLst>
  <p:sldIdLst>
    <p:sldId id="258" r:id="rId4"/>
    <p:sldId id="7614" r:id="rId5"/>
    <p:sldId id="257" r:id="rId6"/>
    <p:sldId id="7615" r:id="rId7"/>
    <p:sldId id="259" r:id="rId8"/>
    <p:sldId id="261" r:id="rId9"/>
    <p:sldId id="256" r:id="rId10"/>
    <p:sldId id="363" r:id="rId11"/>
    <p:sldId id="7616" r:id="rId12"/>
    <p:sldId id="364" r:id="rId13"/>
    <p:sldId id="307" r:id="rId14"/>
    <p:sldId id="367" r:id="rId15"/>
    <p:sldId id="368" r:id="rId16"/>
    <p:sldId id="313" r:id="rId17"/>
    <p:sldId id="369" r:id="rId18"/>
    <p:sldId id="371" r:id="rId19"/>
    <p:sldId id="372" r:id="rId20"/>
    <p:sldId id="7610" r:id="rId21"/>
    <p:sldId id="7608" r:id="rId22"/>
    <p:sldId id="7611" r:id="rId23"/>
    <p:sldId id="7612" r:id="rId24"/>
    <p:sldId id="7613" r:id="rId25"/>
    <p:sldId id="380" r:id="rId26"/>
    <p:sldId id="55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2" autoAdjust="0"/>
    <p:restoredTop sz="93557" autoAdjust="0"/>
  </p:normalViewPr>
  <p:slideViewPr>
    <p:cSldViewPr snapToGrid="0" showGuides="1">
      <p:cViewPr varScale="1">
        <p:scale>
          <a:sx n="60" d="100"/>
          <a:sy n="60" d="100"/>
        </p:scale>
        <p:origin x="904" y="6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22</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14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69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25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29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40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71494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24163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926535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511332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47977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23149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69691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72972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3679694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416980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98708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29C9ED56-0F48-2C93-FC24-318AF2E36F6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95927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2025/2/6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1940099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microsoft.com/office/2007/relationships/hdphoto" Target="../media/hdphoto2.wdp"/><Relationship Id="rId9" Type="http://schemas.openxmlformats.org/officeDocument/2006/relationships/image" Target="../media/image3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xml"/><Relationship Id="rId7" Type="http://schemas.openxmlformats.org/officeDocument/2006/relationships/image" Target="../media/image35.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4.png"/><Relationship Id="rId11" Type="http://schemas.openxmlformats.org/officeDocument/2006/relationships/image" Target="../media/image5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9.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53.png"/><Relationship Id="rId1" Type="http://schemas.openxmlformats.org/officeDocument/2006/relationships/themeOverride" Target="../theme/themeOverride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27.pn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sv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5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55.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4.wdp"/><Relationship Id="rId5" Type="http://schemas.openxmlformats.org/officeDocument/2006/relationships/image" Target="../media/image59.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61.png"/><Relationship Id="rId5" Type="http://schemas.microsoft.com/office/2007/relationships/hdphoto" Target="../media/hdphoto4.wdp"/><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6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png"/><Relationship Id="rId7" Type="http://schemas.openxmlformats.org/officeDocument/2006/relationships/image" Target="../media/image18.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png"/><Relationship Id="rId7" Type="http://schemas.openxmlformats.org/officeDocument/2006/relationships/image" Target="../media/image18.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72.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audio" Target="../media/audio1.wav"/><Relationship Id="rId21" Type="http://schemas.openxmlformats.org/officeDocument/2006/relationships/image" Target="../media/image77.png"/><Relationship Id="rId7" Type="http://schemas.openxmlformats.org/officeDocument/2006/relationships/image" Target="../media/image18.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notesSlide" Target="../notesSlides/notesSlide15.xml"/><Relationship Id="rId16" Type="http://schemas.openxmlformats.org/officeDocument/2006/relationships/image" Target="../media/image72.png"/><Relationship Id="rId20" Type="http://schemas.openxmlformats.org/officeDocument/2006/relationships/image" Target="../media/image76.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7.sv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sv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notesSlide" Target="../notesSlides/notesSlide16.xml"/><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11.png"/><Relationship Id="rId5" Type="http://schemas.microsoft.com/office/2007/relationships/media" Target="../media/media4.mp4"/><Relationship Id="rId10" Type="http://schemas.openxmlformats.org/officeDocument/2006/relationships/image" Target="../media/image10.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image" Target="../media/image14.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notesSlide" Target="../notesSlides/notesSlide2.xml"/><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28.png"/><Relationship Id="rId1" Type="http://schemas.openxmlformats.org/officeDocument/2006/relationships/themeOverride" Target="../theme/themeOverride2.xml"/><Relationship Id="rId6" Type="http://schemas.openxmlformats.org/officeDocument/2006/relationships/image" Target="../media/image18.png"/><Relationship Id="rId11" Type="http://schemas.openxmlformats.org/officeDocument/2006/relationships/image" Target="../media/image23.png"/><Relationship Id="rId5" Type="http://schemas.microsoft.com/office/2007/relationships/hdphoto" Target="../media/hdphoto1.wdp"/><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id="{2B4C3FC0-5666-5DAC-2BFF-E2BE5DDA89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id="{912C0625-29C8-699E-87D7-7BE1DEF43C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id="{FBA2B5CC-B97A-BBBE-F93F-89EFB17AFD7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id="{84FB387F-6DD4-8EC5-3719-86EDF083F7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09195B85-A6F3-F320-6D98-F459BEE9B4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2309" y="153846"/>
            <a:ext cx="1199691" cy="1199691"/>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id="{F7D520A4-638B-5446-F780-37FE1CA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6"/>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cstate="email">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046514" y="953984"/>
            <a:ext cx="8653154" cy="2031325"/>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id="{66F455E1-A4C2-743E-BACF-5C16597295C3}"/>
              </a:ext>
            </a:extLst>
          </p:cNvPr>
          <p:cNvSpPr/>
          <p:nvPr/>
        </p:nvSpPr>
        <p:spPr>
          <a:xfrm>
            <a:off x="7261203" y="2916051"/>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11498" y="3470676"/>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686296" y="1215241"/>
            <a:ext cx="92390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200731" y="3506302"/>
              <a:ext cx="26953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67907" y="5253184"/>
              <a:ext cx="2570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379022" y="1310244"/>
            <a:ext cx="904503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7D0777BD-7F2B-3DD0-020C-A6CAE12AC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F73AA00A-240F-E14B-D7A3-AC0C8281A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5E94C76-1A12-4113-AD9E-A93B1D7E02A6}"/>
</file>

<file path=customXml/itemProps2.xml><?xml version="1.0" encoding="utf-8"?>
<ds:datastoreItem xmlns:ds="http://schemas.openxmlformats.org/officeDocument/2006/customXml" ds:itemID="{1A186F28-93FE-4169-BBC3-ADF8707EBBB8}"/>
</file>

<file path=customXml/itemProps3.xml><?xml version="1.0" encoding="utf-8"?>
<ds:datastoreItem xmlns:ds="http://schemas.openxmlformats.org/officeDocument/2006/customXml" ds:itemID="{A7E89322-26C2-445F-9B8B-8D45CBB328B4}"/>
</file>

<file path=docProps/app.xml><?xml version="1.0" encoding="utf-8"?>
<Properties xmlns="http://schemas.openxmlformats.org/officeDocument/2006/extended-properties" xmlns:vt="http://schemas.openxmlformats.org/officeDocument/2006/docPropsVTypes">
  <Template>9Slide.vn</Template>
  <TotalTime>3385</TotalTime>
  <Words>1032</Words>
  <Application>Microsoft Office PowerPoint</Application>
  <PresentationFormat>Widescreen</PresentationFormat>
  <Paragraphs>121</Paragraphs>
  <Slides>24</Slides>
  <Notes>17</Notes>
  <HiddenSlides>0</HiddenSlides>
  <MMClips>15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#9Slide02 Noi dung dai</vt:lpstr>
      <vt:lpstr>等线</vt:lpstr>
      <vt:lpstr>#9Slide03 IcielNovecento sans E</vt:lpstr>
      <vt:lpstr>#9Slide03 NguyenHa 01</vt:lpstr>
      <vt:lpstr>Arial</vt:lpstr>
      <vt:lpstr>Calibri</vt:lpstr>
      <vt:lpstr>Cambria</vt:lpstr>
      <vt:lpstr>Cambria Math</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Thao Tran</cp:lastModifiedBy>
  <cp:revision>95</cp:revision>
  <dcterms:created xsi:type="dcterms:W3CDTF">2020-06-10T16:06:53Z</dcterms:created>
  <dcterms:modified xsi:type="dcterms:W3CDTF">2025-02-06T09:01:35Z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