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58" r:id="rId4"/>
    <p:sldId id="304" r:id="rId5"/>
    <p:sldId id="256" r:id="rId6"/>
    <p:sldId id="306" r:id="rId7"/>
    <p:sldId id="305" r:id="rId8"/>
    <p:sldId id="307" r:id="rId9"/>
    <p:sldId id="259" r:id="rId10"/>
    <p:sldId id="308" r:id="rId11"/>
    <p:sldId id="299" r:id="rId12"/>
    <p:sldId id="265" r:id="rId13"/>
    <p:sldId id="309" r:id="rId14"/>
    <p:sldId id="310" r:id="rId15"/>
    <p:sldId id="311" r:id="rId16"/>
    <p:sldId id="303" r:id="rId17"/>
    <p:sldId id="312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106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3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4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18304796" cy="10303426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1433776" y="2452360"/>
            <a:ext cx="15408000" cy="6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01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gif"/><Relationship Id="rId5" Type="http://schemas.openxmlformats.org/officeDocument/2006/relationships/image" Target="../media/image6.png"/><Relationship Id="rId10" Type="http://schemas.openxmlformats.org/officeDocument/2006/relationships/image" Target="../media/image16.gif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microsoft.com/office/2007/relationships/hdphoto" Target="../media/hdphoto3.wdp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1.gif"/><Relationship Id="rId5" Type="http://schemas.openxmlformats.org/officeDocument/2006/relationships/image" Target="../media/image5.pn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09900"/>
            <a:ext cx="11561144" cy="3329696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2843744" y="991750"/>
            <a:ext cx="12623888" cy="108891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4117480" y="1077596"/>
            <a:ext cx="10095808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72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473820" y="8626178"/>
            <a:ext cx="937692" cy="1604044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14679668" y="1291467"/>
            <a:ext cx="491712" cy="489478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3043816" y="1244283"/>
            <a:ext cx="491712" cy="489478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2619930" y="2841954"/>
            <a:ext cx="13046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Nhớ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khái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niệm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ơ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đo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2619931" y="7047298"/>
            <a:ext cx="12936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Thực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hiện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bài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toán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2619931" y="4944626"/>
            <a:ext cx="13037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Nêu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công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502084" y="323015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537634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7434399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851FC498-3F95-1B81-2064-C254F6C04C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38500"/>
            <a:ext cx="12018432" cy="36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64232" y="76960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06400" y="1104900"/>
            <a:ext cx="3581400" cy="406977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6400" y="2095500"/>
            <a:ext cx="3160312" cy="2405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781800" y="1943100"/>
            <a:ext cx="4876800" cy="24864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1752600" y="48387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7924800" y="4762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13944600" y="49149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7E97310-BE91-3C18-6E77-93413006E7DF}"/>
              </a:ext>
            </a:extLst>
          </p:cNvPr>
          <p:cNvSpPr txBox="1"/>
          <p:nvPr/>
        </p:nvSpPr>
        <p:spPr>
          <a:xfrm>
            <a:off x="1524000" y="6362700"/>
            <a:ext cx="15197943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 theo thứ tự các chuyển động trên từ nhanh đến chậm?</a:t>
            </a:r>
            <a:endParaRPr lang="en-US" altLang="en-US" sz="4400" b="1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EFE71E-64D4-729D-A1A0-1EE48D209DD8}"/>
              </a:ext>
            </a:extLst>
          </p:cNvPr>
          <p:cNvSpPr/>
          <p:nvPr/>
        </p:nvSpPr>
        <p:spPr>
          <a:xfrm>
            <a:off x="3886200" y="77343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6477000" y="82677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87869-FF59-9C2D-56A0-CE76EB8E7D0A}"/>
              </a:ext>
            </a:extLst>
          </p:cNvPr>
          <p:cNvSpPr/>
          <p:nvPr/>
        </p:nvSpPr>
        <p:spPr>
          <a:xfrm>
            <a:off x="8077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585D46-87C4-4D60-F2BF-7C8688E1FA38}"/>
              </a:ext>
            </a:extLst>
          </p:cNvPr>
          <p:cNvCxnSpPr/>
          <p:nvPr/>
        </p:nvCxnSpPr>
        <p:spPr>
          <a:xfrm>
            <a:off x="10668000" y="83439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4E1D855-1978-144E-3E88-83B6C4681552}"/>
              </a:ext>
            </a:extLst>
          </p:cNvPr>
          <p:cNvSpPr/>
          <p:nvPr/>
        </p:nvSpPr>
        <p:spPr>
          <a:xfrm>
            <a:off x="12268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 animBg="1"/>
      <p:bldP spid="26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4218914" y="959668"/>
            <a:ext cx="4653480" cy="2444436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Doraemon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9415611" y="1878046"/>
            <a:ext cx="7122674" cy="2444436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hôm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nay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1158925" y="959668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ớc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thời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9244166" y="1879747"/>
            <a:ext cx="7122756" cy="2113430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1158923" y="986264"/>
            <a:ext cx="7713470" cy="2444436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9310624" y="1878046"/>
            <a:ext cx="7122756" cy="2444436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1181665" y="1012860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9310622" y="1878046"/>
            <a:ext cx="7122756" cy="2444436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Sẵn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sàng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28600" y="7429500"/>
            <a:ext cx="5559456" cy="3194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0" y="1562100"/>
            <a:ext cx="2722584" cy="1571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200" y="2705100"/>
            <a:ext cx="14271973" cy="436511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3E30E7-808B-809C-93D7-E77F0404FA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CCA434-D0B1-A7B6-A919-95569CF7F3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267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848100"/>
            <a:ext cx="4013510" cy="594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1802292" y="904952"/>
            <a:ext cx="6615576" cy="2444436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nghĩa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8688084" y="2622864"/>
            <a:ext cx="8611628" cy="2444436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chỉ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sự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hay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chậm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trong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thời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gian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677728" y="852440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biết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chiếc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8706460" y="2743589"/>
            <a:ext cx="8611628" cy="2113430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thể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là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phút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cm/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…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8724836" y="2476500"/>
            <a:ext cx="8611628" cy="2380517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sẽ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phải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không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640976" y="878696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Chính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xác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giỏi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lắm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!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0778EB5-3B3A-48EE-9998-35CD559FAAD8}"/>
</file>

<file path=customXml/itemProps2.xml><?xml version="1.0" encoding="utf-8"?>
<ds:datastoreItem xmlns:ds="http://schemas.openxmlformats.org/officeDocument/2006/customXml" ds:itemID="{22B7FE70-1435-4835-81B4-5D604E954C99}"/>
</file>

<file path=customXml/itemProps3.xml><?xml version="1.0" encoding="utf-8"?>
<ds:datastoreItem xmlns:ds="http://schemas.openxmlformats.org/officeDocument/2006/customXml" ds:itemID="{8A47D70D-2FEB-4BD0-890D-4237F12828F1}"/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684</Words>
  <Application>Microsoft Office PowerPoint</Application>
  <PresentationFormat>Custom</PresentationFormat>
  <Paragraphs>66</Paragraphs>
  <Slides>16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Architects Daughter</vt:lpstr>
      <vt:lpstr>Aptos</vt:lpstr>
      <vt:lpstr>Arial</vt:lpstr>
      <vt:lpstr>Baloo 2</vt:lpstr>
      <vt:lpstr>Calibri</vt:lpstr>
      <vt:lpstr>Cambria</vt:lpstr>
      <vt:lpstr>Nunito Light</vt:lpstr>
      <vt:lpstr>Roboto Condensed Light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Thao Tran</cp:lastModifiedBy>
  <cp:revision>26</cp:revision>
  <dcterms:created xsi:type="dcterms:W3CDTF">2006-08-16T00:00:00Z</dcterms:created>
  <dcterms:modified xsi:type="dcterms:W3CDTF">2025-02-14T13:28:34Z</dcterms:modified>
  <dc:identifier>DAGAeg8Ngk8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