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5" r:id="rId4"/>
    <p:sldId id="286" r:id="rId5"/>
    <p:sldId id="258" r:id="rId6"/>
    <p:sldId id="257" r:id="rId7"/>
    <p:sldId id="321" r:id="rId8"/>
    <p:sldId id="322" r:id="rId9"/>
    <p:sldId id="323" r:id="rId10"/>
    <p:sldId id="324" r:id="rId11"/>
    <p:sldId id="325" r:id="rId12"/>
    <p:sldId id="326" r:id="rId13"/>
    <p:sldId id="327"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660"/>
    <a:srgbClr val="D2E4FE"/>
    <a:srgbClr val="CEFFBD"/>
    <a:srgbClr val="B4D2FE"/>
    <a:srgbClr val="E5FFD1"/>
    <a:srgbClr val="FFED65"/>
    <a:srgbClr val="FFF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96" autoAdjust="0"/>
    <p:restoredTop sz="94660"/>
  </p:normalViewPr>
  <p:slideViewPr>
    <p:cSldViewPr snapToGrid="0">
      <p:cViewPr varScale="1">
        <p:scale>
          <a:sx n="58" d="100"/>
          <a:sy n="58" d="100"/>
        </p:scale>
        <p:origin x="10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1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7.png"/><Relationship Id="rId2" Type="http://schemas.openxmlformats.org/officeDocument/2006/relationships/image" Target="../media/image2.emf"/><Relationship Id="rId16" Type="http://schemas.openxmlformats.org/officeDocument/2006/relationships/image" Target="../media/image19.emf"/><Relationship Id="rId1" Type="http://schemas.openxmlformats.org/officeDocument/2006/relationships/slideMaster" Target="../slideMasters/slideMaster3.xml"/><Relationship Id="rId6" Type="http://schemas.openxmlformats.org/officeDocument/2006/relationships/image" Target="../media/image14.emf"/><Relationship Id="rId11" Type="http://schemas.openxmlformats.org/officeDocument/2006/relationships/image" Target="../media/image6.emf"/><Relationship Id="rId5" Type="http://schemas.openxmlformats.org/officeDocument/2006/relationships/image" Target="../media/image13.emf"/><Relationship Id="rId15" Type="http://schemas.openxmlformats.org/officeDocument/2006/relationships/image" Target="../media/image5.emf"/><Relationship Id="rId10" Type="http://schemas.openxmlformats.org/officeDocument/2006/relationships/image" Target="../media/image16.emf"/><Relationship Id="rId4" Type="http://schemas.openxmlformats.org/officeDocument/2006/relationships/image" Target="../media/image12.emf"/><Relationship Id="rId9" Type="http://schemas.openxmlformats.org/officeDocument/2006/relationships/image" Target="../media/image9.emf"/><Relationship Id="rId1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FC42-162A-8BC2-9EB8-F8F6B20BE1F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848C11-1EE8-E4AF-04DE-E08D4BF732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C849D5-5BC8-50AF-029E-F6C0F6196482}"/>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1/28/2025</a:t>
            </a:fld>
            <a:endParaRPr lang="en-US"/>
          </a:p>
        </p:txBody>
      </p:sp>
      <p:sp>
        <p:nvSpPr>
          <p:cNvPr id="5" name="Footer Placeholder 4">
            <a:extLst>
              <a:ext uri="{FF2B5EF4-FFF2-40B4-BE49-F238E27FC236}">
                <a16:creationId xmlns:a16="http://schemas.microsoft.com/office/drawing/2014/main" id="{7921EB43-E9FF-34A2-B9EF-26C966779D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141735-D19E-412E-1F9D-0EC7CB4E804B}"/>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581588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7A49-67FE-58A0-BC79-79E62A229E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B60DFF-0363-A6CD-0442-1345B565383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E4542-9E2F-E4B8-395F-BEC2A32F63E6}"/>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1/28/2025</a:t>
            </a:fld>
            <a:endParaRPr lang="en-US"/>
          </a:p>
        </p:txBody>
      </p:sp>
      <p:sp>
        <p:nvSpPr>
          <p:cNvPr id="5" name="Footer Placeholder 4">
            <a:extLst>
              <a:ext uri="{FF2B5EF4-FFF2-40B4-BE49-F238E27FC236}">
                <a16:creationId xmlns:a16="http://schemas.microsoft.com/office/drawing/2014/main" id="{2B18C105-72BE-20A9-B644-77BB17FAAB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93EA48-4E9A-79E5-C444-E5199BF14B12}"/>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8897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42031-5BDF-ADD0-FEBF-0BE8601E224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37EC-EF32-5926-D601-73A3759D8DF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1357D-9571-107F-072D-0855AA38EC9C}"/>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1/28/2025</a:t>
            </a:fld>
            <a:endParaRPr lang="en-US"/>
          </a:p>
        </p:txBody>
      </p:sp>
      <p:sp>
        <p:nvSpPr>
          <p:cNvPr id="5" name="Footer Placeholder 4">
            <a:extLst>
              <a:ext uri="{FF2B5EF4-FFF2-40B4-BE49-F238E27FC236}">
                <a16:creationId xmlns:a16="http://schemas.microsoft.com/office/drawing/2014/main" id="{8E6773E7-8B3E-F0D3-3A4B-82E75EFAF0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F12C7E3-87F8-24D7-53EE-76BFCC027C00}"/>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327779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D11F-9ECF-2989-70F7-00CAD7D55F6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69E35E-3D1E-EF1B-5661-7D7D2EBC448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C4A1AA-682D-FA63-F812-7082A4E78048}"/>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1/28/2025</a:t>
            </a:fld>
            <a:endParaRPr lang="en-US"/>
          </a:p>
        </p:txBody>
      </p:sp>
      <p:sp>
        <p:nvSpPr>
          <p:cNvPr id="5" name="Footer Placeholder 4">
            <a:extLst>
              <a:ext uri="{FF2B5EF4-FFF2-40B4-BE49-F238E27FC236}">
                <a16:creationId xmlns:a16="http://schemas.microsoft.com/office/drawing/2014/main" id="{0D676E28-248D-ADF4-1718-157CFBF077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C0173B-23AE-20A4-9473-C858C8F861AB}"/>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573849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F303-7FF8-9F71-D4D4-DC791D0DFF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104D78-F23F-6F94-F637-A9CD2ACC177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D9745-D415-C629-1799-237DF79CAE91}"/>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1/28/2025</a:t>
            </a:fld>
            <a:endParaRPr lang="en-US"/>
          </a:p>
        </p:txBody>
      </p:sp>
      <p:sp>
        <p:nvSpPr>
          <p:cNvPr id="5" name="Footer Placeholder 4">
            <a:extLst>
              <a:ext uri="{FF2B5EF4-FFF2-40B4-BE49-F238E27FC236}">
                <a16:creationId xmlns:a16="http://schemas.microsoft.com/office/drawing/2014/main" id="{5EF83A0E-4E64-1374-638F-0A86394607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F3E6CD-8DED-575C-3F13-945B75DAEAA4}"/>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965795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8592-3E8B-7978-52A2-61DD73E12A6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D6C1F3-DF51-FDC4-C6AB-BD9100A498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17E49A-AFEF-E552-B2A4-F821C658F7EF}"/>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1/28/2025</a:t>
            </a:fld>
            <a:endParaRPr lang="en-US"/>
          </a:p>
        </p:txBody>
      </p:sp>
      <p:sp>
        <p:nvSpPr>
          <p:cNvPr id="5" name="Footer Placeholder 4">
            <a:extLst>
              <a:ext uri="{FF2B5EF4-FFF2-40B4-BE49-F238E27FC236}">
                <a16:creationId xmlns:a16="http://schemas.microsoft.com/office/drawing/2014/main" id="{B9A25D3E-B77E-276C-56E4-98B3322FAB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15E7F0-7064-3C34-A825-24AC606F0864}"/>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10073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0672-9A4F-5550-14B0-7C95CFB2FA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F31A880-E483-55D5-1B77-A434F42AB28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B357B4-E65E-1770-59FD-F6F4E67FC09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DBF976-A1A1-188F-2CE2-A69B3761C395}"/>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1/28/2025</a:t>
            </a:fld>
            <a:endParaRPr lang="en-US"/>
          </a:p>
        </p:txBody>
      </p:sp>
      <p:sp>
        <p:nvSpPr>
          <p:cNvPr id="6" name="Footer Placeholder 5">
            <a:extLst>
              <a:ext uri="{FF2B5EF4-FFF2-40B4-BE49-F238E27FC236}">
                <a16:creationId xmlns:a16="http://schemas.microsoft.com/office/drawing/2014/main" id="{3C7D81F1-90EC-39CD-84B7-C63AEBE36C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A24BB1-6670-E0D3-945D-3535E65D032A}"/>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383914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C97D-8EB3-58E7-D789-58D73541AD2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6072E7E-E295-9C0B-1B8E-03CC53C85E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EE02E1-C2D7-0678-9D3C-C1F6BE88436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433F99-0B3C-BD31-BD67-2B0FA978C66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4ACE56-360F-A95A-6A10-6BD52E79842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BA6C4C-D9DA-6713-C1DF-570E8AE311C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1/28/2025</a:t>
            </a:fld>
            <a:endParaRPr lang="en-US"/>
          </a:p>
        </p:txBody>
      </p:sp>
      <p:sp>
        <p:nvSpPr>
          <p:cNvPr id="8" name="Footer Placeholder 7">
            <a:extLst>
              <a:ext uri="{FF2B5EF4-FFF2-40B4-BE49-F238E27FC236}">
                <a16:creationId xmlns:a16="http://schemas.microsoft.com/office/drawing/2014/main" id="{A614C83D-9B4A-C7B7-B6CC-EC9A0B0246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2E80867-45FD-B54C-B663-2BFADC80D89C}"/>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1044347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F47F0-DB83-6F35-371A-362148F5DD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52C1F34-06D7-71DA-D72C-A96BF9ABA90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1/28/2025</a:t>
            </a:fld>
            <a:endParaRPr lang="en-US"/>
          </a:p>
        </p:txBody>
      </p:sp>
      <p:sp>
        <p:nvSpPr>
          <p:cNvPr id="4" name="Footer Placeholder 3">
            <a:extLst>
              <a:ext uri="{FF2B5EF4-FFF2-40B4-BE49-F238E27FC236}">
                <a16:creationId xmlns:a16="http://schemas.microsoft.com/office/drawing/2014/main" id="{982AA55B-69E5-CEDE-390B-8C0EA84186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CB62E1E-142A-F362-4A54-C726A7368D5C}"/>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173292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C378D5-F7C1-BFA6-D0C7-694E21734AF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1/28/2025</a:t>
            </a:fld>
            <a:endParaRPr lang="en-US"/>
          </a:p>
        </p:txBody>
      </p:sp>
      <p:sp>
        <p:nvSpPr>
          <p:cNvPr id="3" name="Footer Placeholder 2">
            <a:extLst>
              <a:ext uri="{FF2B5EF4-FFF2-40B4-BE49-F238E27FC236}">
                <a16:creationId xmlns:a16="http://schemas.microsoft.com/office/drawing/2014/main" id="{C0383D7E-34BB-CDA6-CE63-6368D77FC5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2DBA0FC-FE37-2645-4751-C4D08F92D09E}"/>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474084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D93F1-D547-3263-6141-30292E7FD93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DD15C0-E8C9-5E77-40AD-B1C842910C4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1AF878-4E41-D386-2A44-857C365A05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9BFBB-754B-EBBA-5CBD-D5983F926D0E}"/>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1/28/2025</a:t>
            </a:fld>
            <a:endParaRPr lang="en-US"/>
          </a:p>
        </p:txBody>
      </p:sp>
      <p:sp>
        <p:nvSpPr>
          <p:cNvPr id="6" name="Footer Placeholder 5">
            <a:extLst>
              <a:ext uri="{FF2B5EF4-FFF2-40B4-BE49-F238E27FC236}">
                <a16:creationId xmlns:a16="http://schemas.microsoft.com/office/drawing/2014/main" id="{50E4A4DC-4A75-A8A3-97C5-3020E573DF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EBFB60F-508F-3FE6-0805-3CD819DFFDA1}"/>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99136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C85E-6016-12C9-E065-2F66B82D2F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E7FBA02-3840-9A01-7F9C-2EED858775E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B6382-E349-C800-7D6B-7C98C757A51F}"/>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1/28/2025</a:t>
            </a:fld>
            <a:endParaRPr lang="en-US"/>
          </a:p>
        </p:txBody>
      </p:sp>
      <p:sp>
        <p:nvSpPr>
          <p:cNvPr id="5" name="Footer Placeholder 4">
            <a:extLst>
              <a:ext uri="{FF2B5EF4-FFF2-40B4-BE49-F238E27FC236}">
                <a16:creationId xmlns:a16="http://schemas.microsoft.com/office/drawing/2014/main" id="{800296CB-FF7A-DD2C-6509-73F90C78BC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8A5E006-9939-8668-26C0-A9356C958B3F}"/>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732494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825FA-3783-6FED-6D0E-6561205622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CECEDE-BAE2-3642-972B-9CD8780C262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862A84-4B13-6B63-7535-15AED4372A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8DABB-237F-B6BF-6B8D-30F4072FC971}"/>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1/28/2025</a:t>
            </a:fld>
            <a:endParaRPr lang="en-US"/>
          </a:p>
        </p:txBody>
      </p:sp>
      <p:sp>
        <p:nvSpPr>
          <p:cNvPr id="6" name="Footer Placeholder 5">
            <a:extLst>
              <a:ext uri="{FF2B5EF4-FFF2-40B4-BE49-F238E27FC236}">
                <a16:creationId xmlns:a16="http://schemas.microsoft.com/office/drawing/2014/main" id="{EB4EAAC2-66C1-1D57-32E4-C53BA31CF6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ED13EF4-BEB5-31E1-92F4-CD9338F02A63}"/>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002704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4F18-F69D-9735-70A1-30C8ACBE0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0BF3C9-BC01-0A0B-3A76-0D433E625F6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D182A-6D5C-F9AC-2CE6-E81FF2DF163B}"/>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1/28/2025</a:t>
            </a:fld>
            <a:endParaRPr lang="en-US"/>
          </a:p>
        </p:txBody>
      </p:sp>
      <p:sp>
        <p:nvSpPr>
          <p:cNvPr id="5" name="Footer Placeholder 4">
            <a:extLst>
              <a:ext uri="{FF2B5EF4-FFF2-40B4-BE49-F238E27FC236}">
                <a16:creationId xmlns:a16="http://schemas.microsoft.com/office/drawing/2014/main" id="{E8DCCB90-B972-0E25-C4F5-7B72E35064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C76E2D-A05F-052F-3982-42C01F590975}"/>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179463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070426-D5EF-238E-25B9-5721E6EB70B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95A08-E9A1-75E1-5AE4-DA830F2301B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0359C-5F2F-4506-B5B9-2BF0EC828143}"/>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1/28/2025</a:t>
            </a:fld>
            <a:endParaRPr lang="en-US"/>
          </a:p>
        </p:txBody>
      </p:sp>
      <p:sp>
        <p:nvSpPr>
          <p:cNvPr id="5" name="Footer Placeholder 4">
            <a:extLst>
              <a:ext uri="{FF2B5EF4-FFF2-40B4-BE49-F238E27FC236}">
                <a16:creationId xmlns:a16="http://schemas.microsoft.com/office/drawing/2014/main" id="{A0583D3A-C4EC-2CE2-C623-1969E68AD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0D8741-6597-DE21-862C-0474D74D67CA}"/>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178490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58327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494396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81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095" indent="0">
              <a:buNone/>
              <a:defRPr sz="2000">
                <a:solidFill>
                  <a:schemeClr val="tx1">
                    <a:tint val="75000"/>
                  </a:schemeClr>
                </a:solidFill>
              </a:defRPr>
            </a:lvl2pPr>
            <a:lvl3pPr marL="912249" indent="0">
              <a:buNone/>
              <a:defRPr sz="1867">
                <a:solidFill>
                  <a:schemeClr val="tx1">
                    <a:tint val="75000"/>
                  </a:schemeClr>
                </a:solidFill>
              </a:defRPr>
            </a:lvl3pPr>
            <a:lvl4pPr marL="1368374" indent="0">
              <a:buNone/>
              <a:defRPr sz="1600">
                <a:solidFill>
                  <a:schemeClr val="tx1">
                    <a:tint val="75000"/>
                  </a:schemeClr>
                </a:solidFill>
              </a:defRPr>
            </a:lvl4pPr>
            <a:lvl5pPr marL="1824506" indent="0">
              <a:buNone/>
              <a:defRPr sz="1600">
                <a:solidFill>
                  <a:schemeClr val="tx1">
                    <a:tint val="75000"/>
                  </a:schemeClr>
                </a:solidFill>
              </a:defRPr>
            </a:lvl5pPr>
            <a:lvl6pPr marL="2280616" indent="0">
              <a:buNone/>
              <a:defRPr sz="1600">
                <a:solidFill>
                  <a:schemeClr val="tx1">
                    <a:tint val="75000"/>
                  </a:schemeClr>
                </a:solidFill>
              </a:defRPr>
            </a:lvl6pPr>
            <a:lvl7pPr marL="2736757" indent="0">
              <a:buNone/>
              <a:defRPr sz="1600">
                <a:solidFill>
                  <a:schemeClr val="tx1">
                    <a:tint val="75000"/>
                  </a:schemeClr>
                </a:solidFill>
              </a:defRPr>
            </a:lvl7pPr>
            <a:lvl8pPr marL="3192870" indent="0">
              <a:buNone/>
              <a:defRPr sz="1600">
                <a:solidFill>
                  <a:schemeClr val="tx1">
                    <a:tint val="75000"/>
                  </a:schemeClr>
                </a:solidFill>
              </a:defRPr>
            </a:lvl8pPr>
            <a:lvl9pPr marL="364899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01277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1"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364952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83"/>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9" y="1681163"/>
            <a:ext cx="5183188"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9" y="2505083"/>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08051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187141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9BD3BB"/>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5">
            <a:extLst>
              <a:ext uri="{FF2B5EF4-FFF2-40B4-BE49-F238E27FC236}">
                <a16:creationId xmlns:a16="http://schemas.microsoft.com/office/drawing/2014/main" id="{306AACF9-9066-4443-A252-10623492ACF6}"/>
              </a:ext>
            </a:extLst>
          </p:cNvPr>
          <p:cNvPicPr>
            <a:picLocks noChangeAspect="1"/>
          </p:cNvPicPr>
          <p:nvPr userDrawn="1"/>
        </p:nvPicPr>
        <p:blipFill rotWithShape="1">
          <a:blip r:embed="rId2"/>
          <a:srcRect r="46888" b="75035"/>
          <a:stretch/>
        </p:blipFill>
        <p:spPr>
          <a:xfrm>
            <a:off x="0" y="-113396"/>
            <a:ext cx="5109328" cy="1621695"/>
          </a:xfrm>
          <a:prstGeom prst="rect">
            <a:avLst/>
          </a:prstGeom>
        </p:spPr>
      </p:pic>
      <p:pic>
        <p:nvPicPr>
          <p:cNvPr id="7" name="图片 6">
            <a:extLst>
              <a:ext uri="{FF2B5EF4-FFF2-40B4-BE49-F238E27FC236}">
                <a16:creationId xmlns:a16="http://schemas.microsoft.com/office/drawing/2014/main" id="{AFFE411C-514B-4660-85DE-D84DF6C7600A}"/>
              </a:ext>
            </a:extLst>
          </p:cNvPr>
          <p:cNvPicPr>
            <a:picLocks noChangeAspect="1"/>
          </p:cNvPicPr>
          <p:nvPr userDrawn="1"/>
        </p:nvPicPr>
        <p:blipFill rotWithShape="1">
          <a:blip r:embed="rId3"/>
          <a:srcRect l="50228" b="77792"/>
          <a:stretch/>
        </p:blipFill>
        <p:spPr>
          <a:xfrm>
            <a:off x="7588599" y="-113404"/>
            <a:ext cx="4787943" cy="1442584"/>
          </a:xfrm>
          <a:prstGeom prst="rect">
            <a:avLst/>
          </a:prstGeom>
        </p:spPr>
      </p:pic>
    </p:spTree>
    <p:extLst>
      <p:ext uri="{BB962C8B-B14F-4D97-AF65-F5344CB8AC3E}">
        <p14:creationId xmlns:p14="http://schemas.microsoft.com/office/powerpoint/2010/main" val="321731199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CBD5-0628-C21A-CF18-812F186767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7E8105-9EEF-DCE1-13BB-A7C7C715FAE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ADA38F-47C5-B6DB-06B8-B981C7CB7BC2}"/>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1/28/2025</a:t>
            </a:fld>
            <a:endParaRPr lang="en-US"/>
          </a:p>
        </p:txBody>
      </p:sp>
      <p:sp>
        <p:nvSpPr>
          <p:cNvPr id="5" name="Footer Placeholder 4">
            <a:extLst>
              <a:ext uri="{FF2B5EF4-FFF2-40B4-BE49-F238E27FC236}">
                <a16:creationId xmlns:a16="http://schemas.microsoft.com/office/drawing/2014/main" id="{FFF184F7-2C45-E454-FFFF-268C9EEFC1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931019-A624-119D-C05C-62245E70AD8B}"/>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79103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9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41824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98"/>
            <a:ext cx="6172200" cy="4873625"/>
          </a:xfrm>
        </p:spPr>
        <p:txBody>
          <a:bodyPr/>
          <a:lstStyle>
            <a:lvl1pPr marL="0" indent="0">
              <a:buNone/>
              <a:defRPr sz="3200"/>
            </a:lvl1pPr>
            <a:lvl2pPr marL="456095" indent="0">
              <a:buNone/>
              <a:defRPr sz="2800"/>
            </a:lvl2pPr>
            <a:lvl3pPr marL="912249" indent="0">
              <a:buNone/>
              <a:defRPr sz="2400"/>
            </a:lvl3pPr>
            <a:lvl4pPr marL="1368374" indent="0">
              <a:buNone/>
              <a:defRPr sz="2000"/>
            </a:lvl4pPr>
            <a:lvl5pPr marL="1824506" indent="0">
              <a:buNone/>
              <a:defRPr sz="2000"/>
            </a:lvl5pPr>
            <a:lvl6pPr marL="2280616" indent="0">
              <a:buNone/>
              <a:defRPr sz="2000"/>
            </a:lvl6pPr>
            <a:lvl7pPr marL="2736757" indent="0">
              <a:buNone/>
              <a:defRPr sz="2000"/>
            </a:lvl7pPr>
            <a:lvl8pPr marL="3192870" indent="0">
              <a:buNone/>
              <a:defRPr sz="2000"/>
            </a:lvl8pPr>
            <a:lvl9pPr marL="3648999" indent="0">
              <a:buNone/>
              <a:defRPr sz="2000"/>
            </a:lvl9pPr>
          </a:lstStyle>
          <a:p>
            <a:endParaRPr lang="zh-CN" altLang="en-US"/>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00548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55808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49" y="365193"/>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93"/>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624213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1339853"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660901"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7981952"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矩形 4"/>
          <p:cNvSpPr/>
          <p:nvPr userDrawn="1"/>
        </p:nvSpPr>
        <p:spPr>
          <a:xfrm>
            <a:off x="2404069" y="4480582"/>
            <a:ext cx="706524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身体强壮，快快长大，</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越长越可爱哦</a:t>
            </a:r>
          </a:p>
        </p:txBody>
      </p:sp>
    </p:spTree>
    <p:extLst>
      <p:ext uri="{BB962C8B-B14F-4D97-AF65-F5344CB8AC3E}">
        <p14:creationId xmlns:p14="http://schemas.microsoft.com/office/powerpoint/2010/main" val="72455021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grpId="0" nodeType="withEffect">
                                  <p:stCondLst>
                                    <p:cond delay="210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par>
                                <p:cTn id="17" presetID="21" presetClass="entr" presetSubtype="1" fill="hold" grpId="0" nodeType="withEffect">
                                  <p:stCondLst>
                                    <p:cond delay="420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1607220">
            <a:off x="20847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20552395">
            <a:off x="45231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21436840">
            <a:off x="646598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1869386">
            <a:off x="8557153"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7" name="矩形 6"/>
          <p:cNvSpPr/>
          <p:nvPr userDrawn="1"/>
        </p:nvSpPr>
        <p:spPr>
          <a:xfrm>
            <a:off x="2757762" y="4776566"/>
            <a:ext cx="728602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一路跳跃，</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勇敢地奔向生活的大海 </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endPar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580897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par>
                                <p:cTn id="11" presetID="17"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110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220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330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79959" y="1876659"/>
            <a:ext cx="4058771" cy="2803644"/>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544173">
            <a:off x="4874433" y="3322195"/>
            <a:ext cx="3902635" cy="2695792"/>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rot="21107194">
            <a:off x="5875516" y="1131423"/>
            <a:ext cx="3851400"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愿你热爱生命的春天，珍惜时间的清晨，学那梅花， 争作东风第一枝 </a:t>
            </a:r>
          </a:p>
        </p:txBody>
      </p:sp>
    </p:spTree>
    <p:extLst>
      <p:ext uri="{BB962C8B-B14F-4D97-AF65-F5344CB8AC3E}">
        <p14:creationId xmlns:p14="http://schemas.microsoft.com/office/powerpoint/2010/main" val="40382171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空白">
    <p:bg>
      <p:bgPr>
        <a:solidFill>
          <a:srgbClr val="9BD3BB"/>
        </a:solidFill>
        <a:effectLst/>
      </p:bgPr>
    </p:bg>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1459585" y="1829656"/>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7" name="图片占位符 16"/>
          <p:cNvSpPr>
            <a:spLocks noGrp="1"/>
          </p:cNvSpPr>
          <p:nvPr>
            <p:ph type="pic" sz="quarter" idx="11"/>
          </p:nvPr>
        </p:nvSpPr>
        <p:spPr>
          <a:xfrm>
            <a:off x="4543844" y="2769460"/>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1"/>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1"/>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8" name="图片占位符 17"/>
          <p:cNvSpPr>
            <a:spLocks noGrp="1"/>
          </p:cNvSpPr>
          <p:nvPr>
            <p:ph type="pic" sz="quarter" idx="12"/>
          </p:nvPr>
        </p:nvSpPr>
        <p:spPr>
          <a:xfrm>
            <a:off x="7628104" y="1626456"/>
            <a:ext cx="3104457" cy="3071693"/>
          </a:xfrm>
          <a:custGeom>
            <a:avLst/>
            <a:gdLst>
              <a:gd name="connsiteX0" fmla="*/ 1552229 w 3104457"/>
              <a:gd name="connsiteY0" fmla="*/ 1670991 h 3071693"/>
              <a:gd name="connsiteX1" fmla="*/ 1681586 w 3104457"/>
              <a:gd name="connsiteY1" fmla="*/ 1724572 h 3071693"/>
              <a:gd name="connsiteX2" fmla="*/ 2198999 w 3104457"/>
              <a:gd name="connsiteY2" fmla="*/ 2241985 h 3071693"/>
              <a:gd name="connsiteX3" fmla="*/ 2198999 w 3104457"/>
              <a:gd name="connsiteY3" fmla="*/ 2500700 h 3071693"/>
              <a:gd name="connsiteX4" fmla="*/ 1681586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3 w 3104457"/>
              <a:gd name="connsiteY11" fmla="*/ 889076 h 3071693"/>
              <a:gd name="connsiteX12" fmla="*/ 3050876 w 3104457"/>
              <a:gd name="connsiteY12" fmla="*/ 1406489 h 3071693"/>
              <a:gd name="connsiteX13" fmla="*/ 3050876 w 3104457"/>
              <a:gd name="connsiteY13" fmla="*/ 1665204 h 3071693"/>
              <a:gd name="connsiteX14" fmla="*/ 2533463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09 w 3104457"/>
              <a:gd name="connsiteY21" fmla="*/ 889076 h 3071693"/>
              <a:gd name="connsiteX22" fmla="*/ 1347122 w 3104457"/>
              <a:gd name="connsiteY22" fmla="*/ 1406489 h 3071693"/>
              <a:gd name="connsiteX23" fmla="*/ 1347122 w 3104457"/>
              <a:gd name="connsiteY23" fmla="*/ 1665204 h 3071693"/>
              <a:gd name="connsiteX24" fmla="*/ 829709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6 w 3104457"/>
              <a:gd name="connsiteY31" fmla="*/ 53583 h 3071693"/>
              <a:gd name="connsiteX32" fmla="*/ 2198999 w 3104457"/>
              <a:gd name="connsiteY32" fmla="*/ 570995 h 3071693"/>
              <a:gd name="connsiteX33" fmla="*/ 2198999 w 3104457"/>
              <a:gd name="connsiteY33" fmla="*/ 829710 h 3071693"/>
              <a:gd name="connsiteX34" fmla="*/ 1681586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5" y="1688851"/>
                  <a:pt x="1681586" y="1724572"/>
                </a:cubicBezTo>
                <a:lnTo>
                  <a:pt x="2198999" y="2241985"/>
                </a:lnTo>
                <a:cubicBezTo>
                  <a:pt x="2270441" y="2313427"/>
                  <a:pt x="2270441" y="2429258"/>
                  <a:pt x="2198999" y="2500700"/>
                </a:cubicBezTo>
                <a:lnTo>
                  <a:pt x="1681586" y="3018112"/>
                </a:lnTo>
                <a:cubicBezTo>
                  <a:pt x="1610145" y="3089554"/>
                  <a:pt x="1494313"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2" y="853355"/>
                  <a:pt x="2533463" y="889076"/>
                </a:cubicBezTo>
                <a:lnTo>
                  <a:pt x="3050876" y="1406489"/>
                </a:lnTo>
                <a:cubicBezTo>
                  <a:pt x="3122318" y="1477931"/>
                  <a:pt x="3122318" y="1593762"/>
                  <a:pt x="3050876" y="1665204"/>
                </a:cubicBezTo>
                <a:lnTo>
                  <a:pt x="2533463" y="2182616"/>
                </a:lnTo>
                <a:cubicBezTo>
                  <a:pt x="2462022" y="2254058"/>
                  <a:pt x="2346190"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8" y="853355"/>
                  <a:pt x="829709" y="889076"/>
                </a:cubicBezTo>
                <a:lnTo>
                  <a:pt x="1347122" y="1406489"/>
                </a:lnTo>
                <a:cubicBezTo>
                  <a:pt x="1418564" y="1477931"/>
                  <a:pt x="1418564" y="1593762"/>
                  <a:pt x="1347122" y="1665204"/>
                </a:cubicBezTo>
                <a:lnTo>
                  <a:pt x="829709"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5" y="17862"/>
                  <a:pt x="1681586" y="53583"/>
                </a:cubicBezTo>
                <a:lnTo>
                  <a:pt x="2198999" y="570995"/>
                </a:lnTo>
                <a:cubicBezTo>
                  <a:pt x="2270441" y="642437"/>
                  <a:pt x="2270441" y="758268"/>
                  <a:pt x="2198999" y="829710"/>
                </a:cubicBezTo>
                <a:lnTo>
                  <a:pt x="1681586" y="1347123"/>
                </a:lnTo>
                <a:cubicBezTo>
                  <a:pt x="1610145" y="1418565"/>
                  <a:pt x="1494313"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147215751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23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44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ppt_w</p:attrName>
                                        </p:attrNameLst>
                                      </p:cBhvr>
                                      <p:tavLst>
                                        <p:tav tm="0" fmla="#ppt_w*sin(2.5*pi*$)">
                                          <p:val>
                                            <p:fltVal val="0"/>
                                          </p:val>
                                        </p:tav>
                                        <p:tav tm="100000">
                                          <p:val>
                                            <p:fltVal val="1"/>
                                          </p:val>
                                        </p:tav>
                                      </p:tavLst>
                                    </p:anim>
                                    <p:anim calcmode="lin" valueType="num">
                                      <p:cBhvr>
                                        <p:cTn id="1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1803400" y="1397011"/>
            <a:ext cx="8585200" cy="3416300"/>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362736" y="5038533"/>
            <a:ext cx="564156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239292034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8415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图片占位符 5"/>
          <p:cNvSpPr>
            <a:spLocks noGrp="1"/>
          </p:cNvSpPr>
          <p:nvPr>
            <p:ph type="pic" sz="quarter" idx="11"/>
          </p:nvPr>
        </p:nvSpPr>
        <p:spPr>
          <a:xfrm>
            <a:off x="3416301"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49911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3"/>
          </p:nvPr>
        </p:nvSpPr>
        <p:spPr>
          <a:xfrm>
            <a:off x="6565904"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9" name="图片占位符 8"/>
          <p:cNvSpPr>
            <a:spLocks noGrp="1"/>
          </p:cNvSpPr>
          <p:nvPr>
            <p:ph type="pic" sz="quarter" idx="14"/>
          </p:nvPr>
        </p:nvSpPr>
        <p:spPr>
          <a:xfrm>
            <a:off x="8140705"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35418069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80">
                                          <p:stCondLst>
                                            <p:cond delay="0"/>
                                          </p:stCondLst>
                                        </p:cTn>
                                        <p:tgtEl>
                                          <p:spTgt spid="6"/>
                                        </p:tgtEl>
                                      </p:cBhvr>
                                    </p:animEffect>
                                    <p:anim calcmode="lin" valueType="num">
                                      <p:cBhvr>
                                        <p:cTn id="5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4" dur="26">
                                          <p:stCondLst>
                                            <p:cond delay="650"/>
                                          </p:stCondLst>
                                        </p:cTn>
                                        <p:tgtEl>
                                          <p:spTgt spid="6"/>
                                        </p:tgtEl>
                                      </p:cBhvr>
                                      <p:to x="100000" y="60000"/>
                                    </p:animScale>
                                    <p:animScale>
                                      <p:cBhvr>
                                        <p:cTn id="65" dur="166" decel="50000">
                                          <p:stCondLst>
                                            <p:cond delay="676"/>
                                          </p:stCondLst>
                                        </p:cTn>
                                        <p:tgtEl>
                                          <p:spTgt spid="6"/>
                                        </p:tgtEl>
                                      </p:cBhvr>
                                      <p:to x="100000" y="100000"/>
                                    </p:animScale>
                                    <p:animScale>
                                      <p:cBhvr>
                                        <p:cTn id="66" dur="26">
                                          <p:stCondLst>
                                            <p:cond delay="1312"/>
                                          </p:stCondLst>
                                        </p:cTn>
                                        <p:tgtEl>
                                          <p:spTgt spid="6"/>
                                        </p:tgtEl>
                                      </p:cBhvr>
                                      <p:to x="100000" y="80000"/>
                                    </p:animScale>
                                    <p:animScale>
                                      <p:cBhvr>
                                        <p:cTn id="67" dur="166" decel="50000">
                                          <p:stCondLst>
                                            <p:cond delay="1338"/>
                                          </p:stCondLst>
                                        </p:cTn>
                                        <p:tgtEl>
                                          <p:spTgt spid="6"/>
                                        </p:tgtEl>
                                      </p:cBhvr>
                                      <p:to x="100000" y="100000"/>
                                    </p:animScale>
                                    <p:animScale>
                                      <p:cBhvr>
                                        <p:cTn id="68" dur="26">
                                          <p:stCondLst>
                                            <p:cond delay="1642"/>
                                          </p:stCondLst>
                                        </p:cTn>
                                        <p:tgtEl>
                                          <p:spTgt spid="6"/>
                                        </p:tgtEl>
                                      </p:cBhvr>
                                      <p:to x="100000" y="90000"/>
                                    </p:animScale>
                                    <p:animScale>
                                      <p:cBhvr>
                                        <p:cTn id="69" dur="166" decel="50000">
                                          <p:stCondLst>
                                            <p:cond delay="1668"/>
                                          </p:stCondLst>
                                        </p:cTn>
                                        <p:tgtEl>
                                          <p:spTgt spid="6"/>
                                        </p:tgtEl>
                                      </p:cBhvr>
                                      <p:to x="100000" y="100000"/>
                                    </p:animScale>
                                    <p:animScale>
                                      <p:cBhvr>
                                        <p:cTn id="70" dur="26">
                                          <p:stCondLst>
                                            <p:cond delay="1808"/>
                                          </p:stCondLst>
                                        </p:cTn>
                                        <p:tgtEl>
                                          <p:spTgt spid="6"/>
                                        </p:tgtEl>
                                      </p:cBhvr>
                                      <p:to x="100000" y="95000"/>
                                    </p:animScale>
                                    <p:animScale>
                                      <p:cBhvr>
                                        <p:cTn id="71" dur="166" decel="50000">
                                          <p:stCondLst>
                                            <p:cond delay="1834"/>
                                          </p:stCondLst>
                                        </p:cTn>
                                        <p:tgtEl>
                                          <p:spTgt spid="6"/>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B76D3-8741-28AE-1AF0-8AAB1941A0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12AF5F7-ABEC-9421-1AC8-6452FA89F7E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74658A-81D4-3AC7-D7D3-DA90691C8A2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4BDB7A-B956-DB20-AFB4-6E7EBEDD1322}"/>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1/28/2025</a:t>
            </a:fld>
            <a:endParaRPr lang="en-US"/>
          </a:p>
        </p:txBody>
      </p:sp>
      <p:sp>
        <p:nvSpPr>
          <p:cNvPr id="6" name="Footer Placeholder 5">
            <a:extLst>
              <a:ext uri="{FF2B5EF4-FFF2-40B4-BE49-F238E27FC236}">
                <a16:creationId xmlns:a16="http://schemas.microsoft.com/office/drawing/2014/main" id="{D44871EC-D885-2389-EE8E-9DBA97B02D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F6EB35D-FECA-CB69-F76E-F01DC8724B0F}"/>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69379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空白">
    <p:bg>
      <p:bgPr>
        <a:solidFill>
          <a:srgbClr val="9BD3BB"/>
        </a:solidFill>
        <a:effectLst/>
      </p:bgPr>
    </p:bg>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4737175" y="1444501"/>
            <a:ext cx="5689599" cy="3620239"/>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14" name="矩形 13"/>
          <p:cNvSpPr/>
          <p:nvPr userDrawn="1"/>
        </p:nvSpPr>
        <p:spPr>
          <a:xfrm rot="412920">
            <a:off x="1254407" y="4035011"/>
            <a:ext cx="5718691" cy="1569473"/>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勇敢地冲破泥沙，将嫩绿的幼芽伸出地面，指向天空</a:t>
            </a:r>
          </a:p>
        </p:txBody>
      </p:sp>
    </p:spTree>
    <p:extLst>
      <p:ext uri="{BB962C8B-B14F-4D97-AF65-F5344CB8AC3E}">
        <p14:creationId xmlns:p14="http://schemas.microsoft.com/office/powerpoint/2010/main" val="36996500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250" fill="hold"/>
                                        <p:tgtEl>
                                          <p:spTgt spid="13"/>
                                        </p:tgtEl>
                                        <p:attrNameLst>
                                          <p:attrName>ppt_w</p:attrName>
                                        </p:attrNameLst>
                                      </p:cBhvr>
                                      <p:tavLst>
                                        <p:tav tm="0">
                                          <p:val>
                                            <p:fltVal val="0"/>
                                          </p:val>
                                        </p:tav>
                                        <p:tav tm="100000">
                                          <p:val>
                                            <p:strVal val="#ppt_w"/>
                                          </p:val>
                                        </p:tav>
                                      </p:tavLst>
                                    </p:anim>
                                    <p:anim calcmode="lin" valueType="num">
                                      <p:cBhvr>
                                        <p:cTn id="14" dur="1250" fill="hold"/>
                                        <p:tgtEl>
                                          <p:spTgt spid="13"/>
                                        </p:tgtEl>
                                        <p:attrNameLst>
                                          <p:attrName>ppt_h</p:attrName>
                                        </p:attrNameLst>
                                      </p:cBhvr>
                                      <p:tavLst>
                                        <p:tav tm="0">
                                          <p:val>
                                            <p:fltVal val="0"/>
                                          </p:val>
                                        </p:tav>
                                        <p:tav tm="100000">
                                          <p:val>
                                            <p:strVal val="#ppt_h"/>
                                          </p:val>
                                        </p:tav>
                                      </p:tavLst>
                                    </p:anim>
                                    <p:animEffect transition="in" filter="fade">
                                      <p:cBhvr>
                                        <p:cTn id="15"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6438903" y="1701800"/>
            <a:ext cx="3835400" cy="38354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915928" y="1408181"/>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4226154" y="3110723"/>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7"/>
          </p:nvPr>
        </p:nvSpPr>
        <p:spPr>
          <a:xfrm>
            <a:off x="5232830" y="4648269"/>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885248" y="3782293"/>
            <a:ext cx="3424691"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孩子，愿你快快扬起创造的风帆，驶向成熟，驶向金色的海岸</a:t>
            </a:r>
          </a:p>
        </p:txBody>
      </p:sp>
    </p:spTree>
    <p:extLst>
      <p:ext uri="{BB962C8B-B14F-4D97-AF65-F5344CB8AC3E}">
        <p14:creationId xmlns:p14="http://schemas.microsoft.com/office/powerpoint/2010/main" val="403876825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53" presetClass="entr" presetSubtype="16" fill="hold" grpId="0" nodeType="withEffect">
                                  <p:stCondLst>
                                    <p:cond delay="17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par>
                                <p:cTn id="22" presetID="53" presetClass="entr" presetSubtype="16" fill="hold" grpId="0" nodeType="withEffect">
                                  <p:stCondLst>
                                    <p:cond delay="170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53" presetClass="entr" presetSubtype="16" fill="hold" grpId="0" nodeType="withEffect">
                                  <p:stCondLst>
                                    <p:cond delay="170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2133655"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6565954"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47752856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2307178" y="1700476"/>
            <a:ext cx="5048508" cy="3481359"/>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rot="19887973">
            <a:off x="6444057" y="3616136"/>
            <a:ext cx="4252931"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399928568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4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557831"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650529"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2"/>
          </p:nvPr>
        </p:nvSpPr>
        <p:spPr>
          <a:xfrm>
            <a:off x="1557831"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3"/>
          </p:nvPr>
        </p:nvSpPr>
        <p:spPr>
          <a:xfrm>
            <a:off x="6650529"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413159859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3"/>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370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7085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701147" y="3966630"/>
            <a:ext cx="4840512"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因为你的降临</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这一天成了一个美丽的日子</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从此世界也多了一抹诱人的色彩</a:t>
            </a:r>
          </a:p>
        </p:txBody>
      </p:sp>
    </p:spTree>
    <p:extLst>
      <p:ext uri="{BB962C8B-B14F-4D97-AF65-F5344CB8AC3E}">
        <p14:creationId xmlns:p14="http://schemas.microsoft.com/office/powerpoint/2010/main" val="336023272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22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1_空白">
    <p:bg>
      <p:bgPr>
        <a:solidFill>
          <a:srgbClr val="9BD3BB"/>
        </a:solidFill>
        <a:effectLst/>
      </p:bgPr>
    </p:bg>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2191309" y="1193167"/>
            <a:ext cx="4320027" cy="4584257"/>
          </a:xfrm>
          <a:custGeom>
            <a:avLst/>
            <a:gdLst>
              <a:gd name="connsiteX0" fmla="*/ 3068184 w 4320027"/>
              <a:gd name="connsiteY0" fmla="*/ 1404778 h 4584257"/>
              <a:gd name="connsiteX1" fmla="*/ 3142218 w 4320027"/>
              <a:gd name="connsiteY1" fmla="*/ 1407406 h 4584257"/>
              <a:gd name="connsiteX2" fmla="*/ 3236774 w 4320027"/>
              <a:gd name="connsiteY2" fmla="*/ 1445351 h 4584257"/>
              <a:gd name="connsiteX3" fmla="*/ 3310485 w 4320027"/>
              <a:gd name="connsiteY3" fmla="*/ 1800636 h 4584257"/>
              <a:gd name="connsiteX4" fmla="*/ 1559447 w 4320027"/>
              <a:gd name="connsiteY4" fmla="*/ 4468442 h 4584257"/>
              <a:gd name="connsiteX5" fmla="*/ 1204162 w 4320027"/>
              <a:gd name="connsiteY5" fmla="*/ 4542152 h 4584257"/>
              <a:gd name="connsiteX6" fmla="*/ 1204164 w 4320027"/>
              <a:gd name="connsiteY6" fmla="*/ 4542152 h 4584257"/>
              <a:gd name="connsiteX7" fmla="*/ 1130453 w 4320027"/>
              <a:gd name="connsiteY7" fmla="*/ 4186867 h 4584257"/>
              <a:gd name="connsiteX8" fmla="*/ 2881489 w 4320027"/>
              <a:gd name="connsiteY8" fmla="*/ 1519061 h 4584257"/>
              <a:gd name="connsiteX9" fmla="*/ 3068184 w 4320027"/>
              <a:gd name="connsiteY9" fmla="*/ 1404778 h 4584257"/>
              <a:gd name="connsiteX10" fmla="*/ 4060239 w 4320027"/>
              <a:gd name="connsiteY10" fmla="*/ 981390 h 4584257"/>
              <a:gd name="connsiteX11" fmla="*/ 4204211 w 4320027"/>
              <a:gd name="connsiteY11" fmla="*/ 1023472 h 4584257"/>
              <a:gd name="connsiteX12" fmla="*/ 4277922 w 4320027"/>
              <a:gd name="connsiteY12" fmla="*/ 1378757 h 4584257"/>
              <a:gd name="connsiteX13" fmla="*/ 2526884 w 4320027"/>
              <a:gd name="connsiteY13" fmla="*/ 4046563 h 4584257"/>
              <a:gd name="connsiteX14" fmla="*/ 2171599 w 4320027"/>
              <a:gd name="connsiteY14" fmla="*/ 4120274 h 4584257"/>
              <a:gd name="connsiteX15" fmla="*/ 2171601 w 4320027"/>
              <a:gd name="connsiteY15" fmla="*/ 4120273 h 4584257"/>
              <a:gd name="connsiteX16" fmla="*/ 2097890 w 4320027"/>
              <a:gd name="connsiteY16" fmla="*/ 3764989 h 4584257"/>
              <a:gd name="connsiteX17" fmla="*/ 3848926 w 4320027"/>
              <a:gd name="connsiteY17" fmla="*/ 1097183 h 4584257"/>
              <a:gd name="connsiteX18" fmla="*/ 4060239 w 4320027"/>
              <a:gd name="connsiteY18" fmla="*/ 981390 h 4584257"/>
              <a:gd name="connsiteX19" fmla="*/ 2907470 w 4320027"/>
              <a:gd name="connsiteY19" fmla="*/ 633565 h 4584257"/>
              <a:gd name="connsiteX20" fmla="*/ 3051441 w 4320027"/>
              <a:gd name="connsiteY20" fmla="*/ 675648 h 4584257"/>
              <a:gd name="connsiteX21" fmla="*/ 3125152 w 4320027"/>
              <a:gd name="connsiteY21" fmla="*/ 1030933 h 4584257"/>
              <a:gd name="connsiteX22" fmla="*/ 1629919 w 4320027"/>
              <a:gd name="connsiteY22" fmla="*/ 3309005 h 4584257"/>
              <a:gd name="connsiteX23" fmla="*/ 1274635 w 4320027"/>
              <a:gd name="connsiteY23" fmla="*/ 3382715 h 4584257"/>
              <a:gd name="connsiteX24" fmla="*/ 1274636 w 4320027"/>
              <a:gd name="connsiteY24" fmla="*/ 3382715 h 4584257"/>
              <a:gd name="connsiteX25" fmla="*/ 1200926 w 4320027"/>
              <a:gd name="connsiteY25" fmla="*/ 3027430 h 4584257"/>
              <a:gd name="connsiteX26" fmla="*/ 2696157 w 4320027"/>
              <a:gd name="connsiteY26" fmla="*/ 749358 h 4584257"/>
              <a:gd name="connsiteX27" fmla="*/ 2907470 w 4320027"/>
              <a:gd name="connsiteY27" fmla="*/ 633565 h 4584257"/>
              <a:gd name="connsiteX28" fmla="*/ 2563124 w 4320027"/>
              <a:gd name="connsiteY28" fmla="*/ 106128 h 4584257"/>
              <a:gd name="connsiteX29" fmla="*/ 2707096 w 4320027"/>
              <a:gd name="connsiteY29" fmla="*/ 148211 h 4584257"/>
              <a:gd name="connsiteX30" fmla="*/ 2780807 w 4320027"/>
              <a:gd name="connsiteY30" fmla="*/ 503495 h 4584257"/>
              <a:gd name="connsiteX31" fmla="*/ 1610515 w 4320027"/>
              <a:gd name="connsiteY31" fmla="*/ 2286502 h 4584257"/>
              <a:gd name="connsiteX32" fmla="*/ 1255230 w 4320027"/>
              <a:gd name="connsiteY32" fmla="*/ 2360212 h 4584257"/>
              <a:gd name="connsiteX33" fmla="*/ 1255231 w 4320027"/>
              <a:gd name="connsiteY33" fmla="*/ 2360212 h 4584257"/>
              <a:gd name="connsiteX34" fmla="*/ 1181521 w 4320027"/>
              <a:gd name="connsiteY34" fmla="*/ 2004927 h 4584257"/>
              <a:gd name="connsiteX35" fmla="*/ 2351811 w 4320027"/>
              <a:gd name="connsiteY35" fmla="*/ 221921 h 4584257"/>
              <a:gd name="connsiteX36" fmla="*/ 2563124 w 4320027"/>
              <a:gd name="connsiteY36" fmla="*/ 106128 h 4584257"/>
              <a:gd name="connsiteX37" fmla="*/ 1942233 w 4320027"/>
              <a:gd name="connsiteY37" fmla="*/ 23 h 4584257"/>
              <a:gd name="connsiteX38" fmla="*/ 2086205 w 4320027"/>
              <a:gd name="connsiteY38" fmla="*/ 42106 h 4584257"/>
              <a:gd name="connsiteX39" fmla="*/ 2159915 w 4320027"/>
              <a:gd name="connsiteY39" fmla="*/ 397391 h 4584257"/>
              <a:gd name="connsiteX40" fmla="*/ 471100 w 4320027"/>
              <a:gd name="connsiteY40" fmla="*/ 2970397 h 4584257"/>
              <a:gd name="connsiteX41" fmla="*/ 115816 w 4320027"/>
              <a:gd name="connsiteY41" fmla="*/ 3044108 h 4584257"/>
              <a:gd name="connsiteX42" fmla="*/ 115817 w 4320027"/>
              <a:gd name="connsiteY42" fmla="*/ 3044107 h 4584257"/>
              <a:gd name="connsiteX43" fmla="*/ 42106 w 4320027"/>
              <a:gd name="connsiteY43" fmla="*/ 2688822 h 4584257"/>
              <a:gd name="connsiteX44" fmla="*/ 1730920 w 4320027"/>
              <a:gd name="connsiteY44" fmla="*/ 115816 h 4584257"/>
              <a:gd name="connsiteX45" fmla="*/ 1942233 w 4320027"/>
              <a:gd name="connsiteY45" fmla="*/ 23 h 45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20027" h="4584257">
                <a:moveTo>
                  <a:pt x="3068184" y="1404778"/>
                </a:moveTo>
                <a:cubicBezTo>
                  <a:pt x="3092682" y="1402094"/>
                  <a:pt x="3117628" y="1402914"/>
                  <a:pt x="3142218" y="1407406"/>
                </a:cubicBezTo>
                <a:cubicBezTo>
                  <a:pt x="3175004" y="1413396"/>
                  <a:pt x="3207158" y="1425912"/>
                  <a:pt x="3236774" y="1445351"/>
                </a:cubicBezTo>
                <a:cubicBezTo>
                  <a:pt x="3355237" y="1523106"/>
                  <a:pt x="3388239" y="1682172"/>
                  <a:pt x="3310485" y="1800636"/>
                </a:cubicBezTo>
                <a:cubicBezTo>
                  <a:pt x="2726806" y="2689905"/>
                  <a:pt x="2143126" y="3579173"/>
                  <a:pt x="1559447" y="4468442"/>
                </a:cubicBezTo>
                <a:cubicBezTo>
                  <a:pt x="1481692" y="4586906"/>
                  <a:pt x="1322626" y="4619907"/>
                  <a:pt x="1204162" y="4542152"/>
                </a:cubicBezTo>
                <a:lnTo>
                  <a:pt x="1204164" y="4542152"/>
                </a:lnTo>
                <a:cubicBezTo>
                  <a:pt x="1085699" y="4464397"/>
                  <a:pt x="1052699" y="4305332"/>
                  <a:pt x="1130453" y="4186867"/>
                </a:cubicBezTo>
                <a:lnTo>
                  <a:pt x="2881489" y="1519061"/>
                </a:lnTo>
                <a:cubicBezTo>
                  <a:pt x="2925227" y="1452426"/>
                  <a:pt x="2994691" y="1412831"/>
                  <a:pt x="3068184" y="1404778"/>
                </a:cubicBezTo>
                <a:close/>
                <a:moveTo>
                  <a:pt x="4060239" y="981390"/>
                </a:moveTo>
                <a:cubicBezTo>
                  <a:pt x="4109653" y="980731"/>
                  <a:pt x="4159787" y="994314"/>
                  <a:pt x="4204211" y="1023472"/>
                </a:cubicBezTo>
                <a:cubicBezTo>
                  <a:pt x="4322675" y="1101227"/>
                  <a:pt x="4355676" y="1260293"/>
                  <a:pt x="4277922" y="1378757"/>
                </a:cubicBezTo>
                <a:cubicBezTo>
                  <a:pt x="3694242" y="2268026"/>
                  <a:pt x="3110563" y="3157294"/>
                  <a:pt x="2526884" y="4046563"/>
                </a:cubicBezTo>
                <a:cubicBezTo>
                  <a:pt x="2449129" y="4165027"/>
                  <a:pt x="2290063" y="4198028"/>
                  <a:pt x="2171599" y="4120274"/>
                </a:cubicBezTo>
                <a:lnTo>
                  <a:pt x="2171601" y="4120273"/>
                </a:lnTo>
                <a:cubicBezTo>
                  <a:pt x="2053137" y="4042519"/>
                  <a:pt x="2020136" y="3883453"/>
                  <a:pt x="2097890" y="3764989"/>
                </a:cubicBezTo>
                <a:lnTo>
                  <a:pt x="3848926" y="1097183"/>
                </a:lnTo>
                <a:cubicBezTo>
                  <a:pt x="3897523" y="1023142"/>
                  <a:pt x="3977882" y="982487"/>
                  <a:pt x="4060239" y="981390"/>
                </a:cubicBezTo>
                <a:close/>
                <a:moveTo>
                  <a:pt x="2907470" y="633565"/>
                </a:moveTo>
                <a:cubicBezTo>
                  <a:pt x="2956884" y="632906"/>
                  <a:pt x="3007017" y="646490"/>
                  <a:pt x="3051441" y="675648"/>
                </a:cubicBezTo>
                <a:cubicBezTo>
                  <a:pt x="3169905" y="753403"/>
                  <a:pt x="3202906" y="912469"/>
                  <a:pt x="3125152" y="1030933"/>
                </a:cubicBezTo>
                <a:cubicBezTo>
                  <a:pt x="2626741" y="1790290"/>
                  <a:pt x="2128330" y="2549647"/>
                  <a:pt x="1629919" y="3309005"/>
                </a:cubicBezTo>
                <a:cubicBezTo>
                  <a:pt x="1552165" y="3427469"/>
                  <a:pt x="1393099" y="3460470"/>
                  <a:pt x="1274635" y="3382715"/>
                </a:cubicBezTo>
                <a:lnTo>
                  <a:pt x="1274636" y="3382715"/>
                </a:lnTo>
                <a:cubicBezTo>
                  <a:pt x="1156173" y="3304960"/>
                  <a:pt x="1123171" y="3145894"/>
                  <a:pt x="1200926" y="3027430"/>
                </a:cubicBezTo>
                <a:lnTo>
                  <a:pt x="2696157" y="749358"/>
                </a:lnTo>
                <a:cubicBezTo>
                  <a:pt x="2744753" y="675318"/>
                  <a:pt x="2825112" y="634662"/>
                  <a:pt x="2907470" y="633565"/>
                </a:cubicBezTo>
                <a:close/>
                <a:moveTo>
                  <a:pt x="2563124" y="106128"/>
                </a:moveTo>
                <a:cubicBezTo>
                  <a:pt x="2612539" y="105470"/>
                  <a:pt x="2662672" y="119053"/>
                  <a:pt x="2707096" y="148211"/>
                </a:cubicBezTo>
                <a:cubicBezTo>
                  <a:pt x="2825560" y="225965"/>
                  <a:pt x="2858561" y="385032"/>
                  <a:pt x="2780807" y="503495"/>
                </a:cubicBezTo>
                <a:cubicBezTo>
                  <a:pt x="2390710" y="1097831"/>
                  <a:pt x="2000611" y="1692166"/>
                  <a:pt x="1610515" y="2286502"/>
                </a:cubicBezTo>
                <a:cubicBezTo>
                  <a:pt x="1532760" y="2404966"/>
                  <a:pt x="1373694" y="2437967"/>
                  <a:pt x="1255230" y="2360212"/>
                </a:cubicBezTo>
                <a:lnTo>
                  <a:pt x="1255231" y="2360212"/>
                </a:lnTo>
                <a:cubicBezTo>
                  <a:pt x="1136768" y="2282457"/>
                  <a:pt x="1103766" y="2123391"/>
                  <a:pt x="1181521" y="2004927"/>
                </a:cubicBezTo>
                <a:lnTo>
                  <a:pt x="2351811" y="221921"/>
                </a:lnTo>
                <a:cubicBezTo>
                  <a:pt x="2400408" y="147881"/>
                  <a:pt x="2480767" y="107225"/>
                  <a:pt x="2563124" y="106128"/>
                </a:cubicBezTo>
                <a:close/>
                <a:moveTo>
                  <a:pt x="1942233" y="23"/>
                </a:moveTo>
                <a:cubicBezTo>
                  <a:pt x="1991647" y="-635"/>
                  <a:pt x="2041781" y="12948"/>
                  <a:pt x="2086205" y="42106"/>
                </a:cubicBezTo>
                <a:cubicBezTo>
                  <a:pt x="2204669" y="119861"/>
                  <a:pt x="2237670" y="278927"/>
                  <a:pt x="2159915" y="397391"/>
                </a:cubicBezTo>
                <a:cubicBezTo>
                  <a:pt x="1596977" y="1255060"/>
                  <a:pt x="1034038" y="2112728"/>
                  <a:pt x="471100" y="2970397"/>
                </a:cubicBezTo>
                <a:cubicBezTo>
                  <a:pt x="393345" y="3088861"/>
                  <a:pt x="234279" y="3121862"/>
                  <a:pt x="115816" y="3044108"/>
                </a:cubicBezTo>
                <a:lnTo>
                  <a:pt x="115817" y="3044107"/>
                </a:lnTo>
                <a:cubicBezTo>
                  <a:pt x="-2647" y="2966353"/>
                  <a:pt x="-35648" y="2807286"/>
                  <a:pt x="42106" y="2688822"/>
                </a:cubicBezTo>
                <a:lnTo>
                  <a:pt x="1730920" y="115816"/>
                </a:lnTo>
                <a:cubicBezTo>
                  <a:pt x="1779517" y="41776"/>
                  <a:pt x="1859876" y="1120"/>
                  <a:pt x="1942233" y="23"/>
                </a:cubicBezTo>
                <a:close/>
              </a:path>
            </a:pathLst>
          </a:custGeom>
          <a:ln w="38100">
            <a:solidFill>
              <a:srgbClr val="47A4AD"/>
            </a:solidFill>
          </a:ln>
        </p:spPr>
        <p:txBody>
          <a:bodyPr/>
          <a:lstStyle>
            <a:lvl1pPr>
              <a:defRPr lang="zh-CN" altLang="en-US"/>
            </a:lvl1pPr>
          </a:lstStyle>
          <a:p>
            <a:pPr lvl="0"/>
            <a:endParaRPr lang="zh-CN" altLang="en-US"/>
          </a:p>
        </p:txBody>
      </p:sp>
      <p:sp>
        <p:nvSpPr>
          <p:cNvPr id="12" name="矩形 11"/>
          <p:cNvSpPr/>
          <p:nvPr userDrawn="1"/>
        </p:nvSpPr>
        <p:spPr>
          <a:xfrm rot="20412929">
            <a:off x="5945993" y="3167991"/>
            <a:ext cx="4655983"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飞吧，飞吧，在生活的田野上，你愿望，像这蒲公英的小绒花，将落地生根， 遍地开花 </a:t>
            </a:r>
          </a:p>
        </p:txBody>
      </p:sp>
    </p:spTree>
    <p:extLst>
      <p:ext uri="{BB962C8B-B14F-4D97-AF65-F5344CB8AC3E}">
        <p14:creationId xmlns:p14="http://schemas.microsoft.com/office/powerpoint/2010/main" val="41700049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765370" y="2984567"/>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489770" y="1460570"/>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6096003" y="4120274"/>
            <a:ext cx="3946979" cy="2554358"/>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珍惜时间的清晨，学那梅花，争作东风第一枝 </a:t>
            </a:r>
          </a:p>
        </p:txBody>
      </p:sp>
    </p:spTree>
    <p:extLst>
      <p:ext uri="{BB962C8B-B14F-4D97-AF65-F5344CB8AC3E}">
        <p14:creationId xmlns:p14="http://schemas.microsoft.com/office/powerpoint/2010/main" val="106040438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31" presetClass="entr" presetSubtype="0" fill="hold" grpId="0" nodeType="withEffect">
                                  <p:stCondLst>
                                    <p:cond delay="230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2_空白">
    <p:bg>
      <p:bgPr>
        <a:solidFill>
          <a:srgbClr val="9BD3BB"/>
        </a:solidFill>
        <a:effectLst/>
      </p:bgPr>
    </p:bg>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7272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1"/>
          </p:nvPr>
        </p:nvSpPr>
        <p:spPr>
          <a:xfrm>
            <a:off x="64897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9" name="矩形 8"/>
          <p:cNvSpPr/>
          <p:nvPr userDrawn="1"/>
        </p:nvSpPr>
        <p:spPr>
          <a:xfrm>
            <a:off x="2295983" y="4465896"/>
            <a:ext cx="760004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愿你像颗种子，勇敢地冲破泥沙，</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将嫩绿的幼芽伸出地面，指向天空</a:t>
            </a:r>
          </a:p>
        </p:txBody>
      </p:sp>
    </p:spTree>
    <p:extLst>
      <p:ext uri="{BB962C8B-B14F-4D97-AF65-F5344CB8AC3E}">
        <p14:creationId xmlns:p14="http://schemas.microsoft.com/office/powerpoint/2010/main" val="19965605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5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4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rot="21091141">
            <a:off x="1446309" y="1678317"/>
            <a:ext cx="2441519" cy="3120379"/>
          </a:xfrm>
          <a:prstGeom prst="rect">
            <a:avLst/>
          </a:prstGeom>
          <a:ln w="38100">
            <a:solidFill>
              <a:srgbClr val="47A4AD"/>
            </a:solidFill>
          </a:ln>
        </p:spPr>
        <p:txBody>
          <a:bodyPr/>
          <a:lstStyle/>
          <a:p>
            <a:endParaRPr lang="zh-CN" altLang="en-US"/>
          </a:p>
        </p:txBody>
      </p:sp>
      <p:sp>
        <p:nvSpPr>
          <p:cNvPr id="4" name="图片占位符 2"/>
          <p:cNvSpPr>
            <a:spLocks noGrp="1"/>
          </p:cNvSpPr>
          <p:nvPr>
            <p:ph type="pic" sz="quarter" idx="11"/>
          </p:nvPr>
        </p:nvSpPr>
        <p:spPr>
          <a:xfrm rot="21091141">
            <a:off x="4900708" y="1678317"/>
            <a:ext cx="2441519" cy="3120379"/>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2"/>
          </p:nvPr>
        </p:nvSpPr>
        <p:spPr>
          <a:xfrm rot="21091141">
            <a:off x="8197931" y="1678313"/>
            <a:ext cx="2441519" cy="3120379"/>
          </a:xfrm>
          <a:prstGeom prst="rect">
            <a:avLst/>
          </a:prstGeom>
          <a:ln w="38100">
            <a:solidFill>
              <a:srgbClr val="47A4AD"/>
            </a:solidFill>
          </a:ln>
        </p:spPr>
        <p:txBody>
          <a:bodyPr/>
          <a:lstStyle/>
          <a:p>
            <a:endParaRPr lang="zh-CN" altLang="en-US"/>
          </a:p>
        </p:txBody>
      </p:sp>
      <p:sp>
        <p:nvSpPr>
          <p:cNvPr id="6" name="矩形 5"/>
          <p:cNvSpPr/>
          <p:nvPr userDrawn="1"/>
        </p:nvSpPr>
        <p:spPr>
          <a:xfrm>
            <a:off x="2909250" y="5139200"/>
            <a:ext cx="6171279"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愿你像那小小的溪流</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将那高高的山峰作为生命的起点</a:t>
            </a:r>
          </a:p>
        </p:txBody>
      </p:sp>
    </p:spTree>
    <p:extLst>
      <p:ext uri="{BB962C8B-B14F-4D97-AF65-F5344CB8AC3E}">
        <p14:creationId xmlns:p14="http://schemas.microsoft.com/office/powerpoint/2010/main" val="109631201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p:stCondLst>
                                    <p:cond delay="200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410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F94D-F9CC-1380-13E9-A69487211A1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905F976-9D4E-D43E-5D32-85A4735B2B5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852B54-0222-2237-C728-54F30DFF61B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E10CC-B911-28C4-105B-E3933E5D8F2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85B6EC-35A2-B0A1-450B-CB103A43FF2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32B8B-C11D-A35E-3A5F-C01E37424E4B}"/>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1/28/2025</a:t>
            </a:fld>
            <a:endParaRPr lang="en-US"/>
          </a:p>
        </p:txBody>
      </p:sp>
      <p:sp>
        <p:nvSpPr>
          <p:cNvPr id="8" name="Footer Placeholder 7">
            <a:extLst>
              <a:ext uri="{FF2B5EF4-FFF2-40B4-BE49-F238E27FC236}">
                <a16:creationId xmlns:a16="http://schemas.microsoft.com/office/drawing/2014/main" id="{7D52ECFD-F447-A54E-83C1-6EDF24BB5E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36121D2-A883-1017-D636-8DC2083E27FE}"/>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7896400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5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14531"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1077847">
            <a:off x="2124125" y="348971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307318">
            <a:off x="4627229"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20880076">
            <a:off x="7570715" y="164929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5697035" y="3972178"/>
            <a:ext cx="4666168"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生活是一本精深的书，别人的注释代替不了自己的理解，愿你有所发现，有所 创造</a:t>
            </a:r>
          </a:p>
        </p:txBody>
      </p:sp>
    </p:spTree>
    <p:extLst>
      <p:ext uri="{BB962C8B-B14F-4D97-AF65-F5344CB8AC3E}">
        <p14:creationId xmlns:p14="http://schemas.microsoft.com/office/powerpoint/2010/main" val="247938352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5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par>
                                <p:cTn id="16" presetID="52" presetClass="entr" presetSubtype="0" fill="hold" grpId="0" nodeType="withEffect">
                                  <p:stCondLst>
                                    <p:cond delay="1300"/>
                                  </p:stCondLst>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2700"/>
                                  </p:stCondLst>
                                  <p:childTnLst>
                                    <p:set>
                                      <p:cBhvr>
                                        <p:cTn id="22" dur="1" fill="hold">
                                          <p:stCondLst>
                                            <p:cond delay="0"/>
                                          </p:stCondLst>
                                        </p:cTn>
                                        <p:tgtEl>
                                          <p:spTgt spid="5"/>
                                        </p:tgtEl>
                                        <p:attrNameLst>
                                          <p:attrName>style.visibility</p:attrName>
                                        </p:attrNameLst>
                                      </p:cBhvr>
                                      <p:to>
                                        <p:strVal val="visible"/>
                                      </p:to>
                                    </p:set>
                                    <p:animScale>
                                      <p:cBhvr>
                                        <p:cTn id="2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
                                        </p:tgtEl>
                                        <p:attrNameLst>
                                          <p:attrName>ppt_x</p:attrName>
                                          <p:attrName>ppt_y</p:attrName>
                                        </p:attrNameLst>
                                      </p:cBhvr>
                                    </p:animMotion>
                                    <p:animEffect transition="in" filter="fade">
                                      <p:cBhvr>
                                        <p:cTn id="25" dur="1000"/>
                                        <p:tgtEl>
                                          <p:spTgt spid="5"/>
                                        </p:tgtEl>
                                      </p:cBhvr>
                                    </p:animEffect>
                                  </p:childTnLst>
                                </p:cTn>
                              </p:par>
                              <p:par>
                                <p:cTn id="26" presetID="52" presetClass="entr" presetSubtype="0" fill="hold" grpId="0" nodeType="withEffect">
                                  <p:stCondLst>
                                    <p:cond delay="4200"/>
                                  </p:stCondLst>
                                  <p:childTnLst>
                                    <p:set>
                                      <p:cBhvr>
                                        <p:cTn id="27" dur="1" fill="hold">
                                          <p:stCondLst>
                                            <p:cond delay="0"/>
                                          </p:stCondLst>
                                        </p:cTn>
                                        <p:tgtEl>
                                          <p:spTgt spid="3"/>
                                        </p:tgtEl>
                                        <p:attrNameLst>
                                          <p:attrName>style.visibility</p:attrName>
                                        </p:attrNameLst>
                                      </p:cBhvr>
                                      <p:to>
                                        <p:strVal val="visible"/>
                                      </p:to>
                                    </p:set>
                                    <p:animScale>
                                      <p:cBhvr>
                                        <p:cTn id="28"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gtEl>
                                        <p:attrNameLst>
                                          <p:attrName>ppt_x</p:attrName>
                                          <p:attrName>ppt_y</p:attrName>
                                        </p:attrNameLst>
                                      </p:cBhvr>
                                    </p:animMotion>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a:off x="1549409" y="1646759"/>
            <a:ext cx="5245100" cy="4005943"/>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997703" y="1646695"/>
            <a:ext cx="3835400" cy="1858508"/>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a:off x="6997703" y="3794127"/>
            <a:ext cx="3835400" cy="1858508"/>
          </a:xfrm>
          <a:prstGeom prst="rect">
            <a:avLst/>
          </a:pr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68351569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8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8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t="17809" b="17809"/>
          <a:stretch/>
        </p:blipFill>
        <p:spPr>
          <a:xfrm>
            <a:off x="0" y="-1"/>
            <a:ext cx="12192000" cy="6858001"/>
          </a:xfrm>
          <a:prstGeom prst="rect">
            <a:avLst/>
          </a:prstGeom>
        </p:spPr>
      </p:pic>
      <p:pic>
        <p:nvPicPr>
          <p:cNvPr id="54" name="图片 53">
            <a:extLst>
              <a:ext uri="{FF2B5EF4-FFF2-40B4-BE49-F238E27FC236}">
                <a16:creationId xmlns:a16="http://schemas.microsoft.com/office/drawing/2014/main" id="{BF0C79B3-AE35-40F6-B219-F96EAB9A2B4F}"/>
              </a:ext>
            </a:extLst>
          </p:cNvPr>
          <p:cNvPicPr>
            <a:picLocks noChangeAspect="1"/>
          </p:cNvPicPr>
          <p:nvPr userDrawn="1"/>
        </p:nvPicPr>
        <p:blipFill rotWithShape="1">
          <a:blip r:embed="rId3"/>
          <a:srcRect t="3015" b="13681"/>
          <a:stretch/>
        </p:blipFill>
        <p:spPr>
          <a:xfrm>
            <a:off x="31" y="0"/>
            <a:ext cx="12191999" cy="6858000"/>
          </a:xfrm>
          <a:prstGeom prst="rect">
            <a:avLst/>
          </a:prstGeom>
        </p:spPr>
      </p:pic>
      <p:pic>
        <p:nvPicPr>
          <p:cNvPr id="13" name="图片 12"/>
          <p:cNvPicPr>
            <a:picLocks noChangeAspect="1"/>
          </p:cNvPicPr>
          <p:nvPr userDrawn="1"/>
        </p:nvPicPr>
        <p:blipFill>
          <a:blip r:embed="rId4"/>
          <a:stretch>
            <a:fillRect/>
          </a:stretch>
        </p:blipFill>
        <p:spPr>
          <a:xfrm>
            <a:off x="1254193" y="1771718"/>
            <a:ext cx="478555" cy="1657351"/>
          </a:xfrm>
          <a:prstGeom prst="rect">
            <a:avLst/>
          </a:prstGeom>
        </p:spPr>
      </p:pic>
      <p:pic>
        <p:nvPicPr>
          <p:cNvPr id="19" name="图片 18"/>
          <p:cNvPicPr>
            <a:picLocks noChangeAspect="1"/>
          </p:cNvPicPr>
          <p:nvPr userDrawn="1"/>
        </p:nvPicPr>
        <p:blipFill>
          <a:blip r:embed="rId5"/>
          <a:stretch>
            <a:fillRect/>
          </a:stretch>
        </p:blipFill>
        <p:spPr>
          <a:xfrm>
            <a:off x="11093269" y="1615628"/>
            <a:ext cx="590923" cy="1241549"/>
          </a:xfrm>
          <a:prstGeom prst="rect">
            <a:avLst/>
          </a:prstGeom>
        </p:spPr>
      </p:pic>
      <p:pic>
        <p:nvPicPr>
          <p:cNvPr id="26" name="图片 25">
            <a:extLst>
              <a:ext uri="{FF2B5EF4-FFF2-40B4-BE49-F238E27FC236}">
                <a16:creationId xmlns:a16="http://schemas.microsoft.com/office/drawing/2014/main" id="{7777C666-E21A-4708-A773-A26DBE9A46F8}"/>
              </a:ext>
            </a:extLst>
          </p:cNvPr>
          <p:cNvPicPr>
            <a:picLocks noChangeAspect="1"/>
          </p:cNvPicPr>
          <p:nvPr userDrawn="1"/>
        </p:nvPicPr>
        <p:blipFill rotWithShape="1">
          <a:blip r:embed="rId6"/>
          <a:srcRect b="70777"/>
          <a:stretch/>
        </p:blipFill>
        <p:spPr>
          <a:xfrm>
            <a:off x="5359651" y="2381148"/>
            <a:ext cx="334688" cy="581499"/>
          </a:xfrm>
          <a:prstGeom prst="rect">
            <a:avLst/>
          </a:prstGeom>
        </p:spPr>
      </p:pic>
      <p:pic>
        <p:nvPicPr>
          <p:cNvPr id="27" name="图片 26">
            <a:extLst>
              <a:ext uri="{FF2B5EF4-FFF2-40B4-BE49-F238E27FC236}">
                <a16:creationId xmlns:a16="http://schemas.microsoft.com/office/drawing/2014/main" id="{2B680B41-67FC-4C8B-AA22-D5A69B7CF9BF}"/>
              </a:ext>
            </a:extLst>
          </p:cNvPr>
          <p:cNvPicPr>
            <a:picLocks noChangeAspect="1"/>
          </p:cNvPicPr>
          <p:nvPr userDrawn="1"/>
        </p:nvPicPr>
        <p:blipFill>
          <a:blip r:embed="rId7"/>
          <a:stretch>
            <a:fillRect/>
          </a:stretch>
        </p:blipFill>
        <p:spPr>
          <a:xfrm>
            <a:off x="2200207" y="2022701"/>
            <a:ext cx="795899" cy="776824"/>
          </a:xfrm>
          <a:prstGeom prst="rect">
            <a:avLst/>
          </a:prstGeom>
        </p:spPr>
      </p:pic>
      <p:sp>
        <p:nvSpPr>
          <p:cNvPr id="28" name="文本框 27">
            <a:extLst>
              <a:ext uri="{FF2B5EF4-FFF2-40B4-BE49-F238E27FC236}">
                <a16:creationId xmlns:a16="http://schemas.microsoft.com/office/drawing/2014/main" id="{E90BC370-058C-44B0-A085-D305341AB04A}"/>
              </a:ext>
            </a:extLst>
          </p:cNvPr>
          <p:cNvSpPr txBox="1"/>
          <p:nvPr userDrawn="1"/>
        </p:nvSpPr>
        <p:spPr>
          <a:xfrm>
            <a:off x="4872667" y="2767616"/>
            <a:ext cx="1998835" cy="1856603"/>
          </a:xfrm>
          <a:prstGeom prst="rect">
            <a:avLst/>
          </a:prstGeom>
          <a:noFill/>
        </p:spPr>
        <p:txBody>
          <a:bodyPr wrap="none" lIns="91227" tIns="45627" rIns="91227" bIns="45627" rtlCol="0">
            <a:spAutoFit/>
          </a:bodyPr>
          <a:lstStyle/>
          <a:p>
            <a:r>
              <a:rPr lang="en-US" altLang="zh-CN" sz="11466" b="1" dirty="0">
                <a:solidFill>
                  <a:srgbClr val="F89712"/>
                </a:solidFill>
                <a:latin typeface="方正正粗黑简体" panose="02000000000000000000" pitchFamily="2" charset="-122"/>
                <a:ea typeface="方正正粗黑简体" panose="02000000000000000000" pitchFamily="2" charset="-122"/>
              </a:rPr>
              <a:t>10</a:t>
            </a:r>
            <a:endParaRPr lang="zh-CN" altLang="en-US" sz="11466" b="1" dirty="0">
              <a:solidFill>
                <a:srgbClr val="F89712"/>
              </a:solidFill>
              <a:latin typeface="方正正粗黑简体" panose="02000000000000000000" pitchFamily="2" charset="-122"/>
              <a:ea typeface="方正正粗黑简体" panose="02000000000000000000" pitchFamily="2" charset="-122"/>
            </a:endParaRPr>
          </a:p>
        </p:txBody>
      </p:sp>
      <p:pic>
        <p:nvPicPr>
          <p:cNvPr id="29" name="图片 28">
            <a:extLst>
              <a:ext uri="{FF2B5EF4-FFF2-40B4-BE49-F238E27FC236}">
                <a16:creationId xmlns:a16="http://schemas.microsoft.com/office/drawing/2014/main" id="{31D4CDC4-FAC3-4033-AB0A-EA3FA61FB7A6}"/>
              </a:ext>
            </a:extLst>
          </p:cNvPr>
          <p:cNvPicPr>
            <a:picLocks noChangeAspect="1"/>
          </p:cNvPicPr>
          <p:nvPr userDrawn="1"/>
        </p:nvPicPr>
        <p:blipFill rotWithShape="1">
          <a:blip r:embed="rId8"/>
          <a:srcRect l="32844" t="75261" r="34641"/>
          <a:stretch/>
        </p:blipFill>
        <p:spPr>
          <a:xfrm>
            <a:off x="3685286" y="3848309"/>
            <a:ext cx="4510607" cy="3220769"/>
          </a:xfrm>
          <a:prstGeom prst="rect">
            <a:avLst/>
          </a:prstGeom>
        </p:spPr>
      </p:pic>
      <p:pic>
        <p:nvPicPr>
          <p:cNvPr id="30" name="图片 29">
            <a:extLst>
              <a:ext uri="{FF2B5EF4-FFF2-40B4-BE49-F238E27FC236}">
                <a16:creationId xmlns:a16="http://schemas.microsoft.com/office/drawing/2014/main" id="{D91A572A-AD25-4012-ADC3-95B3E5F12EC1}"/>
              </a:ext>
            </a:extLst>
          </p:cNvPr>
          <p:cNvPicPr>
            <a:picLocks noChangeAspect="1"/>
          </p:cNvPicPr>
          <p:nvPr userDrawn="1"/>
        </p:nvPicPr>
        <p:blipFill rotWithShape="1">
          <a:blip r:embed="rId9"/>
          <a:srcRect l="15543" t="26683" r="55413" b="7625"/>
          <a:stretch/>
        </p:blipFill>
        <p:spPr>
          <a:xfrm>
            <a:off x="146309" y="2266547"/>
            <a:ext cx="2794000" cy="4267200"/>
          </a:xfrm>
          <a:prstGeom prst="rect">
            <a:avLst/>
          </a:prstGeom>
        </p:spPr>
      </p:pic>
      <p:pic>
        <p:nvPicPr>
          <p:cNvPr id="31" name="图片 30">
            <a:extLst>
              <a:ext uri="{FF2B5EF4-FFF2-40B4-BE49-F238E27FC236}">
                <a16:creationId xmlns:a16="http://schemas.microsoft.com/office/drawing/2014/main" id="{BEAB56D7-5E60-4507-8B6F-73F05686294C}"/>
              </a:ext>
            </a:extLst>
          </p:cNvPr>
          <p:cNvPicPr>
            <a:picLocks noChangeAspect="1"/>
          </p:cNvPicPr>
          <p:nvPr userDrawn="1"/>
        </p:nvPicPr>
        <p:blipFill rotWithShape="1">
          <a:blip r:embed="rId10"/>
          <a:srcRect l="41815" t="48240" r="36403" b="4836"/>
          <a:stretch/>
        </p:blipFill>
        <p:spPr>
          <a:xfrm>
            <a:off x="10083600" y="1540776"/>
            <a:ext cx="2095457" cy="3048000"/>
          </a:xfrm>
          <a:prstGeom prst="rect">
            <a:avLst/>
          </a:prstGeom>
        </p:spPr>
      </p:pic>
      <p:pic>
        <p:nvPicPr>
          <p:cNvPr id="32" name="图片 31">
            <a:extLst>
              <a:ext uri="{FF2B5EF4-FFF2-40B4-BE49-F238E27FC236}">
                <a16:creationId xmlns:a16="http://schemas.microsoft.com/office/drawing/2014/main" id="{3D8985DC-FE39-4AC3-9CF7-480C078A0206}"/>
              </a:ext>
            </a:extLst>
          </p:cNvPr>
          <p:cNvPicPr>
            <a:picLocks noChangeAspect="1"/>
          </p:cNvPicPr>
          <p:nvPr userDrawn="1"/>
        </p:nvPicPr>
        <p:blipFill rotWithShape="1">
          <a:blip r:embed="rId11"/>
          <a:srcRect l="61222" t="40615" r="13364" b="7184"/>
          <a:stretch/>
        </p:blipFill>
        <p:spPr>
          <a:xfrm flipH="1">
            <a:off x="8476489" y="3046379"/>
            <a:ext cx="2444751" cy="3390900"/>
          </a:xfrm>
          <a:prstGeom prst="rect">
            <a:avLst/>
          </a:prstGeom>
        </p:spPr>
      </p:pic>
      <p:pic>
        <p:nvPicPr>
          <p:cNvPr id="33" name="图片 32">
            <a:extLst>
              <a:ext uri="{FF2B5EF4-FFF2-40B4-BE49-F238E27FC236}">
                <a16:creationId xmlns:a16="http://schemas.microsoft.com/office/drawing/2014/main" id="{55402E33-937B-4F9F-B0B0-EE1D074345F0}"/>
              </a:ext>
            </a:extLst>
          </p:cNvPr>
          <p:cNvPicPr>
            <a:picLocks noChangeAspect="1"/>
          </p:cNvPicPr>
          <p:nvPr userDrawn="1"/>
        </p:nvPicPr>
        <p:blipFill>
          <a:blip r:embed="rId12"/>
          <a:stretch>
            <a:fillRect/>
          </a:stretch>
        </p:blipFill>
        <p:spPr>
          <a:xfrm>
            <a:off x="2803699" y="5252719"/>
            <a:ext cx="2115495" cy="1737511"/>
          </a:xfrm>
          <a:prstGeom prst="rect">
            <a:avLst/>
          </a:prstGeom>
        </p:spPr>
      </p:pic>
      <p:grpSp>
        <p:nvGrpSpPr>
          <p:cNvPr id="34" name="组合 33">
            <a:extLst>
              <a:ext uri="{FF2B5EF4-FFF2-40B4-BE49-F238E27FC236}">
                <a16:creationId xmlns:a16="http://schemas.microsoft.com/office/drawing/2014/main" id="{0DE50A6F-DCDD-44FE-9825-BC382AE7C029}"/>
              </a:ext>
            </a:extLst>
          </p:cNvPr>
          <p:cNvGrpSpPr/>
          <p:nvPr userDrawn="1"/>
        </p:nvGrpSpPr>
        <p:grpSpPr>
          <a:xfrm>
            <a:off x="7536394" y="5097537"/>
            <a:ext cx="2003425" cy="1787527"/>
            <a:chOff x="7034213" y="5097464"/>
            <a:chExt cx="2003425" cy="1787526"/>
          </a:xfrm>
        </p:grpSpPr>
        <p:sp>
          <p:nvSpPr>
            <p:cNvPr id="35" name="Freeform 5">
              <a:extLst>
                <a:ext uri="{FF2B5EF4-FFF2-40B4-BE49-F238E27FC236}">
                  <a16:creationId xmlns:a16="http://schemas.microsoft.com/office/drawing/2014/main" id="{BA7B4F79-1123-4CFB-BDA8-6D3141BB60A1}"/>
                </a:ext>
              </a:extLst>
            </p:cNvPr>
            <p:cNvSpPr>
              <a:spLocks/>
            </p:cNvSpPr>
            <p:nvPr/>
          </p:nvSpPr>
          <p:spPr bwMode="auto">
            <a:xfrm>
              <a:off x="8110538" y="5097464"/>
              <a:ext cx="619125" cy="277813"/>
            </a:xfrm>
            <a:custGeom>
              <a:avLst/>
              <a:gdLst>
                <a:gd name="T0" fmla="*/ 210 w 249"/>
                <a:gd name="T1" fmla="*/ 59 h 112"/>
                <a:gd name="T2" fmla="*/ 191 w 249"/>
                <a:gd name="T3" fmla="*/ 70 h 112"/>
                <a:gd name="T4" fmla="*/ 202 w 249"/>
                <a:gd name="T5" fmla="*/ 51 h 112"/>
                <a:gd name="T6" fmla="*/ 193 w 249"/>
                <a:gd name="T7" fmla="*/ 18 h 112"/>
                <a:gd name="T8" fmla="*/ 193 w 249"/>
                <a:gd name="T9" fmla="*/ 18 h 112"/>
                <a:gd name="T10" fmla="*/ 160 w 249"/>
                <a:gd name="T11" fmla="*/ 27 h 112"/>
                <a:gd name="T12" fmla="*/ 149 w 249"/>
                <a:gd name="T13" fmla="*/ 46 h 112"/>
                <a:gd name="T14" fmla="*/ 149 w 249"/>
                <a:gd name="T15" fmla="*/ 24 h 112"/>
                <a:gd name="T16" fmla="*/ 125 w 249"/>
                <a:gd name="T17" fmla="*/ 0 h 112"/>
                <a:gd name="T18" fmla="*/ 125 w 249"/>
                <a:gd name="T19" fmla="*/ 0 h 112"/>
                <a:gd name="T20" fmla="*/ 101 w 249"/>
                <a:gd name="T21" fmla="*/ 24 h 112"/>
                <a:gd name="T22" fmla="*/ 101 w 249"/>
                <a:gd name="T23" fmla="*/ 46 h 112"/>
                <a:gd name="T24" fmla="*/ 90 w 249"/>
                <a:gd name="T25" fmla="*/ 27 h 112"/>
                <a:gd name="T26" fmla="*/ 57 w 249"/>
                <a:gd name="T27" fmla="*/ 18 h 112"/>
                <a:gd name="T28" fmla="*/ 57 w 249"/>
                <a:gd name="T29" fmla="*/ 18 h 112"/>
                <a:gd name="T30" fmla="*/ 48 w 249"/>
                <a:gd name="T31" fmla="*/ 51 h 112"/>
                <a:gd name="T32" fmla="*/ 59 w 249"/>
                <a:gd name="T33" fmla="*/ 70 h 112"/>
                <a:gd name="T34" fmla="*/ 40 w 249"/>
                <a:gd name="T35" fmla="*/ 59 h 112"/>
                <a:gd name="T36" fmla="*/ 7 w 249"/>
                <a:gd name="T37" fmla="*/ 68 h 112"/>
                <a:gd name="T38" fmla="*/ 7 w 249"/>
                <a:gd name="T39" fmla="*/ 68 h 112"/>
                <a:gd name="T40" fmla="*/ 16 w 249"/>
                <a:gd name="T41" fmla="*/ 101 h 112"/>
                <a:gd name="T42" fmla="*/ 34 w 249"/>
                <a:gd name="T43" fmla="*/ 112 h 112"/>
                <a:gd name="T44" fmla="*/ 215 w 249"/>
                <a:gd name="T45" fmla="*/ 112 h 112"/>
                <a:gd name="T46" fmla="*/ 234 w 249"/>
                <a:gd name="T47" fmla="*/ 101 h 112"/>
                <a:gd name="T48" fmla="*/ 243 w 249"/>
                <a:gd name="T49" fmla="*/ 68 h 112"/>
                <a:gd name="T50" fmla="*/ 243 w 249"/>
                <a:gd name="T51" fmla="*/ 68 h 112"/>
                <a:gd name="T52" fmla="*/ 210 w 249"/>
                <a:gd name="T53" fmla="*/ 5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9" h="112">
                  <a:moveTo>
                    <a:pt x="210" y="59"/>
                  </a:moveTo>
                  <a:cubicBezTo>
                    <a:pt x="191" y="70"/>
                    <a:pt x="191" y="70"/>
                    <a:pt x="191" y="70"/>
                  </a:cubicBezTo>
                  <a:cubicBezTo>
                    <a:pt x="202" y="51"/>
                    <a:pt x="202" y="51"/>
                    <a:pt x="202" y="51"/>
                  </a:cubicBezTo>
                  <a:cubicBezTo>
                    <a:pt x="208" y="40"/>
                    <a:pt x="204" y="25"/>
                    <a:pt x="193" y="18"/>
                  </a:cubicBezTo>
                  <a:cubicBezTo>
                    <a:pt x="193" y="18"/>
                    <a:pt x="193" y="18"/>
                    <a:pt x="193" y="18"/>
                  </a:cubicBezTo>
                  <a:cubicBezTo>
                    <a:pt x="181" y="11"/>
                    <a:pt x="166" y="15"/>
                    <a:pt x="160" y="27"/>
                  </a:cubicBezTo>
                  <a:cubicBezTo>
                    <a:pt x="149" y="46"/>
                    <a:pt x="149" y="46"/>
                    <a:pt x="149" y="46"/>
                  </a:cubicBezTo>
                  <a:cubicBezTo>
                    <a:pt x="149" y="24"/>
                    <a:pt x="149" y="24"/>
                    <a:pt x="149" y="24"/>
                  </a:cubicBezTo>
                  <a:cubicBezTo>
                    <a:pt x="149" y="11"/>
                    <a:pt x="138" y="0"/>
                    <a:pt x="125" y="0"/>
                  </a:cubicBezTo>
                  <a:cubicBezTo>
                    <a:pt x="125" y="0"/>
                    <a:pt x="125" y="0"/>
                    <a:pt x="125" y="0"/>
                  </a:cubicBezTo>
                  <a:cubicBezTo>
                    <a:pt x="111" y="0"/>
                    <a:pt x="101" y="11"/>
                    <a:pt x="101" y="24"/>
                  </a:cubicBezTo>
                  <a:cubicBezTo>
                    <a:pt x="101" y="46"/>
                    <a:pt x="101" y="46"/>
                    <a:pt x="101" y="46"/>
                  </a:cubicBezTo>
                  <a:cubicBezTo>
                    <a:pt x="90" y="27"/>
                    <a:pt x="90" y="27"/>
                    <a:pt x="90" y="27"/>
                  </a:cubicBezTo>
                  <a:cubicBezTo>
                    <a:pt x="83" y="15"/>
                    <a:pt x="68" y="11"/>
                    <a:pt x="57" y="18"/>
                  </a:cubicBezTo>
                  <a:cubicBezTo>
                    <a:pt x="57" y="18"/>
                    <a:pt x="57" y="18"/>
                    <a:pt x="57" y="18"/>
                  </a:cubicBezTo>
                  <a:cubicBezTo>
                    <a:pt x="45" y="25"/>
                    <a:pt x="41" y="40"/>
                    <a:pt x="48" y="51"/>
                  </a:cubicBezTo>
                  <a:cubicBezTo>
                    <a:pt x="59" y="70"/>
                    <a:pt x="59" y="70"/>
                    <a:pt x="59" y="70"/>
                  </a:cubicBezTo>
                  <a:cubicBezTo>
                    <a:pt x="40" y="59"/>
                    <a:pt x="40" y="59"/>
                    <a:pt x="40" y="59"/>
                  </a:cubicBezTo>
                  <a:cubicBezTo>
                    <a:pt x="28" y="52"/>
                    <a:pt x="14" y="56"/>
                    <a:pt x="7" y="68"/>
                  </a:cubicBezTo>
                  <a:cubicBezTo>
                    <a:pt x="7" y="68"/>
                    <a:pt x="7" y="68"/>
                    <a:pt x="7" y="68"/>
                  </a:cubicBezTo>
                  <a:cubicBezTo>
                    <a:pt x="0" y="80"/>
                    <a:pt x="4" y="94"/>
                    <a:pt x="16" y="101"/>
                  </a:cubicBezTo>
                  <a:cubicBezTo>
                    <a:pt x="34" y="112"/>
                    <a:pt x="34" y="112"/>
                    <a:pt x="34" y="112"/>
                  </a:cubicBezTo>
                  <a:cubicBezTo>
                    <a:pt x="215" y="112"/>
                    <a:pt x="215" y="112"/>
                    <a:pt x="215" y="112"/>
                  </a:cubicBezTo>
                  <a:cubicBezTo>
                    <a:pt x="234" y="101"/>
                    <a:pt x="234" y="101"/>
                    <a:pt x="234" y="101"/>
                  </a:cubicBezTo>
                  <a:cubicBezTo>
                    <a:pt x="245" y="94"/>
                    <a:pt x="249" y="80"/>
                    <a:pt x="243" y="68"/>
                  </a:cubicBezTo>
                  <a:cubicBezTo>
                    <a:pt x="243" y="68"/>
                    <a:pt x="243" y="68"/>
                    <a:pt x="243" y="68"/>
                  </a:cubicBezTo>
                  <a:cubicBezTo>
                    <a:pt x="236" y="56"/>
                    <a:pt x="221" y="52"/>
                    <a:pt x="210" y="59"/>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6" name="Freeform 6">
              <a:extLst>
                <a:ext uri="{FF2B5EF4-FFF2-40B4-BE49-F238E27FC236}">
                  <a16:creationId xmlns:a16="http://schemas.microsoft.com/office/drawing/2014/main" id="{587C553D-DA5C-402B-94CA-838B3DD975E1}"/>
                </a:ext>
              </a:extLst>
            </p:cNvPr>
            <p:cNvSpPr>
              <a:spLocks/>
            </p:cNvSpPr>
            <p:nvPr/>
          </p:nvSpPr>
          <p:spPr bwMode="auto">
            <a:xfrm>
              <a:off x="7861300" y="5537202"/>
              <a:ext cx="1076325" cy="1347788"/>
            </a:xfrm>
            <a:custGeom>
              <a:avLst/>
              <a:gdLst>
                <a:gd name="T0" fmla="*/ 678 w 678"/>
                <a:gd name="T1" fmla="*/ 0 h 849"/>
                <a:gd name="T2" fmla="*/ 670 w 678"/>
                <a:gd name="T3" fmla="*/ 241 h 849"/>
                <a:gd name="T4" fmla="*/ 664 w 678"/>
                <a:gd name="T5" fmla="*/ 437 h 849"/>
                <a:gd name="T6" fmla="*/ 661 w 678"/>
                <a:gd name="T7" fmla="*/ 559 h 849"/>
                <a:gd name="T8" fmla="*/ 655 w 678"/>
                <a:gd name="T9" fmla="*/ 755 h 849"/>
                <a:gd name="T10" fmla="*/ 651 w 678"/>
                <a:gd name="T11" fmla="*/ 849 h 849"/>
                <a:gd name="T12" fmla="*/ 25 w 678"/>
                <a:gd name="T13" fmla="*/ 849 h 849"/>
                <a:gd name="T14" fmla="*/ 24 w 678"/>
                <a:gd name="T15" fmla="*/ 786 h 849"/>
                <a:gd name="T16" fmla="*/ 22 w 678"/>
                <a:gd name="T17" fmla="*/ 755 h 849"/>
                <a:gd name="T18" fmla="*/ 20 w 678"/>
                <a:gd name="T19" fmla="*/ 678 h 849"/>
                <a:gd name="T20" fmla="*/ 17 w 678"/>
                <a:gd name="T21" fmla="*/ 573 h 849"/>
                <a:gd name="T22" fmla="*/ 17 w 678"/>
                <a:gd name="T23" fmla="*/ 559 h 849"/>
                <a:gd name="T24" fmla="*/ 14 w 678"/>
                <a:gd name="T25" fmla="*/ 465 h 849"/>
                <a:gd name="T26" fmla="*/ 13 w 678"/>
                <a:gd name="T27" fmla="*/ 437 h 849"/>
                <a:gd name="T28" fmla="*/ 11 w 678"/>
                <a:gd name="T29" fmla="*/ 360 h 849"/>
                <a:gd name="T30" fmla="*/ 8 w 678"/>
                <a:gd name="T31" fmla="*/ 252 h 849"/>
                <a:gd name="T32" fmla="*/ 6 w 678"/>
                <a:gd name="T33" fmla="*/ 241 h 849"/>
                <a:gd name="T34" fmla="*/ 5 w 678"/>
                <a:gd name="T35" fmla="*/ 166 h 849"/>
                <a:gd name="T36" fmla="*/ 0 w 678"/>
                <a:gd name="T37" fmla="*/ 0 h 849"/>
                <a:gd name="T38" fmla="*/ 678 w 678"/>
                <a:gd name="T39"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8" h="849">
                  <a:moveTo>
                    <a:pt x="678" y="0"/>
                  </a:moveTo>
                  <a:lnTo>
                    <a:pt x="670" y="241"/>
                  </a:lnTo>
                  <a:lnTo>
                    <a:pt x="664" y="437"/>
                  </a:lnTo>
                  <a:lnTo>
                    <a:pt x="661" y="559"/>
                  </a:lnTo>
                  <a:lnTo>
                    <a:pt x="655" y="755"/>
                  </a:lnTo>
                  <a:lnTo>
                    <a:pt x="651" y="849"/>
                  </a:lnTo>
                  <a:lnTo>
                    <a:pt x="25" y="849"/>
                  </a:lnTo>
                  <a:lnTo>
                    <a:pt x="24" y="786"/>
                  </a:lnTo>
                  <a:lnTo>
                    <a:pt x="22" y="755"/>
                  </a:lnTo>
                  <a:lnTo>
                    <a:pt x="20" y="678"/>
                  </a:lnTo>
                  <a:lnTo>
                    <a:pt x="17" y="573"/>
                  </a:lnTo>
                  <a:lnTo>
                    <a:pt x="17" y="559"/>
                  </a:lnTo>
                  <a:lnTo>
                    <a:pt x="14" y="465"/>
                  </a:lnTo>
                  <a:lnTo>
                    <a:pt x="13" y="437"/>
                  </a:lnTo>
                  <a:lnTo>
                    <a:pt x="11" y="360"/>
                  </a:lnTo>
                  <a:lnTo>
                    <a:pt x="8" y="252"/>
                  </a:lnTo>
                  <a:lnTo>
                    <a:pt x="6" y="241"/>
                  </a:lnTo>
                  <a:lnTo>
                    <a:pt x="5" y="166"/>
                  </a:lnTo>
                  <a:lnTo>
                    <a:pt x="0" y="0"/>
                  </a:lnTo>
                  <a:lnTo>
                    <a:pt x="678" y="0"/>
                  </a:lnTo>
                  <a:close/>
                </a:path>
              </a:pathLst>
            </a:custGeom>
            <a:solidFill>
              <a:srgbClr val="59A7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7" name="Freeform 7">
              <a:extLst>
                <a:ext uri="{FF2B5EF4-FFF2-40B4-BE49-F238E27FC236}">
                  <a16:creationId xmlns:a16="http://schemas.microsoft.com/office/drawing/2014/main" id="{3124BF1E-A466-4C56-B1B6-201F429A3B70}"/>
                </a:ext>
              </a:extLst>
            </p:cNvPr>
            <p:cNvSpPr>
              <a:spLocks/>
            </p:cNvSpPr>
            <p:nvPr/>
          </p:nvSpPr>
          <p:spPr bwMode="auto">
            <a:xfrm>
              <a:off x="7861300" y="5537202"/>
              <a:ext cx="1076325" cy="268288"/>
            </a:xfrm>
            <a:custGeom>
              <a:avLst/>
              <a:gdLst>
                <a:gd name="T0" fmla="*/ 0 w 678"/>
                <a:gd name="T1" fmla="*/ 0 h 169"/>
                <a:gd name="T2" fmla="*/ 5 w 678"/>
                <a:gd name="T3" fmla="*/ 166 h 169"/>
                <a:gd name="T4" fmla="*/ 673 w 678"/>
                <a:gd name="T5" fmla="*/ 169 h 169"/>
                <a:gd name="T6" fmla="*/ 678 w 678"/>
                <a:gd name="T7" fmla="*/ 0 h 169"/>
                <a:gd name="T8" fmla="*/ 0 w 678"/>
                <a:gd name="T9" fmla="*/ 0 h 169"/>
              </a:gdLst>
              <a:ahLst/>
              <a:cxnLst>
                <a:cxn ang="0">
                  <a:pos x="T0" y="T1"/>
                </a:cxn>
                <a:cxn ang="0">
                  <a:pos x="T2" y="T3"/>
                </a:cxn>
                <a:cxn ang="0">
                  <a:pos x="T4" y="T5"/>
                </a:cxn>
                <a:cxn ang="0">
                  <a:pos x="T6" y="T7"/>
                </a:cxn>
                <a:cxn ang="0">
                  <a:pos x="T8" y="T9"/>
                </a:cxn>
              </a:cxnLst>
              <a:rect l="0" t="0" r="r" b="b"/>
              <a:pathLst>
                <a:path w="678" h="169">
                  <a:moveTo>
                    <a:pt x="0" y="0"/>
                  </a:moveTo>
                  <a:lnTo>
                    <a:pt x="5" y="166"/>
                  </a:lnTo>
                  <a:lnTo>
                    <a:pt x="673" y="169"/>
                  </a:lnTo>
                  <a:lnTo>
                    <a:pt x="678" y="0"/>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8" name="Rectangle 8">
              <a:extLst>
                <a:ext uri="{FF2B5EF4-FFF2-40B4-BE49-F238E27FC236}">
                  <a16:creationId xmlns:a16="http://schemas.microsoft.com/office/drawing/2014/main" id="{8EAD39C7-DACF-4807-8849-5941F7FBD219}"/>
                </a:ext>
              </a:extLst>
            </p:cNvPr>
            <p:cNvSpPr>
              <a:spLocks noChangeArrowheads="1"/>
            </p:cNvSpPr>
            <p:nvPr/>
          </p:nvSpPr>
          <p:spPr bwMode="auto">
            <a:xfrm>
              <a:off x="7761288" y="5367339"/>
              <a:ext cx="1276350" cy="306388"/>
            </a:xfrm>
            <a:prstGeom prst="rect">
              <a:avLst/>
            </a:prstGeom>
            <a:solidFill>
              <a:srgbClr val="59A7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9" name="Freeform 9">
              <a:extLst>
                <a:ext uri="{FF2B5EF4-FFF2-40B4-BE49-F238E27FC236}">
                  <a16:creationId xmlns:a16="http://schemas.microsoft.com/office/drawing/2014/main" id="{F7E2E3F5-5DF0-4D06-9B87-64EF6B273880}"/>
                </a:ext>
              </a:extLst>
            </p:cNvPr>
            <p:cNvSpPr>
              <a:spLocks/>
            </p:cNvSpPr>
            <p:nvPr/>
          </p:nvSpPr>
          <p:spPr bwMode="auto">
            <a:xfrm>
              <a:off x="8405813" y="5783264"/>
              <a:ext cx="523875" cy="1101725"/>
            </a:xfrm>
            <a:custGeom>
              <a:avLst/>
              <a:gdLst>
                <a:gd name="T0" fmla="*/ 0 w 330"/>
                <a:gd name="T1" fmla="*/ 0 h 694"/>
                <a:gd name="T2" fmla="*/ 0 w 330"/>
                <a:gd name="T3" fmla="*/ 86 h 694"/>
                <a:gd name="T4" fmla="*/ 0 w 330"/>
                <a:gd name="T5" fmla="*/ 282 h 694"/>
                <a:gd name="T6" fmla="*/ 0 w 330"/>
                <a:gd name="T7" fmla="*/ 404 h 694"/>
                <a:gd name="T8" fmla="*/ 0 w 330"/>
                <a:gd name="T9" fmla="*/ 600 h 694"/>
                <a:gd name="T10" fmla="*/ 0 w 330"/>
                <a:gd name="T11" fmla="*/ 694 h 694"/>
                <a:gd name="T12" fmla="*/ 308 w 330"/>
                <a:gd name="T13" fmla="*/ 694 h 694"/>
                <a:gd name="T14" fmla="*/ 312 w 330"/>
                <a:gd name="T15" fmla="*/ 600 h 694"/>
                <a:gd name="T16" fmla="*/ 318 w 330"/>
                <a:gd name="T17" fmla="*/ 404 h 694"/>
                <a:gd name="T18" fmla="*/ 321 w 330"/>
                <a:gd name="T19" fmla="*/ 282 h 694"/>
                <a:gd name="T20" fmla="*/ 327 w 330"/>
                <a:gd name="T21" fmla="*/ 86 h 694"/>
                <a:gd name="T22" fmla="*/ 330 w 330"/>
                <a:gd name="T23" fmla="*/ 14 h 694"/>
                <a:gd name="T24" fmla="*/ 0 w 330"/>
                <a:gd name="T25"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694">
                  <a:moveTo>
                    <a:pt x="0" y="0"/>
                  </a:moveTo>
                  <a:lnTo>
                    <a:pt x="0" y="86"/>
                  </a:lnTo>
                  <a:lnTo>
                    <a:pt x="0" y="282"/>
                  </a:lnTo>
                  <a:lnTo>
                    <a:pt x="0" y="404"/>
                  </a:lnTo>
                  <a:lnTo>
                    <a:pt x="0" y="600"/>
                  </a:lnTo>
                  <a:lnTo>
                    <a:pt x="0" y="694"/>
                  </a:lnTo>
                  <a:lnTo>
                    <a:pt x="308" y="694"/>
                  </a:lnTo>
                  <a:lnTo>
                    <a:pt x="312" y="600"/>
                  </a:lnTo>
                  <a:lnTo>
                    <a:pt x="318" y="404"/>
                  </a:lnTo>
                  <a:lnTo>
                    <a:pt x="321" y="282"/>
                  </a:lnTo>
                  <a:lnTo>
                    <a:pt x="327" y="86"/>
                  </a:lnTo>
                  <a:lnTo>
                    <a:pt x="330" y="14"/>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0" name="Rectangle 10">
              <a:extLst>
                <a:ext uri="{FF2B5EF4-FFF2-40B4-BE49-F238E27FC236}">
                  <a16:creationId xmlns:a16="http://schemas.microsoft.com/office/drawing/2014/main" id="{9D652B41-3660-481A-8FE8-A2CE886447F1}"/>
                </a:ext>
              </a:extLst>
            </p:cNvPr>
            <p:cNvSpPr>
              <a:spLocks noChangeArrowheads="1"/>
            </p:cNvSpPr>
            <p:nvPr/>
          </p:nvSpPr>
          <p:spPr bwMode="auto">
            <a:xfrm>
              <a:off x="8261350" y="5362577"/>
              <a:ext cx="258763" cy="1522413"/>
            </a:xfrm>
            <a:prstGeom prst="rect">
              <a:avLst/>
            </a:prstGeom>
            <a:solidFill>
              <a:srgbClr val="FAD3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1" name="Freeform 23">
              <a:extLst>
                <a:ext uri="{FF2B5EF4-FFF2-40B4-BE49-F238E27FC236}">
                  <a16:creationId xmlns:a16="http://schemas.microsoft.com/office/drawing/2014/main" id="{F2554F8B-AAE4-40C4-BE3E-54A277D18AFA}"/>
                </a:ext>
              </a:extLst>
            </p:cNvPr>
            <p:cNvSpPr>
              <a:spLocks/>
            </p:cNvSpPr>
            <p:nvPr/>
          </p:nvSpPr>
          <p:spPr bwMode="auto">
            <a:xfrm>
              <a:off x="7745413" y="5676902"/>
              <a:ext cx="422275" cy="190500"/>
            </a:xfrm>
            <a:custGeom>
              <a:avLst/>
              <a:gdLst>
                <a:gd name="T0" fmla="*/ 27 w 170"/>
                <a:gd name="T1" fmla="*/ 41 h 77"/>
                <a:gd name="T2" fmla="*/ 40 w 170"/>
                <a:gd name="T3" fmla="*/ 48 h 77"/>
                <a:gd name="T4" fmla="*/ 33 w 170"/>
                <a:gd name="T5" fmla="*/ 35 h 77"/>
                <a:gd name="T6" fmla="*/ 39 w 170"/>
                <a:gd name="T7" fmla="*/ 13 h 77"/>
                <a:gd name="T8" fmla="*/ 39 w 170"/>
                <a:gd name="T9" fmla="*/ 13 h 77"/>
                <a:gd name="T10" fmla="*/ 61 w 170"/>
                <a:gd name="T11" fmla="*/ 19 h 77"/>
                <a:gd name="T12" fmla="*/ 69 w 170"/>
                <a:gd name="T13" fmla="*/ 32 h 77"/>
                <a:gd name="T14" fmla="*/ 69 w 170"/>
                <a:gd name="T15" fmla="*/ 17 h 77"/>
                <a:gd name="T16" fmla="*/ 85 w 170"/>
                <a:gd name="T17" fmla="*/ 0 h 77"/>
                <a:gd name="T18" fmla="*/ 85 w 170"/>
                <a:gd name="T19" fmla="*/ 0 h 77"/>
                <a:gd name="T20" fmla="*/ 102 w 170"/>
                <a:gd name="T21" fmla="*/ 17 h 77"/>
                <a:gd name="T22" fmla="*/ 102 w 170"/>
                <a:gd name="T23" fmla="*/ 32 h 77"/>
                <a:gd name="T24" fmla="*/ 109 w 170"/>
                <a:gd name="T25" fmla="*/ 19 h 77"/>
                <a:gd name="T26" fmla="*/ 132 w 170"/>
                <a:gd name="T27" fmla="*/ 13 h 77"/>
                <a:gd name="T28" fmla="*/ 132 w 170"/>
                <a:gd name="T29" fmla="*/ 13 h 77"/>
                <a:gd name="T30" fmla="*/ 138 w 170"/>
                <a:gd name="T31" fmla="*/ 35 h 77"/>
                <a:gd name="T32" fmla="*/ 130 w 170"/>
                <a:gd name="T33" fmla="*/ 48 h 77"/>
                <a:gd name="T34" fmla="*/ 143 w 170"/>
                <a:gd name="T35" fmla="*/ 41 h 77"/>
                <a:gd name="T36" fmla="*/ 166 w 170"/>
                <a:gd name="T37" fmla="*/ 47 h 77"/>
                <a:gd name="T38" fmla="*/ 166 w 170"/>
                <a:gd name="T39" fmla="*/ 47 h 77"/>
                <a:gd name="T40" fmla="*/ 160 w 170"/>
                <a:gd name="T41" fmla="*/ 69 h 77"/>
                <a:gd name="T42" fmla="*/ 147 w 170"/>
                <a:gd name="T43" fmla="*/ 77 h 77"/>
                <a:gd name="T44" fmla="*/ 24 w 170"/>
                <a:gd name="T45" fmla="*/ 77 h 77"/>
                <a:gd name="T46" fmla="*/ 11 w 170"/>
                <a:gd name="T47" fmla="*/ 69 h 77"/>
                <a:gd name="T48" fmla="*/ 5 w 170"/>
                <a:gd name="T49" fmla="*/ 47 h 77"/>
                <a:gd name="T50" fmla="*/ 5 w 170"/>
                <a:gd name="T51" fmla="*/ 47 h 77"/>
                <a:gd name="T52" fmla="*/ 27 w 170"/>
                <a:gd name="T53"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77">
                  <a:moveTo>
                    <a:pt x="27" y="41"/>
                  </a:moveTo>
                  <a:cubicBezTo>
                    <a:pt x="40" y="48"/>
                    <a:pt x="40" y="48"/>
                    <a:pt x="40" y="48"/>
                  </a:cubicBezTo>
                  <a:cubicBezTo>
                    <a:pt x="33" y="35"/>
                    <a:pt x="33" y="35"/>
                    <a:pt x="33" y="35"/>
                  </a:cubicBezTo>
                  <a:cubicBezTo>
                    <a:pt x="28" y="27"/>
                    <a:pt x="31" y="17"/>
                    <a:pt x="39" y="13"/>
                  </a:cubicBezTo>
                  <a:cubicBezTo>
                    <a:pt x="39" y="13"/>
                    <a:pt x="39" y="13"/>
                    <a:pt x="39" y="13"/>
                  </a:cubicBezTo>
                  <a:cubicBezTo>
                    <a:pt x="47" y="8"/>
                    <a:pt x="57" y="11"/>
                    <a:pt x="61" y="19"/>
                  </a:cubicBezTo>
                  <a:cubicBezTo>
                    <a:pt x="69" y="32"/>
                    <a:pt x="69" y="32"/>
                    <a:pt x="69" y="32"/>
                  </a:cubicBezTo>
                  <a:cubicBezTo>
                    <a:pt x="69" y="17"/>
                    <a:pt x="69" y="17"/>
                    <a:pt x="69" y="17"/>
                  </a:cubicBezTo>
                  <a:cubicBezTo>
                    <a:pt x="69" y="8"/>
                    <a:pt x="76" y="0"/>
                    <a:pt x="85" y="0"/>
                  </a:cubicBezTo>
                  <a:cubicBezTo>
                    <a:pt x="85" y="0"/>
                    <a:pt x="85" y="0"/>
                    <a:pt x="85" y="0"/>
                  </a:cubicBezTo>
                  <a:cubicBezTo>
                    <a:pt x="94" y="0"/>
                    <a:pt x="102" y="8"/>
                    <a:pt x="102" y="17"/>
                  </a:cubicBezTo>
                  <a:cubicBezTo>
                    <a:pt x="102" y="32"/>
                    <a:pt x="102" y="32"/>
                    <a:pt x="102" y="32"/>
                  </a:cubicBezTo>
                  <a:cubicBezTo>
                    <a:pt x="109" y="19"/>
                    <a:pt x="109" y="19"/>
                    <a:pt x="109" y="19"/>
                  </a:cubicBezTo>
                  <a:cubicBezTo>
                    <a:pt x="114" y="11"/>
                    <a:pt x="124" y="8"/>
                    <a:pt x="132" y="13"/>
                  </a:cubicBezTo>
                  <a:cubicBezTo>
                    <a:pt x="132" y="13"/>
                    <a:pt x="132" y="13"/>
                    <a:pt x="132" y="13"/>
                  </a:cubicBezTo>
                  <a:cubicBezTo>
                    <a:pt x="140" y="17"/>
                    <a:pt x="142" y="27"/>
                    <a:pt x="138" y="35"/>
                  </a:cubicBezTo>
                  <a:cubicBezTo>
                    <a:pt x="130" y="48"/>
                    <a:pt x="130" y="48"/>
                    <a:pt x="130" y="48"/>
                  </a:cubicBezTo>
                  <a:cubicBezTo>
                    <a:pt x="143" y="41"/>
                    <a:pt x="143" y="41"/>
                    <a:pt x="143" y="41"/>
                  </a:cubicBezTo>
                  <a:cubicBezTo>
                    <a:pt x="151" y="36"/>
                    <a:pt x="161" y="39"/>
                    <a:pt x="166" y="47"/>
                  </a:cubicBezTo>
                  <a:cubicBezTo>
                    <a:pt x="166" y="47"/>
                    <a:pt x="166" y="47"/>
                    <a:pt x="166" y="47"/>
                  </a:cubicBezTo>
                  <a:cubicBezTo>
                    <a:pt x="170" y="55"/>
                    <a:pt x="168" y="65"/>
                    <a:pt x="160" y="69"/>
                  </a:cubicBezTo>
                  <a:cubicBezTo>
                    <a:pt x="147" y="77"/>
                    <a:pt x="147" y="77"/>
                    <a:pt x="147" y="77"/>
                  </a:cubicBezTo>
                  <a:cubicBezTo>
                    <a:pt x="24" y="77"/>
                    <a:pt x="24" y="77"/>
                    <a:pt x="24" y="77"/>
                  </a:cubicBezTo>
                  <a:cubicBezTo>
                    <a:pt x="11" y="69"/>
                    <a:pt x="11" y="69"/>
                    <a:pt x="11" y="69"/>
                  </a:cubicBezTo>
                  <a:cubicBezTo>
                    <a:pt x="3" y="65"/>
                    <a:pt x="0" y="55"/>
                    <a:pt x="5" y="47"/>
                  </a:cubicBezTo>
                  <a:cubicBezTo>
                    <a:pt x="5" y="47"/>
                    <a:pt x="5" y="47"/>
                    <a:pt x="5" y="47"/>
                  </a:cubicBezTo>
                  <a:cubicBezTo>
                    <a:pt x="9" y="39"/>
                    <a:pt x="20" y="36"/>
                    <a:pt x="27" y="41"/>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2" name="Freeform 24">
              <a:extLst>
                <a:ext uri="{FF2B5EF4-FFF2-40B4-BE49-F238E27FC236}">
                  <a16:creationId xmlns:a16="http://schemas.microsoft.com/office/drawing/2014/main" id="{D6F02EE8-9D80-4FBD-9369-6DE8E635D57C}"/>
                </a:ext>
              </a:extLst>
            </p:cNvPr>
            <p:cNvSpPr>
              <a:spLocks/>
            </p:cNvSpPr>
            <p:nvPr/>
          </p:nvSpPr>
          <p:spPr bwMode="auto">
            <a:xfrm>
              <a:off x="7135813" y="5962652"/>
              <a:ext cx="1106488" cy="922338"/>
            </a:xfrm>
            <a:custGeom>
              <a:avLst/>
              <a:gdLst>
                <a:gd name="T0" fmla="*/ 0 w 697"/>
                <a:gd name="T1" fmla="*/ 0 h 581"/>
                <a:gd name="T2" fmla="*/ 6 w 697"/>
                <a:gd name="T3" fmla="*/ 166 h 581"/>
                <a:gd name="T4" fmla="*/ 12 w 697"/>
                <a:gd name="T5" fmla="*/ 299 h 581"/>
                <a:gd name="T6" fmla="*/ 17 w 697"/>
                <a:gd name="T7" fmla="*/ 382 h 581"/>
                <a:gd name="T8" fmla="*/ 23 w 697"/>
                <a:gd name="T9" fmla="*/ 517 h 581"/>
                <a:gd name="T10" fmla="*/ 26 w 697"/>
                <a:gd name="T11" fmla="*/ 581 h 581"/>
                <a:gd name="T12" fmla="*/ 670 w 697"/>
                <a:gd name="T13" fmla="*/ 581 h 581"/>
                <a:gd name="T14" fmla="*/ 673 w 697"/>
                <a:gd name="T15" fmla="*/ 538 h 581"/>
                <a:gd name="T16" fmla="*/ 673 w 697"/>
                <a:gd name="T17" fmla="*/ 517 h 581"/>
                <a:gd name="T18" fmla="*/ 676 w 697"/>
                <a:gd name="T19" fmla="*/ 465 h 581"/>
                <a:gd name="T20" fmla="*/ 679 w 697"/>
                <a:gd name="T21" fmla="*/ 393 h 581"/>
                <a:gd name="T22" fmla="*/ 679 w 697"/>
                <a:gd name="T23" fmla="*/ 382 h 581"/>
                <a:gd name="T24" fmla="*/ 683 w 697"/>
                <a:gd name="T25" fmla="*/ 319 h 581"/>
                <a:gd name="T26" fmla="*/ 684 w 697"/>
                <a:gd name="T27" fmla="*/ 299 h 581"/>
                <a:gd name="T28" fmla="*/ 686 w 697"/>
                <a:gd name="T29" fmla="*/ 247 h 581"/>
                <a:gd name="T30" fmla="*/ 689 w 697"/>
                <a:gd name="T31" fmla="*/ 174 h 581"/>
                <a:gd name="T32" fmla="*/ 689 w 697"/>
                <a:gd name="T33" fmla="*/ 166 h 581"/>
                <a:gd name="T34" fmla="*/ 692 w 697"/>
                <a:gd name="T35" fmla="*/ 114 h 581"/>
                <a:gd name="T36" fmla="*/ 697 w 697"/>
                <a:gd name="T37" fmla="*/ 0 h 581"/>
                <a:gd name="T38" fmla="*/ 0 w 697"/>
                <a:gd name="T3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7" h="581">
                  <a:moveTo>
                    <a:pt x="0" y="0"/>
                  </a:moveTo>
                  <a:lnTo>
                    <a:pt x="6" y="166"/>
                  </a:lnTo>
                  <a:lnTo>
                    <a:pt x="12" y="299"/>
                  </a:lnTo>
                  <a:lnTo>
                    <a:pt x="17" y="382"/>
                  </a:lnTo>
                  <a:lnTo>
                    <a:pt x="23" y="517"/>
                  </a:lnTo>
                  <a:lnTo>
                    <a:pt x="26" y="581"/>
                  </a:lnTo>
                  <a:lnTo>
                    <a:pt x="670" y="581"/>
                  </a:lnTo>
                  <a:lnTo>
                    <a:pt x="673" y="538"/>
                  </a:lnTo>
                  <a:lnTo>
                    <a:pt x="673" y="517"/>
                  </a:lnTo>
                  <a:lnTo>
                    <a:pt x="676" y="465"/>
                  </a:lnTo>
                  <a:lnTo>
                    <a:pt x="679" y="393"/>
                  </a:lnTo>
                  <a:lnTo>
                    <a:pt x="679" y="382"/>
                  </a:lnTo>
                  <a:lnTo>
                    <a:pt x="683" y="319"/>
                  </a:lnTo>
                  <a:lnTo>
                    <a:pt x="684" y="299"/>
                  </a:lnTo>
                  <a:lnTo>
                    <a:pt x="686" y="247"/>
                  </a:lnTo>
                  <a:lnTo>
                    <a:pt x="689" y="174"/>
                  </a:lnTo>
                  <a:lnTo>
                    <a:pt x="689" y="166"/>
                  </a:lnTo>
                  <a:lnTo>
                    <a:pt x="692" y="114"/>
                  </a:lnTo>
                  <a:lnTo>
                    <a:pt x="697" y="0"/>
                  </a:lnTo>
                  <a:lnTo>
                    <a:pt x="0" y="0"/>
                  </a:lnTo>
                  <a:close/>
                </a:path>
              </a:pathLst>
            </a:custGeom>
            <a:solidFill>
              <a:srgbClr val="DF3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3" name="Freeform 25">
              <a:extLst>
                <a:ext uri="{FF2B5EF4-FFF2-40B4-BE49-F238E27FC236}">
                  <a16:creationId xmlns:a16="http://schemas.microsoft.com/office/drawing/2014/main" id="{982AE6C8-EDCB-4008-86E0-41A3F3DC1D57}"/>
                </a:ext>
              </a:extLst>
            </p:cNvPr>
            <p:cNvSpPr>
              <a:spLocks/>
            </p:cNvSpPr>
            <p:nvPr/>
          </p:nvSpPr>
          <p:spPr bwMode="auto">
            <a:xfrm>
              <a:off x="7143750" y="6130927"/>
              <a:ext cx="536575" cy="95250"/>
            </a:xfrm>
            <a:custGeom>
              <a:avLst/>
              <a:gdLst>
                <a:gd name="T0" fmla="*/ 338 w 338"/>
                <a:gd name="T1" fmla="*/ 0 h 60"/>
                <a:gd name="T2" fmla="*/ 338 w 338"/>
                <a:gd name="T3" fmla="*/ 60 h 60"/>
                <a:gd name="T4" fmla="*/ 1 w 338"/>
                <a:gd name="T5" fmla="*/ 60 h 60"/>
                <a:gd name="T6" fmla="*/ 0 w 338"/>
                <a:gd name="T7" fmla="*/ 10 h 60"/>
                <a:gd name="T8" fmla="*/ 338 w 338"/>
                <a:gd name="T9" fmla="*/ 0 h 60"/>
              </a:gdLst>
              <a:ahLst/>
              <a:cxnLst>
                <a:cxn ang="0">
                  <a:pos x="T0" y="T1"/>
                </a:cxn>
                <a:cxn ang="0">
                  <a:pos x="T2" y="T3"/>
                </a:cxn>
                <a:cxn ang="0">
                  <a:pos x="T4" y="T5"/>
                </a:cxn>
                <a:cxn ang="0">
                  <a:pos x="T6" y="T7"/>
                </a:cxn>
                <a:cxn ang="0">
                  <a:pos x="T8" y="T9"/>
                </a:cxn>
              </a:cxnLst>
              <a:rect l="0" t="0" r="r" b="b"/>
              <a:pathLst>
                <a:path w="338" h="60">
                  <a:moveTo>
                    <a:pt x="338" y="0"/>
                  </a:moveTo>
                  <a:lnTo>
                    <a:pt x="338" y="60"/>
                  </a:lnTo>
                  <a:lnTo>
                    <a:pt x="1" y="60"/>
                  </a:lnTo>
                  <a:lnTo>
                    <a:pt x="0" y="10"/>
                  </a:lnTo>
                  <a:lnTo>
                    <a:pt x="338"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4" name="Freeform 26">
              <a:extLst>
                <a:ext uri="{FF2B5EF4-FFF2-40B4-BE49-F238E27FC236}">
                  <a16:creationId xmlns:a16="http://schemas.microsoft.com/office/drawing/2014/main" id="{9740A97B-1313-46F4-9DF0-142BDA97FE3C}"/>
                </a:ext>
              </a:extLst>
            </p:cNvPr>
            <p:cNvSpPr>
              <a:spLocks/>
            </p:cNvSpPr>
            <p:nvPr/>
          </p:nvSpPr>
          <p:spPr bwMode="auto">
            <a:xfrm>
              <a:off x="7172325" y="6783389"/>
              <a:ext cx="508000" cy="101600"/>
            </a:xfrm>
            <a:custGeom>
              <a:avLst/>
              <a:gdLst>
                <a:gd name="T0" fmla="*/ 320 w 320"/>
                <a:gd name="T1" fmla="*/ 0 h 64"/>
                <a:gd name="T2" fmla="*/ 0 w 320"/>
                <a:gd name="T3" fmla="*/ 0 h 64"/>
                <a:gd name="T4" fmla="*/ 3 w 320"/>
                <a:gd name="T5" fmla="*/ 64 h 64"/>
                <a:gd name="T6" fmla="*/ 320 w 320"/>
                <a:gd name="T7" fmla="*/ 64 h 64"/>
                <a:gd name="T8" fmla="*/ 320 w 320"/>
                <a:gd name="T9" fmla="*/ 0 h 64"/>
              </a:gdLst>
              <a:ahLst/>
              <a:cxnLst>
                <a:cxn ang="0">
                  <a:pos x="T0" y="T1"/>
                </a:cxn>
                <a:cxn ang="0">
                  <a:pos x="T2" y="T3"/>
                </a:cxn>
                <a:cxn ang="0">
                  <a:pos x="T4" y="T5"/>
                </a:cxn>
                <a:cxn ang="0">
                  <a:pos x="T6" y="T7"/>
                </a:cxn>
                <a:cxn ang="0">
                  <a:pos x="T8" y="T9"/>
                </a:cxn>
              </a:cxnLst>
              <a:rect l="0" t="0" r="r" b="b"/>
              <a:pathLst>
                <a:path w="320" h="64">
                  <a:moveTo>
                    <a:pt x="320" y="0"/>
                  </a:moveTo>
                  <a:lnTo>
                    <a:pt x="0" y="0"/>
                  </a:lnTo>
                  <a:lnTo>
                    <a:pt x="3" y="64"/>
                  </a:lnTo>
                  <a:lnTo>
                    <a:pt x="320" y="64"/>
                  </a:lnTo>
                  <a:lnTo>
                    <a:pt x="32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5" name="Freeform 27">
              <a:extLst>
                <a:ext uri="{FF2B5EF4-FFF2-40B4-BE49-F238E27FC236}">
                  <a16:creationId xmlns:a16="http://schemas.microsoft.com/office/drawing/2014/main" id="{AF015C1D-3FA3-41F6-848E-108B0BAF7AED}"/>
                </a:ext>
              </a:extLst>
            </p:cNvPr>
            <p:cNvSpPr>
              <a:spLocks/>
            </p:cNvSpPr>
            <p:nvPr/>
          </p:nvSpPr>
          <p:spPr bwMode="auto">
            <a:xfrm>
              <a:off x="7154863" y="6437314"/>
              <a:ext cx="525463" cy="131763"/>
            </a:xfrm>
            <a:custGeom>
              <a:avLst/>
              <a:gdLst>
                <a:gd name="T0" fmla="*/ 0 w 331"/>
                <a:gd name="T1" fmla="*/ 0 h 83"/>
                <a:gd name="T2" fmla="*/ 5 w 331"/>
                <a:gd name="T3" fmla="*/ 83 h 83"/>
                <a:gd name="T4" fmla="*/ 331 w 331"/>
                <a:gd name="T5" fmla="*/ 83 h 83"/>
                <a:gd name="T6" fmla="*/ 331 w 331"/>
                <a:gd name="T7" fmla="*/ 0 h 83"/>
                <a:gd name="T8" fmla="*/ 0 w 331"/>
                <a:gd name="T9" fmla="*/ 0 h 83"/>
              </a:gdLst>
              <a:ahLst/>
              <a:cxnLst>
                <a:cxn ang="0">
                  <a:pos x="T0" y="T1"/>
                </a:cxn>
                <a:cxn ang="0">
                  <a:pos x="T2" y="T3"/>
                </a:cxn>
                <a:cxn ang="0">
                  <a:pos x="T4" y="T5"/>
                </a:cxn>
                <a:cxn ang="0">
                  <a:pos x="T6" y="T7"/>
                </a:cxn>
                <a:cxn ang="0">
                  <a:pos x="T8" y="T9"/>
                </a:cxn>
              </a:cxnLst>
              <a:rect l="0" t="0" r="r" b="b"/>
              <a:pathLst>
                <a:path w="331" h="83">
                  <a:moveTo>
                    <a:pt x="0" y="0"/>
                  </a:moveTo>
                  <a:lnTo>
                    <a:pt x="5" y="83"/>
                  </a:lnTo>
                  <a:lnTo>
                    <a:pt x="331" y="83"/>
                  </a:lnTo>
                  <a:lnTo>
                    <a:pt x="331" y="0"/>
                  </a:lnTo>
                  <a:lnTo>
                    <a:pt x="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6" name="Freeform 28">
              <a:extLst>
                <a:ext uri="{FF2B5EF4-FFF2-40B4-BE49-F238E27FC236}">
                  <a16:creationId xmlns:a16="http://schemas.microsoft.com/office/drawing/2014/main" id="{F883B78D-7BDC-40E8-996A-C6DAECE70E60}"/>
                </a:ext>
              </a:extLst>
            </p:cNvPr>
            <p:cNvSpPr>
              <a:spLocks/>
            </p:cNvSpPr>
            <p:nvPr/>
          </p:nvSpPr>
          <p:spPr bwMode="auto">
            <a:xfrm>
              <a:off x="7135813" y="5962652"/>
              <a:ext cx="1106488" cy="184150"/>
            </a:xfrm>
            <a:custGeom>
              <a:avLst/>
              <a:gdLst>
                <a:gd name="T0" fmla="*/ 697 w 697"/>
                <a:gd name="T1" fmla="*/ 0 h 116"/>
                <a:gd name="T2" fmla="*/ 692 w 697"/>
                <a:gd name="T3" fmla="*/ 114 h 116"/>
                <a:gd name="T4" fmla="*/ 5 w 697"/>
                <a:gd name="T5" fmla="*/ 116 h 116"/>
                <a:gd name="T6" fmla="*/ 0 w 697"/>
                <a:gd name="T7" fmla="*/ 0 h 116"/>
                <a:gd name="T8" fmla="*/ 697 w 697"/>
                <a:gd name="T9" fmla="*/ 0 h 116"/>
              </a:gdLst>
              <a:ahLst/>
              <a:cxnLst>
                <a:cxn ang="0">
                  <a:pos x="T0" y="T1"/>
                </a:cxn>
                <a:cxn ang="0">
                  <a:pos x="T2" y="T3"/>
                </a:cxn>
                <a:cxn ang="0">
                  <a:pos x="T4" y="T5"/>
                </a:cxn>
                <a:cxn ang="0">
                  <a:pos x="T6" y="T7"/>
                </a:cxn>
                <a:cxn ang="0">
                  <a:pos x="T8" y="T9"/>
                </a:cxn>
              </a:cxnLst>
              <a:rect l="0" t="0" r="r" b="b"/>
              <a:pathLst>
                <a:path w="697" h="116">
                  <a:moveTo>
                    <a:pt x="697" y="0"/>
                  </a:moveTo>
                  <a:lnTo>
                    <a:pt x="692" y="114"/>
                  </a:lnTo>
                  <a:lnTo>
                    <a:pt x="5" y="116"/>
                  </a:lnTo>
                  <a:lnTo>
                    <a:pt x="0" y="0"/>
                  </a:lnTo>
                  <a:lnTo>
                    <a:pt x="697" y="0"/>
                  </a:lnTo>
                  <a:close/>
                </a:path>
              </a:pathLst>
            </a:custGeom>
            <a:solidFill>
              <a:srgbClr val="9B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7" name="Rectangle 29">
              <a:extLst>
                <a:ext uri="{FF2B5EF4-FFF2-40B4-BE49-F238E27FC236}">
                  <a16:creationId xmlns:a16="http://schemas.microsoft.com/office/drawing/2014/main" id="{FE5B7354-59BE-4E82-AE1F-B10537DEEF4A}"/>
                </a:ext>
              </a:extLst>
            </p:cNvPr>
            <p:cNvSpPr>
              <a:spLocks noChangeArrowheads="1"/>
            </p:cNvSpPr>
            <p:nvPr/>
          </p:nvSpPr>
          <p:spPr bwMode="auto">
            <a:xfrm>
              <a:off x="7034213" y="5848352"/>
              <a:ext cx="1309688" cy="207963"/>
            </a:xfrm>
            <a:prstGeom prst="rect">
              <a:avLst/>
            </a:prstGeom>
            <a:solidFill>
              <a:srgbClr val="DF3C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8" name="Freeform 30">
              <a:extLst>
                <a:ext uri="{FF2B5EF4-FFF2-40B4-BE49-F238E27FC236}">
                  <a16:creationId xmlns:a16="http://schemas.microsoft.com/office/drawing/2014/main" id="{F8CC8C52-ECE8-4528-AF24-78E794F3949A}"/>
                </a:ext>
              </a:extLst>
            </p:cNvPr>
            <p:cNvSpPr>
              <a:spLocks/>
            </p:cNvSpPr>
            <p:nvPr/>
          </p:nvSpPr>
          <p:spPr bwMode="auto">
            <a:xfrm>
              <a:off x="7145338" y="6226177"/>
              <a:ext cx="534988" cy="211138"/>
            </a:xfrm>
            <a:custGeom>
              <a:avLst/>
              <a:gdLst>
                <a:gd name="T0" fmla="*/ 0 w 337"/>
                <a:gd name="T1" fmla="*/ 0 h 133"/>
                <a:gd name="T2" fmla="*/ 6 w 337"/>
                <a:gd name="T3" fmla="*/ 133 h 133"/>
                <a:gd name="T4" fmla="*/ 337 w 337"/>
                <a:gd name="T5" fmla="*/ 133 h 133"/>
                <a:gd name="T6" fmla="*/ 337 w 337"/>
                <a:gd name="T7" fmla="*/ 0 h 133"/>
                <a:gd name="T8" fmla="*/ 0 w 337"/>
                <a:gd name="T9" fmla="*/ 0 h 133"/>
              </a:gdLst>
              <a:ahLst/>
              <a:cxnLst>
                <a:cxn ang="0">
                  <a:pos x="T0" y="T1"/>
                </a:cxn>
                <a:cxn ang="0">
                  <a:pos x="T2" y="T3"/>
                </a:cxn>
                <a:cxn ang="0">
                  <a:pos x="T4" y="T5"/>
                </a:cxn>
                <a:cxn ang="0">
                  <a:pos x="T6" y="T7"/>
                </a:cxn>
                <a:cxn ang="0">
                  <a:pos x="T8" y="T9"/>
                </a:cxn>
              </a:cxnLst>
              <a:rect l="0" t="0" r="r" b="b"/>
              <a:pathLst>
                <a:path w="337" h="133">
                  <a:moveTo>
                    <a:pt x="0" y="0"/>
                  </a:moveTo>
                  <a:lnTo>
                    <a:pt x="6" y="133"/>
                  </a:lnTo>
                  <a:lnTo>
                    <a:pt x="337" y="133"/>
                  </a:lnTo>
                  <a:lnTo>
                    <a:pt x="337"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9" name="Freeform 31">
              <a:extLst>
                <a:ext uri="{FF2B5EF4-FFF2-40B4-BE49-F238E27FC236}">
                  <a16:creationId xmlns:a16="http://schemas.microsoft.com/office/drawing/2014/main" id="{CB405EC0-20CE-4483-80A0-B2CCDBC759A8}"/>
                </a:ext>
              </a:extLst>
            </p:cNvPr>
            <p:cNvSpPr>
              <a:spLocks/>
            </p:cNvSpPr>
            <p:nvPr/>
          </p:nvSpPr>
          <p:spPr bwMode="auto">
            <a:xfrm>
              <a:off x="7680325" y="6226177"/>
              <a:ext cx="549275" cy="211138"/>
            </a:xfrm>
            <a:custGeom>
              <a:avLst/>
              <a:gdLst>
                <a:gd name="T0" fmla="*/ 0 w 346"/>
                <a:gd name="T1" fmla="*/ 0 h 133"/>
                <a:gd name="T2" fmla="*/ 0 w 346"/>
                <a:gd name="T3" fmla="*/ 133 h 133"/>
                <a:gd name="T4" fmla="*/ 341 w 346"/>
                <a:gd name="T5" fmla="*/ 133 h 133"/>
                <a:gd name="T6" fmla="*/ 343 w 346"/>
                <a:gd name="T7" fmla="*/ 81 h 133"/>
                <a:gd name="T8" fmla="*/ 346 w 346"/>
                <a:gd name="T9" fmla="*/ 8 h 133"/>
                <a:gd name="T10" fmla="*/ 346 w 346"/>
                <a:gd name="T11" fmla="*/ 0 h 133"/>
                <a:gd name="T12" fmla="*/ 0 w 346"/>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46" h="133">
                  <a:moveTo>
                    <a:pt x="0" y="0"/>
                  </a:moveTo>
                  <a:lnTo>
                    <a:pt x="0" y="133"/>
                  </a:lnTo>
                  <a:lnTo>
                    <a:pt x="341" y="133"/>
                  </a:lnTo>
                  <a:lnTo>
                    <a:pt x="343" y="81"/>
                  </a:lnTo>
                  <a:lnTo>
                    <a:pt x="346" y="8"/>
                  </a:lnTo>
                  <a:lnTo>
                    <a:pt x="34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0" name="Freeform 32">
              <a:extLst>
                <a:ext uri="{FF2B5EF4-FFF2-40B4-BE49-F238E27FC236}">
                  <a16:creationId xmlns:a16="http://schemas.microsoft.com/office/drawing/2014/main" id="{BD3A9CEA-4602-4A59-BA72-596A19A3DD2C}"/>
                </a:ext>
              </a:extLst>
            </p:cNvPr>
            <p:cNvSpPr>
              <a:spLocks/>
            </p:cNvSpPr>
            <p:nvPr/>
          </p:nvSpPr>
          <p:spPr bwMode="auto">
            <a:xfrm>
              <a:off x="7162800" y="6569077"/>
              <a:ext cx="517525" cy="214313"/>
            </a:xfrm>
            <a:custGeom>
              <a:avLst/>
              <a:gdLst>
                <a:gd name="T0" fmla="*/ 0 w 326"/>
                <a:gd name="T1" fmla="*/ 0 h 135"/>
                <a:gd name="T2" fmla="*/ 6 w 326"/>
                <a:gd name="T3" fmla="*/ 135 h 135"/>
                <a:gd name="T4" fmla="*/ 326 w 326"/>
                <a:gd name="T5" fmla="*/ 135 h 135"/>
                <a:gd name="T6" fmla="*/ 326 w 326"/>
                <a:gd name="T7" fmla="*/ 0 h 135"/>
                <a:gd name="T8" fmla="*/ 0 w 326"/>
                <a:gd name="T9" fmla="*/ 0 h 135"/>
              </a:gdLst>
              <a:ahLst/>
              <a:cxnLst>
                <a:cxn ang="0">
                  <a:pos x="T0" y="T1"/>
                </a:cxn>
                <a:cxn ang="0">
                  <a:pos x="T2" y="T3"/>
                </a:cxn>
                <a:cxn ang="0">
                  <a:pos x="T4" y="T5"/>
                </a:cxn>
                <a:cxn ang="0">
                  <a:pos x="T6" y="T7"/>
                </a:cxn>
                <a:cxn ang="0">
                  <a:pos x="T8" y="T9"/>
                </a:cxn>
              </a:cxnLst>
              <a:rect l="0" t="0" r="r" b="b"/>
              <a:pathLst>
                <a:path w="326" h="135">
                  <a:moveTo>
                    <a:pt x="0" y="0"/>
                  </a:moveTo>
                  <a:lnTo>
                    <a:pt x="6" y="135"/>
                  </a:lnTo>
                  <a:lnTo>
                    <a:pt x="326" y="135"/>
                  </a:lnTo>
                  <a:lnTo>
                    <a:pt x="326"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1" name="Freeform 33">
              <a:extLst>
                <a:ext uri="{FF2B5EF4-FFF2-40B4-BE49-F238E27FC236}">
                  <a16:creationId xmlns:a16="http://schemas.microsoft.com/office/drawing/2014/main" id="{60BC79E3-6AE2-43D7-84B2-4F3230AE8350}"/>
                </a:ext>
              </a:extLst>
            </p:cNvPr>
            <p:cNvSpPr>
              <a:spLocks/>
            </p:cNvSpPr>
            <p:nvPr/>
          </p:nvSpPr>
          <p:spPr bwMode="auto">
            <a:xfrm>
              <a:off x="7680325" y="6569077"/>
              <a:ext cx="533400" cy="214313"/>
            </a:xfrm>
            <a:custGeom>
              <a:avLst/>
              <a:gdLst>
                <a:gd name="T0" fmla="*/ 0 w 336"/>
                <a:gd name="T1" fmla="*/ 0 h 135"/>
                <a:gd name="T2" fmla="*/ 0 w 336"/>
                <a:gd name="T3" fmla="*/ 135 h 135"/>
                <a:gd name="T4" fmla="*/ 330 w 336"/>
                <a:gd name="T5" fmla="*/ 135 h 135"/>
                <a:gd name="T6" fmla="*/ 333 w 336"/>
                <a:gd name="T7" fmla="*/ 83 h 135"/>
                <a:gd name="T8" fmla="*/ 336 w 336"/>
                <a:gd name="T9" fmla="*/ 11 h 135"/>
                <a:gd name="T10" fmla="*/ 336 w 336"/>
                <a:gd name="T11" fmla="*/ 0 h 135"/>
                <a:gd name="T12" fmla="*/ 0 w 336"/>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336" h="135">
                  <a:moveTo>
                    <a:pt x="0" y="0"/>
                  </a:moveTo>
                  <a:lnTo>
                    <a:pt x="0" y="135"/>
                  </a:lnTo>
                  <a:lnTo>
                    <a:pt x="330" y="135"/>
                  </a:lnTo>
                  <a:lnTo>
                    <a:pt x="333" y="83"/>
                  </a:lnTo>
                  <a:lnTo>
                    <a:pt x="336" y="11"/>
                  </a:lnTo>
                  <a:lnTo>
                    <a:pt x="33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2" name="Rectangle 34">
              <a:extLst>
                <a:ext uri="{FF2B5EF4-FFF2-40B4-BE49-F238E27FC236}">
                  <a16:creationId xmlns:a16="http://schemas.microsoft.com/office/drawing/2014/main" id="{D8110B1C-FB65-4104-9B51-45F5B77928EC}"/>
                </a:ext>
              </a:extLst>
            </p:cNvPr>
            <p:cNvSpPr>
              <a:spLocks noChangeArrowheads="1"/>
            </p:cNvSpPr>
            <p:nvPr/>
          </p:nvSpPr>
          <p:spPr bwMode="auto">
            <a:xfrm>
              <a:off x="7877175" y="5845177"/>
              <a:ext cx="176213" cy="1039813"/>
            </a:xfrm>
            <a:prstGeom prst="rect">
              <a:avLst/>
            </a:prstGeom>
            <a:solidFill>
              <a:srgbClr val="6096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grpSp>
      <p:pic>
        <p:nvPicPr>
          <p:cNvPr id="53" name="图片 52">
            <a:extLst>
              <a:ext uri="{FF2B5EF4-FFF2-40B4-BE49-F238E27FC236}">
                <a16:creationId xmlns:a16="http://schemas.microsoft.com/office/drawing/2014/main" id="{158D0F21-5B52-4E1C-91A8-2248DFA1C90E}"/>
              </a:ext>
            </a:extLst>
          </p:cNvPr>
          <p:cNvPicPr>
            <a:picLocks noChangeAspect="1"/>
          </p:cNvPicPr>
          <p:nvPr userDrawn="1"/>
        </p:nvPicPr>
        <p:blipFill>
          <a:blip r:embed="rId13"/>
          <a:stretch>
            <a:fillRect/>
          </a:stretch>
        </p:blipFill>
        <p:spPr>
          <a:xfrm>
            <a:off x="7825157" y="6239493"/>
            <a:ext cx="886339" cy="716200"/>
          </a:xfrm>
          <a:prstGeom prst="rect">
            <a:avLst/>
          </a:prstGeom>
        </p:spPr>
      </p:pic>
      <p:pic>
        <p:nvPicPr>
          <p:cNvPr id="55" name="图片 54">
            <a:extLst>
              <a:ext uri="{FF2B5EF4-FFF2-40B4-BE49-F238E27FC236}">
                <a16:creationId xmlns:a16="http://schemas.microsoft.com/office/drawing/2014/main" id="{AFD25CEA-48C4-4151-AD0D-8104BE8F5EAC}"/>
              </a:ext>
            </a:extLst>
          </p:cNvPr>
          <p:cNvPicPr>
            <a:picLocks noChangeAspect="1"/>
          </p:cNvPicPr>
          <p:nvPr userDrawn="1"/>
        </p:nvPicPr>
        <p:blipFill rotWithShape="1">
          <a:blip r:embed="rId14"/>
          <a:srcRect r="46888" b="75035"/>
          <a:stretch/>
        </p:blipFill>
        <p:spPr>
          <a:xfrm>
            <a:off x="-57477" y="-113396"/>
            <a:ext cx="5109328" cy="1621695"/>
          </a:xfrm>
          <a:prstGeom prst="rect">
            <a:avLst/>
          </a:prstGeom>
        </p:spPr>
      </p:pic>
      <p:pic>
        <p:nvPicPr>
          <p:cNvPr id="56" name="图片 55">
            <a:extLst>
              <a:ext uri="{FF2B5EF4-FFF2-40B4-BE49-F238E27FC236}">
                <a16:creationId xmlns:a16="http://schemas.microsoft.com/office/drawing/2014/main" id="{10167722-218B-42B3-AA67-E806A69D71BC}"/>
              </a:ext>
            </a:extLst>
          </p:cNvPr>
          <p:cNvPicPr>
            <a:picLocks noChangeAspect="1"/>
          </p:cNvPicPr>
          <p:nvPr userDrawn="1"/>
        </p:nvPicPr>
        <p:blipFill rotWithShape="1">
          <a:blip r:embed="rId15"/>
          <a:srcRect l="50228" b="77792"/>
          <a:stretch/>
        </p:blipFill>
        <p:spPr>
          <a:xfrm>
            <a:off x="7531127" y="-113404"/>
            <a:ext cx="4787943" cy="1442584"/>
          </a:xfrm>
          <a:prstGeom prst="rect">
            <a:avLst/>
          </a:prstGeom>
        </p:spPr>
      </p:pic>
      <p:grpSp>
        <p:nvGrpSpPr>
          <p:cNvPr id="2" name="组合 1">
            <a:extLst>
              <a:ext uri="{FF2B5EF4-FFF2-40B4-BE49-F238E27FC236}">
                <a16:creationId xmlns:a16="http://schemas.microsoft.com/office/drawing/2014/main" id="{50C88AB3-6912-4622-9DC0-DE030AF1B06A}"/>
              </a:ext>
            </a:extLst>
          </p:cNvPr>
          <p:cNvGrpSpPr/>
          <p:nvPr userDrawn="1"/>
        </p:nvGrpSpPr>
        <p:grpSpPr>
          <a:xfrm>
            <a:off x="3898902" y="67"/>
            <a:ext cx="4394200" cy="2765295"/>
            <a:chOff x="3898900" y="0"/>
            <a:chExt cx="4394200" cy="2765294"/>
          </a:xfrm>
        </p:grpSpPr>
        <p:pic>
          <p:nvPicPr>
            <p:cNvPr id="6" name="图片 5"/>
            <p:cNvPicPr>
              <a:picLocks noChangeAspect="1"/>
            </p:cNvPicPr>
            <p:nvPr userDrawn="1"/>
          </p:nvPicPr>
          <p:blipFill rotWithShape="1">
            <a:blip r:embed="rId16">
              <a:duotone>
                <a:schemeClr val="accent4">
                  <a:shade val="45000"/>
                  <a:satMod val="135000"/>
                </a:schemeClr>
                <a:prstClr val="white"/>
              </a:duotone>
            </a:blip>
            <a:srcRect l="1381" t="27983" r="1381" b="-2"/>
            <a:stretch/>
          </p:blipFill>
          <p:spPr>
            <a:xfrm>
              <a:off x="3898900" y="0"/>
              <a:ext cx="4394200" cy="2765294"/>
            </a:xfrm>
            <a:prstGeom prst="rect">
              <a:avLst/>
            </a:prstGeom>
            <a:effectLst>
              <a:outerShdw blurRad="50800" dist="38100" dir="2700000" algn="tl" rotWithShape="0">
                <a:prstClr val="black">
                  <a:alpha val="40000"/>
                </a:prstClr>
              </a:outerShdw>
            </a:effectLst>
          </p:spPr>
        </p:pic>
        <p:sp>
          <p:nvSpPr>
            <p:cNvPr id="21" name="文本框 20"/>
            <p:cNvSpPr txBox="1"/>
            <p:nvPr userDrawn="1"/>
          </p:nvSpPr>
          <p:spPr>
            <a:xfrm>
              <a:off x="4252391" y="654589"/>
              <a:ext cx="3687228" cy="933654"/>
            </a:xfrm>
            <a:prstGeom prst="rect">
              <a:avLst/>
            </a:prstGeom>
            <a:noFill/>
          </p:spPr>
          <p:txBody>
            <a:bodyPr wrap="none" rtlCol="0">
              <a:spAutoFit/>
            </a:bodyPr>
            <a:lstStyle/>
            <a:p>
              <a:pPr algn="ctr"/>
              <a:r>
                <a:rPr lang="zh-CN" altLang="en-US" sz="5467" dirty="0">
                  <a:solidFill>
                    <a:srgbClr val="E46B72"/>
                  </a:solidFill>
                  <a:latin typeface="华文行楷" panose="02010800040101010101" pitchFamily="2" charset="-122"/>
                  <a:ea typeface="华文行楷" panose="02010800040101010101" pitchFamily="2" charset="-122"/>
                </a:rPr>
                <a:t>未完，待续</a:t>
              </a:r>
            </a:p>
          </p:txBody>
        </p:sp>
        <p:sp>
          <p:nvSpPr>
            <p:cNvPr id="22" name="文本框 21"/>
            <p:cNvSpPr txBox="1"/>
            <p:nvPr userDrawn="1"/>
          </p:nvSpPr>
          <p:spPr>
            <a:xfrm>
              <a:off x="4205752" y="1489320"/>
              <a:ext cx="3708436" cy="64376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67" dirty="0">
                  <a:solidFill>
                    <a:srgbClr val="E46B72"/>
                  </a:solidFill>
                  <a:latin typeface="等线 Light"/>
                  <a:ea typeface="等线 Light"/>
                </a:rPr>
                <a:t>The user can demonstrate on a projector or computer, or print the presentation and make it into a film to be used in a wider field</a:t>
              </a:r>
            </a:p>
          </p:txBody>
        </p:sp>
        <p:sp>
          <p:nvSpPr>
            <p:cNvPr id="23" name="矩形 22"/>
            <p:cNvSpPr/>
            <p:nvPr userDrawn="1"/>
          </p:nvSpPr>
          <p:spPr>
            <a:xfrm>
              <a:off x="4309298" y="101317"/>
              <a:ext cx="3573414" cy="584775"/>
            </a:xfrm>
            <a:prstGeom prst="rect">
              <a:avLst/>
            </a:prstGeom>
          </p:spPr>
          <p:txBody>
            <a:bodyPr wrap="none">
              <a:spAutoFit/>
            </a:bodyPr>
            <a:lstStyle/>
            <a:p>
              <a:pPr algn="ctr"/>
              <a:r>
                <a:rPr lang="en-US" altLang="zh-CN" sz="3200" dirty="0">
                  <a:solidFill>
                    <a:srgbClr val="E46B72"/>
                  </a:solidFill>
                  <a:latin typeface="Algerian" panose="04020705040A02060702" pitchFamily="82" charset="0"/>
                </a:rPr>
                <a:t>Happy birthday</a:t>
              </a:r>
              <a:endParaRPr lang="zh-CN" altLang="en-US" sz="3200" dirty="0">
                <a:solidFill>
                  <a:srgbClr val="E46B72"/>
                </a:solidFill>
                <a:latin typeface="Algerian" panose="04020705040A02060702" pitchFamily="82" charset="0"/>
              </a:endParaRPr>
            </a:p>
          </p:txBody>
        </p:sp>
      </p:grpSp>
    </p:spTree>
    <p:extLst>
      <p:ext uri="{BB962C8B-B14F-4D97-AF65-F5344CB8AC3E}">
        <p14:creationId xmlns:p14="http://schemas.microsoft.com/office/powerpoint/2010/main" val="191943898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CF2C-E691-7E1C-DB67-8CA4C65BD00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7E5294F-0F0C-9706-7FED-D7016DC4E9D0}"/>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1/28/2025</a:t>
            </a:fld>
            <a:endParaRPr lang="en-US"/>
          </a:p>
        </p:txBody>
      </p:sp>
      <p:sp>
        <p:nvSpPr>
          <p:cNvPr id="4" name="Footer Placeholder 3">
            <a:extLst>
              <a:ext uri="{FF2B5EF4-FFF2-40B4-BE49-F238E27FC236}">
                <a16:creationId xmlns:a16="http://schemas.microsoft.com/office/drawing/2014/main" id="{E43F9FB2-1332-EE84-3096-23E5CA96FC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6D15773-DC21-47E3-2097-E1C373A6F26A}"/>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7337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994487-ABC0-8895-8812-EC5C663781D6}"/>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1/28/2025</a:t>
            </a:fld>
            <a:endParaRPr lang="en-US"/>
          </a:p>
        </p:txBody>
      </p:sp>
      <p:sp>
        <p:nvSpPr>
          <p:cNvPr id="3" name="Footer Placeholder 2">
            <a:extLst>
              <a:ext uri="{FF2B5EF4-FFF2-40B4-BE49-F238E27FC236}">
                <a16:creationId xmlns:a16="http://schemas.microsoft.com/office/drawing/2014/main" id="{29783F3B-E44E-AD6A-1F0E-D393DDE59A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107DC45-96D0-BF88-2F47-425E635A6535}"/>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19830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16971-AAED-6836-0FBE-6515726D2B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A6401C-117C-8AD3-ACFA-C9E4FE26E37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30A85A-3FEA-66D2-AB24-0EE03BBF4CE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F52AE0-55CB-0CB0-90A9-1A050D8E5D76}"/>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1/28/2025</a:t>
            </a:fld>
            <a:endParaRPr lang="en-US"/>
          </a:p>
        </p:txBody>
      </p:sp>
      <p:sp>
        <p:nvSpPr>
          <p:cNvPr id="6" name="Footer Placeholder 5">
            <a:extLst>
              <a:ext uri="{FF2B5EF4-FFF2-40B4-BE49-F238E27FC236}">
                <a16:creationId xmlns:a16="http://schemas.microsoft.com/office/drawing/2014/main" id="{56AAEE38-5FB7-78A1-9008-2627D29A24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312256-3C86-AAA1-D07A-51D11FE0C79C}"/>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05388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C44B-D53A-8DB8-C70A-D61CAC3F6A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EE2A89-57A0-67F0-82A6-2DD6FBF116B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7352B5-6DA1-91C3-5189-2ACAFB16E2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099DD-CB1C-DBCB-4C20-EB656777A413}"/>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1/28/2025</a:t>
            </a:fld>
            <a:endParaRPr lang="en-US"/>
          </a:p>
        </p:txBody>
      </p:sp>
      <p:sp>
        <p:nvSpPr>
          <p:cNvPr id="6" name="Footer Placeholder 5">
            <a:extLst>
              <a:ext uri="{FF2B5EF4-FFF2-40B4-BE49-F238E27FC236}">
                <a16:creationId xmlns:a16="http://schemas.microsoft.com/office/drawing/2014/main" id="{18BEFCFC-2149-9245-2FB2-6C356A3846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486D11-BB29-EB9B-1532-61F8B42C4FCA}"/>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7513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image" Target="../media/image6.emf"/><Relationship Id="rId3" Type="http://schemas.openxmlformats.org/officeDocument/2006/relationships/slideLayout" Target="../slideLayouts/slideLayout25.xml"/><Relationship Id="rId21" Type="http://schemas.openxmlformats.org/officeDocument/2006/relationships/slideLayout" Target="../slideLayouts/slideLayout43.xml"/><Relationship Id="rId34" Type="http://schemas.openxmlformats.org/officeDocument/2006/relationships/tags" Target="../tags/tag3.xml"/><Relationship Id="rId42" Type="http://schemas.openxmlformats.org/officeDocument/2006/relationships/image" Target="../media/image9.emf"/><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tags" Target="../tags/tag2.xml"/><Relationship Id="rId38" Type="http://schemas.openxmlformats.org/officeDocument/2006/relationships/image" Target="../media/image5.emf"/><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tags" Target="../tags/tag1.xml"/><Relationship Id="rId37" Type="http://schemas.openxmlformats.org/officeDocument/2006/relationships/image" Target="../media/image4.emf"/><Relationship Id="rId40" Type="http://schemas.openxmlformats.org/officeDocument/2006/relationships/image" Target="../media/image7.emf"/><Relationship Id="rId45"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image" Target="../media/image3.emf"/><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theme" Target="../theme/theme3.xml"/><Relationship Id="rId44" Type="http://schemas.openxmlformats.org/officeDocument/2006/relationships/image" Target="../media/image1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image" Target="../media/image2.emf"/><Relationship Id="rId43"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898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circle with white text and a black background&#10;&#10;Description automatically generated">
            <a:extLst>
              <a:ext uri="{FF2B5EF4-FFF2-40B4-BE49-F238E27FC236}">
                <a16:creationId xmlns:a16="http://schemas.microsoft.com/office/drawing/2014/main" id="{2A051D90-E9F9-487F-BC8B-A4C5B4D2F7B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81962" y="0"/>
            <a:ext cx="1629584" cy="1629584"/>
          </a:xfrm>
          <a:prstGeom prst="rect">
            <a:avLst/>
          </a:prstGeom>
        </p:spPr>
      </p:pic>
    </p:spTree>
    <p:extLst>
      <p:ext uri="{BB962C8B-B14F-4D97-AF65-F5344CB8AC3E}">
        <p14:creationId xmlns:p14="http://schemas.microsoft.com/office/powerpoint/2010/main" val="3843290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BD3BB"/>
        </a:solidFill>
        <a:effectLst/>
      </p:bgPr>
    </p:bg>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82328B1-B3AF-4114-BB93-878447E71B23}"/>
              </a:ext>
            </a:extLst>
          </p:cNvPr>
          <p:cNvPicPr>
            <a:picLocks noChangeAspect="1"/>
          </p:cNvPicPr>
          <p:nvPr userDrawn="1"/>
        </p:nvPicPr>
        <p:blipFill rotWithShape="1">
          <a:blip r:embed="rId35"/>
          <a:srcRect t="17809" b="17809"/>
          <a:stretch/>
        </p:blipFill>
        <p:spPr>
          <a:xfrm>
            <a:off x="0" y="-1"/>
            <a:ext cx="12192000" cy="6858001"/>
          </a:xfrm>
          <a:prstGeom prst="rect">
            <a:avLst/>
          </a:prstGeom>
        </p:spPr>
      </p:pic>
      <p:grpSp>
        <p:nvGrpSpPr>
          <p:cNvPr id="7" name="组合 6">
            <a:extLst>
              <a:ext uri="{FF2B5EF4-FFF2-40B4-BE49-F238E27FC236}">
                <a16:creationId xmlns:a16="http://schemas.microsoft.com/office/drawing/2014/main" id="{A9F214B8-3601-477A-92E2-1669DC7373C7}"/>
              </a:ext>
            </a:extLst>
          </p:cNvPr>
          <p:cNvGrpSpPr/>
          <p:nvPr userDrawn="1"/>
        </p:nvGrpSpPr>
        <p:grpSpPr>
          <a:xfrm>
            <a:off x="-57479" y="-113404"/>
            <a:ext cx="12376520" cy="6971407"/>
            <a:chOff x="-57478" y="-113406"/>
            <a:chExt cx="12376520" cy="6971406"/>
          </a:xfrm>
        </p:grpSpPr>
        <p:grpSp>
          <p:nvGrpSpPr>
            <p:cNvPr id="9" name="组合 8">
              <a:extLst>
                <a:ext uri="{FF2B5EF4-FFF2-40B4-BE49-F238E27FC236}">
                  <a16:creationId xmlns:a16="http://schemas.microsoft.com/office/drawing/2014/main" id="{DBFF5D21-4A83-492F-8A64-73F334674B24}"/>
                </a:ext>
              </a:extLst>
            </p:cNvPr>
            <p:cNvGrpSpPr/>
            <p:nvPr userDrawn="1"/>
          </p:nvGrpSpPr>
          <p:grpSpPr>
            <a:xfrm>
              <a:off x="-57478" y="-113406"/>
              <a:ext cx="12376520" cy="6971406"/>
              <a:chOff x="-57478" y="-113406"/>
              <a:chExt cx="12376520" cy="6971406"/>
            </a:xfrm>
          </p:grpSpPr>
          <p:pic>
            <p:nvPicPr>
              <p:cNvPr id="28" name="图片 27">
                <a:extLst>
                  <a:ext uri="{FF2B5EF4-FFF2-40B4-BE49-F238E27FC236}">
                    <a16:creationId xmlns:a16="http://schemas.microsoft.com/office/drawing/2014/main" id="{034A3945-34AC-4CF3-9090-9E44F1DA3137}"/>
                  </a:ext>
                </a:extLst>
              </p:cNvPr>
              <p:cNvPicPr>
                <a:picLocks noChangeAspect="1"/>
              </p:cNvPicPr>
              <p:nvPr/>
            </p:nvPicPr>
            <p:blipFill rotWithShape="1">
              <a:blip r:embed="rId36"/>
              <a:srcRect t="3015" b="13681"/>
              <a:stretch/>
            </p:blipFill>
            <p:spPr>
              <a:xfrm>
                <a:off x="8510" y="0"/>
                <a:ext cx="12191999" cy="6858000"/>
              </a:xfrm>
              <a:prstGeom prst="rect">
                <a:avLst/>
              </a:prstGeom>
            </p:spPr>
          </p:pic>
          <p:pic>
            <p:nvPicPr>
              <p:cNvPr id="29" name="图片 28">
                <a:extLst>
                  <a:ext uri="{FF2B5EF4-FFF2-40B4-BE49-F238E27FC236}">
                    <a16:creationId xmlns:a16="http://schemas.microsoft.com/office/drawing/2014/main" id="{159DFEEC-16A9-4787-A441-885A271D43B1}"/>
                  </a:ext>
                </a:extLst>
              </p:cNvPr>
              <p:cNvPicPr>
                <a:picLocks noChangeAspect="1"/>
              </p:cNvPicPr>
              <p:nvPr/>
            </p:nvPicPr>
            <p:blipFill rotWithShape="1">
              <a:blip r:embed="rId37"/>
              <a:srcRect r="46888" b="75035"/>
              <a:stretch/>
            </p:blipFill>
            <p:spPr>
              <a:xfrm>
                <a:off x="-57478" y="-113406"/>
                <a:ext cx="5109328" cy="1621695"/>
              </a:xfrm>
              <a:prstGeom prst="rect">
                <a:avLst/>
              </a:prstGeom>
            </p:spPr>
          </p:pic>
          <p:pic>
            <p:nvPicPr>
              <p:cNvPr id="30" name="图片 29">
                <a:extLst>
                  <a:ext uri="{FF2B5EF4-FFF2-40B4-BE49-F238E27FC236}">
                    <a16:creationId xmlns:a16="http://schemas.microsoft.com/office/drawing/2014/main" id="{A04E0202-56A4-4441-AEE0-CA7ED2312626}"/>
                  </a:ext>
                </a:extLst>
              </p:cNvPr>
              <p:cNvPicPr>
                <a:picLocks noChangeAspect="1"/>
              </p:cNvPicPr>
              <p:nvPr/>
            </p:nvPicPr>
            <p:blipFill rotWithShape="1">
              <a:blip r:embed="rId38"/>
              <a:srcRect l="50228" b="77792"/>
              <a:stretch/>
            </p:blipFill>
            <p:spPr>
              <a:xfrm>
                <a:off x="7531100" y="-113404"/>
                <a:ext cx="4787942" cy="1442584"/>
              </a:xfrm>
              <a:prstGeom prst="rect">
                <a:avLst/>
              </a:prstGeom>
            </p:spPr>
          </p:pic>
        </p:grpSp>
        <p:pic>
          <p:nvPicPr>
            <p:cNvPr id="8" name="图片 7">
              <a:extLst>
                <a:ext uri="{FF2B5EF4-FFF2-40B4-BE49-F238E27FC236}">
                  <a16:creationId xmlns:a16="http://schemas.microsoft.com/office/drawing/2014/main" id="{5DA078E1-FCB0-459F-B6A3-12E3D683CEA6}"/>
                </a:ext>
              </a:extLst>
            </p:cNvPr>
            <p:cNvPicPr>
              <a:picLocks noChangeAspect="1"/>
            </p:cNvPicPr>
            <p:nvPr userDrawn="1"/>
          </p:nvPicPr>
          <p:blipFill rotWithShape="1">
            <a:blip r:embed="rId39"/>
            <a:srcRect l="61222" t="40615" r="13364" b="7184"/>
            <a:stretch/>
          </p:blipFill>
          <p:spPr>
            <a:xfrm flipH="1">
              <a:off x="10664959" y="3903827"/>
              <a:ext cx="1637728" cy="2271550"/>
            </a:xfrm>
            <a:prstGeom prst="rect">
              <a:avLst/>
            </a:prstGeom>
          </p:spPr>
        </p:pic>
        <p:pic>
          <p:nvPicPr>
            <p:cNvPr id="11" name="PA_图片 72">
              <a:extLst>
                <a:ext uri="{FF2B5EF4-FFF2-40B4-BE49-F238E27FC236}">
                  <a16:creationId xmlns:a16="http://schemas.microsoft.com/office/drawing/2014/main" id="{F7B94D7D-CD8A-42E6-A27E-F306ED90FAA3}"/>
                </a:ext>
              </a:extLst>
            </p:cNvPr>
            <p:cNvPicPr>
              <a:picLocks noChangeAspect="1"/>
            </p:cNvPicPr>
            <p:nvPr userDrawn="1">
              <p:custDataLst>
                <p:tags r:id="rId32"/>
              </p:custDataLst>
            </p:nvPr>
          </p:nvPicPr>
          <p:blipFill>
            <a:blip r:embed="rId40"/>
            <a:stretch>
              <a:fillRect/>
            </a:stretch>
          </p:blipFill>
          <p:spPr>
            <a:xfrm>
              <a:off x="704598" y="2537432"/>
              <a:ext cx="795898" cy="776824"/>
            </a:xfrm>
            <a:prstGeom prst="rect">
              <a:avLst/>
            </a:prstGeom>
          </p:spPr>
        </p:pic>
        <p:sp>
          <p:nvSpPr>
            <p:cNvPr id="12" name="PA_任意多边形 6">
              <a:extLst>
                <a:ext uri="{FF2B5EF4-FFF2-40B4-BE49-F238E27FC236}">
                  <a16:creationId xmlns:a16="http://schemas.microsoft.com/office/drawing/2014/main" id="{11140E0C-FC11-4BA2-AC91-32247C809FA8}"/>
                </a:ext>
              </a:extLst>
            </p:cNvPr>
            <p:cNvSpPr>
              <a:spLocks noEditPoints="1"/>
            </p:cNvSpPr>
            <p:nvPr userDrawn="1">
              <p:custDataLst>
                <p:tags r:id="rId33"/>
              </p:custDataLst>
            </p:nvPr>
          </p:nvSpPr>
          <p:spPr bwMode="auto">
            <a:xfrm rot="281403">
              <a:off x="11358536" y="2247577"/>
              <a:ext cx="531813" cy="1092200"/>
            </a:xfrm>
            <a:custGeom>
              <a:avLst/>
              <a:gdLst>
                <a:gd name="T0" fmla="*/ 138 w 244"/>
                <a:gd name="T1" fmla="*/ 244 h 502"/>
                <a:gd name="T2" fmla="*/ 159 w 244"/>
                <a:gd name="T3" fmla="*/ 245 h 502"/>
                <a:gd name="T4" fmla="*/ 165 w 244"/>
                <a:gd name="T5" fmla="*/ 248 h 502"/>
                <a:gd name="T6" fmla="*/ 138 w 244"/>
                <a:gd name="T7" fmla="*/ 244 h 502"/>
                <a:gd name="T8" fmla="*/ 104 w 244"/>
                <a:gd name="T9" fmla="*/ 225 h 502"/>
                <a:gd name="T10" fmla="*/ 76 w 244"/>
                <a:gd name="T11" fmla="*/ 186 h 502"/>
                <a:gd name="T12" fmla="*/ 123 w 244"/>
                <a:gd name="T13" fmla="*/ 152 h 502"/>
                <a:gd name="T14" fmla="*/ 143 w 244"/>
                <a:gd name="T15" fmla="*/ 146 h 502"/>
                <a:gd name="T16" fmla="*/ 159 w 244"/>
                <a:gd name="T17" fmla="*/ 153 h 502"/>
                <a:gd name="T18" fmla="*/ 186 w 244"/>
                <a:gd name="T19" fmla="*/ 160 h 502"/>
                <a:gd name="T20" fmla="*/ 207 w 244"/>
                <a:gd name="T21" fmla="*/ 159 h 502"/>
                <a:gd name="T22" fmla="*/ 214 w 244"/>
                <a:gd name="T23" fmla="*/ 144 h 502"/>
                <a:gd name="T24" fmla="*/ 205 w 244"/>
                <a:gd name="T25" fmla="*/ 134 h 502"/>
                <a:gd name="T26" fmla="*/ 167 w 244"/>
                <a:gd name="T27" fmla="*/ 129 h 502"/>
                <a:gd name="T28" fmla="*/ 145 w 244"/>
                <a:gd name="T29" fmla="*/ 132 h 502"/>
                <a:gd name="T30" fmla="*/ 108 w 244"/>
                <a:gd name="T31" fmla="*/ 83 h 502"/>
                <a:gd name="T32" fmla="*/ 155 w 244"/>
                <a:gd name="T33" fmla="*/ 38 h 502"/>
                <a:gd name="T34" fmla="*/ 242 w 244"/>
                <a:gd name="T35" fmla="*/ 15 h 502"/>
                <a:gd name="T36" fmla="*/ 244 w 244"/>
                <a:gd name="T37" fmla="*/ 2 h 502"/>
                <a:gd name="T38" fmla="*/ 149 w 244"/>
                <a:gd name="T39" fmla="*/ 26 h 502"/>
                <a:gd name="T40" fmla="*/ 95 w 244"/>
                <a:gd name="T41" fmla="*/ 78 h 502"/>
                <a:gd name="T42" fmla="*/ 126 w 244"/>
                <a:gd name="T43" fmla="*/ 137 h 502"/>
                <a:gd name="T44" fmla="*/ 118 w 244"/>
                <a:gd name="T45" fmla="*/ 140 h 502"/>
                <a:gd name="T46" fmla="*/ 64 w 244"/>
                <a:gd name="T47" fmla="*/ 179 h 502"/>
                <a:gd name="T48" fmla="*/ 97 w 244"/>
                <a:gd name="T49" fmla="*/ 237 h 502"/>
                <a:gd name="T50" fmla="*/ 101 w 244"/>
                <a:gd name="T51" fmla="*/ 239 h 502"/>
                <a:gd name="T52" fmla="*/ 60 w 244"/>
                <a:gd name="T53" fmla="*/ 259 h 502"/>
                <a:gd name="T54" fmla="*/ 41 w 244"/>
                <a:gd name="T55" fmla="*/ 275 h 502"/>
                <a:gd name="T56" fmla="*/ 31 w 244"/>
                <a:gd name="T57" fmla="*/ 313 h 502"/>
                <a:gd name="T58" fmla="*/ 45 w 244"/>
                <a:gd name="T59" fmla="*/ 336 h 502"/>
                <a:gd name="T60" fmla="*/ 60 w 244"/>
                <a:gd name="T61" fmla="*/ 349 h 502"/>
                <a:gd name="T62" fmla="*/ 18 w 244"/>
                <a:gd name="T63" fmla="*/ 381 h 502"/>
                <a:gd name="T64" fmla="*/ 33 w 244"/>
                <a:gd name="T65" fmla="*/ 454 h 502"/>
                <a:gd name="T66" fmla="*/ 46 w 244"/>
                <a:gd name="T67" fmla="*/ 502 h 502"/>
                <a:gd name="T68" fmla="*/ 60 w 244"/>
                <a:gd name="T69" fmla="*/ 495 h 502"/>
                <a:gd name="T70" fmla="*/ 41 w 244"/>
                <a:gd name="T71" fmla="*/ 444 h 502"/>
                <a:gd name="T72" fmla="*/ 29 w 244"/>
                <a:gd name="T73" fmla="*/ 390 h 502"/>
                <a:gd name="T74" fmla="*/ 75 w 244"/>
                <a:gd name="T75" fmla="*/ 356 h 502"/>
                <a:gd name="T76" fmla="*/ 119 w 244"/>
                <a:gd name="T77" fmla="*/ 355 h 502"/>
                <a:gd name="T78" fmla="*/ 134 w 244"/>
                <a:gd name="T79" fmla="*/ 333 h 502"/>
                <a:gd name="T80" fmla="*/ 81 w 244"/>
                <a:gd name="T81" fmla="*/ 339 h 502"/>
                <a:gd name="T82" fmla="*/ 75 w 244"/>
                <a:gd name="T83" fmla="*/ 341 h 502"/>
                <a:gd name="T84" fmla="*/ 74 w 244"/>
                <a:gd name="T85" fmla="*/ 340 h 502"/>
                <a:gd name="T86" fmla="*/ 55 w 244"/>
                <a:gd name="T87" fmla="*/ 326 h 502"/>
                <a:gd name="T88" fmla="*/ 45 w 244"/>
                <a:gd name="T89" fmla="*/ 309 h 502"/>
                <a:gd name="T90" fmla="*/ 51 w 244"/>
                <a:gd name="T91" fmla="*/ 285 h 502"/>
                <a:gd name="T92" fmla="*/ 67 w 244"/>
                <a:gd name="T93" fmla="*/ 271 h 502"/>
                <a:gd name="T94" fmla="*/ 120 w 244"/>
                <a:gd name="T95" fmla="*/ 248 h 502"/>
                <a:gd name="T96" fmla="*/ 144 w 244"/>
                <a:gd name="T97" fmla="*/ 256 h 502"/>
                <a:gd name="T98" fmla="*/ 178 w 244"/>
                <a:gd name="T99" fmla="*/ 258 h 502"/>
                <a:gd name="T100" fmla="*/ 180 w 244"/>
                <a:gd name="T101" fmla="*/ 244 h 502"/>
                <a:gd name="T102" fmla="*/ 177 w 244"/>
                <a:gd name="T103" fmla="*/ 240 h 502"/>
                <a:gd name="T104" fmla="*/ 124 w 244"/>
                <a:gd name="T105" fmla="*/ 233 h 502"/>
                <a:gd name="T106" fmla="*/ 121 w 244"/>
                <a:gd name="T107" fmla="*/ 234 h 502"/>
                <a:gd name="T108" fmla="*/ 104 w 244"/>
                <a:gd name="T109" fmla="*/ 225 h 502"/>
                <a:gd name="T110" fmla="*/ 188 w 244"/>
                <a:gd name="T111" fmla="*/ 146 h 502"/>
                <a:gd name="T112" fmla="*/ 171 w 244"/>
                <a:gd name="T113" fmla="*/ 142 h 502"/>
                <a:gd name="T114" fmla="*/ 198 w 244"/>
                <a:gd name="T115" fmla="*/ 146 h 502"/>
                <a:gd name="T116" fmla="*/ 200 w 244"/>
                <a:gd name="T117" fmla="*/ 147 h 502"/>
                <a:gd name="T118" fmla="*/ 188 w 244"/>
                <a:gd name="T119" fmla="*/ 146 h 502"/>
                <a:gd name="T120" fmla="*/ 97 w 244"/>
                <a:gd name="T121" fmla="*/ 347 h 502"/>
                <a:gd name="T122" fmla="*/ 122 w 244"/>
                <a:gd name="T123" fmla="*/ 340 h 502"/>
                <a:gd name="T124" fmla="*/ 97 w 244"/>
                <a:gd name="T125" fmla="*/ 347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502">
                  <a:moveTo>
                    <a:pt x="138" y="244"/>
                  </a:moveTo>
                  <a:cubicBezTo>
                    <a:pt x="138" y="244"/>
                    <a:pt x="153" y="245"/>
                    <a:pt x="159" y="245"/>
                  </a:cubicBezTo>
                  <a:cubicBezTo>
                    <a:pt x="165" y="246"/>
                    <a:pt x="168" y="247"/>
                    <a:pt x="165" y="248"/>
                  </a:cubicBezTo>
                  <a:cubicBezTo>
                    <a:pt x="163" y="249"/>
                    <a:pt x="138" y="244"/>
                    <a:pt x="138" y="244"/>
                  </a:cubicBezTo>
                  <a:close/>
                  <a:moveTo>
                    <a:pt x="104" y="225"/>
                  </a:moveTo>
                  <a:cubicBezTo>
                    <a:pt x="84" y="213"/>
                    <a:pt x="69" y="199"/>
                    <a:pt x="76" y="186"/>
                  </a:cubicBezTo>
                  <a:cubicBezTo>
                    <a:pt x="84" y="171"/>
                    <a:pt x="102" y="160"/>
                    <a:pt x="123" y="152"/>
                  </a:cubicBezTo>
                  <a:cubicBezTo>
                    <a:pt x="129" y="150"/>
                    <a:pt x="136" y="148"/>
                    <a:pt x="143" y="146"/>
                  </a:cubicBezTo>
                  <a:cubicBezTo>
                    <a:pt x="149" y="149"/>
                    <a:pt x="154" y="151"/>
                    <a:pt x="159" y="153"/>
                  </a:cubicBezTo>
                  <a:cubicBezTo>
                    <a:pt x="169" y="156"/>
                    <a:pt x="178" y="159"/>
                    <a:pt x="186" y="160"/>
                  </a:cubicBezTo>
                  <a:cubicBezTo>
                    <a:pt x="195" y="161"/>
                    <a:pt x="202" y="161"/>
                    <a:pt x="207" y="159"/>
                  </a:cubicBezTo>
                  <a:cubicBezTo>
                    <a:pt x="214" y="157"/>
                    <a:pt x="217" y="152"/>
                    <a:pt x="214" y="144"/>
                  </a:cubicBezTo>
                  <a:cubicBezTo>
                    <a:pt x="213" y="140"/>
                    <a:pt x="209" y="137"/>
                    <a:pt x="205" y="134"/>
                  </a:cubicBezTo>
                  <a:cubicBezTo>
                    <a:pt x="196" y="129"/>
                    <a:pt x="183" y="127"/>
                    <a:pt x="167" y="129"/>
                  </a:cubicBezTo>
                  <a:cubicBezTo>
                    <a:pt x="160" y="129"/>
                    <a:pt x="152" y="130"/>
                    <a:pt x="145" y="132"/>
                  </a:cubicBezTo>
                  <a:cubicBezTo>
                    <a:pt x="121" y="120"/>
                    <a:pt x="101" y="102"/>
                    <a:pt x="108" y="83"/>
                  </a:cubicBezTo>
                  <a:cubicBezTo>
                    <a:pt x="115" y="64"/>
                    <a:pt x="133" y="49"/>
                    <a:pt x="155" y="38"/>
                  </a:cubicBezTo>
                  <a:cubicBezTo>
                    <a:pt x="189" y="21"/>
                    <a:pt x="228" y="13"/>
                    <a:pt x="242" y="15"/>
                  </a:cubicBezTo>
                  <a:cubicBezTo>
                    <a:pt x="244" y="2"/>
                    <a:pt x="244" y="2"/>
                    <a:pt x="244" y="2"/>
                  </a:cubicBezTo>
                  <a:cubicBezTo>
                    <a:pt x="228" y="0"/>
                    <a:pt x="185" y="7"/>
                    <a:pt x="149" y="26"/>
                  </a:cubicBezTo>
                  <a:cubicBezTo>
                    <a:pt x="124" y="38"/>
                    <a:pt x="103" y="56"/>
                    <a:pt x="95" y="78"/>
                  </a:cubicBezTo>
                  <a:cubicBezTo>
                    <a:pt x="86" y="102"/>
                    <a:pt x="103" y="122"/>
                    <a:pt x="126" y="137"/>
                  </a:cubicBezTo>
                  <a:cubicBezTo>
                    <a:pt x="123" y="138"/>
                    <a:pt x="120" y="139"/>
                    <a:pt x="118" y="140"/>
                  </a:cubicBezTo>
                  <a:cubicBezTo>
                    <a:pt x="95" y="148"/>
                    <a:pt x="74" y="161"/>
                    <a:pt x="64" y="179"/>
                  </a:cubicBezTo>
                  <a:cubicBezTo>
                    <a:pt x="52" y="201"/>
                    <a:pt x="71" y="222"/>
                    <a:pt x="97" y="237"/>
                  </a:cubicBezTo>
                  <a:cubicBezTo>
                    <a:pt x="98" y="238"/>
                    <a:pt x="100" y="238"/>
                    <a:pt x="101" y="239"/>
                  </a:cubicBezTo>
                  <a:cubicBezTo>
                    <a:pt x="87" y="244"/>
                    <a:pt x="72" y="251"/>
                    <a:pt x="60" y="259"/>
                  </a:cubicBezTo>
                  <a:cubicBezTo>
                    <a:pt x="53" y="264"/>
                    <a:pt x="46" y="270"/>
                    <a:pt x="41" y="275"/>
                  </a:cubicBezTo>
                  <a:cubicBezTo>
                    <a:pt x="30" y="287"/>
                    <a:pt x="28" y="300"/>
                    <a:pt x="31" y="313"/>
                  </a:cubicBezTo>
                  <a:cubicBezTo>
                    <a:pt x="34" y="321"/>
                    <a:pt x="39" y="329"/>
                    <a:pt x="45" y="336"/>
                  </a:cubicBezTo>
                  <a:cubicBezTo>
                    <a:pt x="49" y="341"/>
                    <a:pt x="55" y="345"/>
                    <a:pt x="60" y="349"/>
                  </a:cubicBezTo>
                  <a:cubicBezTo>
                    <a:pt x="44" y="357"/>
                    <a:pt x="28" y="369"/>
                    <a:pt x="18" y="381"/>
                  </a:cubicBezTo>
                  <a:cubicBezTo>
                    <a:pt x="1" y="403"/>
                    <a:pt x="0" y="429"/>
                    <a:pt x="33" y="454"/>
                  </a:cubicBezTo>
                  <a:cubicBezTo>
                    <a:pt x="47" y="465"/>
                    <a:pt x="48" y="486"/>
                    <a:pt x="46" y="502"/>
                  </a:cubicBezTo>
                  <a:cubicBezTo>
                    <a:pt x="60" y="495"/>
                    <a:pt x="60" y="495"/>
                    <a:pt x="60" y="495"/>
                  </a:cubicBezTo>
                  <a:cubicBezTo>
                    <a:pt x="61" y="476"/>
                    <a:pt x="57" y="456"/>
                    <a:pt x="41" y="444"/>
                  </a:cubicBezTo>
                  <a:cubicBezTo>
                    <a:pt x="16" y="424"/>
                    <a:pt x="17" y="405"/>
                    <a:pt x="29" y="390"/>
                  </a:cubicBezTo>
                  <a:cubicBezTo>
                    <a:pt x="39" y="376"/>
                    <a:pt x="57" y="365"/>
                    <a:pt x="75" y="356"/>
                  </a:cubicBezTo>
                  <a:cubicBezTo>
                    <a:pt x="91" y="362"/>
                    <a:pt x="107" y="363"/>
                    <a:pt x="119" y="355"/>
                  </a:cubicBezTo>
                  <a:cubicBezTo>
                    <a:pt x="134" y="346"/>
                    <a:pt x="137" y="338"/>
                    <a:pt x="134" y="333"/>
                  </a:cubicBezTo>
                  <a:cubicBezTo>
                    <a:pt x="130" y="326"/>
                    <a:pt x="106" y="329"/>
                    <a:pt x="81" y="339"/>
                  </a:cubicBezTo>
                  <a:cubicBezTo>
                    <a:pt x="79" y="340"/>
                    <a:pt x="77" y="340"/>
                    <a:pt x="75" y="341"/>
                  </a:cubicBezTo>
                  <a:cubicBezTo>
                    <a:pt x="74" y="340"/>
                    <a:pt x="74" y="340"/>
                    <a:pt x="74" y="340"/>
                  </a:cubicBezTo>
                  <a:cubicBezTo>
                    <a:pt x="67" y="337"/>
                    <a:pt x="60" y="332"/>
                    <a:pt x="55" y="326"/>
                  </a:cubicBezTo>
                  <a:cubicBezTo>
                    <a:pt x="50" y="321"/>
                    <a:pt x="46" y="315"/>
                    <a:pt x="45" y="309"/>
                  </a:cubicBezTo>
                  <a:cubicBezTo>
                    <a:pt x="42" y="301"/>
                    <a:pt x="44" y="292"/>
                    <a:pt x="51" y="285"/>
                  </a:cubicBezTo>
                  <a:cubicBezTo>
                    <a:pt x="56" y="280"/>
                    <a:pt x="61" y="275"/>
                    <a:pt x="67" y="271"/>
                  </a:cubicBezTo>
                  <a:cubicBezTo>
                    <a:pt x="83" y="260"/>
                    <a:pt x="102" y="252"/>
                    <a:pt x="120" y="248"/>
                  </a:cubicBezTo>
                  <a:cubicBezTo>
                    <a:pt x="128" y="251"/>
                    <a:pt x="136" y="254"/>
                    <a:pt x="144" y="256"/>
                  </a:cubicBezTo>
                  <a:cubicBezTo>
                    <a:pt x="160" y="261"/>
                    <a:pt x="173" y="261"/>
                    <a:pt x="178" y="258"/>
                  </a:cubicBezTo>
                  <a:cubicBezTo>
                    <a:pt x="183" y="254"/>
                    <a:pt x="184" y="250"/>
                    <a:pt x="180" y="244"/>
                  </a:cubicBezTo>
                  <a:cubicBezTo>
                    <a:pt x="179" y="242"/>
                    <a:pt x="178" y="241"/>
                    <a:pt x="177" y="240"/>
                  </a:cubicBezTo>
                  <a:cubicBezTo>
                    <a:pt x="167" y="231"/>
                    <a:pt x="147" y="229"/>
                    <a:pt x="124" y="233"/>
                  </a:cubicBezTo>
                  <a:cubicBezTo>
                    <a:pt x="121" y="234"/>
                    <a:pt x="121" y="234"/>
                    <a:pt x="121" y="234"/>
                  </a:cubicBezTo>
                  <a:cubicBezTo>
                    <a:pt x="115" y="231"/>
                    <a:pt x="109" y="228"/>
                    <a:pt x="104" y="225"/>
                  </a:cubicBezTo>
                  <a:close/>
                  <a:moveTo>
                    <a:pt x="188" y="146"/>
                  </a:moveTo>
                  <a:cubicBezTo>
                    <a:pt x="183" y="146"/>
                    <a:pt x="177" y="144"/>
                    <a:pt x="171" y="142"/>
                  </a:cubicBezTo>
                  <a:cubicBezTo>
                    <a:pt x="183" y="142"/>
                    <a:pt x="193" y="143"/>
                    <a:pt x="198" y="146"/>
                  </a:cubicBezTo>
                  <a:cubicBezTo>
                    <a:pt x="199" y="146"/>
                    <a:pt x="199" y="147"/>
                    <a:pt x="200" y="147"/>
                  </a:cubicBezTo>
                  <a:cubicBezTo>
                    <a:pt x="197" y="147"/>
                    <a:pt x="193" y="147"/>
                    <a:pt x="188" y="146"/>
                  </a:cubicBezTo>
                  <a:close/>
                  <a:moveTo>
                    <a:pt x="97" y="347"/>
                  </a:moveTo>
                  <a:cubicBezTo>
                    <a:pt x="111" y="342"/>
                    <a:pt x="121" y="339"/>
                    <a:pt x="122" y="340"/>
                  </a:cubicBezTo>
                  <a:cubicBezTo>
                    <a:pt x="124" y="343"/>
                    <a:pt x="102" y="347"/>
                    <a:pt x="97" y="347"/>
                  </a:cubicBezTo>
                  <a:close/>
                </a:path>
              </a:pathLst>
            </a:custGeom>
            <a:solidFill>
              <a:srgbClr val="CC74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nvGrpSpPr>
            <p:cNvPr id="13" name="PA_组合 4">
              <a:extLst>
                <a:ext uri="{FF2B5EF4-FFF2-40B4-BE49-F238E27FC236}">
                  <a16:creationId xmlns:a16="http://schemas.microsoft.com/office/drawing/2014/main" id="{4D674BD6-E5E8-4E44-A744-A2C158E7CA66}"/>
                </a:ext>
              </a:extLst>
            </p:cNvPr>
            <p:cNvGrpSpPr>
              <a:grpSpLocks noChangeAspect="1"/>
            </p:cNvGrpSpPr>
            <p:nvPr userDrawn="1">
              <p:custDataLst>
                <p:tags r:id="rId34"/>
              </p:custDataLst>
            </p:nvPr>
          </p:nvGrpSpPr>
          <p:grpSpPr bwMode="auto">
            <a:xfrm>
              <a:off x="9276909" y="5646739"/>
              <a:ext cx="819150" cy="809625"/>
              <a:chOff x="6888" y="3294"/>
              <a:chExt cx="516" cy="510"/>
            </a:xfrm>
          </p:grpSpPr>
          <p:sp>
            <p:nvSpPr>
              <p:cNvPr id="16" name="Freeform 5">
                <a:extLst>
                  <a:ext uri="{FF2B5EF4-FFF2-40B4-BE49-F238E27FC236}">
                    <a16:creationId xmlns:a16="http://schemas.microsoft.com/office/drawing/2014/main" id="{A37361A2-58FB-470A-8943-E4A64B181249}"/>
                  </a:ext>
                </a:extLst>
              </p:cNvPr>
              <p:cNvSpPr>
                <a:spLocks/>
              </p:cNvSpPr>
              <p:nvPr/>
            </p:nvSpPr>
            <p:spPr bwMode="auto">
              <a:xfrm>
                <a:off x="7150" y="3294"/>
                <a:ext cx="109" cy="241"/>
              </a:xfrm>
              <a:custGeom>
                <a:avLst/>
                <a:gdLst>
                  <a:gd name="T0" fmla="*/ 0 w 79"/>
                  <a:gd name="T1" fmla="*/ 176 h 176"/>
                  <a:gd name="T2" fmla="*/ 54 w 79"/>
                  <a:gd name="T3" fmla="*/ 7 h 176"/>
                  <a:gd name="T4" fmla="*/ 0 w 79"/>
                  <a:gd name="T5" fmla="*/ 176 h 176"/>
                </a:gdLst>
                <a:ahLst/>
                <a:cxnLst>
                  <a:cxn ang="0">
                    <a:pos x="T0" y="T1"/>
                  </a:cxn>
                  <a:cxn ang="0">
                    <a:pos x="T2" y="T3"/>
                  </a:cxn>
                  <a:cxn ang="0">
                    <a:pos x="T4" y="T5"/>
                  </a:cxn>
                </a:cxnLst>
                <a:rect l="0" t="0" r="r" b="b"/>
                <a:pathLst>
                  <a:path w="79" h="176">
                    <a:moveTo>
                      <a:pt x="0" y="176"/>
                    </a:moveTo>
                    <a:cubicBezTo>
                      <a:pt x="0" y="176"/>
                      <a:pt x="31" y="0"/>
                      <a:pt x="54" y="7"/>
                    </a:cubicBezTo>
                    <a:cubicBezTo>
                      <a:pt x="79" y="15"/>
                      <a:pt x="0" y="176"/>
                      <a:pt x="0" y="176"/>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7" name="Freeform 6">
                <a:extLst>
                  <a:ext uri="{FF2B5EF4-FFF2-40B4-BE49-F238E27FC236}">
                    <a16:creationId xmlns:a16="http://schemas.microsoft.com/office/drawing/2014/main" id="{76C667E1-7D13-424A-BE18-FA6C77710019}"/>
                  </a:ext>
                </a:extLst>
              </p:cNvPr>
              <p:cNvSpPr>
                <a:spLocks/>
              </p:cNvSpPr>
              <p:nvPr/>
            </p:nvSpPr>
            <p:spPr bwMode="auto">
              <a:xfrm>
                <a:off x="7064" y="3338"/>
                <a:ext cx="79" cy="192"/>
              </a:xfrm>
              <a:custGeom>
                <a:avLst/>
                <a:gdLst>
                  <a:gd name="T0" fmla="*/ 58 w 58"/>
                  <a:gd name="T1" fmla="*/ 140 h 140"/>
                  <a:gd name="T2" fmla="*/ 24 w 58"/>
                  <a:gd name="T3" fmla="*/ 7 h 140"/>
                  <a:gd name="T4" fmla="*/ 58 w 58"/>
                  <a:gd name="T5" fmla="*/ 140 h 140"/>
                </a:gdLst>
                <a:ahLst/>
                <a:cxnLst>
                  <a:cxn ang="0">
                    <a:pos x="T0" y="T1"/>
                  </a:cxn>
                  <a:cxn ang="0">
                    <a:pos x="T2" y="T3"/>
                  </a:cxn>
                  <a:cxn ang="0">
                    <a:pos x="T4" y="T5"/>
                  </a:cxn>
                </a:cxnLst>
                <a:rect l="0" t="0" r="r" b="b"/>
                <a:pathLst>
                  <a:path w="58" h="140">
                    <a:moveTo>
                      <a:pt x="58" y="140"/>
                    </a:moveTo>
                    <a:cubicBezTo>
                      <a:pt x="58" y="140"/>
                      <a:pt x="0" y="13"/>
                      <a:pt x="24" y="7"/>
                    </a:cubicBezTo>
                    <a:cubicBezTo>
                      <a:pt x="48" y="0"/>
                      <a:pt x="58" y="140"/>
                      <a:pt x="58" y="14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8" name="Freeform 7">
                <a:extLst>
                  <a:ext uri="{FF2B5EF4-FFF2-40B4-BE49-F238E27FC236}">
                    <a16:creationId xmlns:a16="http://schemas.microsoft.com/office/drawing/2014/main" id="{14876BE1-6896-4EF4-ABF9-B5179EE6280E}"/>
                  </a:ext>
                </a:extLst>
              </p:cNvPr>
              <p:cNvSpPr>
                <a:spLocks/>
              </p:cNvSpPr>
              <p:nvPr/>
            </p:nvSpPr>
            <p:spPr bwMode="auto">
              <a:xfrm>
                <a:off x="6951" y="3335"/>
                <a:ext cx="188" cy="204"/>
              </a:xfrm>
              <a:custGeom>
                <a:avLst/>
                <a:gdLst>
                  <a:gd name="T0" fmla="*/ 137 w 137"/>
                  <a:gd name="T1" fmla="*/ 149 h 149"/>
                  <a:gd name="T2" fmla="*/ 18 w 137"/>
                  <a:gd name="T3" fmla="*/ 17 h 149"/>
                  <a:gd name="T4" fmla="*/ 137 w 137"/>
                  <a:gd name="T5" fmla="*/ 149 h 149"/>
                </a:gdLst>
                <a:ahLst/>
                <a:cxnLst>
                  <a:cxn ang="0">
                    <a:pos x="T0" y="T1"/>
                  </a:cxn>
                  <a:cxn ang="0">
                    <a:pos x="T2" y="T3"/>
                  </a:cxn>
                  <a:cxn ang="0">
                    <a:pos x="T4" y="T5"/>
                  </a:cxn>
                </a:cxnLst>
                <a:rect l="0" t="0" r="r" b="b"/>
                <a:pathLst>
                  <a:path w="137" h="149">
                    <a:moveTo>
                      <a:pt x="137" y="149"/>
                    </a:moveTo>
                    <a:cubicBezTo>
                      <a:pt x="137" y="149"/>
                      <a:pt x="0" y="33"/>
                      <a:pt x="18" y="17"/>
                    </a:cubicBezTo>
                    <a:cubicBezTo>
                      <a:pt x="37" y="0"/>
                      <a:pt x="137" y="149"/>
                      <a:pt x="137" y="149"/>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9" name="Freeform 8">
                <a:extLst>
                  <a:ext uri="{FF2B5EF4-FFF2-40B4-BE49-F238E27FC236}">
                    <a16:creationId xmlns:a16="http://schemas.microsoft.com/office/drawing/2014/main" id="{78A80AFD-CF21-4011-B5C8-B35E3B02611A}"/>
                  </a:ext>
                </a:extLst>
              </p:cNvPr>
              <p:cNvSpPr>
                <a:spLocks/>
              </p:cNvSpPr>
              <p:nvPr/>
            </p:nvSpPr>
            <p:spPr bwMode="auto">
              <a:xfrm>
                <a:off x="6949" y="3449"/>
                <a:ext cx="189" cy="97"/>
              </a:xfrm>
              <a:custGeom>
                <a:avLst/>
                <a:gdLst>
                  <a:gd name="T0" fmla="*/ 138 w 138"/>
                  <a:gd name="T1" fmla="*/ 71 h 71"/>
                  <a:gd name="T2" fmla="*/ 9 w 138"/>
                  <a:gd name="T3" fmla="*/ 24 h 71"/>
                  <a:gd name="T4" fmla="*/ 138 w 138"/>
                  <a:gd name="T5" fmla="*/ 71 h 71"/>
                </a:gdLst>
                <a:ahLst/>
                <a:cxnLst>
                  <a:cxn ang="0">
                    <a:pos x="T0" y="T1"/>
                  </a:cxn>
                  <a:cxn ang="0">
                    <a:pos x="T2" y="T3"/>
                  </a:cxn>
                  <a:cxn ang="0">
                    <a:pos x="T4" y="T5"/>
                  </a:cxn>
                </a:cxnLst>
                <a:rect l="0" t="0" r="r" b="b"/>
                <a:pathLst>
                  <a:path w="138" h="71">
                    <a:moveTo>
                      <a:pt x="138" y="71"/>
                    </a:moveTo>
                    <a:cubicBezTo>
                      <a:pt x="138" y="71"/>
                      <a:pt x="0" y="47"/>
                      <a:pt x="9" y="24"/>
                    </a:cubicBezTo>
                    <a:cubicBezTo>
                      <a:pt x="17" y="0"/>
                      <a:pt x="138" y="71"/>
                      <a:pt x="138" y="71"/>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0" name="Freeform 9">
                <a:extLst>
                  <a:ext uri="{FF2B5EF4-FFF2-40B4-BE49-F238E27FC236}">
                    <a16:creationId xmlns:a16="http://schemas.microsoft.com/office/drawing/2014/main" id="{2E81F0A2-AE9A-4176-BF2A-E5427D2CF5BA}"/>
                  </a:ext>
                </a:extLst>
              </p:cNvPr>
              <p:cNvSpPr>
                <a:spLocks/>
              </p:cNvSpPr>
              <p:nvPr/>
            </p:nvSpPr>
            <p:spPr bwMode="auto">
              <a:xfrm>
                <a:off x="6888" y="3557"/>
                <a:ext cx="246" cy="70"/>
              </a:xfrm>
              <a:custGeom>
                <a:avLst/>
                <a:gdLst>
                  <a:gd name="T0" fmla="*/ 179 w 179"/>
                  <a:gd name="T1" fmla="*/ 0 h 51"/>
                  <a:gd name="T2" fmla="*/ 3 w 179"/>
                  <a:gd name="T3" fmla="*/ 27 h 51"/>
                  <a:gd name="T4" fmla="*/ 179 w 179"/>
                  <a:gd name="T5" fmla="*/ 0 h 51"/>
                </a:gdLst>
                <a:ahLst/>
                <a:cxnLst>
                  <a:cxn ang="0">
                    <a:pos x="T0" y="T1"/>
                  </a:cxn>
                  <a:cxn ang="0">
                    <a:pos x="T2" y="T3"/>
                  </a:cxn>
                  <a:cxn ang="0">
                    <a:pos x="T4" y="T5"/>
                  </a:cxn>
                </a:cxnLst>
                <a:rect l="0" t="0" r="r" b="b"/>
                <a:pathLst>
                  <a:path w="179" h="51">
                    <a:moveTo>
                      <a:pt x="179" y="0"/>
                    </a:moveTo>
                    <a:cubicBezTo>
                      <a:pt x="179" y="0"/>
                      <a:pt x="7" y="51"/>
                      <a:pt x="3" y="27"/>
                    </a:cubicBezTo>
                    <a:cubicBezTo>
                      <a:pt x="0" y="1"/>
                      <a:pt x="179" y="0"/>
                      <a:pt x="17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1" name="Freeform 10">
                <a:extLst>
                  <a:ext uri="{FF2B5EF4-FFF2-40B4-BE49-F238E27FC236}">
                    <a16:creationId xmlns:a16="http://schemas.microsoft.com/office/drawing/2014/main" id="{A5337DCB-5AF8-439A-B3CF-D0DC9741C986}"/>
                  </a:ext>
                </a:extLst>
              </p:cNvPr>
              <p:cNvSpPr>
                <a:spLocks/>
              </p:cNvSpPr>
              <p:nvPr/>
            </p:nvSpPr>
            <p:spPr bwMode="auto">
              <a:xfrm>
                <a:off x="6966" y="3564"/>
                <a:ext cx="165" cy="151"/>
              </a:xfrm>
              <a:custGeom>
                <a:avLst/>
                <a:gdLst>
                  <a:gd name="T0" fmla="*/ 120 w 120"/>
                  <a:gd name="T1" fmla="*/ 0 h 110"/>
                  <a:gd name="T2" fmla="*/ 17 w 120"/>
                  <a:gd name="T3" fmla="*/ 91 h 110"/>
                  <a:gd name="T4" fmla="*/ 120 w 120"/>
                  <a:gd name="T5" fmla="*/ 0 h 110"/>
                </a:gdLst>
                <a:ahLst/>
                <a:cxnLst>
                  <a:cxn ang="0">
                    <a:pos x="T0" y="T1"/>
                  </a:cxn>
                  <a:cxn ang="0">
                    <a:pos x="T2" y="T3"/>
                  </a:cxn>
                  <a:cxn ang="0">
                    <a:pos x="T4" y="T5"/>
                  </a:cxn>
                </a:cxnLst>
                <a:rect l="0" t="0" r="r" b="b"/>
                <a:pathLst>
                  <a:path w="120" h="110">
                    <a:moveTo>
                      <a:pt x="120" y="0"/>
                    </a:moveTo>
                    <a:cubicBezTo>
                      <a:pt x="120" y="0"/>
                      <a:pt x="33" y="110"/>
                      <a:pt x="17" y="91"/>
                    </a:cubicBezTo>
                    <a:cubicBezTo>
                      <a:pt x="0" y="72"/>
                      <a:pt x="120" y="0"/>
                      <a:pt x="12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2" name="Freeform 11">
                <a:extLst>
                  <a:ext uri="{FF2B5EF4-FFF2-40B4-BE49-F238E27FC236}">
                    <a16:creationId xmlns:a16="http://schemas.microsoft.com/office/drawing/2014/main" id="{08402FA6-B6A3-4482-86B7-EA8A2801C37E}"/>
                  </a:ext>
                </a:extLst>
              </p:cNvPr>
              <p:cNvSpPr>
                <a:spLocks/>
              </p:cNvSpPr>
              <p:nvPr/>
            </p:nvSpPr>
            <p:spPr bwMode="auto">
              <a:xfrm>
                <a:off x="7020" y="3566"/>
                <a:ext cx="122" cy="238"/>
              </a:xfrm>
              <a:custGeom>
                <a:avLst/>
                <a:gdLst>
                  <a:gd name="T0" fmla="*/ 89 w 89"/>
                  <a:gd name="T1" fmla="*/ 0 h 174"/>
                  <a:gd name="T2" fmla="*/ 24 w 89"/>
                  <a:gd name="T3" fmla="*/ 165 h 174"/>
                  <a:gd name="T4" fmla="*/ 89 w 89"/>
                  <a:gd name="T5" fmla="*/ 0 h 174"/>
                </a:gdLst>
                <a:ahLst/>
                <a:cxnLst>
                  <a:cxn ang="0">
                    <a:pos x="T0" y="T1"/>
                  </a:cxn>
                  <a:cxn ang="0">
                    <a:pos x="T2" y="T3"/>
                  </a:cxn>
                  <a:cxn ang="0">
                    <a:pos x="T4" y="T5"/>
                  </a:cxn>
                </a:cxnLst>
                <a:rect l="0" t="0" r="r" b="b"/>
                <a:pathLst>
                  <a:path w="89" h="174">
                    <a:moveTo>
                      <a:pt x="89" y="0"/>
                    </a:moveTo>
                    <a:cubicBezTo>
                      <a:pt x="89" y="0"/>
                      <a:pt x="47" y="174"/>
                      <a:pt x="24" y="165"/>
                    </a:cubicBezTo>
                    <a:cubicBezTo>
                      <a:pt x="0" y="155"/>
                      <a:pt x="89" y="0"/>
                      <a:pt x="8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3" name="Freeform 12">
                <a:extLst>
                  <a:ext uri="{FF2B5EF4-FFF2-40B4-BE49-F238E27FC236}">
                    <a16:creationId xmlns:a16="http://schemas.microsoft.com/office/drawing/2014/main" id="{9F36EED5-C9BE-41F7-AC29-5A31066F4F0A}"/>
                  </a:ext>
                </a:extLst>
              </p:cNvPr>
              <p:cNvSpPr>
                <a:spLocks/>
              </p:cNvSpPr>
              <p:nvPr/>
            </p:nvSpPr>
            <p:spPr bwMode="auto">
              <a:xfrm>
                <a:off x="7137" y="3563"/>
                <a:ext cx="67" cy="192"/>
              </a:xfrm>
              <a:custGeom>
                <a:avLst/>
                <a:gdLst>
                  <a:gd name="T0" fmla="*/ 9 w 49"/>
                  <a:gd name="T1" fmla="*/ 0 h 140"/>
                  <a:gd name="T2" fmla="*/ 25 w 49"/>
                  <a:gd name="T3" fmla="*/ 137 h 140"/>
                  <a:gd name="T4" fmla="*/ 9 w 49"/>
                  <a:gd name="T5" fmla="*/ 0 h 140"/>
                </a:gdLst>
                <a:ahLst/>
                <a:cxnLst>
                  <a:cxn ang="0">
                    <a:pos x="T0" y="T1"/>
                  </a:cxn>
                  <a:cxn ang="0">
                    <a:pos x="T2" y="T3"/>
                  </a:cxn>
                  <a:cxn ang="0">
                    <a:pos x="T4" y="T5"/>
                  </a:cxn>
                </a:cxnLst>
                <a:rect l="0" t="0" r="r" b="b"/>
                <a:pathLst>
                  <a:path w="49" h="140">
                    <a:moveTo>
                      <a:pt x="9" y="0"/>
                    </a:moveTo>
                    <a:cubicBezTo>
                      <a:pt x="9" y="0"/>
                      <a:pt x="49" y="134"/>
                      <a:pt x="25" y="137"/>
                    </a:cubicBezTo>
                    <a:cubicBezTo>
                      <a:pt x="0" y="140"/>
                      <a:pt x="9" y="0"/>
                      <a:pt x="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4" name="Freeform 13">
                <a:extLst>
                  <a:ext uri="{FF2B5EF4-FFF2-40B4-BE49-F238E27FC236}">
                    <a16:creationId xmlns:a16="http://schemas.microsoft.com/office/drawing/2014/main" id="{7F747BB5-BBCF-44FE-83FB-7C431CDE8C30}"/>
                  </a:ext>
                </a:extLst>
              </p:cNvPr>
              <p:cNvSpPr>
                <a:spLocks/>
              </p:cNvSpPr>
              <p:nvPr/>
            </p:nvSpPr>
            <p:spPr bwMode="auto">
              <a:xfrm>
                <a:off x="7157" y="3559"/>
                <a:ext cx="203" cy="188"/>
              </a:xfrm>
              <a:custGeom>
                <a:avLst/>
                <a:gdLst>
                  <a:gd name="T0" fmla="*/ 0 w 148"/>
                  <a:gd name="T1" fmla="*/ 0 h 137"/>
                  <a:gd name="T2" fmla="*/ 132 w 148"/>
                  <a:gd name="T3" fmla="*/ 118 h 137"/>
                  <a:gd name="T4" fmla="*/ 0 w 148"/>
                  <a:gd name="T5" fmla="*/ 0 h 137"/>
                </a:gdLst>
                <a:ahLst/>
                <a:cxnLst>
                  <a:cxn ang="0">
                    <a:pos x="T0" y="T1"/>
                  </a:cxn>
                  <a:cxn ang="0">
                    <a:pos x="T2" y="T3"/>
                  </a:cxn>
                  <a:cxn ang="0">
                    <a:pos x="T4" y="T5"/>
                  </a:cxn>
                </a:cxnLst>
                <a:rect l="0" t="0" r="r" b="b"/>
                <a:pathLst>
                  <a:path w="148" h="137">
                    <a:moveTo>
                      <a:pt x="0" y="0"/>
                    </a:moveTo>
                    <a:cubicBezTo>
                      <a:pt x="0" y="0"/>
                      <a:pt x="148" y="100"/>
                      <a:pt x="132" y="118"/>
                    </a:cubicBezTo>
                    <a:cubicBezTo>
                      <a:pt x="115" y="137"/>
                      <a:pt x="0" y="0"/>
                      <a:pt x="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5" name="Freeform 14">
                <a:extLst>
                  <a:ext uri="{FF2B5EF4-FFF2-40B4-BE49-F238E27FC236}">
                    <a16:creationId xmlns:a16="http://schemas.microsoft.com/office/drawing/2014/main" id="{DE136061-E9C3-413F-8626-9D8A5BF6945F}"/>
                  </a:ext>
                </a:extLst>
              </p:cNvPr>
              <p:cNvSpPr>
                <a:spLocks/>
              </p:cNvSpPr>
              <p:nvPr/>
            </p:nvSpPr>
            <p:spPr bwMode="auto">
              <a:xfrm>
                <a:off x="7168" y="3556"/>
                <a:ext cx="192" cy="69"/>
              </a:xfrm>
              <a:custGeom>
                <a:avLst/>
                <a:gdLst>
                  <a:gd name="T0" fmla="*/ 0 w 140"/>
                  <a:gd name="T1" fmla="*/ 2 h 50"/>
                  <a:gd name="T2" fmla="*/ 136 w 140"/>
                  <a:gd name="T3" fmla="*/ 24 h 50"/>
                  <a:gd name="T4" fmla="*/ 0 w 140"/>
                  <a:gd name="T5" fmla="*/ 2 h 50"/>
                </a:gdLst>
                <a:ahLst/>
                <a:cxnLst>
                  <a:cxn ang="0">
                    <a:pos x="T0" y="T1"/>
                  </a:cxn>
                  <a:cxn ang="0">
                    <a:pos x="T2" y="T3"/>
                  </a:cxn>
                  <a:cxn ang="0">
                    <a:pos x="T4" y="T5"/>
                  </a:cxn>
                </a:cxnLst>
                <a:rect l="0" t="0" r="r" b="b"/>
                <a:pathLst>
                  <a:path w="140" h="50">
                    <a:moveTo>
                      <a:pt x="0" y="2"/>
                    </a:moveTo>
                    <a:cubicBezTo>
                      <a:pt x="0" y="2"/>
                      <a:pt x="140" y="0"/>
                      <a:pt x="136" y="24"/>
                    </a:cubicBezTo>
                    <a:cubicBezTo>
                      <a:pt x="132" y="50"/>
                      <a:pt x="0" y="2"/>
                      <a:pt x="0" y="2"/>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6" name="Freeform 15">
                <a:extLst>
                  <a:ext uri="{FF2B5EF4-FFF2-40B4-BE49-F238E27FC236}">
                    <a16:creationId xmlns:a16="http://schemas.microsoft.com/office/drawing/2014/main" id="{54C3F72B-33B4-404F-B547-75D5F7134D39}"/>
                  </a:ext>
                </a:extLst>
              </p:cNvPr>
              <p:cNvSpPr>
                <a:spLocks/>
              </p:cNvSpPr>
              <p:nvPr/>
            </p:nvSpPr>
            <p:spPr bwMode="auto">
              <a:xfrm>
                <a:off x="7161" y="3443"/>
                <a:ext cx="243" cy="107"/>
              </a:xfrm>
              <a:custGeom>
                <a:avLst/>
                <a:gdLst>
                  <a:gd name="T0" fmla="*/ 0 w 177"/>
                  <a:gd name="T1" fmla="*/ 78 h 78"/>
                  <a:gd name="T2" fmla="*/ 169 w 177"/>
                  <a:gd name="T3" fmla="*/ 23 h 78"/>
                  <a:gd name="T4" fmla="*/ 0 w 177"/>
                  <a:gd name="T5" fmla="*/ 78 h 78"/>
                </a:gdLst>
                <a:ahLst/>
                <a:cxnLst>
                  <a:cxn ang="0">
                    <a:pos x="T0" y="T1"/>
                  </a:cxn>
                  <a:cxn ang="0">
                    <a:pos x="T2" y="T3"/>
                  </a:cxn>
                  <a:cxn ang="0">
                    <a:pos x="T4" y="T5"/>
                  </a:cxn>
                </a:cxnLst>
                <a:rect l="0" t="0" r="r" b="b"/>
                <a:pathLst>
                  <a:path w="177" h="78">
                    <a:moveTo>
                      <a:pt x="0" y="78"/>
                    </a:moveTo>
                    <a:cubicBezTo>
                      <a:pt x="0" y="78"/>
                      <a:pt x="161" y="0"/>
                      <a:pt x="169" y="23"/>
                    </a:cubicBezTo>
                    <a:cubicBezTo>
                      <a:pt x="177" y="48"/>
                      <a:pt x="0" y="78"/>
                      <a:pt x="0" y="78"/>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7" name="Freeform 16">
                <a:extLst>
                  <a:ext uri="{FF2B5EF4-FFF2-40B4-BE49-F238E27FC236}">
                    <a16:creationId xmlns:a16="http://schemas.microsoft.com/office/drawing/2014/main" id="{7F606062-B251-47BA-A015-E7DD79CE9399}"/>
                  </a:ext>
                </a:extLst>
              </p:cNvPr>
              <p:cNvSpPr>
                <a:spLocks/>
              </p:cNvSpPr>
              <p:nvPr/>
            </p:nvSpPr>
            <p:spPr bwMode="auto">
              <a:xfrm>
                <a:off x="7156" y="3387"/>
                <a:ext cx="156" cy="161"/>
              </a:xfrm>
              <a:custGeom>
                <a:avLst/>
                <a:gdLst>
                  <a:gd name="T0" fmla="*/ 0 w 114"/>
                  <a:gd name="T1" fmla="*/ 117 h 117"/>
                  <a:gd name="T2" fmla="*/ 95 w 114"/>
                  <a:gd name="T3" fmla="*/ 17 h 117"/>
                  <a:gd name="T4" fmla="*/ 0 w 114"/>
                  <a:gd name="T5" fmla="*/ 117 h 117"/>
                </a:gdLst>
                <a:ahLst/>
                <a:cxnLst>
                  <a:cxn ang="0">
                    <a:pos x="T0" y="T1"/>
                  </a:cxn>
                  <a:cxn ang="0">
                    <a:pos x="T2" y="T3"/>
                  </a:cxn>
                  <a:cxn ang="0">
                    <a:pos x="T4" y="T5"/>
                  </a:cxn>
                </a:cxnLst>
                <a:rect l="0" t="0" r="r" b="b"/>
                <a:pathLst>
                  <a:path w="114" h="117">
                    <a:moveTo>
                      <a:pt x="0" y="117"/>
                    </a:moveTo>
                    <a:cubicBezTo>
                      <a:pt x="0" y="117"/>
                      <a:pt x="77" y="0"/>
                      <a:pt x="95" y="17"/>
                    </a:cubicBezTo>
                    <a:cubicBezTo>
                      <a:pt x="114" y="35"/>
                      <a:pt x="0" y="117"/>
                      <a:pt x="0" y="117"/>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pic>
          <p:nvPicPr>
            <p:cNvPr id="14" name="图片 13">
              <a:extLst>
                <a:ext uri="{FF2B5EF4-FFF2-40B4-BE49-F238E27FC236}">
                  <a16:creationId xmlns:a16="http://schemas.microsoft.com/office/drawing/2014/main" id="{48E51A8E-53CE-43B6-80F6-9C12F31B36B0}"/>
                </a:ext>
              </a:extLst>
            </p:cNvPr>
            <p:cNvPicPr>
              <a:picLocks noChangeAspect="1"/>
            </p:cNvPicPr>
            <p:nvPr userDrawn="1"/>
          </p:nvPicPr>
          <p:blipFill rotWithShape="1">
            <a:blip r:embed="rId41"/>
            <a:srcRect l="48595" b="6657"/>
            <a:stretch/>
          </p:blipFill>
          <p:spPr>
            <a:xfrm>
              <a:off x="0" y="5093888"/>
              <a:ext cx="1654727" cy="1764112"/>
            </a:xfrm>
            <a:prstGeom prst="rect">
              <a:avLst/>
            </a:prstGeom>
          </p:spPr>
        </p:pic>
        <p:pic>
          <p:nvPicPr>
            <p:cNvPr id="15" name="图片 14">
              <a:extLst>
                <a:ext uri="{FF2B5EF4-FFF2-40B4-BE49-F238E27FC236}">
                  <a16:creationId xmlns:a16="http://schemas.microsoft.com/office/drawing/2014/main" id="{CC600783-3F13-47CC-A38B-0FC8A4A5668A}"/>
                </a:ext>
              </a:extLst>
            </p:cNvPr>
            <p:cNvPicPr>
              <a:picLocks noChangeAspect="1"/>
            </p:cNvPicPr>
            <p:nvPr userDrawn="1"/>
          </p:nvPicPr>
          <p:blipFill rotWithShape="1">
            <a:blip r:embed="rId42"/>
            <a:srcRect l="15543" t="26683" r="55413" b="7625"/>
            <a:stretch/>
          </p:blipFill>
          <p:spPr>
            <a:xfrm>
              <a:off x="9849608" y="4277770"/>
              <a:ext cx="1684596" cy="2572838"/>
            </a:xfrm>
            <a:prstGeom prst="rect">
              <a:avLst/>
            </a:prstGeom>
          </p:spPr>
        </p:pic>
      </p:grpSp>
      <p:sp>
        <p:nvSpPr>
          <p:cNvPr id="2" name="标题占位符 1"/>
          <p:cNvSpPr>
            <a:spLocks noGrp="1"/>
          </p:cNvSpPr>
          <p:nvPr>
            <p:ph type="title"/>
          </p:nvPr>
        </p:nvSpPr>
        <p:spPr>
          <a:xfrm>
            <a:off x="838200" y="365125"/>
            <a:ext cx="10515600" cy="1325563"/>
          </a:xfrm>
          <a:prstGeom prst="rect">
            <a:avLst/>
          </a:prstGeom>
        </p:spPr>
        <p:txBody>
          <a:bodyPr vert="horz" lIns="68420" tIns="34220" rIns="68420" bIns="342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68420" tIns="34220" rIns="68420" bIns="342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68420" tIns="34220" rIns="68420" bIns="34220" rtlCol="0" anchor="ctr"/>
          <a:lstStyle>
            <a:lvl1pPr algn="l">
              <a:defRPr sz="1200">
                <a:solidFill>
                  <a:schemeClr val="tx1">
                    <a:tint val="75000"/>
                  </a:schemeClr>
                </a:solidFill>
              </a:defRPr>
            </a:lvl1pPr>
          </a:lstStyle>
          <a:p>
            <a:fld id="{650F385B-B2BA-4E33-BA77-A3AF62E38EDE}" type="datetimeFigureOut">
              <a:rPr lang="zh-CN" altLang="en-US" smtClean="0">
                <a:solidFill>
                  <a:prstClr val="black">
                    <a:tint val="75000"/>
                  </a:prstClr>
                </a:solidFill>
              </a:rPr>
              <a:pPr/>
              <a:t>2025/1/28</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68420" tIns="34220" rIns="68420" bIns="342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68420" tIns="34220" rIns="68420" bIns="34220" rtlCol="0" anchor="ctr"/>
          <a:lstStyle>
            <a:lvl1pPr algn="r">
              <a:defRPr sz="1200">
                <a:solidFill>
                  <a:schemeClr val="tx1">
                    <a:tint val="75000"/>
                  </a:schemeClr>
                </a:solidFill>
              </a:defRPr>
            </a:lvl1p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33" name="图片 18">
            <a:extLst>
              <a:ext uri="{FF2B5EF4-FFF2-40B4-BE49-F238E27FC236}">
                <a16:creationId xmlns:a16="http://schemas.microsoft.com/office/drawing/2014/main" id="{CDE5E1D5-8617-A60E-C950-781A96B7018B}"/>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10394" r="46630" b="72468"/>
          <a:stretch>
            <a:fillRect/>
          </a:stretch>
        </p:blipFill>
        <p:spPr>
          <a:xfrm rot="345553">
            <a:off x="46522" y="1753715"/>
            <a:ext cx="3295871" cy="1888133"/>
          </a:xfrm>
          <a:prstGeom prst="rect">
            <a:avLst/>
          </a:prstGeom>
        </p:spPr>
      </p:pic>
      <p:pic>
        <p:nvPicPr>
          <p:cNvPr id="34" name="图片 19">
            <a:extLst>
              <a:ext uri="{FF2B5EF4-FFF2-40B4-BE49-F238E27FC236}">
                <a16:creationId xmlns:a16="http://schemas.microsoft.com/office/drawing/2014/main" id="{17DF42A9-B7E0-B2B7-1678-BA2D0BAFBFFD}"/>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10394" r="46630" b="72468"/>
          <a:stretch>
            <a:fillRect/>
          </a:stretch>
        </p:blipFill>
        <p:spPr>
          <a:xfrm rot="345553">
            <a:off x="9044064" y="1652419"/>
            <a:ext cx="3295871" cy="1888133"/>
          </a:xfrm>
          <a:prstGeom prst="rect">
            <a:avLst/>
          </a:prstGeom>
        </p:spPr>
      </p:pic>
      <p:pic>
        <p:nvPicPr>
          <p:cNvPr id="35" name="图片 10">
            <a:extLst>
              <a:ext uri="{FF2B5EF4-FFF2-40B4-BE49-F238E27FC236}">
                <a16:creationId xmlns:a16="http://schemas.microsoft.com/office/drawing/2014/main" id="{AD900070-E21E-42CC-37FE-17FD2D82E3EB}"/>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36" name="Rectangle: Rounded Corners 2">
            <a:extLst>
              <a:ext uri="{FF2B5EF4-FFF2-40B4-BE49-F238E27FC236}">
                <a16:creationId xmlns:a16="http://schemas.microsoft.com/office/drawing/2014/main" id="{1775B8B6-C9C3-9997-125D-0D1F7CA77004}"/>
              </a:ext>
            </a:extLst>
          </p:cNvPr>
          <p:cNvSpPr/>
          <p:nvPr userDrawn="1"/>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7" name="图片 5">
            <a:extLst>
              <a:ext uri="{FF2B5EF4-FFF2-40B4-BE49-F238E27FC236}">
                <a16:creationId xmlns:a16="http://schemas.microsoft.com/office/drawing/2014/main" id="{0A5530CE-D803-CBB3-39AA-8EBEA299EDE6}"/>
              </a:ext>
            </a:extLst>
          </p:cNvPr>
          <p:cNvPicPr>
            <a:picLocks noChangeAspect="1"/>
          </p:cNvPicPr>
          <p:nvPr userDrawn="1"/>
        </p:nvPicPr>
        <p:blipFill rotWithShape="1">
          <a:blip r:embed="rId4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pic>
        <p:nvPicPr>
          <p:cNvPr id="10" name="Picture 9" descr="A round pink circle with white text and a black background&#10;&#10;Description automatically generated">
            <a:extLst>
              <a:ext uri="{FF2B5EF4-FFF2-40B4-BE49-F238E27FC236}">
                <a16:creationId xmlns:a16="http://schemas.microsoft.com/office/drawing/2014/main" id="{243C5B5E-158F-42F0-B500-083553EA6B62}"/>
              </a:ext>
            </a:extLst>
          </p:cNvPr>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881962" y="0"/>
            <a:ext cx="1629584" cy="1629584"/>
          </a:xfrm>
          <a:prstGeom prst="rect">
            <a:avLst/>
          </a:prstGeom>
        </p:spPr>
      </p:pic>
    </p:spTree>
    <p:extLst>
      <p:ext uri="{BB962C8B-B14F-4D97-AF65-F5344CB8AC3E}">
        <p14:creationId xmlns:p14="http://schemas.microsoft.com/office/powerpoint/2010/main" val="2765409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2249"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074" indent="-228074" algn="l" defTabSz="91224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18" indent="-228074" algn="l" defTabSz="91224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03" indent="-228074" algn="l" defTabSz="91224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36"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2559"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08705"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64803"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0942"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77071"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2249" rtl="0" eaLnBrk="1" latinLnBrk="0" hangingPunct="1">
        <a:defRPr sz="1867" kern="1200">
          <a:solidFill>
            <a:schemeClr val="tx1"/>
          </a:solidFill>
          <a:latin typeface="+mn-lt"/>
          <a:ea typeface="+mn-ea"/>
          <a:cs typeface="+mn-cs"/>
        </a:defRPr>
      </a:lvl1pPr>
      <a:lvl2pPr marL="456095" algn="l" defTabSz="912249" rtl="0" eaLnBrk="1" latinLnBrk="0" hangingPunct="1">
        <a:defRPr sz="1867" kern="1200">
          <a:solidFill>
            <a:schemeClr val="tx1"/>
          </a:solidFill>
          <a:latin typeface="+mn-lt"/>
          <a:ea typeface="+mn-ea"/>
          <a:cs typeface="+mn-cs"/>
        </a:defRPr>
      </a:lvl2pPr>
      <a:lvl3pPr marL="912249" algn="l" defTabSz="912249" rtl="0" eaLnBrk="1" latinLnBrk="0" hangingPunct="1">
        <a:defRPr sz="1867" kern="1200">
          <a:solidFill>
            <a:schemeClr val="tx1"/>
          </a:solidFill>
          <a:latin typeface="+mn-lt"/>
          <a:ea typeface="+mn-ea"/>
          <a:cs typeface="+mn-cs"/>
        </a:defRPr>
      </a:lvl3pPr>
      <a:lvl4pPr marL="1368374" algn="l" defTabSz="912249" rtl="0" eaLnBrk="1" latinLnBrk="0" hangingPunct="1">
        <a:defRPr sz="1867" kern="1200">
          <a:solidFill>
            <a:schemeClr val="tx1"/>
          </a:solidFill>
          <a:latin typeface="+mn-lt"/>
          <a:ea typeface="+mn-ea"/>
          <a:cs typeface="+mn-cs"/>
        </a:defRPr>
      </a:lvl4pPr>
      <a:lvl5pPr marL="1824506" algn="l" defTabSz="912249" rtl="0" eaLnBrk="1" latinLnBrk="0" hangingPunct="1">
        <a:defRPr sz="1867" kern="1200">
          <a:solidFill>
            <a:schemeClr val="tx1"/>
          </a:solidFill>
          <a:latin typeface="+mn-lt"/>
          <a:ea typeface="+mn-ea"/>
          <a:cs typeface="+mn-cs"/>
        </a:defRPr>
      </a:lvl5pPr>
      <a:lvl6pPr marL="2280616" algn="l" defTabSz="912249" rtl="0" eaLnBrk="1" latinLnBrk="0" hangingPunct="1">
        <a:defRPr sz="1867" kern="1200">
          <a:solidFill>
            <a:schemeClr val="tx1"/>
          </a:solidFill>
          <a:latin typeface="+mn-lt"/>
          <a:ea typeface="+mn-ea"/>
          <a:cs typeface="+mn-cs"/>
        </a:defRPr>
      </a:lvl6pPr>
      <a:lvl7pPr marL="2736757" algn="l" defTabSz="912249" rtl="0" eaLnBrk="1" latinLnBrk="0" hangingPunct="1">
        <a:defRPr sz="1867" kern="1200">
          <a:solidFill>
            <a:schemeClr val="tx1"/>
          </a:solidFill>
          <a:latin typeface="+mn-lt"/>
          <a:ea typeface="+mn-ea"/>
          <a:cs typeface="+mn-cs"/>
        </a:defRPr>
      </a:lvl7pPr>
      <a:lvl8pPr marL="3192870" algn="l" defTabSz="912249" rtl="0" eaLnBrk="1" latinLnBrk="0" hangingPunct="1">
        <a:defRPr sz="1867" kern="1200">
          <a:solidFill>
            <a:schemeClr val="tx1"/>
          </a:solidFill>
          <a:latin typeface="+mn-lt"/>
          <a:ea typeface="+mn-ea"/>
          <a:cs typeface="+mn-cs"/>
        </a:defRPr>
      </a:lvl8pPr>
      <a:lvl9pPr marL="3648999" algn="l" defTabSz="912249"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jp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2.png"/><Relationship Id="rId3" Type="http://schemas.openxmlformats.org/officeDocument/2006/relationships/image" Target="../media/image26.png"/><Relationship Id="rId7" Type="http://schemas.openxmlformats.org/officeDocument/2006/relationships/image" Target="../media/image38.png"/><Relationship Id="rId12" Type="http://schemas.openxmlformats.org/officeDocument/2006/relationships/image" Target="../media/image41.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33.svg"/><Relationship Id="rId18" Type="http://schemas.openxmlformats.org/officeDocument/2006/relationships/image" Target="../media/image28.png"/><Relationship Id="rId3" Type="http://schemas.openxmlformats.org/officeDocument/2006/relationships/image" Target="../media/image23.svg"/><Relationship Id="rId21" Type="http://schemas.openxmlformats.org/officeDocument/2006/relationships/image" Target="../media/image55.png"/><Relationship Id="rId7" Type="http://schemas.openxmlformats.org/officeDocument/2006/relationships/image" Target="../media/image47.svg"/><Relationship Id="rId12" Type="http://schemas.openxmlformats.org/officeDocument/2006/relationships/image" Target="../media/image32.png"/><Relationship Id="rId17" Type="http://schemas.openxmlformats.org/officeDocument/2006/relationships/image" Target="../media/image53.svg"/><Relationship Id="rId2" Type="http://schemas.openxmlformats.org/officeDocument/2006/relationships/image" Target="../media/image22.png"/><Relationship Id="rId16" Type="http://schemas.openxmlformats.org/officeDocument/2006/relationships/image" Target="../media/image52.png"/><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51.svg"/><Relationship Id="rId10" Type="http://schemas.openxmlformats.org/officeDocument/2006/relationships/image" Target="../media/image30.png"/><Relationship Id="rId19" Type="http://schemas.openxmlformats.org/officeDocument/2006/relationships/image" Target="../media/image29.svg"/><Relationship Id="rId4" Type="http://schemas.openxmlformats.org/officeDocument/2006/relationships/image" Target="../media/image24.png"/><Relationship Id="rId9" Type="http://schemas.openxmlformats.org/officeDocument/2006/relationships/image" Target="../media/image49.svg"/><Relationship Id="rId14" Type="http://schemas.openxmlformats.org/officeDocument/2006/relationships/image" Target="../media/image50.png"/><Relationship Id="rId22"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jpg"/><Relationship Id="rId1" Type="http://schemas.openxmlformats.org/officeDocument/2006/relationships/slideLayout" Target="../slideLayouts/slideLayout29.xml"/><Relationship Id="rId5" Type="http://schemas.openxmlformats.org/officeDocument/2006/relationships/image" Target="../media/image5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jp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jp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jpg"/><Relationship Id="rId1" Type="http://schemas.openxmlformats.org/officeDocument/2006/relationships/slideLayout" Target="../slideLayouts/slideLayout29.xml"/><Relationship Id="rId5" Type="http://schemas.openxmlformats.org/officeDocument/2006/relationships/image" Target="../media/image5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9" name="Freeform 9"/>
          <p:cNvSpPr/>
          <p:nvPr/>
        </p:nvSpPr>
        <p:spPr>
          <a:xfrm>
            <a:off x="-257947" y="2128168"/>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pic>
        <p:nvPicPr>
          <p:cNvPr id="13" name="Picture 12">
            <a:extLst>
              <a:ext uri="{FF2B5EF4-FFF2-40B4-BE49-F238E27FC236}">
                <a16:creationId xmlns:a16="http://schemas.microsoft.com/office/drawing/2014/main" id="{0EB0BB41-50EA-20D0-97B8-FC42CAB77F0A}"/>
              </a:ext>
            </a:extLst>
          </p:cNvPr>
          <p:cNvPicPr>
            <a:picLocks noChangeAspect="1"/>
          </p:cNvPicPr>
          <p:nvPr/>
        </p:nvPicPr>
        <p:blipFill>
          <a:blip r:embed="rId16"/>
          <a:stretch>
            <a:fillRect/>
          </a:stretch>
        </p:blipFill>
        <p:spPr>
          <a:xfrm>
            <a:off x="1648582" y="1578703"/>
            <a:ext cx="8894835" cy="370059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733647" y="595424"/>
            <a:ext cx="10547497" cy="5693866"/>
          </a:xfrm>
          <a:prstGeom prst="rect">
            <a:avLst/>
          </a:prstGeom>
          <a:noFill/>
        </p:spPr>
        <p:txBody>
          <a:bodyPr wrap="square" rtlCol="0">
            <a:spAutoFit/>
          </a:bodyPr>
          <a:lstStyle/>
          <a:p>
            <a:pPr lvl="0" algn="just"/>
            <a:r>
              <a:rPr lang="vi-VN" sz="2600" b="1" dirty="0">
                <a:solidFill>
                  <a:srgbClr val="000000"/>
                </a:solidFill>
                <a:latin typeface="Cambria" panose="02040503050406030204" pitchFamily="18" charset="0"/>
                <a:ea typeface="Cambria" panose="02040503050406030204" pitchFamily="18" charset="0"/>
              </a:rPr>
              <a:t>Chiếc cửa kính vỡ và được thay thế mới toanh, đó là lần không thể quên đối với Nam và Huy. Lần đó là đang trong giờ ra chơi, Huy và Nam cùng rủ nhau đá bóng. Vì sân trường không còn chỗ chơi nên hai bạn rủ nhau chơi ở hành lang lớp học. Bỗng dưng, Huy sút mạnh chân hơn để Nam khó đỡ được bóng, vô tình đá trúng cửa lớp học, vỡ những mảnh kính rơi loảng choảng. Huy và Nam thất thần trước sự chứng kiến của rất đông bạn học sinh quanh đó. Ai cũng đoán nhẩm: “Thôi toi rồi, như vậy thì sẽ bị thầy cô mắng cho một trận tơi tả”; “No đòn rồi”. Vậy mà điều bất ngờ nhất, thầy cô ôn tồn hỏi chuyện Huy và Nam, thầy cũng chia sẻ thầy từng đá bóng làm vỡ chậu hoa của trường, thầy đồng ý và đã khắc phục, hứa không tái phạm. Thầy làm Huy và Nam thấy được thông cảm và thoải mái hơn. Mọi chuyện đều có thể được giải quyết, bằng nhiều cách và bằng nhiều thái độ ứng xử sao cho phù hợp.</a:t>
            </a:r>
            <a:endPar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55066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153947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Trao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với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vừa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để</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góp</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ý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cho</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nhau</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chỉnh</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sửa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bài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extLst>
      <p:ext uri="{BB962C8B-B14F-4D97-AF65-F5344CB8AC3E}">
        <p14:creationId xmlns:p14="http://schemas.microsoft.com/office/powerpoint/2010/main" val="3352512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9" name="Freeform 9"/>
          <p:cNvSpPr/>
          <p:nvPr/>
        </p:nvSpPr>
        <p:spPr>
          <a:xfrm>
            <a:off x="883842" y="3429000"/>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pic>
        <p:nvPicPr>
          <p:cNvPr id="12" name="Picture 11">
            <a:extLst>
              <a:ext uri="{FF2B5EF4-FFF2-40B4-BE49-F238E27FC236}">
                <a16:creationId xmlns:a16="http://schemas.microsoft.com/office/drawing/2014/main" id="{0C21EA61-3A46-733B-A31E-D7B382DA1F23}"/>
              </a:ext>
            </a:extLst>
          </p:cNvPr>
          <p:cNvPicPr>
            <a:picLocks noChangeAspect="1"/>
          </p:cNvPicPr>
          <p:nvPr/>
        </p:nvPicPr>
        <p:blipFill>
          <a:blip r:embed="rId16"/>
          <a:stretch>
            <a:fillRect/>
          </a:stretch>
        </p:blipFill>
        <p:spPr>
          <a:xfrm>
            <a:off x="2364924" y="828830"/>
            <a:ext cx="7462151" cy="520033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4">
            <a:extLst>
              <a:ext uri="{FF2B5EF4-FFF2-40B4-BE49-F238E27FC236}">
                <a16:creationId xmlns:a16="http://schemas.microsoft.com/office/drawing/2014/main" id="{B3249460-8893-2363-6790-F9C25574C481}"/>
              </a:ext>
            </a:extLst>
          </p:cNvPr>
          <p:cNvSpPr/>
          <p:nvPr/>
        </p:nvSpPr>
        <p:spPr>
          <a:xfrm>
            <a:off x="2965868" y="1849161"/>
            <a:ext cx="6214774" cy="4344572"/>
          </a:xfrm>
          <a:custGeom>
            <a:avLst/>
            <a:gdLst/>
            <a:ahLst/>
            <a:cxnLst/>
            <a:rect l="l" t="t" r="r" b="b"/>
            <a:pathLst>
              <a:path w="4244660" h="3070304">
                <a:moveTo>
                  <a:pt x="0" y="0"/>
                </a:moveTo>
                <a:lnTo>
                  <a:pt x="4244660" y="0"/>
                </a:lnTo>
                <a:lnTo>
                  <a:pt x="4244660" y="3070304"/>
                </a:lnTo>
                <a:lnTo>
                  <a:pt x="0" y="3070304"/>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9688769" y="3697978"/>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Freeform 4"/>
          <p:cNvSpPr/>
          <p:nvPr/>
        </p:nvSpPr>
        <p:spPr>
          <a:xfrm>
            <a:off x="8756245" y="5446240"/>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reeform 5"/>
          <p:cNvSpPr/>
          <p:nvPr/>
        </p:nvSpPr>
        <p:spPr>
          <a:xfrm>
            <a:off x="11194645" y="6340087"/>
            <a:ext cx="441067" cy="447577"/>
          </a:xfrm>
          <a:custGeom>
            <a:avLst/>
            <a:gdLst/>
            <a:ahLst/>
            <a:cxnLst/>
            <a:rect l="l" t="t" r="r" b="b"/>
            <a:pathLst>
              <a:path w="661601" h="671366">
                <a:moveTo>
                  <a:pt x="0" y="0"/>
                </a:moveTo>
                <a:lnTo>
                  <a:pt x="661602" y="0"/>
                </a:lnTo>
                <a:lnTo>
                  <a:pt x="661602" y="671367"/>
                </a:lnTo>
                <a:lnTo>
                  <a:pt x="0" y="6713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Freeform 6"/>
          <p:cNvSpPr/>
          <p:nvPr/>
        </p:nvSpPr>
        <p:spPr>
          <a:xfrm>
            <a:off x="10493485" y="5845333"/>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p:cNvSpPr/>
          <p:nvPr/>
        </p:nvSpPr>
        <p:spPr>
          <a:xfrm>
            <a:off x="11896063" y="5896094"/>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Freeform 8"/>
          <p:cNvSpPr/>
          <p:nvPr/>
        </p:nvSpPr>
        <p:spPr>
          <a:xfrm>
            <a:off x="2503231" y="5519298"/>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Freeform 9"/>
          <p:cNvSpPr/>
          <p:nvPr/>
        </p:nvSpPr>
        <p:spPr>
          <a:xfrm>
            <a:off x="4648373" y="6534977"/>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10"/>
          <p:cNvSpPr/>
          <p:nvPr/>
        </p:nvSpPr>
        <p:spPr>
          <a:xfrm>
            <a:off x="3947212" y="6040224"/>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11"/>
          <p:cNvSpPr/>
          <p:nvPr/>
        </p:nvSpPr>
        <p:spPr>
          <a:xfrm>
            <a:off x="5349790" y="6090985"/>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12"/>
          <p:cNvSpPr/>
          <p:nvPr/>
        </p:nvSpPr>
        <p:spPr>
          <a:xfrm>
            <a:off x="5544082" y="5586425"/>
            <a:ext cx="4876800" cy="1888651"/>
          </a:xfrm>
          <a:custGeom>
            <a:avLst/>
            <a:gdLst/>
            <a:ahLst/>
            <a:cxnLst/>
            <a:rect l="l" t="t" r="r" b="b"/>
            <a:pathLst>
              <a:path w="7315200" h="2832977">
                <a:moveTo>
                  <a:pt x="0" y="0"/>
                </a:moveTo>
                <a:lnTo>
                  <a:pt x="7315200" y="0"/>
                </a:lnTo>
                <a:lnTo>
                  <a:pt x="7315200" y="2832977"/>
                </a:lnTo>
                <a:lnTo>
                  <a:pt x="0" y="28329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Freeform 13"/>
          <p:cNvSpPr/>
          <p:nvPr/>
        </p:nvSpPr>
        <p:spPr>
          <a:xfrm>
            <a:off x="8229257" y="6671289"/>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Freeform 14"/>
          <p:cNvSpPr/>
          <p:nvPr/>
        </p:nvSpPr>
        <p:spPr>
          <a:xfrm>
            <a:off x="7528097" y="6176536"/>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Freeform 15"/>
          <p:cNvSpPr/>
          <p:nvPr/>
        </p:nvSpPr>
        <p:spPr>
          <a:xfrm>
            <a:off x="8930675" y="6227296"/>
            <a:ext cx="441067" cy="447577"/>
          </a:xfrm>
          <a:custGeom>
            <a:avLst/>
            <a:gdLst/>
            <a:ahLst/>
            <a:cxnLst/>
            <a:rect l="l" t="t" r="r" b="b"/>
            <a:pathLst>
              <a:path w="661601" h="671366">
                <a:moveTo>
                  <a:pt x="0" y="0"/>
                </a:moveTo>
                <a:lnTo>
                  <a:pt x="661602" y="0"/>
                </a:lnTo>
                <a:lnTo>
                  <a:pt x="661602" y="671366"/>
                </a:lnTo>
                <a:lnTo>
                  <a:pt x="0" y="6713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Freeform 16"/>
          <p:cNvSpPr/>
          <p:nvPr/>
        </p:nvSpPr>
        <p:spPr>
          <a:xfrm>
            <a:off x="-899494" y="1524993"/>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Freeform 17"/>
          <p:cNvSpPr/>
          <p:nvPr/>
        </p:nvSpPr>
        <p:spPr>
          <a:xfrm>
            <a:off x="9588081" y="4070718"/>
            <a:ext cx="1085335" cy="1101355"/>
          </a:xfrm>
          <a:custGeom>
            <a:avLst/>
            <a:gdLst/>
            <a:ahLst/>
            <a:cxnLst/>
            <a:rect l="l" t="t" r="r" b="b"/>
            <a:pathLst>
              <a:path w="1628002" h="1652032">
                <a:moveTo>
                  <a:pt x="0" y="0"/>
                </a:moveTo>
                <a:lnTo>
                  <a:pt x="1628002" y="0"/>
                </a:lnTo>
                <a:lnTo>
                  <a:pt x="1628002" y="1652032"/>
                </a:lnTo>
                <a:lnTo>
                  <a:pt x="0" y="165203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19"/>
          <p:cNvSpPr/>
          <p:nvPr/>
        </p:nvSpPr>
        <p:spPr>
          <a:xfrm>
            <a:off x="-1280461" y="5346136"/>
            <a:ext cx="5484056" cy="2123825"/>
          </a:xfrm>
          <a:custGeom>
            <a:avLst/>
            <a:gdLst/>
            <a:ahLst/>
            <a:cxnLst/>
            <a:rect l="l" t="t" r="r" b="b"/>
            <a:pathLst>
              <a:path w="8226084" h="3185738">
                <a:moveTo>
                  <a:pt x="0" y="0"/>
                </a:moveTo>
                <a:lnTo>
                  <a:pt x="8226083" y="0"/>
                </a:lnTo>
                <a:lnTo>
                  <a:pt x="8226083" y="3185738"/>
                </a:lnTo>
                <a:lnTo>
                  <a:pt x="0" y="31857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Freeform 20"/>
          <p:cNvSpPr/>
          <p:nvPr/>
        </p:nvSpPr>
        <p:spPr>
          <a:xfrm>
            <a:off x="1297864" y="6333801"/>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Freeform 21"/>
          <p:cNvSpPr/>
          <p:nvPr/>
        </p:nvSpPr>
        <p:spPr>
          <a:xfrm>
            <a:off x="509395" y="5777442"/>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22"/>
          <p:cNvSpPr/>
          <p:nvPr/>
        </p:nvSpPr>
        <p:spPr>
          <a:xfrm>
            <a:off x="2086622" y="5834523"/>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Freeform 18"/>
          <p:cNvSpPr/>
          <p:nvPr/>
        </p:nvSpPr>
        <p:spPr>
          <a:xfrm>
            <a:off x="1904721" y="2017383"/>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1A375A1A-AFA5-3D7E-F282-35BEABE90641}"/>
              </a:ext>
            </a:extLst>
          </p:cNvPr>
          <p:cNvPicPr>
            <a:picLocks noChangeAspect="1"/>
          </p:cNvPicPr>
          <p:nvPr/>
        </p:nvPicPr>
        <p:blipFill>
          <a:blip r:embed="rId13"/>
          <a:stretch>
            <a:fillRect/>
          </a:stretch>
        </p:blipFill>
        <p:spPr>
          <a:xfrm>
            <a:off x="279384" y="308390"/>
            <a:ext cx="11912616" cy="2200847"/>
          </a:xfrm>
          <a:prstGeom prst="rect">
            <a:avLst/>
          </a:prstGeom>
        </p:spPr>
      </p:pic>
    </p:spTree>
    <p:extLst>
      <p:ext uri="{BB962C8B-B14F-4D97-AF65-F5344CB8AC3E}">
        <p14:creationId xmlns:p14="http://schemas.microsoft.com/office/powerpoint/2010/main" val="2904378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256578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Cambria" panose="02040503050406030204" pitchFamily="18" charset="0"/>
                  <a:ea typeface="Cambria" panose="02040503050406030204" pitchFamily="18" charset="0"/>
                </a:rPr>
                <a:t>C</a:t>
              </a: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ách chơi: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Mỗi bạn sẽ ghi cảm xúc tích cực hoặc tiêu cực vào một tờ giấy rồi cô giáo thu lại. GV gọi 1 em lên bốc thăm và thể hiện cảm xúc qua cử chỉ, gương mặt. HS bên dưới đoán và gọi tên cảm xúc. Ai nói đúng sẽ được lên bốc thăm tiếp.</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extLst>
      <p:ext uri="{BB962C8B-B14F-4D97-AF65-F5344CB8AC3E}">
        <p14:creationId xmlns:p14="http://schemas.microsoft.com/office/powerpoint/2010/main" val="1739353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59527" y="1101355"/>
            <a:ext cx="8566108" cy="3692855"/>
            <a:chOff x="0" y="0"/>
            <a:chExt cx="3384142" cy="1458906"/>
          </a:xfrm>
        </p:grpSpPr>
        <p:sp>
          <p:nvSpPr>
            <p:cNvPr id="3" name="Freeform 3"/>
            <p:cNvSpPr/>
            <p:nvPr/>
          </p:nvSpPr>
          <p:spPr>
            <a:xfrm>
              <a:off x="0" y="0"/>
              <a:ext cx="3384141" cy="1458906"/>
            </a:xfrm>
            <a:custGeom>
              <a:avLst/>
              <a:gdLst/>
              <a:ahLst/>
              <a:cxnLst/>
              <a:rect l="l" t="t" r="r" b="b"/>
              <a:pathLst>
                <a:path w="3384141" h="1458906">
                  <a:moveTo>
                    <a:pt x="30729" y="0"/>
                  </a:moveTo>
                  <a:lnTo>
                    <a:pt x="3353413" y="0"/>
                  </a:lnTo>
                  <a:cubicBezTo>
                    <a:pt x="3370384" y="0"/>
                    <a:pt x="3384141" y="13758"/>
                    <a:pt x="3384141" y="30729"/>
                  </a:cubicBezTo>
                  <a:lnTo>
                    <a:pt x="3384141" y="1428177"/>
                  </a:lnTo>
                  <a:cubicBezTo>
                    <a:pt x="3384141" y="1445148"/>
                    <a:pt x="3370384" y="1458906"/>
                    <a:pt x="3353413" y="1458906"/>
                  </a:cubicBezTo>
                  <a:lnTo>
                    <a:pt x="30729" y="1458906"/>
                  </a:lnTo>
                  <a:cubicBezTo>
                    <a:pt x="13758" y="1458906"/>
                    <a:pt x="0" y="1445148"/>
                    <a:pt x="0" y="1428177"/>
                  </a:cubicBezTo>
                  <a:lnTo>
                    <a:pt x="0" y="30729"/>
                  </a:lnTo>
                  <a:cubicBezTo>
                    <a:pt x="0" y="13758"/>
                    <a:pt x="13758" y="0"/>
                    <a:pt x="30729" y="0"/>
                  </a:cubicBezTo>
                  <a:close/>
                </a:path>
              </a:pathLst>
            </a:custGeom>
            <a:solidFill>
              <a:srgbClr val="FFE8E4"/>
            </a:solidFill>
          </p:spPr>
          <p:txBody>
            <a:bodyPr/>
            <a:lstStyle/>
            <a:p>
              <a:endParaRPr lang="en-US" sz="1200"/>
            </a:p>
          </p:txBody>
        </p:sp>
        <p:sp>
          <p:nvSpPr>
            <p:cNvPr id="4" name="TextBox 4"/>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612034" y="2901291"/>
            <a:ext cx="3629303" cy="3270909"/>
          </a:xfrm>
          <a:custGeom>
            <a:avLst/>
            <a:gdLst/>
            <a:ahLst/>
            <a:cxnLst/>
            <a:rect l="l" t="t" r="r" b="b"/>
            <a:pathLst>
              <a:path w="5443954" h="4906364">
                <a:moveTo>
                  <a:pt x="0" y="0"/>
                </a:moveTo>
                <a:lnTo>
                  <a:pt x="5443955" y="0"/>
                </a:lnTo>
                <a:lnTo>
                  <a:pt x="5443955" y="4906364"/>
                </a:lnTo>
                <a:lnTo>
                  <a:pt x="0" y="49063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6" name="Freeform 6"/>
          <p:cNvSpPr/>
          <p:nvPr/>
        </p:nvSpPr>
        <p:spPr>
          <a:xfrm>
            <a:off x="852055" y="5830503"/>
            <a:ext cx="11013081" cy="2322759"/>
          </a:xfrm>
          <a:custGeom>
            <a:avLst/>
            <a:gdLst/>
            <a:ahLst/>
            <a:cxnLst/>
            <a:rect l="l" t="t" r="r" b="b"/>
            <a:pathLst>
              <a:path w="16519621" h="3484138">
                <a:moveTo>
                  <a:pt x="0" y="0"/>
                </a:moveTo>
                <a:lnTo>
                  <a:pt x="16519621" y="0"/>
                </a:lnTo>
                <a:lnTo>
                  <a:pt x="16519621" y="3484138"/>
                </a:lnTo>
                <a:lnTo>
                  <a:pt x="0" y="34841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p:cNvSpPr/>
          <p:nvPr/>
        </p:nvSpPr>
        <p:spPr>
          <a:xfrm>
            <a:off x="-419542" y="4114800"/>
            <a:ext cx="3436811" cy="2743200"/>
          </a:xfrm>
          <a:custGeom>
            <a:avLst/>
            <a:gdLst/>
            <a:ahLst/>
            <a:cxnLst/>
            <a:rect l="l" t="t" r="r" b="b"/>
            <a:pathLst>
              <a:path w="5155216" h="4114800">
                <a:moveTo>
                  <a:pt x="0" y="0"/>
                </a:moveTo>
                <a:lnTo>
                  <a:pt x="5155217" y="0"/>
                </a:lnTo>
                <a:lnTo>
                  <a:pt x="515521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8" name="Freeform 8"/>
          <p:cNvSpPr/>
          <p:nvPr/>
        </p:nvSpPr>
        <p:spPr>
          <a:xfrm>
            <a:off x="9078485" y="3158755"/>
            <a:ext cx="3629303" cy="3270909"/>
          </a:xfrm>
          <a:custGeom>
            <a:avLst/>
            <a:gdLst/>
            <a:ahLst/>
            <a:cxnLst/>
            <a:rect l="l" t="t" r="r" b="b"/>
            <a:pathLst>
              <a:path w="5443954" h="4906364">
                <a:moveTo>
                  <a:pt x="0" y="0"/>
                </a:moveTo>
                <a:lnTo>
                  <a:pt x="5443955" y="0"/>
                </a:lnTo>
                <a:lnTo>
                  <a:pt x="5443955" y="4906363"/>
                </a:lnTo>
                <a:lnTo>
                  <a:pt x="0" y="49063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9" name="Freeform 9"/>
          <p:cNvSpPr/>
          <p:nvPr/>
        </p:nvSpPr>
        <p:spPr>
          <a:xfrm flipH="1">
            <a:off x="9174731" y="4114800"/>
            <a:ext cx="3436811" cy="2743200"/>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0" name="Freeform 10"/>
          <p:cNvSpPr/>
          <p:nvPr/>
        </p:nvSpPr>
        <p:spPr>
          <a:xfrm>
            <a:off x="1914215" y="737248"/>
            <a:ext cx="1103055" cy="844338"/>
          </a:xfrm>
          <a:custGeom>
            <a:avLst/>
            <a:gdLst/>
            <a:ahLst/>
            <a:cxnLst/>
            <a:rect l="l" t="t" r="r" b="b"/>
            <a:pathLst>
              <a:path w="1654582" h="1266507">
                <a:moveTo>
                  <a:pt x="0" y="0"/>
                </a:moveTo>
                <a:lnTo>
                  <a:pt x="1654582" y="0"/>
                </a:lnTo>
                <a:lnTo>
                  <a:pt x="1654582" y="1266507"/>
                </a:lnTo>
                <a:lnTo>
                  <a:pt x="0" y="12665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1" name="Freeform 11"/>
          <p:cNvSpPr/>
          <p:nvPr/>
        </p:nvSpPr>
        <p:spPr>
          <a:xfrm>
            <a:off x="8614275" y="4110435"/>
            <a:ext cx="893365" cy="683831"/>
          </a:xfrm>
          <a:custGeom>
            <a:avLst/>
            <a:gdLst/>
            <a:ahLst/>
            <a:cxnLst/>
            <a:rect l="l" t="t" r="r" b="b"/>
            <a:pathLst>
              <a:path w="1340048" h="1025746">
                <a:moveTo>
                  <a:pt x="0" y="0"/>
                </a:moveTo>
                <a:lnTo>
                  <a:pt x="1340048" y="0"/>
                </a:lnTo>
                <a:lnTo>
                  <a:pt x="1340048" y="1025746"/>
                </a:lnTo>
                <a:lnTo>
                  <a:pt x="0" y="10257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12" name="Freeform 12"/>
          <p:cNvSpPr/>
          <p:nvPr/>
        </p:nvSpPr>
        <p:spPr>
          <a:xfrm>
            <a:off x="8391710" y="550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3" name="Freeform 13"/>
          <p:cNvSpPr/>
          <p:nvPr/>
        </p:nvSpPr>
        <p:spPr>
          <a:xfrm>
            <a:off x="3789541" y="4243532"/>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15" name="Freeform 15"/>
          <p:cNvSpPr/>
          <p:nvPr/>
        </p:nvSpPr>
        <p:spPr>
          <a:xfrm rot="8448610" flipV="1">
            <a:off x="1482663" y="2129427"/>
            <a:ext cx="749269" cy="626661"/>
          </a:xfrm>
          <a:custGeom>
            <a:avLst/>
            <a:gdLst/>
            <a:ahLst/>
            <a:cxnLst/>
            <a:rect l="l" t="t" r="r" b="b"/>
            <a:pathLst>
              <a:path w="1123903" h="939992">
                <a:moveTo>
                  <a:pt x="0" y="939991"/>
                </a:moveTo>
                <a:lnTo>
                  <a:pt x="1123903" y="939991"/>
                </a:lnTo>
                <a:lnTo>
                  <a:pt x="1123903" y="0"/>
                </a:lnTo>
                <a:lnTo>
                  <a:pt x="0" y="0"/>
                </a:lnTo>
                <a:lnTo>
                  <a:pt x="0" y="939991"/>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sp>
        <p:nvSpPr>
          <p:cNvPr id="16" name="Freeform 16"/>
          <p:cNvSpPr/>
          <p:nvPr/>
        </p:nvSpPr>
        <p:spPr>
          <a:xfrm rot="-3403928" flipV="1">
            <a:off x="9485234" y="3278958"/>
            <a:ext cx="749269" cy="626661"/>
          </a:xfrm>
          <a:custGeom>
            <a:avLst/>
            <a:gdLst/>
            <a:ahLst/>
            <a:cxnLst/>
            <a:rect l="l" t="t" r="r" b="b"/>
            <a:pathLst>
              <a:path w="1123903" h="939992">
                <a:moveTo>
                  <a:pt x="0" y="939991"/>
                </a:moveTo>
                <a:lnTo>
                  <a:pt x="1123903" y="939991"/>
                </a:lnTo>
                <a:lnTo>
                  <a:pt x="1123903" y="0"/>
                </a:lnTo>
                <a:lnTo>
                  <a:pt x="0" y="0"/>
                </a:lnTo>
                <a:lnTo>
                  <a:pt x="0" y="939991"/>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sp>
        <p:nvSpPr>
          <p:cNvPr id="17" name="Freeform 17"/>
          <p:cNvSpPr/>
          <p:nvPr/>
        </p:nvSpPr>
        <p:spPr>
          <a:xfrm>
            <a:off x="-612034" y="-197509"/>
            <a:ext cx="2526248" cy="1446851"/>
          </a:xfrm>
          <a:custGeom>
            <a:avLst/>
            <a:gdLst/>
            <a:ahLst/>
            <a:cxnLst/>
            <a:rect l="l" t="t" r="r" b="b"/>
            <a:pathLst>
              <a:path w="3789372" h="2170277">
                <a:moveTo>
                  <a:pt x="0" y="0"/>
                </a:moveTo>
                <a:lnTo>
                  <a:pt x="3789373" y="0"/>
                </a:lnTo>
                <a:lnTo>
                  <a:pt x="3789373" y="2170277"/>
                </a:lnTo>
                <a:lnTo>
                  <a:pt x="0" y="217027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200"/>
          </a:p>
        </p:txBody>
      </p:sp>
      <p:sp>
        <p:nvSpPr>
          <p:cNvPr id="18" name="Freeform 18"/>
          <p:cNvSpPr/>
          <p:nvPr/>
        </p:nvSpPr>
        <p:spPr>
          <a:xfrm>
            <a:off x="9924621" y="550677"/>
            <a:ext cx="1581579" cy="1101355"/>
          </a:xfrm>
          <a:custGeom>
            <a:avLst/>
            <a:gdLst/>
            <a:ahLst/>
            <a:cxnLst/>
            <a:rect l="l" t="t" r="r" b="b"/>
            <a:pathLst>
              <a:path w="2372369" h="1652032">
                <a:moveTo>
                  <a:pt x="0" y="0"/>
                </a:moveTo>
                <a:lnTo>
                  <a:pt x="2372369" y="0"/>
                </a:lnTo>
                <a:lnTo>
                  <a:pt x="2372369" y="1652031"/>
                </a:lnTo>
                <a:lnTo>
                  <a:pt x="0" y="165203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sz="1200"/>
          </a:p>
        </p:txBody>
      </p:sp>
      <p:sp>
        <p:nvSpPr>
          <p:cNvPr id="14" name="Hộp Văn bản 25">
            <a:extLst>
              <a:ext uri="{FF2B5EF4-FFF2-40B4-BE49-F238E27FC236}">
                <a16:creationId xmlns:a16="http://schemas.microsoft.com/office/drawing/2014/main" id="{334CD192-506B-A065-23D8-3AF05D05F84A}"/>
              </a:ext>
            </a:extLst>
          </p:cNvPr>
          <p:cNvSpPr txBox="1"/>
          <p:nvPr/>
        </p:nvSpPr>
        <p:spPr>
          <a:xfrm>
            <a:off x="2545710" y="1033944"/>
            <a:ext cx="7100580" cy="707886"/>
          </a:xfrm>
          <a:prstGeom prst="rect">
            <a:avLst/>
          </a:prstGeom>
          <a:noFill/>
          <a:ln>
            <a:noFill/>
          </a:ln>
        </p:spPr>
        <p:txBody>
          <a:bodyPr wrap="square">
            <a:spAutoFit/>
          </a:bodyPr>
          <a:lstStyle/>
          <a:p>
            <a:pPr algn="ctr"/>
            <a:r>
              <a:rPr lang="en-US" sz="4000" dirty="0" err="1">
                <a:solidFill>
                  <a:srgbClr val="7A1729"/>
                </a:solidFill>
                <a:latin typeface="Calibri" panose="020F0502020204030204" pitchFamily="34" charset="0"/>
                <a:cs typeface="Calibri" panose="020F0502020204030204" pitchFamily="34" charset="0"/>
              </a:rPr>
              <a:t>Thứ</a:t>
            </a:r>
            <a:r>
              <a:rPr lang="en-US" sz="4000" dirty="0">
                <a:solidFill>
                  <a:srgbClr val="7A1729"/>
                </a:solidFill>
                <a:latin typeface="Calibri" panose="020F0502020204030204" pitchFamily="34" charset="0"/>
                <a:cs typeface="Calibri" panose="020F0502020204030204" pitchFamily="34" charset="0"/>
              </a:rPr>
              <a:t> … </a:t>
            </a:r>
            <a:r>
              <a:rPr lang="en-US" sz="4000" dirty="0" err="1">
                <a:solidFill>
                  <a:srgbClr val="7A1729"/>
                </a:solidFill>
                <a:latin typeface="Calibri" panose="020F0502020204030204" pitchFamily="34" charset="0"/>
                <a:cs typeface="Calibri" panose="020F0502020204030204" pitchFamily="34" charset="0"/>
              </a:rPr>
              <a:t>ngày</a:t>
            </a:r>
            <a:r>
              <a:rPr lang="en-US" sz="4000" dirty="0">
                <a:solidFill>
                  <a:srgbClr val="7A1729"/>
                </a:solidFill>
                <a:latin typeface="Calibri" panose="020F0502020204030204" pitchFamily="34" charset="0"/>
                <a:cs typeface="Calibri" panose="020F0502020204030204" pitchFamily="34" charset="0"/>
              </a:rPr>
              <a:t> … </a:t>
            </a:r>
            <a:r>
              <a:rPr lang="en-US" sz="4000" dirty="0" err="1">
                <a:solidFill>
                  <a:srgbClr val="7A1729"/>
                </a:solidFill>
                <a:latin typeface="Calibri" panose="020F0502020204030204" pitchFamily="34" charset="0"/>
                <a:cs typeface="Calibri" panose="020F0502020204030204" pitchFamily="34" charset="0"/>
              </a:rPr>
              <a:t>tháng</a:t>
            </a:r>
            <a:r>
              <a:rPr lang="en-US" sz="4000" dirty="0">
                <a:solidFill>
                  <a:srgbClr val="7A1729"/>
                </a:solidFill>
                <a:latin typeface="Calibri" panose="020F0502020204030204" pitchFamily="34" charset="0"/>
                <a:cs typeface="Calibri" panose="020F0502020204030204" pitchFamily="34" charset="0"/>
              </a:rPr>
              <a:t> … </a:t>
            </a:r>
            <a:r>
              <a:rPr lang="en-US" sz="4000" dirty="0" err="1">
                <a:solidFill>
                  <a:srgbClr val="7A1729"/>
                </a:solidFill>
                <a:latin typeface="Calibri" panose="020F0502020204030204" pitchFamily="34" charset="0"/>
                <a:cs typeface="Calibri" panose="020F0502020204030204" pitchFamily="34" charset="0"/>
              </a:rPr>
              <a:t>năm</a:t>
            </a:r>
            <a:r>
              <a:rPr lang="en-US" sz="4000" dirty="0">
                <a:solidFill>
                  <a:srgbClr val="7A1729"/>
                </a:solidFill>
                <a:latin typeface="Calibri" panose="020F0502020204030204" pitchFamily="34" charset="0"/>
                <a:cs typeface="Calibri" panose="020F0502020204030204" pitchFamily="34" charset="0"/>
              </a:rPr>
              <a:t> …</a:t>
            </a:r>
          </a:p>
        </p:txBody>
      </p:sp>
      <p:pic>
        <p:nvPicPr>
          <p:cNvPr id="19" name="Picture 18">
            <a:extLst>
              <a:ext uri="{FF2B5EF4-FFF2-40B4-BE49-F238E27FC236}">
                <a16:creationId xmlns:a16="http://schemas.microsoft.com/office/drawing/2014/main" id="{97100A94-8AC9-7B6B-BB58-3D569DC25EC5}"/>
              </a:ext>
            </a:extLst>
          </p:cNvPr>
          <p:cNvPicPr>
            <a:picLocks noChangeAspect="1"/>
          </p:cNvPicPr>
          <p:nvPr/>
        </p:nvPicPr>
        <p:blipFill>
          <a:blip r:embed="rId20"/>
          <a:stretch>
            <a:fillRect/>
          </a:stretch>
        </p:blipFill>
        <p:spPr>
          <a:xfrm>
            <a:off x="4509487" y="1759794"/>
            <a:ext cx="3109229" cy="829128"/>
          </a:xfrm>
          <a:prstGeom prst="rect">
            <a:avLst/>
          </a:prstGeom>
        </p:spPr>
      </p:pic>
      <p:pic>
        <p:nvPicPr>
          <p:cNvPr id="24" name="Picture 23">
            <a:extLst>
              <a:ext uri="{FF2B5EF4-FFF2-40B4-BE49-F238E27FC236}">
                <a16:creationId xmlns:a16="http://schemas.microsoft.com/office/drawing/2014/main" id="{F8611A1B-3B7D-EC45-7F03-17790BFCBEDC}"/>
              </a:ext>
            </a:extLst>
          </p:cNvPr>
          <p:cNvPicPr>
            <a:picLocks noChangeAspect="1"/>
          </p:cNvPicPr>
          <p:nvPr/>
        </p:nvPicPr>
        <p:blipFill>
          <a:blip r:embed="rId21"/>
          <a:stretch>
            <a:fillRect/>
          </a:stretch>
        </p:blipFill>
        <p:spPr>
          <a:xfrm>
            <a:off x="2243689" y="2660731"/>
            <a:ext cx="7875961" cy="869278"/>
          </a:xfrm>
          <a:prstGeom prst="rect">
            <a:avLst/>
          </a:prstGeom>
        </p:spPr>
      </p:pic>
      <p:pic>
        <p:nvPicPr>
          <p:cNvPr id="25" name="Picture 24">
            <a:extLst>
              <a:ext uri="{FF2B5EF4-FFF2-40B4-BE49-F238E27FC236}">
                <a16:creationId xmlns:a16="http://schemas.microsoft.com/office/drawing/2014/main" id="{70F44DEC-5A50-ABB1-59D6-4A8D260A207E}"/>
              </a:ext>
            </a:extLst>
          </p:cNvPr>
          <p:cNvPicPr>
            <a:picLocks noChangeAspect="1"/>
          </p:cNvPicPr>
          <p:nvPr/>
        </p:nvPicPr>
        <p:blipFill>
          <a:blip r:embed="rId22"/>
          <a:stretch>
            <a:fillRect/>
          </a:stretch>
        </p:blipFill>
        <p:spPr>
          <a:xfrm>
            <a:off x="5111483" y="3486586"/>
            <a:ext cx="1926503" cy="96934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par>
                                <p:cTn id="20" presetID="22" presetClass="entr" presetSubtype="4"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25033" y="701749"/>
            <a:ext cx="10079665" cy="1815882"/>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1. </a:t>
            </a:r>
            <a:r>
              <a:rPr lang="vi-VN" sz="2800" b="1" i="0" dirty="0">
                <a:solidFill>
                  <a:srgbClr val="000000"/>
                </a:solidFill>
                <a:effectLst/>
                <a:latin typeface="Cambria" panose="02040503050406030204" pitchFamily="18" charset="0"/>
                <a:ea typeface="Cambria" panose="02040503050406030204" pitchFamily="18" charset="0"/>
              </a:rPr>
              <a:t>Thực hiện 1 trong 2 yêu cầu sau:</a:t>
            </a:r>
          </a:p>
          <a:p>
            <a:pPr algn="just"/>
            <a:r>
              <a:rPr lang="vi-VN" sz="2800" b="0" i="0" dirty="0">
                <a:solidFill>
                  <a:srgbClr val="000000"/>
                </a:solidFill>
                <a:effectLst/>
                <a:latin typeface="Cambria" panose="02040503050406030204" pitchFamily="18" charset="0"/>
                <a:ea typeface="Cambria" panose="02040503050406030204" pitchFamily="18" charset="0"/>
              </a:rPr>
              <a:t>a. Trao đổi với bạn về các sự việc được thể hiện trong một tranh dưới đây và cảm xúc của những người trong tranh đó.</a:t>
            </a:r>
          </a:p>
          <a:p>
            <a:pPr algn="just"/>
            <a:r>
              <a:rPr lang="vi-VN" sz="2800" b="1" i="0" dirty="0">
                <a:solidFill>
                  <a:srgbClr val="000000"/>
                </a:solidFill>
                <a:effectLst/>
                <a:latin typeface="Cambria" panose="02040503050406030204" pitchFamily="18" charset="0"/>
                <a:ea typeface="Cambria" panose="02040503050406030204" pitchFamily="18" charset="0"/>
              </a:rPr>
              <a:t>G</a:t>
            </a:r>
            <a:r>
              <a:rPr lang="vi-VN" sz="2800" b="0" i="0" dirty="0">
                <a:solidFill>
                  <a:srgbClr val="000000"/>
                </a:solidFill>
                <a:effectLst/>
                <a:latin typeface="Cambria" panose="02040503050406030204" pitchFamily="18" charset="0"/>
                <a:ea typeface="Cambria" panose="02040503050406030204" pitchFamily="18" charset="0"/>
              </a:rPr>
              <a:t>: Tưởng tượng thêm về các sự việc đã diễn ra.</a:t>
            </a:r>
          </a:p>
        </p:txBody>
      </p:sp>
      <p:pic>
        <p:nvPicPr>
          <p:cNvPr id="8" name="Picture 7">
            <a:extLst>
              <a:ext uri="{FF2B5EF4-FFF2-40B4-BE49-F238E27FC236}">
                <a16:creationId xmlns:a16="http://schemas.microsoft.com/office/drawing/2014/main" id="{8F0D6CC1-8EF0-0837-1A14-466C582855BA}"/>
              </a:ext>
            </a:extLst>
          </p:cNvPr>
          <p:cNvPicPr>
            <a:picLocks noChangeAspect="1"/>
          </p:cNvPicPr>
          <p:nvPr/>
        </p:nvPicPr>
        <p:blipFill>
          <a:blip r:embed="rId5"/>
          <a:stretch>
            <a:fillRect/>
          </a:stretch>
        </p:blipFill>
        <p:spPr>
          <a:xfrm>
            <a:off x="519333" y="2838560"/>
            <a:ext cx="11011038" cy="2913654"/>
          </a:xfrm>
          <a:prstGeom prst="rect">
            <a:avLst/>
          </a:prstGeom>
        </p:spPr>
      </p:pic>
    </p:spTree>
    <p:extLst>
      <p:ext uri="{BB962C8B-B14F-4D97-AF65-F5344CB8AC3E}">
        <p14:creationId xmlns:p14="http://schemas.microsoft.com/office/powerpoint/2010/main" val="3058438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46298" y="978196"/>
            <a:ext cx="10079665" cy="5262979"/>
          </a:xfrm>
          <a:prstGeom prst="rect">
            <a:avLst/>
          </a:prstGeom>
          <a:noFill/>
        </p:spPr>
        <p:txBody>
          <a:bodyPr wrap="square" rtlCol="0">
            <a:spAutoFit/>
          </a:bodyPr>
          <a:lstStyle/>
          <a:p>
            <a:pPr lvl="0" algn="ctr"/>
            <a:r>
              <a:rPr lang="en-US" sz="4800" b="1" dirty="0" err="1">
                <a:solidFill>
                  <a:srgbClr val="000000"/>
                </a:solidFill>
                <a:latin typeface="Cambria" panose="02040503050406030204" pitchFamily="18" charset="0"/>
                <a:ea typeface="Cambria" panose="02040503050406030204" pitchFamily="18" charset="0"/>
              </a:rPr>
              <a:t>Ví</a:t>
            </a:r>
            <a:r>
              <a:rPr lang="en-US" sz="4800" b="1" dirty="0">
                <a:solidFill>
                  <a:srgbClr val="000000"/>
                </a:solidFill>
                <a:latin typeface="Cambria" panose="02040503050406030204" pitchFamily="18" charset="0"/>
                <a:ea typeface="Cambria" panose="02040503050406030204" pitchFamily="18" charset="0"/>
              </a:rPr>
              <a:t> </a:t>
            </a:r>
            <a:r>
              <a:rPr lang="en-US" sz="4800" b="1" dirty="0" err="1">
                <a:solidFill>
                  <a:srgbClr val="000000"/>
                </a:solidFill>
                <a:latin typeface="Cambria" panose="02040503050406030204" pitchFamily="18" charset="0"/>
                <a:ea typeface="Cambria" panose="02040503050406030204" pitchFamily="18" charset="0"/>
              </a:rPr>
              <a:t>dụ</a:t>
            </a:r>
            <a:endParaRPr lang="en-US" sz="4800" b="1" dirty="0">
              <a:solidFill>
                <a:srgbClr val="000000"/>
              </a:solidFill>
              <a:latin typeface="Cambria" panose="02040503050406030204" pitchFamily="18" charset="0"/>
              <a:ea typeface="Cambria" panose="02040503050406030204" pitchFamily="18" charset="0"/>
            </a:endParaRPr>
          </a:p>
          <a:p>
            <a:pPr lvl="0" algn="just"/>
            <a:r>
              <a:rPr lang="vi-VN" sz="4800" b="1" dirty="0">
                <a:solidFill>
                  <a:srgbClr val="000000"/>
                </a:solidFill>
                <a:latin typeface="Cambria" panose="02040503050406030204" pitchFamily="18" charset="0"/>
                <a:ea typeface="Cambria" panose="02040503050406030204" pitchFamily="18" charset="0"/>
              </a:rPr>
              <a:t>Sự việc được thể hiện trong một bức tranh: </a:t>
            </a:r>
            <a:r>
              <a:rPr lang="vi-VN" sz="4800" dirty="0">
                <a:solidFill>
                  <a:srgbClr val="000000"/>
                </a:solidFill>
                <a:latin typeface="Cambria" panose="02040503050406030204" pitchFamily="18" charset="0"/>
                <a:ea typeface="Cambria" panose="02040503050406030204" pitchFamily="18" charset="0"/>
              </a:rPr>
              <a:t>Hai bạn nam cùng đá bóng gần cửa lớp học, vô tình đá trúng vào cửa làm vỡ kính của lớp. Hai bạn nam lúng túng và không biết phải xử trí ra sao.</a:t>
            </a:r>
            <a:endParaRPr kumimoji="0" lang="vi-VN" sz="48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82457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140560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với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sự</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việc</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đáng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nhớ</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đã</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qua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chia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sẻ</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xúc</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đó</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extLst>
      <p:ext uri="{BB962C8B-B14F-4D97-AF65-F5344CB8AC3E}">
        <p14:creationId xmlns:p14="http://schemas.microsoft.com/office/powerpoint/2010/main" val="3134269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46298" y="978196"/>
            <a:ext cx="10079665"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Ví</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dụ</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a:p>
            <a:pPr lvl="0" algn="just"/>
            <a:r>
              <a:rPr lang="vi-VN" sz="4000" b="1" dirty="0">
                <a:solidFill>
                  <a:srgbClr val="000000"/>
                </a:solidFill>
                <a:latin typeface="Cambria" panose="02040503050406030204" pitchFamily="18" charset="0"/>
                <a:ea typeface="Cambria" panose="02040503050406030204" pitchFamily="18" charset="0"/>
              </a:rPr>
              <a:t>Sự việc đáng nhớ em đã trải qua: </a:t>
            </a:r>
            <a:r>
              <a:rPr lang="vi-VN" sz="4000" dirty="0">
                <a:solidFill>
                  <a:srgbClr val="000000"/>
                </a:solidFill>
                <a:latin typeface="Cambria" panose="02040503050406030204" pitchFamily="18" charset="0"/>
                <a:ea typeface="Cambria" panose="02040503050406030204" pitchFamily="18" charset="0"/>
              </a:rPr>
              <a:t>Một lần em tham gia cuộc thi của trường tổ chức, em vinh dự thắng cuộc và dành được giải cao nhất trong cuộc thi ấy. Sau sự việc xảy ra, em cảm thấy thật bất ngờ và vỡ oà trong hạnh phúc, em nghĩ mình không đạt được thành tích tốt như vậy.</a:t>
            </a:r>
            <a:endParaRPr kumimoji="0" lang="vi-VN" sz="40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18334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25033" y="489098"/>
            <a:ext cx="10079665" cy="1200329"/>
          </a:xfrm>
          <a:prstGeom prst="rect">
            <a:avLst/>
          </a:prstGeom>
          <a:noFill/>
        </p:spPr>
        <p:txBody>
          <a:bodyPr wrap="square" rtlCol="0">
            <a:spAutoFit/>
          </a:bodyPr>
          <a:lstStyle/>
          <a:p>
            <a:pPr lvl="0" algn="just"/>
            <a:r>
              <a:rPr lang="en-US" sz="3600" b="1" dirty="0">
                <a:solidFill>
                  <a:srgbClr val="000000"/>
                </a:solidFill>
                <a:latin typeface="Cambria" panose="02040503050406030204" pitchFamily="18" charset="0"/>
                <a:ea typeface="Cambria" panose="02040503050406030204" pitchFamily="18" charset="0"/>
              </a:rPr>
              <a:t>2. </a:t>
            </a:r>
            <a:r>
              <a:rPr lang="en-US" sz="3600" b="1" dirty="0" err="1">
                <a:solidFill>
                  <a:srgbClr val="000000"/>
                </a:solidFill>
                <a:latin typeface="Cambria" panose="02040503050406030204" pitchFamily="18" charset="0"/>
                <a:ea typeface="Cambria" panose="02040503050406030204" pitchFamily="18" charset="0"/>
              </a:rPr>
              <a:t>Viết</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đoạn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văn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thể</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hiện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tình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cảm</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cảm</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xúc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về</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một</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sự</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việc</a:t>
            </a:r>
            <a:r>
              <a:rPr lang="en-US" sz="3600" b="1" dirty="0">
                <a:solidFill>
                  <a:srgbClr val="000000"/>
                </a:solidFill>
                <a:latin typeface="Cambria" panose="02040503050406030204" pitchFamily="18" charset="0"/>
                <a:ea typeface="Cambria" panose="02040503050406030204" pitchFamily="18" charset="0"/>
              </a:rPr>
              <a:t> ở </a:t>
            </a:r>
            <a:r>
              <a:rPr lang="en-US" sz="3600" b="1" dirty="0" err="1">
                <a:solidFill>
                  <a:srgbClr val="000000"/>
                </a:solidFill>
                <a:latin typeface="Cambria" panose="02040503050406030204" pitchFamily="18" charset="0"/>
                <a:ea typeface="Cambria" panose="02040503050406030204" pitchFamily="18" charset="0"/>
              </a:rPr>
              <a:t>bài</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tập</a:t>
            </a:r>
            <a:r>
              <a:rPr lang="en-US" sz="3600" b="1" dirty="0">
                <a:solidFill>
                  <a:srgbClr val="000000"/>
                </a:solidFill>
                <a:latin typeface="Cambria" panose="02040503050406030204" pitchFamily="18" charset="0"/>
                <a:ea typeface="Cambria" panose="02040503050406030204" pitchFamily="18" charset="0"/>
              </a:rPr>
              <a:t> 1.</a:t>
            </a: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77D8886C-CACD-D94D-6941-F082C911FE59}"/>
              </a:ext>
            </a:extLst>
          </p:cNvPr>
          <p:cNvPicPr>
            <a:picLocks noChangeAspect="1"/>
          </p:cNvPicPr>
          <p:nvPr/>
        </p:nvPicPr>
        <p:blipFill>
          <a:blip r:embed="rId5"/>
          <a:stretch>
            <a:fillRect/>
          </a:stretch>
        </p:blipFill>
        <p:spPr>
          <a:xfrm>
            <a:off x="1631211" y="1621132"/>
            <a:ext cx="8610600" cy="4657725"/>
          </a:xfrm>
          <a:prstGeom prst="rect">
            <a:avLst/>
          </a:prstGeom>
        </p:spPr>
      </p:pic>
    </p:spTree>
    <p:extLst>
      <p:ext uri="{BB962C8B-B14F-4D97-AF65-F5344CB8AC3E}">
        <p14:creationId xmlns:p14="http://schemas.microsoft.com/office/powerpoint/2010/main" val="3871653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8" ma:contentTypeDescription="Tạo tài liệu mới." ma:contentTypeScope="" ma:versionID="b0d3dccb1dea67d89db10013b12d936c">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353ad8bc25002707c97d916ef9b53ee3"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D0363A77-94D0-4ABF-AD10-CD07E0C4BBB5}"/>
</file>

<file path=customXml/itemProps2.xml><?xml version="1.0" encoding="utf-8"?>
<ds:datastoreItem xmlns:ds="http://schemas.openxmlformats.org/officeDocument/2006/customXml" ds:itemID="{585169D7-F79C-45A1-B897-C55A29FF160D}"/>
</file>

<file path=customXml/itemProps3.xml><?xml version="1.0" encoding="utf-8"?>
<ds:datastoreItem xmlns:ds="http://schemas.openxmlformats.org/officeDocument/2006/customXml" ds:itemID="{4334C072-39B0-40B6-8803-155A1CE01BD4}"/>
</file>

<file path=docProps/app.xml><?xml version="1.0" encoding="utf-8"?>
<Properties xmlns="http://schemas.openxmlformats.org/officeDocument/2006/extended-properties" xmlns:vt="http://schemas.openxmlformats.org/officeDocument/2006/docPropsVTypes">
  <Template>9Slide.vn</Template>
  <TotalTime>1544</TotalTime>
  <Words>533</Words>
  <Application>Microsoft Office PowerPoint</Application>
  <PresentationFormat>Widescreen</PresentationFormat>
  <Paragraphs>14</Paragraphs>
  <Slides>12</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12</vt:i4>
      </vt:variant>
    </vt:vector>
  </HeadingPairs>
  <TitlesOfParts>
    <vt:vector size="25" baseType="lpstr">
      <vt:lpstr>等线</vt:lpstr>
      <vt:lpstr>等线 Light</vt:lpstr>
      <vt:lpstr>隶书</vt:lpstr>
      <vt:lpstr>华文行楷</vt:lpstr>
      <vt:lpstr>方正正粗黑简体</vt:lpstr>
      <vt:lpstr>Algerian</vt:lpstr>
      <vt:lpstr>Aptos</vt:lpstr>
      <vt:lpstr>Arial</vt:lpstr>
      <vt:lpstr>Calibri</vt:lpstr>
      <vt:lpstr>Cambria</vt:lpstr>
      <vt:lpstr>Office Theme</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Thao Tran</cp:lastModifiedBy>
  <cp:revision>23</cp:revision>
  <dcterms:created xsi:type="dcterms:W3CDTF">2023-08-09T07:35:34Z</dcterms:created>
  <dcterms:modified xsi:type="dcterms:W3CDTF">2025-01-28T08:07:31Z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