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video" Target="../media/media2.mp4"/><Relationship Id="rId16" Type="http://schemas.openxmlformats.org/officeDocument/2006/relationships/image" Target="../media/image48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258F7C8-B69F-49EC-8F54-9414C6DDB9FB}"/>
</file>

<file path=customXml/itemProps2.xml><?xml version="1.0" encoding="utf-8"?>
<ds:datastoreItem xmlns:ds="http://schemas.openxmlformats.org/officeDocument/2006/customXml" ds:itemID="{77045321-14C0-4329-A240-A954BEDA3019}"/>
</file>

<file path=customXml/itemProps3.xml><?xml version="1.0" encoding="utf-8"?>
<ds:datastoreItem xmlns:ds="http://schemas.openxmlformats.org/officeDocument/2006/customXml" ds:itemID="{8FD14093-7045-4AF8-9734-E6D74FDBEA3D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511</Words>
  <Application>Microsoft Office PowerPoint</Application>
  <PresentationFormat>Widescreen</PresentationFormat>
  <Paragraphs>86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Thao Tran</cp:lastModifiedBy>
  <cp:revision>34</cp:revision>
  <dcterms:created xsi:type="dcterms:W3CDTF">2024-12-06T13:49:59Z</dcterms:created>
  <dcterms:modified xsi:type="dcterms:W3CDTF">2025-02-04T12:54:35Z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