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2"/>
  </p:notesMasterIdLst>
  <p:sldIdLst>
    <p:sldId id="258" r:id="rId5"/>
    <p:sldId id="257" r:id="rId6"/>
    <p:sldId id="260" r:id="rId7"/>
    <p:sldId id="261" r:id="rId8"/>
    <p:sldId id="262" r:id="rId9"/>
    <p:sldId id="264" r:id="rId10"/>
    <p:sldId id="263" r:id="rId11"/>
    <p:sldId id="265" r:id="rId12"/>
    <p:sldId id="266" r:id="rId13"/>
    <p:sldId id="267" r:id="rId14"/>
    <p:sldId id="268" r:id="rId15"/>
    <p:sldId id="269" r:id="rId16"/>
    <p:sldId id="270" r:id="rId17"/>
    <p:sldId id="271" r:id="rId18"/>
    <p:sldId id="272" r:id="rId19"/>
    <p:sldId id="347" r:id="rId20"/>
    <p:sldId id="290" r:id="rId21"/>
    <p:sldId id="352" r:id="rId22"/>
    <p:sldId id="273" r:id="rId23"/>
    <p:sldId id="349" r:id="rId24"/>
    <p:sldId id="286" r:id="rId25"/>
    <p:sldId id="276" r:id="rId26"/>
    <p:sldId id="350" r:id="rId27"/>
    <p:sldId id="353" r:id="rId28"/>
    <p:sldId id="354" r:id="rId29"/>
    <p:sldId id="275"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2</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3</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16</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27</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12/24/2024</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E9AE7F6-2130-9498-7D47-85EF3F6FC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595" y="0"/>
            <a:ext cx="1550504" cy="1550504"/>
          </a:xfrm>
          <a:prstGeom prst="rect">
            <a:avLst/>
          </a:prstGeom>
        </p:spPr>
      </p:pic>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12/24/2024</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CC1958B5-94B5-0DB4-047F-B57AFA86E9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5423" y="255898"/>
            <a:ext cx="1369440" cy="1369440"/>
          </a:xfrm>
          <a:prstGeom prst="rect">
            <a:avLst/>
          </a:prstGeom>
        </p:spPr>
      </p:pic>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12/24/2024</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3" Type="http://schemas.openxmlformats.org/officeDocument/2006/relationships/image" Target="../media/image37.pn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39.jp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47.png"/><Relationship Id="rId4" Type="http://schemas.microsoft.com/office/2007/relationships/hdphoto" Target="../media/hdphoto4.wdp"/><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46.jpg"/><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6.jp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87C7899-DDE9-4ABC-A601-2049BBE1F97C}"/>
</file>

<file path=customXml/itemProps2.xml><?xml version="1.0" encoding="utf-8"?>
<ds:datastoreItem xmlns:ds="http://schemas.openxmlformats.org/officeDocument/2006/customXml" ds:itemID="{626C0B10-663A-4CC1-8054-E568B0CF4056}"/>
</file>

<file path=customXml/itemProps3.xml><?xml version="1.0" encoding="utf-8"?>
<ds:datastoreItem xmlns:ds="http://schemas.openxmlformats.org/officeDocument/2006/customXml" ds:itemID="{BEC569D8-6E2A-4545-B7F8-A695F9EC21E1}"/>
</file>

<file path=docProps/app.xml><?xml version="1.0" encoding="utf-8"?>
<Properties xmlns="http://schemas.openxmlformats.org/officeDocument/2006/extended-properties" xmlns:vt="http://schemas.openxmlformats.org/officeDocument/2006/docPropsVTypes">
  <TotalTime>25</TotalTime>
  <Words>1198</Words>
  <Application>Microsoft Office PowerPoint</Application>
  <PresentationFormat>Widescreen</PresentationFormat>
  <Paragraphs>72</Paragraphs>
  <Slides>27</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Calibri Light</vt:lpstr>
      <vt:lpstr>Cambria</vt:lpstr>
      <vt:lpstr>LNTH-Hoa Nho LNTH</vt:lpstr>
      <vt:lpstr>Times New Roman</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23</cp:revision>
  <dcterms:created xsi:type="dcterms:W3CDTF">2024-02-02T01:25:47Z</dcterms:created>
  <dcterms:modified xsi:type="dcterms:W3CDTF">2024-12-24T02:50:21Z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