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0"/>
  </p:notesMasterIdLst>
  <p:sldIdLst>
    <p:sldId id="386" r:id="rId5"/>
    <p:sldId id="331" r:id="rId6"/>
    <p:sldId id="434" r:id="rId7"/>
    <p:sldId id="256" r:id="rId8"/>
    <p:sldId id="446" r:id="rId9"/>
    <p:sldId id="444" r:id="rId10"/>
    <p:sldId id="391" r:id="rId11"/>
    <p:sldId id="447" r:id="rId12"/>
    <p:sldId id="260" r:id="rId13"/>
    <p:sldId id="449" r:id="rId14"/>
    <p:sldId id="402" r:id="rId15"/>
    <p:sldId id="450" r:id="rId16"/>
    <p:sldId id="278" r:id="rId17"/>
    <p:sldId id="451" r:id="rId18"/>
    <p:sldId id="453" r:id="rId19"/>
    <p:sldId id="302" r:id="rId20"/>
    <p:sldId id="452" r:id="rId21"/>
    <p:sldId id="454" r:id="rId22"/>
    <p:sldId id="455" r:id="rId23"/>
    <p:sldId id="456" r:id="rId24"/>
    <p:sldId id="286" r:id="rId25"/>
    <p:sldId id="287" r:id="rId26"/>
    <p:sldId id="457" r:id="rId27"/>
    <p:sldId id="458" r:id="rId28"/>
    <p:sldId id="37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7" autoAdjust="0"/>
    <p:restoredTop sz="94660"/>
  </p:normalViewPr>
  <p:slideViewPr>
    <p:cSldViewPr snapToGrid="0">
      <p:cViewPr varScale="1">
        <p:scale>
          <a:sx n="78" d="100"/>
          <a:sy n="78" d="100"/>
        </p:scale>
        <p:origin x="728" y="72"/>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65086DF-5B31-C882-8898-347E4268E63D}"/>
              </a:ext>
            </a:extLst>
          </p:cNvPr>
          <p:cNvPicPr>
            <a:picLocks noChangeAspect="1"/>
          </p:cNvPicPr>
          <p:nvPr userDrawn="1"/>
        </p:nvPicPr>
        <p:blipFill>
          <a:blip r:embed="rId38"/>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9" r:id="rId27"/>
    <p:sldLayoutId id="2147483680" r:id="rId28"/>
    <p:sldLayoutId id="2147483681" r:id="rId29"/>
    <p:sldLayoutId id="2147483683" r:id="rId30"/>
    <p:sldLayoutId id="2147483689" r:id="rId31"/>
    <p:sldLayoutId id="2147483690" r:id="rId32"/>
    <p:sldLayoutId id="2147483691" r:id="rId33"/>
    <p:sldLayoutId id="2147483696"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12/22/2024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12/22/2024</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slideLayout" Target="../slideLayouts/slideLayout60.xml"/><Relationship Id="rId7" Type="http://schemas.openxmlformats.org/officeDocument/2006/relationships/image" Target="../media/image40.png"/><Relationship Id="rId12" Type="http://schemas.microsoft.com/office/2007/relationships/hdphoto" Target="../media/hdphoto2.wdp"/><Relationship Id="rId17" Type="http://schemas.openxmlformats.org/officeDocument/2006/relationships/image" Target="../media/image47.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5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2.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0.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a:extLst>
              <a:ext uri="{FF2B5EF4-FFF2-40B4-BE49-F238E27FC236}">
                <a16:creationId xmlns:a16="http://schemas.microsoft.com/office/drawing/2014/main" id="{C6050EF9-CE06-4643-E8F8-393C68B0D40C}"/>
              </a:ext>
            </a:extLst>
          </p:cNvPr>
          <p:cNvPicPr>
            <a:picLocks noChangeAspect="1"/>
          </p:cNvPicPr>
          <p:nvPr/>
        </p:nvPicPr>
        <p:blipFill>
          <a:blip r:embed="rId5"/>
          <a:stretch>
            <a:fillRect/>
          </a:stretch>
        </p:blipFill>
        <p:spPr>
          <a:xfrm>
            <a:off x="3337560" y="1307276"/>
            <a:ext cx="2758808" cy="2327463"/>
          </a:xfrm>
          <a:prstGeom prst="rect">
            <a:avLst/>
          </a:prstGeom>
        </p:spPr>
      </p:pic>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2003133" y="174690"/>
            <a:ext cx="5772735" cy="523220"/>
          </a:xfrm>
          <a:prstGeom prst="rect">
            <a:avLst/>
          </a:prstGeom>
          <a:noFill/>
        </p:spPr>
        <p:txBody>
          <a:bodyPr wrap="non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Thứ</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ngày</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tháng</a:t>
            </a:r>
            <a:r>
              <a:rPr lang="en-US" sz="2800" dirty="0">
                <a:solidFill>
                  <a:schemeClr val="tx1"/>
                </a:solidFill>
                <a:latin typeface="Calibri" panose="020F0502020204030204" pitchFamily="34" charset="0"/>
                <a:cs typeface="Calibri" panose="020F0502020204030204" pitchFamily="34" charset="0"/>
              </a:rPr>
              <a:t> ...... </a:t>
            </a:r>
            <a:r>
              <a:rPr lang="en-US" sz="2800" dirty="0" err="1">
                <a:solidFill>
                  <a:schemeClr val="tx1"/>
                </a:solidFill>
                <a:latin typeface="Calibri" panose="020F0502020204030204" pitchFamily="34" charset="0"/>
                <a:cs typeface="Calibri" panose="020F0502020204030204" pitchFamily="34" charset="0"/>
              </a:rPr>
              <a:t>năm</a:t>
            </a:r>
            <a:r>
              <a:rPr lang="en-US" sz="2800" dirty="0">
                <a:solidFill>
                  <a:schemeClr val="tx1"/>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618A0C6-BBA1-4978-85E7-D44628129D83}"/>
</file>

<file path=customXml/itemProps2.xml><?xml version="1.0" encoding="utf-8"?>
<ds:datastoreItem xmlns:ds="http://schemas.openxmlformats.org/officeDocument/2006/customXml" ds:itemID="{A0E81112-A774-471B-8667-E3C000997F74}"/>
</file>

<file path=customXml/itemProps3.xml><?xml version="1.0" encoding="utf-8"?>
<ds:datastoreItem xmlns:ds="http://schemas.openxmlformats.org/officeDocument/2006/customXml" ds:itemID="{63D2E9A7-4573-4FBD-8A56-91511FD800B3}"/>
</file>

<file path=docProps/app.xml><?xml version="1.0" encoding="utf-8"?>
<Properties xmlns="http://schemas.openxmlformats.org/officeDocument/2006/extended-properties" xmlns:vt="http://schemas.openxmlformats.org/officeDocument/2006/docPropsVTypes">
  <Template>9Slide.vn</Template>
  <TotalTime>127</TotalTime>
  <Words>608</Words>
  <Application>Microsoft Office PowerPoint</Application>
  <PresentationFormat>On-screen Show (16:9)</PresentationFormat>
  <Paragraphs>34</Paragraphs>
  <Slides>25</Slides>
  <Notes>9</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LNTH-LuoLuoNotangYuanTi 1</vt:lpstr>
      <vt:lpstr>Arial</vt:lpstr>
      <vt:lpstr>Calibri</vt:lpstr>
      <vt:lpstr>Calibri Light</vt:lpstr>
      <vt:lpstr>Cambria</vt:lpstr>
      <vt:lpstr>Lato</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Thao Tran</cp:lastModifiedBy>
  <cp:revision>25</cp:revision>
  <dcterms:created xsi:type="dcterms:W3CDTF">2021-08-31T06:43:00Z</dcterms:created>
  <dcterms:modified xsi:type="dcterms:W3CDTF">2024-12-22T09:11:51Z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y fmtid="{D5CDD505-2E9C-101B-9397-08002B2CF9AE}" pid="4" name="ContentTypeId">
    <vt:lpwstr>0x010100D136222746B9DD4E9009FC74C2167E69</vt:lpwstr>
  </property>
</Properties>
</file>