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257" r:id="rId4"/>
    <p:sldId id="339" r:id="rId5"/>
    <p:sldId id="335" r:id="rId6"/>
    <p:sldId id="360" r:id="rId7"/>
    <p:sldId id="347" r:id="rId8"/>
    <p:sldId id="361" r:id="rId9"/>
    <p:sldId id="362" r:id="rId10"/>
    <p:sldId id="363" r:id="rId11"/>
    <p:sldId id="296" r:id="rId12"/>
    <p:sldId id="351" r:id="rId13"/>
    <p:sldId id="364"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4130384-7956-DD1C-F94B-0F514016B47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val="4087935426"/>
                    </a:ext>
                  </a:extLst>
                </a:gridCol>
                <a:gridCol w="4374361">
                  <a:extLst>
                    <a:ext uri="{9D8B030D-6E8A-4147-A177-3AD203B41FA5}">
                      <a16:colId xmlns:a16="http://schemas.microsoft.com/office/drawing/2014/main" val="2414323729"/>
                    </a:ext>
                  </a:extLst>
                </a:gridCol>
                <a:gridCol w="2751361">
                  <a:extLst>
                    <a:ext uri="{9D8B030D-6E8A-4147-A177-3AD203B41FA5}">
                      <a16:colId xmlns:a16="http://schemas.microsoft.com/office/drawing/2014/main"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8067786"/>
                  </a:ext>
                </a:extLst>
              </a:tr>
            </a:tbl>
          </a:graphicData>
        </a:graphic>
      </p:graphicFrame>
      <p:sp>
        <p:nvSpPr>
          <p:cNvPr id="5" name="TextBox 4">
            <a:extLst>
              <a:ext uri="{FF2B5EF4-FFF2-40B4-BE49-F238E27FC236}">
                <a16:creationId xmlns:a16="http://schemas.microsoft.com/office/drawing/2014/main"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46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Tên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chương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trình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1. </a:t>
            </a:r>
            <a:r>
              <a:rPr lang="en-US" sz="2800" dirty="0" err="1">
                <a:effectLst/>
                <a:latin typeface="Cambria" panose="02040503050406030204" pitchFamily="18" charset="0"/>
                <a:ea typeface="Cambria" panose="02040503050406030204" pitchFamily="18" charset="0"/>
              </a:rPr>
              <a:t>Mục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đích</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2.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3. </a:t>
            </a:r>
            <a:r>
              <a:rPr lang="en-US" sz="2800" dirty="0" err="1">
                <a:effectLst/>
                <a:latin typeface="Cambria" panose="02040503050406030204" pitchFamily="18" charset="0"/>
                <a:ea typeface="Cambria" panose="02040503050406030204" pitchFamily="18" charset="0"/>
              </a:rPr>
              <a:t>Chuẩn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bị</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4. </a:t>
            </a:r>
            <a:r>
              <a:rPr lang="en-US" sz="2800" dirty="0" err="1">
                <a:effectLst/>
                <a:latin typeface="Cambria" panose="02040503050406030204" pitchFamily="18" charset="0"/>
                <a:ea typeface="Cambria" panose="02040503050406030204" pitchFamily="18" charset="0"/>
              </a:rPr>
              <a:t>Kế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hiện</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Nội</a:t>
            </a:r>
            <a:r>
              <a:rPr lang="en-US" sz="2800" dirty="0">
                <a:effectLst/>
                <a:latin typeface="Cambria" panose="02040503050406030204" pitchFamily="18" charset="0"/>
                <a:ea typeface="Cambria" panose="02040503050406030204" pitchFamily="18" charset="0"/>
              </a:rPr>
              <a:t> dung</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phụ</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trách</a:t>
            </a:r>
            <a:r>
              <a:rPr lang="en-US" sz="28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id="{02ACB464-C42B-CA0C-F55F-85EB9BD7DECD}"/>
              </a:ext>
            </a:extLst>
          </p:cNvPr>
          <p:cNvPicPr>
            <a:picLocks noChangeAspect="1"/>
          </p:cNvPicPr>
          <p:nvPr/>
        </p:nvPicPr>
        <p:blipFill>
          <a:blip r:embed="rId4"/>
          <a:stretch>
            <a:fillRect/>
          </a:stretch>
        </p:blipFill>
        <p:spPr>
          <a:xfrm>
            <a:off x="1706491" y="2027856"/>
            <a:ext cx="8961897" cy="1847248"/>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0897301"/>
      </p:ext>
    </p:extLst>
  </p:cSld>
  <p:clrMapOvr>
    <a:masterClrMapping/>
  </p:clrMapOvr>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498557C9-56DA-4977-954B-70BAEF28CB4A}"/>
</file>

<file path=customXml/itemProps2.xml><?xml version="1.0" encoding="utf-8"?>
<ds:datastoreItem xmlns:ds="http://schemas.openxmlformats.org/officeDocument/2006/customXml" ds:itemID="{68D14AA0-4FFD-43A1-B535-0E32527D9049}"/>
</file>

<file path=customXml/itemProps3.xml><?xml version="1.0" encoding="utf-8"?>
<ds:datastoreItem xmlns:ds="http://schemas.openxmlformats.org/officeDocument/2006/customXml" ds:itemID="{328DFA53-C45F-478E-A6A1-13BC15BCB7CC}"/>
</file>

<file path=docProps/app.xml><?xml version="1.0" encoding="utf-8"?>
<Properties xmlns="http://schemas.openxmlformats.org/officeDocument/2006/extended-properties" xmlns:vt="http://schemas.openxmlformats.org/officeDocument/2006/docPropsVTypes">
  <TotalTime>37</TotalTime>
  <Words>849</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Alibaba PuHuiTi</vt:lpstr>
      <vt:lpstr>KaiTi</vt:lpstr>
      <vt:lpstr>微软雅黑</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30</cp:revision>
  <dcterms:created xsi:type="dcterms:W3CDTF">2024-01-04T06:44:16Z</dcterms:created>
  <dcterms:modified xsi:type="dcterms:W3CDTF">2024-12-13T14:54:49Z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