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4AB0BF3-B421-4AA7-B064-BB231928E098}"/>
</file>

<file path=customXml/itemProps2.xml><?xml version="1.0" encoding="utf-8"?>
<ds:datastoreItem xmlns:ds="http://schemas.openxmlformats.org/officeDocument/2006/customXml" ds:itemID="{C8A8DC79-C3A8-431D-B80A-085F0EBA1E87}"/>
</file>

<file path=customXml/itemProps3.xml><?xml version="1.0" encoding="utf-8"?>
<ds:datastoreItem xmlns:ds="http://schemas.openxmlformats.org/officeDocument/2006/customXml" ds:itemID="{D4795B06-ACD1-4272-BCEC-5FF3CBAF77BC}"/>
</file>

<file path=docProps/app.xml><?xml version="1.0" encoding="utf-8"?>
<Properties xmlns="http://schemas.openxmlformats.org/officeDocument/2006/extended-properties" xmlns:vt="http://schemas.openxmlformats.org/officeDocument/2006/docPropsVTypes">
  <TotalTime>119</TotalTime>
  <Words>397</Words>
  <Application>Microsoft Office PowerPoint</Application>
  <PresentationFormat>Widescreen</PresentationFormat>
  <Paragraphs>45</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2024-05-17T09:13:47Z</dcterms:created>
  <dcterms:modified xsi:type="dcterms:W3CDTF">2024-12-15T05:44:12Z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