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7B44074-8B4B-4CDA-811E-8BDE3B1E4EE9}"/>
</file>

<file path=customXml/itemProps2.xml><?xml version="1.0" encoding="utf-8"?>
<ds:datastoreItem xmlns:ds="http://schemas.openxmlformats.org/officeDocument/2006/customXml" ds:itemID="{18A6A8E8-B3F4-4DD9-AA27-BD921C5D7D85}"/>
</file>

<file path=customXml/itemProps3.xml><?xml version="1.0" encoding="utf-8"?>
<ds:datastoreItem xmlns:ds="http://schemas.openxmlformats.org/officeDocument/2006/customXml" ds:itemID="{CE11DDBE-4BBF-4198-9855-DAE727261C3C}"/>
</file>

<file path=docProps/app.xml><?xml version="1.0" encoding="utf-8"?>
<Properties xmlns="http://schemas.openxmlformats.org/officeDocument/2006/extended-properties" xmlns:vt="http://schemas.openxmlformats.org/officeDocument/2006/docPropsVTypes">
  <TotalTime>556</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字魂156号-萌趣苏打饼</vt:lpstr>
      <vt:lpstr>Arial</vt:lpstr>
      <vt:lpstr>Calibri</vt:lpstr>
      <vt:lpstr>Cambria</vt:lpstr>
      <vt:lpstr>Tahoma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54</cp:revision>
  <dcterms:created xsi:type="dcterms:W3CDTF">2024-01-13T10:44:00Z</dcterms:created>
  <dcterms:modified xsi:type="dcterms:W3CDTF">2024-11-26T08:38:58Z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