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19"/>
  </p:notesMasterIdLst>
  <p:sldIdLst>
    <p:sldId id="257" r:id="rId4"/>
    <p:sldId id="315" r:id="rId5"/>
    <p:sldId id="256" r:id="rId6"/>
    <p:sldId id="333" r:id="rId7"/>
    <p:sldId id="321" r:id="rId8"/>
    <p:sldId id="316" r:id="rId9"/>
    <p:sldId id="332" r:id="rId10"/>
    <p:sldId id="334" r:id="rId11"/>
    <p:sldId id="322" r:id="rId12"/>
    <p:sldId id="317" r:id="rId13"/>
    <p:sldId id="335" r:id="rId14"/>
    <p:sldId id="329" r:id="rId15"/>
    <p:sldId id="312" r:id="rId16"/>
    <p:sldId id="331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82A"/>
    <a:srgbClr val="953735"/>
    <a:srgbClr val="562905"/>
    <a:srgbClr val="48BCEB"/>
    <a:srgbClr val="6F3507"/>
    <a:srgbClr val="F44A6E"/>
    <a:srgbClr val="FFF1BB"/>
    <a:srgbClr val="D3FFBE"/>
    <a:srgbClr val="633006"/>
    <a:srgbClr val="83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44" autoAdjust="0"/>
    <p:restoredTop sz="88455" autoAdjust="0"/>
  </p:normalViewPr>
  <p:slideViewPr>
    <p:cSldViewPr snapToGrid="0">
      <p:cViewPr>
        <p:scale>
          <a:sx n="50" d="100"/>
          <a:sy n="50" d="100"/>
        </p:scale>
        <p:origin x="677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7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2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9/1/2023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6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14874" y="-764913"/>
            <a:ext cx="12753937" cy="81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5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8282"/>
            <a:ext cx="10175631" cy="8106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59" y="1701944"/>
            <a:ext cx="4353571" cy="30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ọc sinh sẽ bị khiển trách trước lớp khi đi lao động không mang theo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85703"/>
            <a:ext cx="571500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àng ngàn học sinh tham gia 'Góc xanh học đường' trồng cây phủ xanh sân 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33" y="385703"/>
            <a:ext cx="571221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ạy học sinh biết yêu lao động qua mô hình vườn rau trường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596640"/>
            <a:ext cx="5715000" cy="310896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ọc sinh hưởng ứng tích cực hoạt động vệ sinh trường, lớ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0"/>
          <a:stretch/>
        </p:blipFill>
        <p:spPr bwMode="auto">
          <a:xfrm>
            <a:off x="6254734" y="3618923"/>
            <a:ext cx="5712210" cy="308667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91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uyệt chiêu giúp bé siêng năng, tự giác khi làm việc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4" y="251460"/>
            <a:ext cx="10954385" cy="637084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14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51" y="1435573"/>
            <a:ext cx="5114485" cy="34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362586" y="823517"/>
            <a:ext cx="10396372" cy="3291283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B6921-809C-184E-8926-2DAB8E2BD13D}"/>
              </a:ext>
            </a:extLst>
          </p:cNvPr>
          <p:cNvSpPr txBox="1"/>
          <p:nvPr/>
        </p:nvSpPr>
        <p:spPr>
          <a:xfrm>
            <a:off x="1723967" y="1056284"/>
            <a:ext cx="100349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bức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tranh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về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việc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em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trường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nhà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lao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động</a:t>
            </a:r>
            <a:endParaRPr lang="vi-VN" sz="54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08706-0659-2F4F-A419-C19628BBE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45" y="3212217"/>
            <a:ext cx="2942261" cy="35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68A35-49E6-D646-904E-EFF0A51DA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0" y="2057400"/>
            <a:ext cx="94742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78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99" y="-2024918"/>
            <a:ext cx="6669602" cy="666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16" y="1827826"/>
            <a:ext cx="12134509" cy="4934265"/>
          </a:xfrm>
          <a:prstGeom prst="rect">
            <a:avLst/>
          </a:prstGeom>
        </p:spPr>
      </p:pic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448453" y="3371628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Kể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đã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ở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nhà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ở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trường</a:t>
            </a: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sp>
        <p:nvSpPr>
          <p:cNvPr id="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577406" y="3429001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đó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cảm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thấy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thế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nào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?</a:t>
            </a: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848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35"/>
            <a:ext cx="2382744" cy="2382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5" y="5708541"/>
            <a:ext cx="932769" cy="957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100000">
                        <a14:foregroundMark x1="77538" y1="20462" x2="83769" y2="27308"/>
                        <a14:foregroundMark x1="79538" y1="17769" x2="65538" y2="1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882"/>
            <a:ext cx="5867173" cy="586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887" y="-457538"/>
            <a:ext cx="10912786" cy="78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86"/>
            <a:ext cx="12435839" cy="73131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399" y="2119734"/>
            <a:ext cx="98450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17" y="248585"/>
            <a:ext cx="560880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67" y="1474750"/>
            <a:ext cx="5476771" cy="37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671163"/>
            <a:ext cx="3430794" cy="1312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Quan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hỏi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20411" y="945794"/>
            <a:ext cx="8460502" cy="5652433"/>
            <a:chOff x="3094385" y="1329235"/>
            <a:chExt cx="8460502" cy="51449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4385" y="1329235"/>
              <a:ext cx="8460502" cy="25837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4385" y="3871687"/>
              <a:ext cx="8460502" cy="2602525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1983457"/>
            <a:ext cx="3326568" cy="3917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qua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trên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thêm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khác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endParaRPr lang="en-US" sz="32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7" y="5962911"/>
            <a:ext cx="3123254" cy="771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514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58" t="2555" r="48515" b="1098"/>
          <a:stretch/>
        </p:blipFill>
        <p:spPr>
          <a:xfrm>
            <a:off x="779318" y="911331"/>
            <a:ext cx="4156364" cy="2734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099" t="3043" r="2950" b="5442"/>
          <a:stretch/>
        </p:blipFill>
        <p:spPr>
          <a:xfrm>
            <a:off x="779318" y="3825719"/>
            <a:ext cx="4156364" cy="283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317329" y="1091681"/>
            <a:ext cx="6679637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Điều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này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thấy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bạn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hủ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7328" y="4504748"/>
            <a:ext cx="6679638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Bạn nữ đang say sưa, ngâm nga từng câu hát chăm sóc vườn rau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752" y="19237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4E3BC0-301E-EE44-903A-DDF7A48D4345}"/>
              </a:ext>
            </a:extLst>
          </p:cNvPr>
          <p:cNvSpPr txBox="1"/>
          <p:nvPr/>
        </p:nvSpPr>
        <p:spPr>
          <a:xfrm>
            <a:off x="89617" y="114797"/>
            <a:ext cx="11165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1 -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Tìm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hiểu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một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số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biểu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hiện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của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yêu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lao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động</a:t>
            </a:r>
            <a:endParaRPr lang="en-VN" sz="4800" dirty="0">
              <a:solidFill>
                <a:srgbClr val="C00000"/>
              </a:solidFill>
              <a:latin typeface="#9Slide05 SVNBulgary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6849" y="1180590"/>
            <a:ext cx="6661312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0706" y="3810602"/>
            <a:ext cx="6613597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Bạn nam xin mẹ để tham gia tổng vệ sinh đường làng cùng với mọi người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41" t="3354" r="46180" b="1817"/>
          <a:stretch/>
        </p:blipFill>
        <p:spPr>
          <a:xfrm>
            <a:off x="740780" y="945794"/>
            <a:ext cx="4076193" cy="2711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388" t="-137"/>
          <a:stretch/>
        </p:blipFill>
        <p:spPr>
          <a:xfrm>
            <a:off x="740780" y="3809792"/>
            <a:ext cx="4076193" cy="286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536"/>
            <a:ext cx="11443184" cy="1286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29" y="1304983"/>
            <a:ext cx="11225291" cy="50783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Cambria" panose="02040503050406030204" pitchFamily="18" charset="0"/>
              </a:rPr>
              <a:t>Các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biểu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hiện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khác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của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yêu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lao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động</a:t>
            </a:r>
            <a:r>
              <a:rPr lang="en-US" sz="3600" b="1" dirty="0" smtClean="0">
                <a:latin typeface="Cambria" panose="02040503050406030204" pitchFamily="18" charset="0"/>
              </a:rPr>
              <a:t>: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đùn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N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hiệt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tình tham gia các hoạt động của xã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V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ượt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mọi khó khăn, chấp nhận thử thách để làm tốt công việc của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T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làm lấy công việc của mình, làm việc từ đầu đến cuối…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B9702C8-4DC5-4E6D-8D17-3BC659C3A114}"/>
</file>

<file path=customXml/itemProps2.xml><?xml version="1.0" encoding="utf-8"?>
<ds:datastoreItem xmlns:ds="http://schemas.openxmlformats.org/officeDocument/2006/customXml" ds:itemID="{3D5AB7E5-ECDA-4DD2-A7B1-AD03F63BFA36}"/>
</file>

<file path=customXml/itemProps3.xml><?xml version="1.0" encoding="utf-8"?>
<ds:datastoreItem xmlns:ds="http://schemas.openxmlformats.org/officeDocument/2006/customXml" ds:itemID="{EC76CA42-624D-4964-82F1-4B2BBC427DBE}"/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385</Words>
  <Application>Microsoft Office PowerPoint</Application>
  <PresentationFormat>Widescreen</PresentationFormat>
  <Paragraphs>32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Roboto Light</vt:lpstr>
      <vt:lpstr>#9Slide03 Bebas Neue Bold</vt:lpstr>
      <vt:lpstr>#9Slide05 SVNBulgary</vt:lpstr>
      <vt:lpstr>#9Slide07 HoneyCream</vt:lpstr>
      <vt:lpstr>Arial</vt:lpstr>
      <vt:lpstr>Calibri</vt:lpstr>
      <vt:lpstr>Calibri Light</vt:lpstr>
      <vt:lpstr>Cambria</vt:lpstr>
      <vt:lpstr>Roboto Bold</vt:lpstr>
      <vt:lpstr>SVN-Newton</vt:lpstr>
      <vt:lpstr>Times New Roman</vt:lpstr>
      <vt:lpstr>Wingdings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30</cp:revision>
  <dcterms:created xsi:type="dcterms:W3CDTF">2023-06-29T03:07:26Z</dcterms:created>
  <dcterms:modified xsi:type="dcterms:W3CDTF">2023-09-02T08:59:29Z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