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57" r:id="rId3"/>
    <p:sldId id="276" r:id="rId4"/>
    <p:sldId id="275" r:id="rId5"/>
    <p:sldId id="278" r:id="rId6"/>
    <p:sldId id="279" r:id="rId7"/>
    <p:sldId id="277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F078-5EDE-4A87-99CC-7A87A4B03B0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0263-9400-4096-8FB4-9644442C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3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4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23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7F9AF-B219-4B9F-AD1E-9706D7D1EAF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7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9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extLst>
              <a:ext uri="{FF2B5EF4-FFF2-40B4-BE49-F238E27FC236}">
                <a16:creationId xmlns:a16="http://schemas.microsoft.com/office/drawing/2014/main" id="{5C1707C2-0FDF-9048-9566-1167D49C41E2}"/>
              </a:ext>
            </a:extLst>
          </p:cNvPr>
          <p:cNvSpPr/>
          <p:nvPr userDrawn="1"/>
        </p:nvSpPr>
        <p:spPr>
          <a:xfrm>
            <a:off x="265815" y="287078"/>
            <a:ext cx="11674549" cy="6347638"/>
          </a:xfrm>
          <a:prstGeom prst="roundRect">
            <a:avLst>
              <a:gd name="adj" fmla="val 9745"/>
            </a:avLst>
          </a:prstGeom>
          <a:solidFill>
            <a:schemeClr val="bg1"/>
          </a:solidFill>
          <a:ln>
            <a:noFill/>
          </a:ln>
          <a:effectLst>
            <a:outerShdw blurRad="76200" dist="762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ADD5D1-74D5-B24D-BF71-DF4DFEB92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301909"/>
            <a:ext cx="3572540" cy="15560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D63993-0DA6-0D4C-93AC-D5ECCA0C8B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07" y="5511944"/>
            <a:ext cx="3143693" cy="1346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9545087-0805-5D4E-ACEF-1BA2CACC48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90" y="-455429"/>
            <a:ext cx="1754372" cy="17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4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3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48D99-6D36-555C-57ED-9907AFFAE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128713" y="-121591"/>
            <a:ext cx="1202436" cy="1274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925CDF-B520-EDB7-6471-3E888969E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765636" y="6946306"/>
            <a:ext cx="1003205" cy="1101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F361D-5E4D-1BC3-CB52-4617C926A61A}"/>
              </a:ext>
            </a:extLst>
          </p:cNvPr>
          <p:cNvSpPr txBox="1"/>
          <p:nvPr userDrawn="1"/>
        </p:nvSpPr>
        <p:spPr>
          <a:xfrm>
            <a:off x="4553165" y="7665248"/>
            <a:ext cx="342550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8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78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78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78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78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E6BD0A-CE66-CE31-33A0-C808F5C178FF}"/>
              </a:ext>
            </a:extLst>
          </p:cNvPr>
          <p:cNvSpPr txBox="1">
            <a:spLocks/>
          </p:cNvSpPr>
          <p:nvPr userDrawn="1"/>
        </p:nvSpPr>
        <p:spPr>
          <a:xfrm>
            <a:off x="3666021" y="7865416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0EDA4-77F2-C3C7-8311-72A9F1142E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7180" y="-14589060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05F7C-D716-DAC3-A879-F5DC397544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80" y="-14589060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7F5337-2601-8AFB-224E-9D248AEE2C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4714" y="1604715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5ADABB-4B7D-702D-F683-9FD0AF6727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69" y="16047151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892449-0034-44F0-A9DC-681CB6B0BD6F}"/>
              </a:ext>
            </a:extLst>
          </p:cNvPr>
          <p:cNvSpPr txBox="1">
            <a:spLocks/>
          </p:cNvSpPr>
          <p:nvPr userDrawn="1"/>
        </p:nvSpPr>
        <p:spPr>
          <a:xfrm>
            <a:off x="-313564" y="3338830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786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A7F74-44FC-B267-7521-9D6BC838670B}"/>
              </a:ext>
            </a:extLst>
          </p:cNvPr>
          <p:cNvSpPr txBox="1">
            <a:spLocks/>
          </p:cNvSpPr>
          <p:nvPr userDrawn="1"/>
        </p:nvSpPr>
        <p:spPr>
          <a:xfrm>
            <a:off x="-1128714" y="929878"/>
            <a:ext cx="1202436" cy="433070"/>
          </a:xfrm>
          <a:prstGeom prst="rect">
            <a:avLst/>
          </a:prstGeom>
        </p:spPr>
        <p:txBody>
          <a:bodyPr vert="horz" lIns="39910" tIns="19955" rIns="39910" bIns="1995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991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7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397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461EC-95CF-D111-021A-46E7AD2733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-10629716"/>
            <a:ext cx="1995142" cy="2618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77FDA7-65E5-95A3-1A8F-10E90B184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24481104" y="13019500"/>
            <a:ext cx="1995142" cy="26189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5C2B9-ED32-BD1F-0455-1BEE1446D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8861687" y="-10629716"/>
            <a:ext cx="1995142" cy="26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CC3196-72F1-06E1-1F83-4E21BAA5C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29006413" y="13019500"/>
            <a:ext cx="1995142" cy="26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Tiếng</a:t>
              </a:r>
              <a:r>
                <a:rPr kumimoji="1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1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3101F-A2EB-F5FE-BD2D-8EF66AAF13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5328" y="2277034"/>
            <a:ext cx="7962066" cy="2267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767202-9D50-B222-AB43-235581DB3E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0" y="-31785"/>
            <a:ext cx="1666667" cy="1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4C742B-C1A7-3CD9-C223-EC0B1D765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464" y="2828671"/>
            <a:ext cx="8187638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588424-1C88-49B3-E234-3DC5010D7098}"/>
              </a:ext>
            </a:extLst>
          </p:cNvPr>
          <p:cNvGrpSpPr/>
          <p:nvPr/>
        </p:nvGrpSpPr>
        <p:grpSpPr>
          <a:xfrm>
            <a:off x="666170" y="1947133"/>
            <a:ext cx="1024278" cy="1024278"/>
            <a:chOff x="694243" y="2464794"/>
            <a:chExt cx="1024278" cy="1024278"/>
          </a:xfrm>
        </p:grpSpPr>
        <p:sp>
          <p:nvSpPr>
            <p:cNvPr id="5" name="Oval 118"/>
            <p:cNvSpPr/>
            <p:nvPr/>
          </p:nvSpPr>
          <p:spPr>
            <a:xfrm>
              <a:off x="694243" y="2464794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119"/>
            <p:cNvSpPr txBox="1"/>
            <p:nvPr/>
          </p:nvSpPr>
          <p:spPr>
            <a:xfrm>
              <a:off x="942526" y="2561434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3B529BF-8F00-27EE-6487-AF63548FCCFE}"/>
              </a:ext>
            </a:extLst>
          </p:cNvPr>
          <p:cNvGrpSpPr/>
          <p:nvPr/>
        </p:nvGrpSpPr>
        <p:grpSpPr>
          <a:xfrm>
            <a:off x="666168" y="4040541"/>
            <a:ext cx="1024278" cy="1024278"/>
            <a:chOff x="694243" y="3886589"/>
            <a:chExt cx="1024278" cy="1024278"/>
          </a:xfrm>
        </p:grpSpPr>
        <p:sp>
          <p:nvSpPr>
            <p:cNvPr id="8" name="Oval 118"/>
            <p:cNvSpPr/>
            <p:nvPr/>
          </p:nvSpPr>
          <p:spPr>
            <a:xfrm>
              <a:off x="694243" y="3886589"/>
              <a:ext cx="1024278" cy="1024278"/>
            </a:xfrm>
            <a:prstGeom prst="ellipse">
              <a:avLst/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119"/>
            <p:cNvSpPr txBox="1"/>
            <p:nvPr/>
          </p:nvSpPr>
          <p:spPr>
            <a:xfrm>
              <a:off x="942527" y="3983230"/>
              <a:ext cx="5277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Freeform 75"/>
          <p:cNvSpPr>
            <a:spLocks/>
          </p:cNvSpPr>
          <p:nvPr/>
        </p:nvSpPr>
        <p:spPr bwMode="auto">
          <a:xfrm flipH="1">
            <a:off x="2057197" y="1977334"/>
            <a:ext cx="9220349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75"/>
          <p:cNvSpPr>
            <a:spLocks/>
          </p:cNvSpPr>
          <p:nvPr/>
        </p:nvSpPr>
        <p:spPr bwMode="auto">
          <a:xfrm flipH="1">
            <a:off x="2057198" y="3808531"/>
            <a:ext cx="9220348" cy="1488298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tòi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268355-A608-5148-812B-FE4081F36647}"/>
              </a:ext>
            </a:extLst>
          </p:cNvPr>
          <p:cNvSpPr txBox="1"/>
          <p:nvPr/>
        </p:nvSpPr>
        <p:spPr>
          <a:xfrm>
            <a:off x="1690448" y="709606"/>
            <a:ext cx="881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9CF90"/>
                    </a:gs>
                    <a:gs pos="100000">
                      <a:srgbClr val="608581"/>
                    </a:gs>
                  </a:gsLst>
                  <a:lin ang="0" scaled="1"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9CF90"/>
                  </a:gs>
                  <a:gs pos="100000">
                    <a:srgbClr val="608581"/>
                  </a:gs>
                </a:gsLst>
                <a:lin ang="0" scaled="1"/>
              </a:gradFill>
              <a:effectLst/>
              <a:uLnTx/>
              <a:uFillTx/>
              <a:latin typeface="Cambria" panose="02040503050406030204" pitchFamily="18" charset="0"/>
              <a:ea typeface="Source Han Sans CN Bold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3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6BB06C-DB67-FDC7-320E-EB4553DC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90" y="1890946"/>
            <a:ext cx="9270883" cy="4672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B4D6E0-3C47-7B33-59DD-7D5B72CD1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27" y="484648"/>
            <a:ext cx="840711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FF981FF5-11FF-B04E-8C8B-E80ADB149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44019"/>
            <a:ext cx="5082953" cy="221398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E0A60C1-2B02-DD49-8BDB-DE4877971B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335" y="5152287"/>
            <a:ext cx="3983665" cy="1705713"/>
          </a:xfrm>
          <a:prstGeom prst="rect">
            <a:avLst/>
          </a:prstGeom>
        </p:spPr>
      </p:pic>
      <p:sp>
        <p:nvSpPr>
          <p:cNvPr id="2" name="Freeform 75">
            <a:extLst>
              <a:ext uri="{FF2B5EF4-FFF2-40B4-BE49-F238E27FC236}">
                <a16:creationId xmlns:a16="http://schemas.microsoft.com/office/drawing/2014/main" id="{292991E2-58B1-9066-F840-790A3C882712}"/>
              </a:ext>
            </a:extLst>
          </p:cNvPr>
          <p:cNvSpPr>
            <a:spLocks/>
          </p:cNvSpPr>
          <p:nvPr/>
        </p:nvSpPr>
        <p:spPr bwMode="auto">
          <a:xfrm flipH="1">
            <a:off x="1887076" y="3102626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75">
            <a:extLst>
              <a:ext uri="{FF2B5EF4-FFF2-40B4-BE49-F238E27FC236}">
                <a16:creationId xmlns:a16="http://schemas.microsoft.com/office/drawing/2014/main" id="{0870D6C9-96C1-F0C6-D0DD-706D9A82DCCB}"/>
              </a:ext>
            </a:extLst>
          </p:cNvPr>
          <p:cNvSpPr>
            <a:spLocks/>
          </p:cNvSpPr>
          <p:nvPr/>
        </p:nvSpPr>
        <p:spPr bwMode="auto">
          <a:xfrm flipH="1">
            <a:off x="3613094" y="3996871"/>
            <a:ext cx="5587612" cy="769440"/>
          </a:xfrm>
          <a:prstGeom prst="roundRect">
            <a:avLst/>
          </a:prstGeom>
          <a:gradFill>
            <a:gsLst>
              <a:gs pos="0">
                <a:srgbClr val="69CF90"/>
              </a:gs>
              <a:gs pos="99000">
                <a:srgbClr val="60858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831DDB-51E8-B5E8-A333-D85815DDF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666" y="1825577"/>
            <a:ext cx="436511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DC4079-6D3A-5EB7-DC04-927962FD368E}"/>
              </a:ext>
            </a:extLst>
          </p:cNvPr>
          <p:cNvGrpSpPr/>
          <p:nvPr/>
        </p:nvGrpSpPr>
        <p:grpSpPr>
          <a:xfrm>
            <a:off x="4788195" y="1323122"/>
            <a:ext cx="2615609" cy="604148"/>
            <a:chOff x="4971975" y="4697394"/>
            <a:chExt cx="2615609" cy="6041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4963C933-AA17-1D4A-A060-1A6C879D4326}"/>
                </a:ext>
              </a:extLst>
            </p:cNvPr>
            <p:cNvSpPr/>
            <p:nvPr/>
          </p:nvSpPr>
          <p:spPr>
            <a:xfrm>
              <a:off x="4971975" y="4716766"/>
              <a:ext cx="2615609" cy="5847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9CF90"/>
                </a:gs>
                <a:gs pos="99000">
                  <a:srgbClr val="60858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1B8320A-0BCE-A544-B1CC-AF56C07F0648}"/>
                </a:ext>
              </a:extLst>
            </p:cNvPr>
            <p:cNvSpPr txBox="1"/>
            <p:nvPr/>
          </p:nvSpPr>
          <p:spPr>
            <a:xfrm>
              <a:off x="5237791" y="4697394"/>
              <a:ext cx="2083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Tiếng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Việt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6B92220-3A5C-7046-A64B-4104F054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47" y="4681597"/>
            <a:ext cx="5082953" cy="217640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B6EDF98-939C-1642-BBD7-87FBB6CAD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111" y="2731953"/>
            <a:ext cx="2504873" cy="251436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54F9DD2-5059-2348-A4C5-7F5030B981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079" y="-383152"/>
            <a:ext cx="4684886" cy="4684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4AAB8F0-480C-2D45-A2EA-4C9E521BC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227" y="4186261"/>
            <a:ext cx="6044166" cy="26326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C857124-056F-4A47-943F-B6E8B6DFA3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7" y="3806459"/>
            <a:ext cx="3354436" cy="33544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AE1987-C456-18B8-572A-8A12B80F9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7502" y="2401554"/>
            <a:ext cx="888873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009A3B6-0392-49FA-936F-373E8BE645C5}"/>
</file>

<file path=customXml/itemProps2.xml><?xml version="1.0" encoding="utf-8"?>
<ds:datastoreItem xmlns:ds="http://schemas.openxmlformats.org/officeDocument/2006/customXml" ds:itemID="{5056943F-BD9F-4903-9DEB-91C3E40D84B9}"/>
</file>

<file path=customXml/itemProps3.xml><?xml version="1.0" encoding="utf-8"?>
<ds:datastoreItem xmlns:ds="http://schemas.openxmlformats.org/officeDocument/2006/customXml" ds:itemID="{EA388276-8855-49E3-8F3A-ABD0EF67B539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72</Words>
  <Application>Microsoft Office PowerPoint</Application>
  <PresentationFormat>Widescreen</PresentationFormat>
  <Paragraphs>14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#9Slide07 HoneyCream</vt:lpstr>
      <vt:lpstr>Arial</vt:lpstr>
      <vt:lpstr>Calibri</vt:lpstr>
      <vt:lpstr>Cambria</vt:lpstr>
      <vt:lpstr>SVN-Newton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</dc:creator>
  <cp:keywords>KHANHHUYEN;MNT</cp:keywords>
  <cp:lastModifiedBy>ADMIN</cp:lastModifiedBy>
  <cp:revision>10</cp:revision>
  <dcterms:created xsi:type="dcterms:W3CDTF">2023-07-05T08:00:32Z</dcterms:created>
  <dcterms:modified xsi:type="dcterms:W3CDTF">2023-09-23T10:22:06Z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