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11.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9.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ppt/tags/tag1.xml" ContentType="application/vnd.openxmlformats-officedocument.presentationml.tags+xml"/>
  <Override PartName="/ppt/tags/tag2.xml" ContentType="application/vnd.openxmlformats-officedocument.presentationml.tag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327" r:id="rId2"/>
    <p:sldId id="408" r:id="rId3"/>
    <p:sldId id="441" r:id="rId4"/>
    <p:sldId id="440" r:id="rId5"/>
    <p:sldId id="437" r:id="rId6"/>
    <p:sldId id="423" r:id="rId7"/>
    <p:sldId id="340" r:id="rId8"/>
  </p:sldIdLst>
  <p:sldSz cx="16276638" cy="9144000"/>
  <p:notesSz cx="6858000" cy="9144000"/>
  <p:custDataLst>
    <p:tags r:id="rId10"/>
  </p:custData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717550" indent="-260350" algn="l" rtl="0" eaLnBrk="0" fontAlgn="base" hangingPunct="0">
      <a:spcBef>
        <a:spcPct val="0"/>
      </a:spcBef>
      <a:spcAft>
        <a:spcPct val="0"/>
      </a:spcAft>
      <a:defRPr kern="1200">
        <a:solidFill>
          <a:schemeClr val="tx1"/>
        </a:solidFill>
        <a:latin typeface="Arial" charset="0"/>
        <a:ea typeface="+mn-ea"/>
        <a:cs typeface="+mn-cs"/>
      </a:defRPr>
    </a:lvl2pPr>
    <a:lvl3pPr marL="1436688" indent="-522288" algn="l" rtl="0" eaLnBrk="0" fontAlgn="base" hangingPunct="0">
      <a:spcBef>
        <a:spcPct val="0"/>
      </a:spcBef>
      <a:spcAft>
        <a:spcPct val="0"/>
      </a:spcAft>
      <a:defRPr kern="1200">
        <a:solidFill>
          <a:schemeClr val="tx1"/>
        </a:solidFill>
        <a:latin typeface="Arial" charset="0"/>
        <a:ea typeface="+mn-ea"/>
        <a:cs typeface="+mn-cs"/>
      </a:defRPr>
    </a:lvl3pPr>
    <a:lvl4pPr marL="2154238" indent="-782638" algn="l" rtl="0" eaLnBrk="0" fontAlgn="base" hangingPunct="0">
      <a:spcBef>
        <a:spcPct val="0"/>
      </a:spcBef>
      <a:spcAft>
        <a:spcPct val="0"/>
      </a:spcAft>
      <a:defRPr kern="1200">
        <a:solidFill>
          <a:schemeClr val="tx1"/>
        </a:solidFill>
        <a:latin typeface="Arial" charset="0"/>
        <a:ea typeface="+mn-ea"/>
        <a:cs typeface="+mn-cs"/>
      </a:defRPr>
    </a:lvl4pPr>
    <a:lvl5pPr marL="2873375" indent="-1044575"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512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FF"/>
    <a:srgbClr val="FFFFCC"/>
    <a:srgbClr val="0000CC"/>
    <a:srgbClr val="FF3399"/>
    <a:srgbClr val="FF0066"/>
    <a:srgbClr val="FF7C80"/>
    <a:srgbClr val="EDF6F7"/>
    <a:srgbClr val="FF6600"/>
    <a:srgbClr val="6600CC"/>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76" autoAdjust="0"/>
    <p:restoredTop sz="94660"/>
  </p:normalViewPr>
  <p:slideViewPr>
    <p:cSldViewPr>
      <p:cViewPr varScale="1">
        <p:scale>
          <a:sx n="63" d="100"/>
          <a:sy n="63" d="100"/>
        </p:scale>
        <p:origin x="-446" y="-82"/>
      </p:cViewPr>
      <p:guideLst>
        <p:guide orient="horz" pos="2880"/>
        <p:guide pos="5127"/>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6451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0244" name="Rectangle 4"/>
          <p:cNvSpPr>
            <a:spLocks noGrp="1" noRot="1" noChangeAspect="1" noChangeArrowheads="1" noTextEdit="1"/>
          </p:cNvSpPr>
          <p:nvPr>
            <p:ph type="sldImg" idx="2"/>
          </p:nvPr>
        </p:nvSpPr>
        <p:spPr bwMode="auto">
          <a:xfrm>
            <a:off x="377825" y="685800"/>
            <a:ext cx="610235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451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451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6451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1C4FA25-5DD5-485C-BCD2-EF739D2A7194}" type="slidenum">
              <a:rPr lang="en-US" altLang="en-US"/>
              <a:pPr>
                <a:defRPr/>
              </a:pPr>
              <a:t>‹#›</a:t>
            </a:fld>
            <a:endParaRPr lang="en-US" altLang="en-US"/>
          </a:p>
        </p:txBody>
      </p:sp>
    </p:spTree>
    <p:extLst>
      <p:ext uri="{BB962C8B-B14F-4D97-AF65-F5344CB8AC3E}">
        <p14:creationId xmlns:p14="http://schemas.microsoft.com/office/powerpoint/2010/main" val="22138681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900" kern="1200">
        <a:solidFill>
          <a:schemeClr val="tx1"/>
        </a:solidFill>
        <a:latin typeface="Arial" charset="0"/>
        <a:ea typeface="+mn-ea"/>
        <a:cs typeface="+mn-cs"/>
      </a:defRPr>
    </a:lvl1pPr>
    <a:lvl2pPr marL="717550" algn="l" rtl="0" eaLnBrk="0" fontAlgn="base" hangingPunct="0">
      <a:spcBef>
        <a:spcPct val="30000"/>
      </a:spcBef>
      <a:spcAft>
        <a:spcPct val="0"/>
      </a:spcAft>
      <a:defRPr sz="1900" kern="1200">
        <a:solidFill>
          <a:schemeClr val="tx1"/>
        </a:solidFill>
        <a:latin typeface="Arial" charset="0"/>
        <a:ea typeface="+mn-ea"/>
        <a:cs typeface="+mn-cs"/>
      </a:defRPr>
    </a:lvl2pPr>
    <a:lvl3pPr marL="1436688" algn="l" rtl="0" eaLnBrk="0" fontAlgn="base" hangingPunct="0">
      <a:spcBef>
        <a:spcPct val="30000"/>
      </a:spcBef>
      <a:spcAft>
        <a:spcPct val="0"/>
      </a:spcAft>
      <a:defRPr sz="1900" kern="1200">
        <a:solidFill>
          <a:schemeClr val="tx1"/>
        </a:solidFill>
        <a:latin typeface="Arial" charset="0"/>
        <a:ea typeface="+mn-ea"/>
        <a:cs typeface="+mn-cs"/>
      </a:defRPr>
    </a:lvl3pPr>
    <a:lvl4pPr marL="2154238" algn="l" rtl="0" eaLnBrk="0" fontAlgn="base" hangingPunct="0">
      <a:spcBef>
        <a:spcPct val="30000"/>
      </a:spcBef>
      <a:spcAft>
        <a:spcPct val="0"/>
      </a:spcAft>
      <a:defRPr sz="1900" kern="1200">
        <a:solidFill>
          <a:schemeClr val="tx1"/>
        </a:solidFill>
        <a:latin typeface="Arial" charset="0"/>
        <a:ea typeface="+mn-ea"/>
        <a:cs typeface="+mn-cs"/>
      </a:defRPr>
    </a:lvl4pPr>
    <a:lvl5pPr marL="2873375" algn="l" rtl="0" eaLnBrk="0" fontAlgn="base" hangingPunct="0">
      <a:spcBef>
        <a:spcPct val="30000"/>
      </a:spcBef>
      <a:spcAft>
        <a:spcPct val="0"/>
      </a:spcAft>
      <a:defRPr sz="1900" kern="1200">
        <a:solidFill>
          <a:schemeClr val="tx1"/>
        </a:solidFill>
        <a:latin typeface="Arial" charset="0"/>
        <a:ea typeface="+mn-ea"/>
        <a:cs typeface="+mn-cs"/>
      </a:defRPr>
    </a:lvl5pPr>
    <a:lvl6pPr marL="3592220" algn="l" defTabSz="1436888" rtl="0" eaLnBrk="1" latinLnBrk="0" hangingPunct="1">
      <a:defRPr sz="1900" kern="1200">
        <a:solidFill>
          <a:schemeClr val="tx1"/>
        </a:solidFill>
        <a:latin typeface="+mn-lt"/>
        <a:ea typeface="+mn-ea"/>
        <a:cs typeface="+mn-cs"/>
      </a:defRPr>
    </a:lvl6pPr>
    <a:lvl7pPr marL="4310664" algn="l" defTabSz="1436888" rtl="0" eaLnBrk="1" latinLnBrk="0" hangingPunct="1">
      <a:defRPr sz="1900" kern="1200">
        <a:solidFill>
          <a:schemeClr val="tx1"/>
        </a:solidFill>
        <a:latin typeface="+mn-lt"/>
        <a:ea typeface="+mn-ea"/>
        <a:cs typeface="+mn-cs"/>
      </a:defRPr>
    </a:lvl7pPr>
    <a:lvl8pPr marL="5029109" algn="l" defTabSz="1436888" rtl="0" eaLnBrk="1" latinLnBrk="0" hangingPunct="1">
      <a:defRPr sz="1900" kern="1200">
        <a:solidFill>
          <a:schemeClr val="tx1"/>
        </a:solidFill>
        <a:latin typeface="+mn-lt"/>
        <a:ea typeface="+mn-ea"/>
        <a:cs typeface="+mn-cs"/>
      </a:defRPr>
    </a:lvl8pPr>
    <a:lvl9pPr marL="5747553" algn="l" defTabSz="1436888" rtl="0" eaLnBrk="1" latinLnBrk="0" hangingPunct="1">
      <a:defRPr sz="1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EB5B8007-F28A-4C3E-A48D-DDE012D8153F}" type="slidenum">
              <a:rPr lang="en-US" altLang="en-US" sz="1200">
                <a:cs typeface="Arial" charset="0"/>
              </a:rPr>
              <a:pPr algn="r" eaLnBrk="1" hangingPunct="1"/>
              <a:t>7</a:t>
            </a:fld>
            <a:endParaRPr lang="en-US" altLang="en-US" sz="1200">
              <a:cs typeface="Arial" charset="0"/>
            </a:endParaRPr>
          </a:p>
        </p:txBody>
      </p:sp>
      <p:sp>
        <p:nvSpPr>
          <p:cNvPr id="15363" name="Rectangle 2"/>
          <p:cNvSpPr>
            <a:spLocks noGrp="1" noRot="1" noChangeAspect="1" noChangeArrowheads="1" noTextEdit="1"/>
          </p:cNvSpPr>
          <p:nvPr>
            <p:ph type="sldImg"/>
          </p:nvPr>
        </p:nvSpPr>
        <p:spPr>
          <a:xfrm>
            <a:off x="377825" y="685800"/>
            <a:ext cx="6102350" cy="3429000"/>
          </a:xfrm>
          <a:ln/>
        </p:spPr>
      </p:sp>
      <p:sp>
        <p:nvSpPr>
          <p:cNvPr id="15364" name="Rectangle 3"/>
          <p:cNvSpPr>
            <a:spLocks noGrp="1" noChangeArrowheads="1"/>
          </p:cNvSpPr>
          <p:nvPr>
            <p:ph type="body" idx="1"/>
          </p:nvPr>
        </p:nvSpPr>
        <p:spPr>
          <a:noFill/>
        </p:spPr>
        <p:txBody>
          <a:bodyPr/>
          <a:lstStyle/>
          <a:p>
            <a:pPr eaLnBrk="1" hangingPunct="1"/>
            <a:endParaRPr lang="vi-VN" altLang="en-U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20748" y="2840569"/>
            <a:ext cx="13835142" cy="1960033"/>
          </a:xfrm>
        </p:spPr>
        <p:txBody>
          <a:bodyPr/>
          <a:lstStyle/>
          <a:p>
            <a:r>
              <a:rPr lang="en-US"/>
              <a:t>Click to edit Master title style</a:t>
            </a:r>
            <a:endParaRPr lang="vi-VN"/>
          </a:p>
        </p:txBody>
      </p:sp>
      <p:sp>
        <p:nvSpPr>
          <p:cNvPr id="3" name="Subtitle 2"/>
          <p:cNvSpPr>
            <a:spLocks noGrp="1"/>
          </p:cNvSpPr>
          <p:nvPr>
            <p:ph type="subTitle" idx="1"/>
          </p:nvPr>
        </p:nvSpPr>
        <p:spPr>
          <a:xfrm>
            <a:off x="2441496" y="5181600"/>
            <a:ext cx="11393647" cy="2336800"/>
          </a:xfrm>
        </p:spPr>
        <p:txBody>
          <a:bodyPr/>
          <a:lstStyle>
            <a:lvl1pPr marL="0" indent="0" algn="ctr">
              <a:buNone/>
              <a:defRPr/>
            </a:lvl1pPr>
            <a:lvl2pPr marL="718444" indent="0" algn="ctr">
              <a:buNone/>
              <a:defRPr/>
            </a:lvl2pPr>
            <a:lvl3pPr marL="1436888" indent="0" algn="ctr">
              <a:buNone/>
              <a:defRPr/>
            </a:lvl3pPr>
            <a:lvl4pPr marL="2155332" indent="0" algn="ctr">
              <a:buNone/>
              <a:defRPr/>
            </a:lvl4pPr>
            <a:lvl5pPr marL="2873776" indent="0" algn="ctr">
              <a:buNone/>
              <a:defRPr/>
            </a:lvl5pPr>
            <a:lvl6pPr marL="3592220" indent="0" algn="ctr">
              <a:buNone/>
              <a:defRPr/>
            </a:lvl6pPr>
            <a:lvl7pPr marL="4310664" indent="0" algn="ctr">
              <a:buNone/>
              <a:defRPr/>
            </a:lvl7pPr>
            <a:lvl8pPr marL="5029109" indent="0" algn="ctr">
              <a:buNone/>
              <a:defRPr/>
            </a:lvl8pPr>
            <a:lvl9pPr marL="5747553" indent="0" algn="ctr">
              <a:buNone/>
              <a:defRPr/>
            </a:lvl9pPr>
          </a:lstStyle>
          <a:p>
            <a:r>
              <a:rPr lang="en-US"/>
              <a:t>Click to edit Master subtitle style</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EB01423-D198-4896-B996-AF6CD71AA325}" type="slidenum">
              <a:rPr lang="en-US" altLang="en-US"/>
              <a:pPr>
                <a:defRPr/>
              </a:pPr>
              <a:t>‹#›</a:t>
            </a:fld>
            <a:endParaRPr lang="en-US" altLang="en-US"/>
          </a:p>
        </p:txBody>
      </p:sp>
    </p:spTree>
    <p:extLst>
      <p:ext uri="{BB962C8B-B14F-4D97-AF65-F5344CB8AC3E}">
        <p14:creationId xmlns:p14="http://schemas.microsoft.com/office/powerpoint/2010/main" val="39722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9D28DD1-89CB-4A9B-8160-1008CEEB8C29}" type="slidenum">
              <a:rPr lang="en-US" altLang="en-US"/>
              <a:pPr>
                <a:defRPr/>
              </a:pPr>
              <a:t>‹#›</a:t>
            </a:fld>
            <a:endParaRPr lang="en-US" altLang="en-US"/>
          </a:p>
        </p:txBody>
      </p:sp>
    </p:spTree>
    <p:extLst>
      <p:ext uri="{BB962C8B-B14F-4D97-AF65-F5344CB8AC3E}">
        <p14:creationId xmlns:p14="http://schemas.microsoft.com/office/powerpoint/2010/main" val="1392092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800562" y="366186"/>
            <a:ext cx="3662244" cy="7802033"/>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813832" y="366186"/>
            <a:ext cx="10715453"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4A9502-423E-4957-ACD4-EFEAFA456813}" type="slidenum">
              <a:rPr lang="en-US" altLang="en-US"/>
              <a:pPr>
                <a:defRPr/>
              </a:pPr>
              <a:t>‹#›</a:t>
            </a:fld>
            <a:endParaRPr lang="en-US" altLang="en-US"/>
          </a:p>
        </p:txBody>
      </p:sp>
    </p:spTree>
    <p:extLst>
      <p:ext uri="{BB962C8B-B14F-4D97-AF65-F5344CB8AC3E}">
        <p14:creationId xmlns:p14="http://schemas.microsoft.com/office/powerpoint/2010/main" val="1813834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100BA3F-51CF-473C-BBC7-9F80CB3FD932}" type="slidenum">
              <a:rPr lang="en-US" altLang="en-US"/>
              <a:pPr>
                <a:defRPr/>
              </a:pPr>
              <a:t>‹#›</a:t>
            </a:fld>
            <a:endParaRPr lang="en-US" altLang="en-US"/>
          </a:p>
        </p:txBody>
      </p:sp>
    </p:spTree>
    <p:extLst>
      <p:ext uri="{BB962C8B-B14F-4D97-AF65-F5344CB8AC3E}">
        <p14:creationId xmlns:p14="http://schemas.microsoft.com/office/powerpoint/2010/main" val="1260669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5743" y="5875867"/>
            <a:ext cx="13835142" cy="1816100"/>
          </a:xfrm>
        </p:spPr>
        <p:txBody>
          <a:bodyPr anchor="t"/>
          <a:lstStyle>
            <a:lvl1pPr algn="l">
              <a:defRPr sz="6300" b="1" cap="all"/>
            </a:lvl1pPr>
          </a:lstStyle>
          <a:p>
            <a:r>
              <a:rPr lang="en-US"/>
              <a:t>Click to edit Master title style</a:t>
            </a:r>
            <a:endParaRPr lang="vi-VN"/>
          </a:p>
        </p:txBody>
      </p:sp>
      <p:sp>
        <p:nvSpPr>
          <p:cNvPr id="3" name="Text Placeholder 2"/>
          <p:cNvSpPr>
            <a:spLocks noGrp="1"/>
          </p:cNvSpPr>
          <p:nvPr>
            <p:ph type="body" idx="1"/>
          </p:nvPr>
        </p:nvSpPr>
        <p:spPr>
          <a:xfrm>
            <a:off x="1285743" y="3875619"/>
            <a:ext cx="13835142" cy="2000249"/>
          </a:xfrm>
        </p:spPr>
        <p:txBody>
          <a:bodyPr anchor="b"/>
          <a:lstStyle>
            <a:lvl1pPr marL="0" indent="0">
              <a:buNone/>
              <a:defRPr sz="3100"/>
            </a:lvl1pPr>
            <a:lvl2pPr marL="718444" indent="0">
              <a:buNone/>
              <a:defRPr sz="2800"/>
            </a:lvl2pPr>
            <a:lvl3pPr marL="1436888" indent="0">
              <a:buNone/>
              <a:defRPr sz="2500"/>
            </a:lvl3pPr>
            <a:lvl4pPr marL="2155332" indent="0">
              <a:buNone/>
              <a:defRPr sz="2200"/>
            </a:lvl4pPr>
            <a:lvl5pPr marL="2873776" indent="0">
              <a:buNone/>
              <a:defRPr sz="2200"/>
            </a:lvl5pPr>
            <a:lvl6pPr marL="3592220" indent="0">
              <a:buNone/>
              <a:defRPr sz="2200"/>
            </a:lvl6pPr>
            <a:lvl7pPr marL="4310664" indent="0">
              <a:buNone/>
              <a:defRPr sz="2200"/>
            </a:lvl7pPr>
            <a:lvl8pPr marL="5029109" indent="0">
              <a:buNone/>
              <a:defRPr sz="2200"/>
            </a:lvl8pPr>
            <a:lvl9pPr marL="5747553" indent="0">
              <a:buNone/>
              <a:defRPr sz="22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E9DFC9-E0D6-4E70-95EC-EE956DA6257B}" type="slidenum">
              <a:rPr lang="en-US" altLang="en-US"/>
              <a:pPr>
                <a:defRPr/>
              </a:pPr>
              <a:t>‹#›</a:t>
            </a:fld>
            <a:endParaRPr lang="en-US" altLang="en-US"/>
          </a:p>
        </p:txBody>
      </p:sp>
    </p:spTree>
    <p:extLst>
      <p:ext uri="{BB962C8B-B14F-4D97-AF65-F5344CB8AC3E}">
        <p14:creationId xmlns:p14="http://schemas.microsoft.com/office/powerpoint/2010/main" val="1545921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813832"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8273958"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EEE0E17-1536-48C6-87E3-A861F0C00F04}" type="slidenum">
              <a:rPr lang="en-US" altLang="en-US"/>
              <a:pPr>
                <a:defRPr/>
              </a:pPr>
              <a:t>‹#›</a:t>
            </a:fld>
            <a:endParaRPr lang="en-US" altLang="en-US"/>
          </a:p>
        </p:txBody>
      </p:sp>
    </p:spTree>
    <p:extLst>
      <p:ext uri="{BB962C8B-B14F-4D97-AF65-F5344CB8AC3E}">
        <p14:creationId xmlns:p14="http://schemas.microsoft.com/office/powerpoint/2010/main" val="1931756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813832" y="2046817"/>
            <a:ext cx="7191675"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a:t>Click to edit Master text styles</a:t>
            </a:r>
          </a:p>
        </p:txBody>
      </p:sp>
      <p:sp>
        <p:nvSpPr>
          <p:cNvPr id="4" name="Content Placeholder 3"/>
          <p:cNvSpPr>
            <a:spLocks noGrp="1"/>
          </p:cNvSpPr>
          <p:nvPr>
            <p:ph sz="half" idx="2"/>
          </p:nvPr>
        </p:nvSpPr>
        <p:spPr>
          <a:xfrm>
            <a:off x="813832" y="2899833"/>
            <a:ext cx="7191675"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8268307" y="2046817"/>
            <a:ext cx="7194500"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a:t>Click to edit Master text styles</a:t>
            </a:r>
          </a:p>
        </p:txBody>
      </p:sp>
      <p:sp>
        <p:nvSpPr>
          <p:cNvPr id="6" name="Content Placeholder 5"/>
          <p:cNvSpPr>
            <a:spLocks noGrp="1"/>
          </p:cNvSpPr>
          <p:nvPr>
            <p:ph sz="quarter" idx="4"/>
          </p:nvPr>
        </p:nvSpPr>
        <p:spPr>
          <a:xfrm>
            <a:off x="8268307" y="2899833"/>
            <a:ext cx="7194500"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830A47B-B3AA-4408-B89E-78641CC5715A}" type="slidenum">
              <a:rPr lang="en-US" altLang="en-US"/>
              <a:pPr>
                <a:defRPr/>
              </a:pPr>
              <a:t>‹#›</a:t>
            </a:fld>
            <a:endParaRPr lang="en-US" altLang="en-US"/>
          </a:p>
        </p:txBody>
      </p:sp>
    </p:spTree>
    <p:extLst>
      <p:ext uri="{BB962C8B-B14F-4D97-AF65-F5344CB8AC3E}">
        <p14:creationId xmlns:p14="http://schemas.microsoft.com/office/powerpoint/2010/main" val="3231286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8D8FA65-B14B-4883-88C7-F7A3A55E9A2F}" type="slidenum">
              <a:rPr lang="en-US" altLang="en-US"/>
              <a:pPr>
                <a:defRPr/>
              </a:pPr>
              <a:t>‹#›</a:t>
            </a:fld>
            <a:endParaRPr lang="en-US" altLang="en-US"/>
          </a:p>
        </p:txBody>
      </p:sp>
    </p:spTree>
    <p:extLst>
      <p:ext uri="{BB962C8B-B14F-4D97-AF65-F5344CB8AC3E}">
        <p14:creationId xmlns:p14="http://schemas.microsoft.com/office/powerpoint/2010/main" val="1631497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38BE4F5-A3A4-4A0F-A638-D990D725B4CA}" type="slidenum">
              <a:rPr lang="en-US" altLang="en-US"/>
              <a:pPr>
                <a:defRPr/>
              </a:pPr>
              <a:t>‹#›</a:t>
            </a:fld>
            <a:endParaRPr lang="en-US" altLang="en-US"/>
          </a:p>
        </p:txBody>
      </p:sp>
    </p:spTree>
    <p:extLst>
      <p:ext uri="{BB962C8B-B14F-4D97-AF65-F5344CB8AC3E}">
        <p14:creationId xmlns:p14="http://schemas.microsoft.com/office/powerpoint/2010/main" val="768729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3833" y="364067"/>
            <a:ext cx="5354902" cy="1549400"/>
          </a:xfrm>
        </p:spPr>
        <p:txBody>
          <a:bodyPr anchor="b"/>
          <a:lstStyle>
            <a:lvl1pPr algn="l">
              <a:defRPr sz="3100" b="1"/>
            </a:lvl1pPr>
          </a:lstStyle>
          <a:p>
            <a:r>
              <a:rPr lang="en-US"/>
              <a:t>Click to edit Master title style</a:t>
            </a:r>
            <a:endParaRPr lang="vi-VN"/>
          </a:p>
        </p:txBody>
      </p:sp>
      <p:sp>
        <p:nvSpPr>
          <p:cNvPr id="3" name="Content Placeholder 2"/>
          <p:cNvSpPr>
            <a:spLocks noGrp="1"/>
          </p:cNvSpPr>
          <p:nvPr>
            <p:ph idx="1"/>
          </p:nvPr>
        </p:nvSpPr>
        <p:spPr>
          <a:xfrm>
            <a:off x="6363713" y="364068"/>
            <a:ext cx="9099093" cy="7804151"/>
          </a:xfrm>
        </p:spPr>
        <p:txBody>
          <a:bodyPr/>
          <a:lstStyle>
            <a:lvl1pPr>
              <a:defRPr sz="5000"/>
            </a:lvl1pPr>
            <a:lvl2pPr>
              <a:defRPr sz="4400"/>
            </a:lvl2pPr>
            <a:lvl3pPr>
              <a:defRPr sz="3800"/>
            </a:lvl3pPr>
            <a:lvl4pPr>
              <a:defRPr sz="3100"/>
            </a:lvl4pPr>
            <a:lvl5pPr>
              <a:defRPr sz="3100"/>
            </a:lvl5pPr>
            <a:lvl6pPr>
              <a:defRPr sz="3100"/>
            </a:lvl6pPr>
            <a:lvl7pPr>
              <a:defRPr sz="3100"/>
            </a:lvl7pPr>
            <a:lvl8pPr>
              <a:defRPr sz="3100"/>
            </a:lvl8pPr>
            <a:lvl9pPr>
              <a:defRPr sz="3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813833" y="1913468"/>
            <a:ext cx="5354902" cy="6254751"/>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C99C05A-73D7-488D-87AE-9FA1D515BA90}" type="slidenum">
              <a:rPr lang="en-US" altLang="en-US"/>
              <a:pPr>
                <a:defRPr/>
              </a:pPr>
              <a:t>‹#›</a:t>
            </a:fld>
            <a:endParaRPr lang="en-US" altLang="en-US"/>
          </a:p>
        </p:txBody>
      </p:sp>
    </p:spTree>
    <p:extLst>
      <p:ext uri="{BB962C8B-B14F-4D97-AF65-F5344CB8AC3E}">
        <p14:creationId xmlns:p14="http://schemas.microsoft.com/office/powerpoint/2010/main" val="1839410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90335" y="6400801"/>
            <a:ext cx="9765983" cy="755651"/>
          </a:xfrm>
        </p:spPr>
        <p:txBody>
          <a:bodyPr anchor="b"/>
          <a:lstStyle>
            <a:lvl1pPr algn="l">
              <a:defRPr sz="3100" b="1"/>
            </a:lvl1pPr>
          </a:lstStyle>
          <a:p>
            <a:r>
              <a:rPr lang="en-US"/>
              <a:t>Click to edit Master title style</a:t>
            </a:r>
            <a:endParaRPr lang="vi-VN"/>
          </a:p>
        </p:txBody>
      </p:sp>
      <p:sp>
        <p:nvSpPr>
          <p:cNvPr id="3" name="Picture Placeholder 2"/>
          <p:cNvSpPr>
            <a:spLocks noGrp="1"/>
          </p:cNvSpPr>
          <p:nvPr>
            <p:ph type="pic" idx="1"/>
          </p:nvPr>
        </p:nvSpPr>
        <p:spPr>
          <a:xfrm>
            <a:off x="3190335" y="817033"/>
            <a:ext cx="9765983" cy="5486400"/>
          </a:xfrm>
        </p:spPr>
        <p:txBody>
          <a:bodyPr/>
          <a:lstStyle>
            <a:lvl1pPr marL="0" indent="0">
              <a:buNone/>
              <a:defRPr sz="5000"/>
            </a:lvl1pPr>
            <a:lvl2pPr marL="718444" indent="0">
              <a:buNone/>
              <a:defRPr sz="4400"/>
            </a:lvl2pPr>
            <a:lvl3pPr marL="1436888" indent="0">
              <a:buNone/>
              <a:defRPr sz="3800"/>
            </a:lvl3pPr>
            <a:lvl4pPr marL="2155332" indent="0">
              <a:buNone/>
              <a:defRPr sz="3100"/>
            </a:lvl4pPr>
            <a:lvl5pPr marL="2873776" indent="0">
              <a:buNone/>
              <a:defRPr sz="3100"/>
            </a:lvl5pPr>
            <a:lvl6pPr marL="3592220" indent="0">
              <a:buNone/>
              <a:defRPr sz="3100"/>
            </a:lvl6pPr>
            <a:lvl7pPr marL="4310664" indent="0">
              <a:buNone/>
              <a:defRPr sz="3100"/>
            </a:lvl7pPr>
            <a:lvl8pPr marL="5029109" indent="0">
              <a:buNone/>
              <a:defRPr sz="3100"/>
            </a:lvl8pPr>
            <a:lvl9pPr marL="5747553" indent="0">
              <a:buNone/>
              <a:defRPr sz="3100"/>
            </a:lvl9pPr>
          </a:lstStyle>
          <a:p>
            <a:pPr lvl="0"/>
            <a:endParaRPr lang="vi-VN" noProof="0"/>
          </a:p>
        </p:txBody>
      </p:sp>
      <p:sp>
        <p:nvSpPr>
          <p:cNvPr id="4" name="Text Placeholder 3"/>
          <p:cNvSpPr>
            <a:spLocks noGrp="1"/>
          </p:cNvSpPr>
          <p:nvPr>
            <p:ph type="body" sz="half" idx="2"/>
          </p:nvPr>
        </p:nvSpPr>
        <p:spPr>
          <a:xfrm>
            <a:off x="3190335" y="7156452"/>
            <a:ext cx="9765983" cy="1073149"/>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2090DF4-68DF-4AAF-98F9-EB3836BAB8B4}" type="slidenum">
              <a:rPr lang="en-US" altLang="en-US"/>
              <a:pPr>
                <a:defRPr/>
              </a:pPr>
              <a:t>‹#›</a:t>
            </a:fld>
            <a:endParaRPr lang="en-US" altLang="en-US"/>
          </a:p>
        </p:txBody>
      </p:sp>
    </p:spTree>
    <p:extLst>
      <p:ext uri="{BB962C8B-B14F-4D97-AF65-F5344CB8AC3E}">
        <p14:creationId xmlns:p14="http://schemas.microsoft.com/office/powerpoint/2010/main" val="1258833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13832" y="366713"/>
            <a:ext cx="14648974"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813832" y="2133600"/>
            <a:ext cx="14648974" cy="603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813832"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eaLnBrk="1" hangingPunct="1">
              <a:defRPr sz="22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5561185" y="8326438"/>
            <a:ext cx="5154269"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ctr" eaLnBrk="1" hangingPunct="1">
              <a:defRPr sz="22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11664924"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r" eaLnBrk="1" hangingPunct="1">
              <a:defRPr sz="2200"/>
            </a:lvl1pPr>
          </a:lstStyle>
          <a:p>
            <a:pPr>
              <a:defRPr/>
            </a:pPr>
            <a:fld id="{F4264759-E7CE-4A8C-955C-20DA2A50E45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6900">
          <a:solidFill>
            <a:schemeClr val="tx2"/>
          </a:solidFill>
          <a:latin typeface="+mj-lt"/>
          <a:ea typeface="+mj-ea"/>
          <a:cs typeface="+mj-cs"/>
        </a:defRPr>
      </a:lvl1pPr>
      <a:lvl2pPr algn="ctr" rtl="0" eaLnBrk="0" fontAlgn="base" hangingPunct="0">
        <a:spcBef>
          <a:spcPct val="0"/>
        </a:spcBef>
        <a:spcAft>
          <a:spcPct val="0"/>
        </a:spcAft>
        <a:defRPr sz="6900">
          <a:solidFill>
            <a:schemeClr val="tx2"/>
          </a:solidFill>
          <a:latin typeface="Arial" charset="0"/>
        </a:defRPr>
      </a:lvl2pPr>
      <a:lvl3pPr algn="ctr" rtl="0" eaLnBrk="0" fontAlgn="base" hangingPunct="0">
        <a:spcBef>
          <a:spcPct val="0"/>
        </a:spcBef>
        <a:spcAft>
          <a:spcPct val="0"/>
        </a:spcAft>
        <a:defRPr sz="6900">
          <a:solidFill>
            <a:schemeClr val="tx2"/>
          </a:solidFill>
          <a:latin typeface="Arial" charset="0"/>
        </a:defRPr>
      </a:lvl3pPr>
      <a:lvl4pPr algn="ctr" rtl="0" eaLnBrk="0" fontAlgn="base" hangingPunct="0">
        <a:spcBef>
          <a:spcPct val="0"/>
        </a:spcBef>
        <a:spcAft>
          <a:spcPct val="0"/>
        </a:spcAft>
        <a:defRPr sz="6900">
          <a:solidFill>
            <a:schemeClr val="tx2"/>
          </a:solidFill>
          <a:latin typeface="Arial" charset="0"/>
        </a:defRPr>
      </a:lvl4pPr>
      <a:lvl5pPr algn="ctr" rtl="0" eaLnBrk="0" fontAlgn="base" hangingPunct="0">
        <a:spcBef>
          <a:spcPct val="0"/>
        </a:spcBef>
        <a:spcAft>
          <a:spcPct val="0"/>
        </a:spcAft>
        <a:defRPr sz="6900">
          <a:solidFill>
            <a:schemeClr val="tx2"/>
          </a:solidFill>
          <a:latin typeface="Arial" charset="0"/>
        </a:defRPr>
      </a:lvl5pPr>
      <a:lvl6pPr marL="718444" algn="ctr" rtl="0" fontAlgn="base">
        <a:spcBef>
          <a:spcPct val="0"/>
        </a:spcBef>
        <a:spcAft>
          <a:spcPct val="0"/>
        </a:spcAft>
        <a:defRPr sz="6900">
          <a:solidFill>
            <a:schemeClr val="tx2"/>
          </a:solidFill>
          <a:latin typeface="Arial" charset="0"/>
        </a:defRPr>
      </a:lvl6pPr>
      <a:lvl7pPr marL="1436888" algn="ctr" rtl="0" fontAlgn="base">
        <a:spcBef>
          <a:spcPct val="0"/>
        </a:spcBef>
        <a:spcAft>
          <a:spcPct val="0"/>
        </a:spcAft>
        <a:defRPr sz="6900">
          <a:solidFill>
            <a:schemeClr val="tx2"/>
          </a:solidFill>
          <a:latin typeface="Arial" charset="0"/>
        </a:defRPr>
      </a:lvl7pPr>
      <a:lvl8pPr marL="2155332" algn="ctr" rtl="0" fontAlgn="base">
        <a:spcBef>
          <a:spcPct val="0"/>
        </a:spcBef>
        <a:spcAft>
          <a:spcPct val="0"/>
        </a:spcAft>
        <a:defRPr sz="6900">
          <a:solidFill>
            <a:schemeClr val="tx2"/>
          </a:solidFill>
          <a:latin typeface="Arial" charset="0"/>
        </a:defRPr>
      </a:lvl8pPr>
      <a:lvl9pPr marL="2873776" algn="ctr" rtl="0" fontAlgn="base">
        <a:spcBef>
          <a:spcPct val="0"/>
        </a:spcBef>
        <a:spcAft>
          <a:spcPct val="0"/>
        </a:spcAft>
        <a:defRPr sz="6900">
          <a:solidFill>
            <a:schemeClr val="tx2"/>
          </a:solidFill>
          <a:latin typeface="Arial" charset="0"/>
        </a:defRPr>
      </a:lvl9pPr>
    </p:titleStyle>
    <p:bodyStyle>
      <a:lvl1pPr marL="538163" indent="-538163" algn="l" rtl="0" eaLnBrk="0" fontAlgn="base" hangingPunct="0">
        <a:spcBef>
          <a:spcPct val="20000"/>
        </a:spcBef>
        <a:spcAft>
          <a:spcPct val="0"/>
        </a:spcAft>
        <a:buChar char="•"/>
        <a:defRPr sz="5000">
          <a:solidFill>
            <a:schemeClr val="tx1"/>
          </a:solidFill>
          <a:latin typeface="+mn-lt"/>
          <a:ea typeface="+mn-ea"/>
          <a:cs typeface="+mn-cs"/>
        </a:defRPr>
      </a:lvl1pPr>
      <a:lvl2pPr marL="1166813" indent="-447675" algn="l" rtl="0" eaLnBrk="0" fontAlgn="base" hangingPunct="0">
        <a:spcBef>
          <a:spcPct val="20000"/>
        </a:spcBef>
        <a:spcAft>
          <a:spcPct val="0"/>
        </a:spcAft>
        <a:buChar char="–"/>
        <a:defRPr sz="4400">
          <a:solidFill>
            <a:schemeClr val="tx1"/>
          </a:solidFill>
          <a:latin typeface="+mn-lt"/>
        </a:defRPr>
      </a:lvl2pPr>
      <a:lvl3pPr marL="1795463" indent="-358775" algn="l" rtl="0" eaLnBrk="0" fontAlgn="base" hangingPunct="0">
        <a:spcBef>
          <a:spcPct val="20000"/>
        </a:spcBef>
        <a:spcAft>
          <a:spcPct val="0"/>
        </a:spcAft>
        <a:buChar char="•"/>
        <a:defRPr sz="3800">
          <a:solidFill>
            <a:schemeClr val="tx1"/>
          </a:solidFill>
          <a:latin typeface="+mn-lt"/>
        </a:defRPr>
      </a:lvl3pPr>
      <a:lvl4pPr marL="2513013" indent="-358775" algn="l" rtl="0" eaLnBrk="0" fontAlgn="base" hangingPunct="0">
        <a:spcBef>
          <a:spcPct val="20000"/>
        </a:spcBef>
        <a:spcAft>
          <a:spcPct val="0"/>
        </a:spcAft>
        <a:buChar char="–"/>
        <a:defRPr sz="3100">
          <a:solidFill>
            <a:schemeClr val="tx1"/>
          </a:solidFill>
          <a:latin typeface="+mn-lt"/>
        </a:defRPr>
      </a:lvl4pPr>
      <a:lvl5pPr marL="3232150" indent="-358775" algn="l" rtl="0" eaLnBrk="0" fontAlgn="base" hangingPunct="0">
        <a:spcBef>
          <a:spcPct val="20000"/>
        </a:spcBef>
        <a:spcAft>
          <a:spcPct val="0"/>
        </a:spcAft>
        <a:buChar char="»"/>
        <a:defRPr sz="3100">
          <a:solidFill>
            <a:schemeClr val="tx1"/>
          </a:solidFill>
          <a:latin typeface="+mn-lt"/>
        </a:defRPr>
      </a:lvl5pPr>
      <a:lvl6pPr marL="3951442" indent="-359222" algn="l" rtl="0" fontAlgn="base">
        <a:spcBef>
          <a:spcPct val="20000"/>
        </a:spcBef>
        <a:spcAft>
          <a:spcPct val="0"/>
        </a:spcAft>
        <a:buChar char="»"/>
        <a:defRPr sz="3100">
          <a:solidFill>
            <a:schemeClr val="tx1"/>
          </a:solidFill>
          <a:latin typeface="+mn-lt"/>
        </a:defRPr>
      </a:lvl6pPr>
      <a:lvl7pPr marL="4669887" indent="-359222" algn="l" rtl="0" fontAlgn="base">
        <a:spcBef>
          <a:spcPct val="20000"/>
        </a:spcBef>
        <a:spcAft>
          <a:spcPct val="0"/>
        </a:spcAft>
        <a:buChar char="»"/>
        <a:defRPr sz="3100">
          <a:solidFill>
            <a:schemeClr val="tx1"/>
          </a:solidFill>
          <a:latin typeface="+mn-lt"/>
        </a:defRPr>
      </a:lvl7pPr>
      <a:lvl8pPr marL="5388331" indent="-359222" algn="l" rtl="0" fontAlgn="base">
        <a:spcBef>
          <a:spcPct val="20000"/>
        </a:spcBef>
        <a:spcAft>
          <a:spcPct val="0"/>
        </a:spcAft>
        <a:buChar char="»"/>
        <a:defRPr sz="3100">
          <a:solidFill>
            <a:schemeClr val="tx1"/>
          </a:solidFill>
          <a:latin typeface="+mn-lt"/>
        </a:defRPr>
      </a:lvl8pPr>
      <a:lvl9pPr marL="6106775" indent="-359222" algn="l" rtl="0" fontAlgn="base">
        <a:spcBef>
          <a:spcPct val="20000"/>
        </a:spcBef>
        <a:spcAft>
          <a:spcPct val="0"/>
        </a:spcAft>
        <a:buChar char="»"/>
        <a:defRPr sz="3100">
          <a:solidFill>
            <a:schemeClr val="tx1"/>
          </a:solidFill>
          <a:latin typeface="+mn-lt"/>
        </a:defRPr>
      </a:lvl9pPr>
    </p:bodyStyle>
    <p:otherStyle>
      <a:defPPr>
        <a:defRPr lang="vi-VN"/>
      </a:defPPr>
      <a:lvl1pPr marL="0" algn="l" defTabSz="1436888" rtl="0" eaLnBrk="1" latinLnBrk="0" hangingPunct="1">
        <a:defRPr sz="2800" kern="1200">
          <a:solidFill>
            <a:schemeClr val="tx1"/>
          </a:solidFill>
          <a:latin typeface="+mn-lt"/>
          <a:ea typeface="+mn-ea"/>
          <a:cs typeface="+mn-cs"/>
        </a:defRPr>
      </a:lvl1pPr>
      <a:lvl2pPr marL="718444" algn="l" defTabSz="1436888" rtl="0" eaLnBrk="1" latinLnBrk="0" hangingPunct="1">
        <a:defRPr sz="2800" kern="1200">
          <a:solidFill>
            <a:schemeClr val="tx1"/>
          </a:solidFill>
          <a:latin typeface="+mn-lt"/>
          <a:ea typeface="+mn-ea"/>
          <a:cs typeface="+mn-cs"/>
        </a:defRPr>
      </a:lvl2pPr>
      <a:lvl3pPr marL="1436888" algn="l" defTabSz="1436888" rtl="0" eaLnBrk="1" latinLnBrk="0" hangingPunct="1">
        <a:defRPr sz="2800" kern="1200">
          <a:solidFill>
            <a:schemeClr val="tx1"/>
          </a:solidFill>
          <a:latin typeface="+mn-lt"/>
          <a:ea typeface="+mn-ea"/>
          <a:cs typeface="+mn-cs"/>
        </a:defRPr>
      </a:lvl3pPr>
      <a:lvl4pPr marL="2155332" algn="l" defTabSz="1436888" rtl="0" eaLnBrk="1" latinLnBrk="0" hangingPunct="1">
        <a:defRPr sz="2800" kern="1200">
          <a:solidFill>
            <a:schemeClr val="tx1"/>
          </a:solidFill>
          <a:latin typeface="+mn-lt"/>
          <a:ea typeface="+mn-ea"/>
          <a:cs typeface="+mn-cs"/>
        </a:defRPr>
      </a:lvl4pPr>
      <a:lvl5pPr marL="2873776" algn="l" defTabSz="1436888" rtl="0" eaLnBrk="1" latinLnBrk="0" hangingPunct="1">
        <a:defRPr sz="2800" kern="1200">
          <a:solidFill>
            <a:schemeClr val="tx1"/>
          </a:solidFill>
          <a:latin typeface="+mn-lt"/>
          <a:ea typeface="+mn-ea"/>
          <a:cs typeface="+mn-cs"/>
        </a:defRPr>
      </a:lvl5pPr>
      <a:lvl6pPr marL="3592220" algn="l" defTabSz="1436888" rtl="0" eaLnBrk="1" latinLnBrk="0" hangingPunct="1">
        <a:defRPr sz="2800" kern="1200">
          <a:solidFill>
            <a:schemeClr val="tx1"/>
          </a:solidFill>
          <a:latin typeface="+mn-lt"/>
          <a:ea typeface="+mn-ea"/>
          <a:cs typeface="+mn-cs"/>
        </a:defRPr>
      </a:lvl6pPr>
      <a:lvl7pPr marL="4310664" algn="l" defTabSz="1436888" rtl="0" eaLnBrk="1" latinLnBrk="0" hangingPunct="1">
        <a:defRPr sz="2800" kern="1200">
          <a:solidFill>
            <a:schemeClr val="tx1"/>
          </a:solidFill>
          <a:latin typeface="+mn-lt"/>
          <a:ea typeface="+mn-ea"/>
          <a:cs typeface="+mn-cs"/>
        </a:defRPr>
      </a:lvl7pPr>
      <a:lvl8pPr marL="5029109" algn="l" defTabSz="1436888" rtl="0" eaLnBrk="1" latinLnBrk="0" hangingPunct="1">
        <a:defRPr sz="2800" kern="1200">
          <a:solidFill>
            <a:schemeClr val="tx1"/>
          </a:solidFill>
          <a:latin typeface="+mn-lt"/>
          <a:ea typeface="+mn-ea"/>
          <a:cs typeface="+mn-cs"/>
        </a:defRPr>
      </a:lvl8pPr>
      <a:lvl9pPr marL="5747553" algn="l" defTabSz="1436888"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gif"/><Relationship Id="rId3" Type="http://schemas.openxmlformats.org/officeDocument/2006/relationships/image" Target="../media/image3.wmf"/><Relationship Id="rId7" Type="http://schemas.openxmlformats.org/officeDocument/2006/relationships/image" Target="../media/image7.gif"/><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6.wmf"/><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13" name="Picture 5" descr="POINSET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238632" y="5111880"/>
            <a:ext cx="4334745" cy="3092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0" name="Text Box 3"/>
          <p:cNvSpPr txBox="1">
            <a:spLocks noChangeArrowheads="1"/>
          </p:cNvSpPr>
          <p:nvPr/>
        </p:nvSpPr>
        <p:spPr bwMode="auto">
          <a:xfrm>
            <a:off x="3197197" y="723901"/>
            <a:ext cx="10037260" cy="68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3500" b="1">
                <a:solidFill>
                  <a:srgbClr val="FF0066"/>
                </a:solidFill>
                <a:latin typeface="Times New Roman" pitchFamily="18" charset="0"/>
              </a:rPr>
              <a:t>TRƯỜNG TIỂU HỌC ……</a:t>
            </a:r>
          </a:p>
        </p:txBody>
      </p:sp>
      <p:pic>
        <p:nvPicPr>
          <p:cNvPr id="2051" name="Picture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8677" y="5443538"/>
            <a:ext cx="2034580" cy="264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57" name="Text Box 14"/>
          <p:cNvSpPr txBox="1">
            <a:spLocks noChangeArrowheads="1"/>
          </p:cNvSpPr>
          <p:nvPr/>
        </p:nvSpPr>
        <p:spPr bwMode="auto">
          <a:xfrm>
            <a:off x="1356519" y="4343401"/>
            <a:ext cx="12355903" cy="26534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1800"/>
              </a:spcBef>
              <a:defRPr/>
            </a:pPr>
            <a:r>
              <a:rPr lang="en-US" sz="4000" b="1" dirty="0" err="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Môn</a:t>
            </a:r>
            <a:r>
              <a:rPr lang="en-US" sz="4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b="1" dirty="0" err="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Tiếng</a:t>
            </a:r>
            <a:r>
              <a:rPr lang="en-US" sz="4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b="1" dirty="0" err="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Việt</a:t>
            </a:r>
            <a:r>
              <a:rPr lang="en-US" sz="4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b="1" dirty="0" err="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lớp</a:t>
            </a:r>
            <a:r>
              <a:rPr lang="en-US" sz="4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3</a:t>
            </a:r>
          </a:p>
          <a:p>
            <a:pPr algn="ctr" eaLnBrk="1" hangingPunct="1">
              <a:spcBef>
                <a:spcPts val="1800"/>
              </a:spcBef>
              <a:defRPr/>
            </a:pPr>
            <a:r>
              <a:rPr lang="en-US" sz="54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BÀI 28: NHỮNG ĐIỀU TỚ LÀM CHO TRÁI ĐẤT(T4)</a:t>
            </a:r>
          </a:p>
        </p:txBody>
      </p:sp>
      <p:sp>
        <p:nvSpPr>
          <p:cNvPr id="2059" name="Text Box 17"/>
          <p:cNvSpPr txBox="1">
            <a:spLocks noChangeArrowheads="1"/>
          </p:cNvSpPr>
          <p:nvPr/>
        </p:nvSpPr>
        <p:spPr bwMode="auto">
          <a:xfrm>
            <a:off x="2480250" y="2057400"/>
            <a:ext cx="11471154" cy="1992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6000" b="1">
                <a:solidFill>
                  <a:srgbClr val="0000CC"/>
                </a:solidFill>
                <a:effectLst>
                  <a:outerShdw blurRad="38100" dist="38100" dir="2700000" algn="tl">
                    <a:srgbClr val="000000">
                      <a:alpha val="43137"/>
                    </a:srgbClr>
                  </a:outerShdw>
                </a:effectLst>
                <a:latin typeface="Times New Roman" pitchFamily="18" charset="0"/>
              </a:rPr>
              <a:t>CHÀO MỪNG QUÝ THẦY CÔ</a:t>
            </a:r>
          </a:p>
          <a:p>
            <a:pPr algn="ctr" eaLnBrk="1" hangingPunct="1">
              <a:spcBef>
                <a:spcPts val="0"/>
              </a:spcBef>
              <a:defRPr/>
            </a:pPr>
            <a:r>
              <a:rPr lang="en-US" sz="6000" b="1">
                <a:solidFill>
                  <a:srgbClr val="0000CC"/>
                </a:solidFill>
                <a:effectLst>
                  <a:outerShdw blurRad="38100" dist="38100" dir="2700000" algn="tl">
                    <a:srgbClr val="000000">
                      <a:alpha val="43137"/>
                    </a:srgbClr>
                  </a:outerShdw>
                </a:effectLst>
                <a:latin typeface="Times New Roman" pitchFamily="18" charset="0"/>
              </a:rPr>
              <a:t>VỀ DỰ GIỜ THĂM LỚP</a:t>
            </a:r>
          </a:p>
        </p:txBody>
      </p:sp>
      <p:sp>
        <p:nvSpPr>
          <p:cNvPr id="2054" name="Text Box 18"/>
          <p:cNvSpPr txBox="1">
            <a:spLocks noChangeArrowheads="1"/>
          </p:cNvSpPr>
          <p:nvPr/>
        </p:nvSpPr>
        <p:spPr bwMode="auto">
          <a:xfrm>
            <a:off x="2557757" y="7200900"/>
            <a:ext cx="5974560" cy="88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400" b="1" i="1">
                <a:solidFill>
                  <a:srgbClr val="FF0066"/>
                </a:solidFill>
                <a:latin typeface="Times New Roman" pitchFamily="18" charset="0"/>
              </a:rPr>
              <a:t>Giáo viên:</a:t>
            </a:r>
          </a:p>
          <a:p>
            <a:pPr eaLnBrk="1" hangingPunct="1"/>
            <a:r>
              <a:rPr lang="en-US" altLang="en-US" sz="2400" b="1" i="1">
                <a:solidFill>
                  <a:srgbClr val="FF0066"/>
                </a:solidFill>
                <a:latin typeface="Times New Roman" pitchFamily="18" charset="0"/>
              </a:rPr>
              <a:t>Lớp:  3</a:t>
            </a:r>
          </a:p>
        </p:txBody>
      </p:sp>
      <p:pic>
        <p:nvPicPr>
          <p:cNvPr id="2055" name="Picture 22" descr="bd21315_"/>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14119" y="6871673"/>
            <a:ext cx="5616086" cy="20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5" descr="POINSET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rot="5400000" flipV="1">
            <a:off x="1112658" y="331495"/>
            <a:ext cx="2081213" cy="2669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5" descr="POINSET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rot="5400000">
            <a:off x="13122398" y="413107"/>
            <a:ext cx="2089150" cy="2498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p:nvCxnSpPr>
        <p:spPr>
          <a:xfrm flipV="1">
            <a:off x="5407784" y="1447800"/>
            <a:ext cx="5985862"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pic>
        <p:nvPicPr>
          <p:cNvPr id="3" name="Picture 7" descr="BƯỚM 58"/>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rot="9961410">
            <a:off x="13131113" y="984250"/>
            <a:ext cx="1474263" cy="192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0" name="Picture 8" descr="animal-14[1]"/>
          <p:cNvPicPr>
            <a:picLocks noChangeAspect="1" noChangeArrowheads="1" noCrop="1"/>
          </p:cNvPicPr>
          <p:nvPr/>
        </p:nvPicPr>
        <p:blipFill>
          <a:blip r:embed="rId8">
            <a:extLst>
              <a:ext uri="{28A0092B-C50C-407E-A947-70E740481C1C}">
                <a14:useLocalDpi xmlns:a14="http://schemas.microsoft.com/office/drawing/2010/main" val="0"/>
              </a:ext>
            </a:extLst>
          </a:blip>
          <a:srcRect/>
          <a:stretch>
            <a:fillRect/>
          </a:stretch>
        </p:blipFill>
        <p:spPr bwMode="auto">
          <a:xfrm rot="417220" flipH="1">
            <a:off x="2549684" y="5964239"/>
            <a:ext cx="1416132" cy="1030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mph" presetSubtype="2" repeatCount="1000000" accel="36000" decel="20000" fill="hold" grpId="0" nodeType="withEffect">
                                  <p:stCondLst>
                                    <p:cond delay="0"/>
                                  </p:stCondLst>
                                  <p:childTnLst>
                                    <p:animClr clrSpc="rgb" dir="cw">
                                      <p:cBhvr override="childStyle">
                                        <p:cTn id="6" dur="4750" fill="hold"/>
                                        <p:tgtEl>
                                          <p:spTgt spid="2059"/>
                                        </p:tgtEl>
                                        <p:attrNameLst>
                                          <p:attrName>style.color</p:attrName>
                                        </p:attrNameLst>
                                      </p:cBhvr>
                                      <p:to>
                                        <a:srgbClr val="0000FF"/>
                                      </p:to>
                                    </p:animClr>
                                  </p:childTnLst>
                                </p:cTn>
                              </p:par>
                              <p:par>
                                <p:cTn id="7" presetID="21" presetClass="emph" presetSubtype="0" repeatCount="200000" fill="hold" grpId="1" nodeType="withEffect">
                                  <p:stCondLst>
                                    <p:cond delay="0"/>
                                  </p:stCondLst>
                                  <p:childTnLst>
                                    <p:animClr clrSpc="hsl" dir="cw">
                                      <p:cBhvr override="childStyle">
                                        <p:cTn id="8" dur="2000" fill="hold"/>
                                        <p:tgtEl>
                                          <p:spTgt spid="2059"/>
                                        </p:tgtEl>
                                        <p:attrNameLst>
                                          <p:attrName>style.color</p:attrName>
                                        </p:attrNameLst>
                                      </p:cBhvr>
                                      <p:by>
                                        <p:hsl h="7200000" s="0" l="0"/>
                                      </p:by>
                                    </p:animClr>
                                    <p:animClr clrSpc="hsl" dir="cw">
                                      <p:cBhvr>
                                        <p:cTn id="9" dur="2000" fill="hold"/>
                                        <p:tgtEl>
                                          <p:spTgt spid="2059"/>
                                        </p:tgtEl>
                                        <p:attrNameLst>
                                          <p:attrName>fillcolor</p:attrName>
                                        </p:attrNameLst>
                                      </p:cBhvr>
                                      <p:by>
                                        <p:hsl h="7200000" s="0" l="0"/>
                                      </p:by>
                                    </p:animClr>
                                    <p:animClr clrSpc="hsl" dir="cw">
                                      <p:cBhvr>
                                        <p:cTn id="10" dur="2000" fill="hold"/>
                                        <p:tgtEl>
                                          <p:spTgt spid="2059"/>
                                        </p:tgtEl>
                                        <p:attrNameLst>
                                          <p:attrName>stroke.color</p:attrName>
                                        </p:attrNameLst>
                                      </p:cBhvr>
                                      <p:by>
                                        <p:hsl h="7200000" s="0" l="0"/>
                                      </p:by>
                                    </p:animClr>
                                    <p:set>
                                      <p:cBhvr>
                                        <p:cTn id="11" dur="2000" fill="hold"/>
                                        <p:tgtEl>
                                          <p:spTgt spid="205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9" grpId="0"/>
      <p:bldP spid="2059"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2910E822-9A47-4094-1B8C-878C6080F091}"/>
              </a:ext>
            </a:extLst>
          </p:cNvPr>
          <p:cNvPicPr>
            <a:picLocks noChangeAspect="1"/>
          </p:cNvPicPr>
          <p:nvPr/>
        </p:nvPicPr>
        <p:blipFill rotWithShape="1">
          <a:blip r:embed="rId2"/>
          <a:srcRect l="50000"/>
          <a:stretch/>
        </p:blipFill>
        <p:spPr>
          <a:xfrm>
            <a:off x="8604726" y="2360086"/>
            <a:ext cx="6852350" cy="6258351"/>
          </a:xfrm>
          <a:prstGeom prst="rect">
            <a:avLst/>
          </a:prstGeom>
        </p:spPr>
      </p:pic>
      <p:pic>
        <p:nvPicPr>
          <p:cNvPr id="23" name="Picture 22">
            <a:extLst>
              <a:ext uri="{FF2B5EF4-FFF2-40B4-BE49-F238E27FC236}">
                <a16:creationId xmlns:a16="http://schemas.microsoft.com/office/drawing/2014/main" xmlns="" id="{4298364A-6D38-65FE-A568-1535F698BC51}"/>
              </a:ext>
            </a:extLst>
          </p:cNvPr>
          <p:cNvPicPr>
            <a:picLocks noChangeAspect="1"/>
          </p:cNvPicPr>
          <p:nvPr/>
        </p:nvPicPr>
        <p:blipFill rotWithShape="1">
          <a:blip r:embed="rId2"/>
          <a:srcRect r="51884"/>
          <a:stretch/>
        </p:blipFill>
        <p:spPr>
          <a:xfrm>
            <a:off x="1011227" y="2319425"/>
            <a:ext cx="6212691" cy="6365644"/>
          </a:xfrm>
          <a:prstGeom prst="rect">
            <a:avLst/>
          </a:prstGeom>
        </p:spPr>
      </p:pic>
      <p:grpSp>
        <p:nvGrpSpPr>
          <p:cNvPr id="14" name="Group 13"/>
          <p:cNvGrpSpPr/>
          <p:nvPr/>
        </p:nvGrpSpPr>
        <p:grpSpPr>
          <a:xfrm>
            <a:off x="4617134" y="149573"/>
            <a:ext cx="7013458" cy="1117345"/>
            <a:chOff x="4539228" y="210532"/>
            <a:chExt cx="6895119" cy="1117345"/>
          </a:xfrm>
        </p:grpSpPr>
        <p:grpSp>
          <p:nvGrpSpPr>
            <p:cNvPr id="15" name="Group 14"/>
            <p:cNvGrpSpPr/>
            <p:nvPr/>
          </p:nvGrpSpPr>
          <p:grpSpPr>
            <a:xfrm>
              <a:off x="4539228" y="210532"/>
              <a:ext cx="6895119" cy="1117345"/>
              <a:chOff x="4539228" y="210532"/>
              <a:chExt cx="6895119" cy="1117345"/>
            </a:xfrm>
          </p:grpSpPr>
          <p:sp>
            <p:nvSpPr>
              <p:cNvPr id="17" name="TextBox 16"/>
              <p:cNvSpPr txBox="1"/>
              <p:nvPr/>
            </p:nvSpPr>
            <p:spPr>
              <a:xfrm>
                <a:off x="4539228" y="210532"/>
                <a:ext cx="6895119" cy="646331"/>
              </a:xfrm>
              <a:prstGeom prst="rect">
                <a:avLst/>
              </a:prstGeom>
              <a:noFill/>
            </p:spPr>
            <p:txBody>
              <a:bodyPr wrap="none" rtlCol="0">
                <a:spAutoFit/>
              </a:bodyPr>
              <a:lstStyle/>
              <a:p>
                <a:r>
                  <a:rPr lang="en-US" sz="36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9" name="Group 8"/>
          <p:cNvGrpSpPr/>
          <p:nvPr/>
        </p:nvGrpSpPr>
        <p:grpSpPr>
          <a:xfrm>
            <a:off x="584434" y="2547683"/>
            <a:ext cx="4191000" cy="677108"/>
            <a:chOff x="1508919" y="1888664"/>
            <a:chExt cx="3733800" cy="677108"/>
          </a:xfrm>
        </p:grpSpPr>
        <p:sp>
          <p:nvSpPr>
            <p:cNvPr id="10" name="Rectangle 9"/>
            <p:cNvSpPr/>
            <p:nvPr/>
          </p:nvSpPr>
          <p:spPr>
            <a:xfrm>
              <a:off x="1508919" y="1888664"/>
              <a:ext cx="3733800" cy="677108"/>
            </a:xfrm>
            <a:prstGeom prst="rect">
              <a:avLst/>
            </a:prstGeom>
          </p:spPr>
          <p:txBody>
            <a:bodyPr wrap="square">
              <a:spAutoFit/>
            </a:bodyPr>
            <a:lstStyle/>
            <a:p>
              <a:r>
                <a:rPr lang="en-US" sz="3800" b="1" dirty="0">
                  <a:solidFill>
                    <a:srgbClr val="FF0066"/>
                  </a:solidFill>
                  <a:latin typeface="Times New Roman" pitchFamily="18" charset="0"/>
                  <a:cs typeface="Times New Roman" pitchFamily="18" charset="0"/>
                </a:rPr>
                <a:t>1. </a:t>
              </a:r>
              <a:r>
                <a:rPr lang="en-US" sz="3800" b="1" dirty="0" err="1">
                  <a:solidFill>
                    <a:srgbClr val="FF0066"/>
                  </a:solidFill>
                  <a:latin typeface="Times New Roman" pitchFamily="18" charset="0"/>
                  <a:cs typeface="Times New Roman" pitchFamily="18" charset="0"/>
                </a:rPr>
                <a:t>Luyện</a:t>
              </a:r>
              <a:r>
                <a:rPr lang="en-US" sz="3800" b="1" dirty="0">
                  <a:solidFill>
                    <a:srgbClr val="FF0066"/>
                  </a:solidFill>
                  <a:latin typeface="Times New Roman" pitchFamily="18" charset="0"/>
                  <a:cs typeface="Times New Roman" pitchFamily="18" charset="0"/>
                </a:rPr>
                <a:t> </a:t>
              </a:r>
              <a:r>
                <a:rPr lang="en-US" sz="3800" b="1" dirty="0" err="1">
                  <a:solidFill>
                    <a:srgbClr val="FF0066"/>
                  </a:solidFill>
                  <a:latin typeface="Times New Roman" pitchFamily="18" charset="0"/>
                  <a:cs typeface="Times New Roman" pitchFamily="18" charset="0"/>
                </a:rPr>
                <a:t>tập</a:t>
              </a:r>
              <a:r>
                <a:rPr lang="en-US" sz="3800" b="1" dirty="0">
                  <a:solidFill>
                    <a:srgbClr val="FF0066"/>
                  </a:solidFill>
                  <a:latin typeface="Times New Roman" pitchFamily="18" charset="0"/>
                  <a:cs typeface="Times New Roman" pitchFamily="18" charset="0"/>
                </a:rPr>
                <a:t>.</a:t>
              </a:r>
            </a:p>
          </p:txBody>
        </p:sp>
        <p:cxnSp>
          <p:nvCxnSpPr>
            <p:cNvPr id="11" name="Straight Connector 10"/>
            <p:cNvCxnSpPr/>
            <p:nvPr/>
          </p:nvCxnSpPr>
          <p:spPr>
            <a:xfrm>
              <a:off x="1673234" y="2519755"/>
              <a:ext cx="2281012"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12" name="Rectangle 11"/>
          <p:cNvSpPr/>
          <p:nvPr/>
        </p:nvSpPr>
        <p:spPr>
          <a:xfrm>
            <a:off x="1011227" y="3300865"/>
            <a:ext cx="13966284" cy="1231106"/>
          </a:xfrm>
          <a:prstGeom prst="rect">
            <a:avLst/>
          </a:prstGeom>
        </p:spPr>
        <p:txBody>
          <a:bodyPr wrap="square">
            <a:spAutoFit/>
          </a:bodyPr>
          <a:lstStyle/>
          <a:p>
            <a:pPr algn="just"/>
            <a:r>
              <a:rPr lang="en-US" sz="3800" b="1" dirty="0" err="1">
                <a:solidFill>
                  <a:srgbClr val="0000CC"/>
                </a:solidFill>
                <a:latin typeface="Times New Roman" pitchFamily="18" charset="0"/>
                <a:cs typeface="Times New Roman" pitchFamily="18" charset="0"/>
              </a:rPr>
              <a:t>Bài</a:t>
            </a:r>
            <a:r>
              <a:rPr lang="en-US" sz="3800" b="1" dirty="0">
                <a:solidFill>
                  <a:srgbClr val="0000CC"/>
                </a:solidFill>
                <a:latin typeface="Times New Roman" pitchFamily="18" charset="0"/>
                <a:cs typeface="Times New Roman" pitchFamily="18" charset="0"/>
              </a:rPr>
              <a:t> 1. </a:t>
            </a:r>
            <a:r>
              <a:rPr lang="en-US" sz="3600" b="1" dirty="0" err="1">
                <a:solidFill>
                  <a:srgbClr val="FF0000"/>
                </a:solidFill>
                <a:latin typeface="Times New Roman" panose="02020603050405020304" pitchFamily="18" charset="0"/>
                <a:cs typeface="Times New Roman" panose="02020603050405020304" pitchFamily="18" charset="0"/>
              </a:rPr>
              <a:t>Những</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hiện</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tượng</a:t>
            </a:r>
            <a:r>
              <a:rPr lang="en-US" sz="3600" b="1" dirty="0">
                <a:solidFill>
                  <a:srgbClr val="FF0000"/>
                </a:solidFill>
                <a:latin typeface="Times New Roman" panose="02020603050405020304" pitchFamily="18" charset="0"/>
                <a:cs typeface="Times New Roman" panose="02020603050405020304" pitchFamily="18" charset="0"/>
              </a:rPr>
              <a:t> ô </a:t>
            </a:r>
            <a:r>
              <a:rPr lang="en-US" sz="3600" b="1" dirty="0" err="1">
                <a:solidFill>
                  <a:srgbClr val="FF0000"/>
                </a:solidFill>
                <a:latin typeface="Times New Roman" panose="02020603050405020304" pitchFamily="18" charset="0"/>
                <a:cs typeface="Times New Roman" panose="02020603050405020304" pitchFamily="18" charset="0"/>
              </a:rPr>
              <a:t>nhiễm</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môi</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trường</a:t>
            </a:r>
            <a:r>
              <a:rPr lang="en-US" sz="3600" b="1" dirty="0">
                <a:solidFill>
                  <a:srgbClr val="FF0000"/>
                </a:solidFill>
                <a:latin typeface="Times New Roman" panose="02020603050405020304" pitchFamily="18" charset="0"/>
                <a:cs typeface="Times New Roman" panose="02020603050405020304" pitchFamily="18" charset="0"/>
              </a:rPr>
              <a:t> ở </a:t>
            </a:r>
            <a:r>
              <a:rPr lang="en-US" sz="3600" b="1" dirty="0" err="1">
                <a:solidFill>
                  <a:srgbClr val="FF0000"/>
                </a:solidFill>
                <a:latin typeface="Times New Roman" panose="02020603050405020304" pitchFamily="18" charset="0"/>
                <a:cs typeface="Times New Roman" panose="02020603050405020304" pitchFamily="18" charset="0"/>
              </a:rPr>
              <a:t>địa</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phương</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và</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nguyên</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nhân</a:t>
            </a:r>
            <a:r>
              <a:rPr lang="en-US" sz="3600" b="1" dirty="0">
                <a:solidFill>
                  <a:srgbClr val="FF0000"/>
                </a:solidFill>
                <a:latin typeface="Times New Roman" panose="02020603050405020304" pitchFamily="18" charset="0"/>
                <a:cs typeface="Times New Roman" panose="02020603050405020304" pitchFamily="18" charset="0"/>
              </a:rPr>
              <a:t>( </a:t>
            </a:r>
            <a:r>
              <a:rPr lang="en-US" sz="2800" b="1" dirty="0">
                <a:solidFill>
                  <a:srgbClr val="FF0000"/>
                </a:solidFill>
                <a:latin typeface="Times New Roman" panose="02020603050405020304" pitchFamily="18" charset="0"/>
                <a:cs typeface="Times New Roman" panose="02020603050405020304" pitchFamily="18" charset="0"/>
              </a:rPr>
              <a:t>QUAN SÁT NÊU NỘI DUNG TRANH VÀ LIÊN HỆ NƠI MÌNH SỐNG</a:t>
            </a:r>
            <a:r>
              <a:rPr lang="en-US" sz="3600" b="1" dirty="0">
                <a:solidFill>
                  <a:srgbClr val="FF0000"/>
                </a:solidFill>
                <a:latin typeface="Times New Roman" panose="02020603050405020304" pitchFamily="18" charset="0"/>
                <a:cs typeface="Times New Roman" panose="02020603050405020304" pitchFamily="18" charset="0"/>
              </a:rPr>
              <a:t>)</a:t>
            </a:r>
            <a:endParaRPr lang="en-US" sz="3600" dirty="0">
              <a:solidFill>
                <a:srgbClr val="FF0000"/>
              </a:solidFill>
              <a:latin typeface="Times New Roman" panose="02020603050405020304" pitchFamily="18" charset="0"/>
              <a:cs typeface="Times New Roman" panose="02020603050405020304" pitchFamily="18" charset="0"/>
            </a:endParaRPr>
          </a:p>
        </p:txBody>
      </p:sp>
      <p:sp>
        <p:nvSpPr>
          <p:cNvPr id="19" name="Rectangle 18"/>
          <p:cNvSpPr/>
          <p:nvPr/>
        </p:nvSpPr>
        <p:spPr>
          <a:xfrm>
            <a:off x="1011227" y="4572000"/>
            <a:ext cx="13966284" cy="1754326"/>
          </a:xfrm>
          <a:prstGeom prst="rect">
            <a:avLst/>
          </a:prstGeom>
        </p:spPr>
        <p:txBody>
          <a:bodyPr wrap="square">
            <a:spAutoFit/>
          </a:bodyPr>
          <a:lstStyle/>
          <a:p>
            <a:r>
              <a:rPr lang="nl-NL" sz="3600" b="1" i="1" dirty="0">
                <a:solidFill>
                  <a:srgbClr val="0000CC"/>
                </a:solidFill>
                <a:latin typeface="Times New Roman" panose="02020603050405020304" pitchFamily="18" charset="0"/>
                <a:cs typeface="Times New Roman" panose="02020603050405020304" pitchFamily="18" charset="0"/>
              </a:rPr>
              <a:t>+ Tranh 1: Rác vứt ngổn ngang ngay dưới chân biển báo cấm ssoor rác.</a:t>
            </a:r>
            <a:endParaRPr lang="en-US" sz="3600" b="1" i="1" dirty="0">
              <a:solidFill>
                <a:srgbClr val="0000CC"/>
              </a:solidFill>
              <a:latin typeface="Times New Roman" panose="02020603050405020304" pitchFamily="18" charset="0"/>
              <a:cs typeface="Times New Roman" panose="02020603050405020304" pitchFamily="18" charset="0"/>
            </a:endParaRPr>
          </a:p>
          <a:p>
            <a:r>
              <a:rPr lang="nl-NL" sz="3600" b="1" i="1" dirty="0">
                <a:solidFill>
                  <a:srgbClr val="0000CC"/>
                </a:solidFill>
                <a:latin typeface="Times New Roman" panose="02020603050405020304" pitchFamily="18" charset="0"/>
                <a:cs typeface="Times New Roman" panose="02020603050405020304" pitchFamily="18" charset="0"/>
              </a:rPr>
              <a:t>+ Tranh 2: Đường ngõ rất sạch sẽ nhưng có một người đàn ông vẫn vứt rác ra đường</a:t>
            </a:r>
            <a:endParaRPr lang="en-US" sz="3600" b="1" i="1" dirty="0">
              <a:solidFill>
                <a:srgbClr val="0000CC"/>
              </a:solidFill>
              <a:latin typeface="Times New Roman" panose="02020603050405020304" pitchFamily="18" charset="0"/>
              <a:cs typeface="Times New Roman" panose="02020603050405020304" pitchFamily="18" charset="0"/>
            </a:endParaRPr>
          </a:p>
        </p:txBody>
      </p:sp>
      <p:sp>
        <p:nvSpPr>
          <p:cNvPr id="21" name="Rectangle 95"/>
          <p:cNvSpPr>
            <a:spLocks noChangeArrowheads="1"/>
          </p:cNvSpPr>
          <p:nvPr/>
        </p:nvSpPr>
        <p:spPr bwMode="auto">
          <a:xfrm>
            <a:off x="2392034" y="1249680"/>
            <a:ext cx="11204670" cy="1431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spcBef>
                <a:spcPts val="1800"/>
              </a:spcBef>
              <a:defRPr/>
            </a:pPr>
            <a:r>
              <a:rPr lang="en-US" sz="36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BÀI 28: NHỮNG ĐIỀU TỚ LÀM CHO TRÁI ĐẤT(T4)</a:t>
            </a:r>
          </a:p>
          <a:p>
            <a:pPr algn="ctr" eaLnBrk="1" hangingPunct="1">
              <a:spcBef>
                <a:spcPts val="1800"/>
              </a:spcBef>
              <a:defRPr/>
            </a:pPr>
            <a:r>
              <a:rPr lang="en-US" sz="36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LUYỆN VIẾT ĐOẠN</a:t>
            </a:r>
          </a:p>
        </p:txBody>
      </p:sp>
      <p:sp>
        <p:nvSpPr>
          <p:cNvPr id="22" name="Rectangle 21">
            <a:extLst>
              <a:ext uri="{FF2B5EF4-FFF2-40B4-BE49-F238E27FC236}">
                <a16:creationId xmlns:a16="http://schemas.microsoft.com/office/drawing/2014/main" xmlns="" id="{CF09EE5C-EEF2-2E41-8F1B-EEA2EF085413}"/>
              </a:ext>
            </a:extLst>
          </p:cNvPr>
          <p:cNvSpPr/>
          <p:nvPr/>
        </p:nvSpPr>
        <p:spPr>
          <a:xfrm>
            <a:off x="1011227" y="6310113"/>
            <a:ext cx="13966284" cy="2308324"/>
          </a:xfrm>
          <a:prstGeom prst="rect">
            <a:avLst/>
          </a:prstGeom>
        </p:spPr>
        <p:txBody>
          <a:bodyPr wrap="square">
            <a:spAutoFit/>
          </a:bodyPr>
          <a:lstStyle/>
          <a:p>
            <a:r>
              <a:rPr lang="nl-NL" sz="3600" b="1" i="1" dirty="0">
                <a:solidFill>
                  <a:srgbClr val="0000CC"/>
                </a:solidFill>
                <a:latin typeface="Times New Roman" panose="02020603050405020304" pitchFamily="18" charset="0"/>
                <a:cs typeface="Times New Roman" panose="02020603050405020304" pitchFamily="18" charset="0"/>
              </a:rPr>
              <a:t>+ Mọi người vứt rác ra ngoài đường, sử dụng túi ni lông tràn lan, không phân loại rác thải, sử dụng bếp than để đun nấu, sử dụng nhiều hóa chất để báo cho cây trồng. Nguyên nhân: Do ý thức bảo vệ môi trường của một số người chưa tốt.</a:t>
            </a:r>
            <a:endParaRPr lang="en-US" sz="3600" b="1" i="1" dirty="0">
              <a:solidFill>
                <a:srgbClr val="0000CC"/>
              </a:solidFill>
              <a:latin typeface="Times New Roman" panose="02020603050405020304" pitchFamily="18" charset="0"/>
              <a:cs typeface="Times New Roman" panose="02020603050405020304" pitchFamily="18" charset="0"/>
            </a:endParaRP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par>
                                <p:cTn id="13" presetID="2" presetClass="entr" presetSubtype="4" fill="hold" nodeType="withEffect">
                                  <p:stCondLst>
                                    <p:cond delay="0"/>
                                  </p:stCondLst>
                                  <p:childTnLst>
                                    <p:set>
                                      <p:cBhvr>
                                        <p:cTn id="14" dur="1" fill="hold">
                                          <p:stCondLst>
                                            <p:cond delay="0"/>
                                          </p:stCondLst>
                                        </p:cTn>
                                        <p:tgtEl>
                                          <p:spTgt spid="23"/>
                                        </p:tgtEl>
                                        <p:attrNameLst>
                                          <p:attrName>style.visibility</p:attrName>
                                        </p:attrNameLst>
                                      </p:cBhvr>
                                      <p:to>
                                        <p:strVal val="visible"/>
                                      </p:to>
                                    </p:set>
                                    <p:anim calcmode="lin" valueType="num">
                                      <p:cBhvr additive="base">
                                        <p:cTn id="15" dur="500" fill="hold"/>
                                        <p:tgtEl>
                                          <p:spTgt spid="23"/>
                                        </p:tgtEl>
                                        <p:attrNameLst>
                                          <p:attrName>ppt_x</p:attrName>
                                        </p:attrNameLst>
                                      </p:cBhvr>
                                      <p:tavLst>
                                        <p:tav tm="0">
                                          <p:val>
                                            <p:strVal val="#ppt_x"/>
                                          </p:val>
                                        </p:tav>
                                        <p:tav tm="100000">
                                          <p:val>
                                            <p:strVal val="#ppt_x"/>
                                          </p:val>
                                        </p:tav>
                                      </p:tavLst>
                                    </p:anim>
                                    <p:anim calcmode="lin" valueType="num">
                                      <p:cBhvr additive="base">
                                        <p:cTn id="16" dur="500" fill="hold"/>
                                        <p:tgtEl>
                                          <p:spTgt spid="23"/>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fade">
                                      <p:cBhvr>
                                        <p:cTn id="25" dur="500"/>
                                        <p:tgtEl>
                                          <p:spTgt spid="19"/>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22"/>
                                        </p:tgtEl>
                                        <p:attrNameLst>
                                          <p:attrName>style.visibility</p:attrName>
                                        </p:attrNameLst>
                                      </p:cBhvr>
                                      <p:to>
                                        <p:strVal val="visible"/>
                                      </p:to>
                                    </p:set>
                                    <p:animEffect transition="in" filter="fade">
                                      <p:cBhvr>
                                        <p:cTn id="30"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9" grpId="0"/>
      <p:bldP spid="2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149573"/>
            <a:ext cx="7013458" cy="1117345"/>
            <a:chOff x="4539228" y="210532"/>
            <a:chExt cx="6895119" cy="1117345"/>
          </a:xfrm>
        </p:grpSpPr>
        <p:grpSp>
          <p:nvGrpSpPr>
            <p:cNvPr id="15" name="Group 14"/>
            <p:cNvGrpSpPr/>
            <p:nvPr/>
          </p:nvGrpSpPr>
          <p:grpSpPr>
            <a:xfrm>
              <a:off x="4539228" y="210532"/>
              <a:ext cx="6895119" cy="1117345"/>
              <a:chOff x="4539228" y="210532"/>
              <a:chExt cx="6895119" cy="1117345"/>
            </a:xfrm>
          </p:grpSpPr>
          <p:sp>
            <p:nvSpPr>
              <p:cNvPr id="17" name="TextBox 16"/>
              <p:cNvSpPr txBox="1"/>
              <p:nvPr/>
            </p:nvSpPr>
            <p:spPr>
              <a:xfrm>
                <a:off x="4539228" y="210532"/>
                <a:ext cx="6895119" cy="646331"/>
              </a:xfrm>
              <a:prstGeom prst="rect">
                <a:avLst/>
              </a:prstGeom>
              <a:noFill/>
            </p:spPr>
            <p:txBody>
              <a:bodyPr wrap="none" rtlCol="0">
                <a:spAutoFit/>
              </a:bodyPr>
              <a:lstStyle/>
              <a:p>
                <a:r>
                  <a:rPr lang="en-US" sz="36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651116" y="743102"/>
                <a:ext cx="2564962" cy="584775"/>
              </a:xfrm>
              <a:prstGeom prst="rect">
                <a:avLst/>
              </a:prstGeom>
              <a:noFill/>
            </p:spPr>
            <p:txBody>
              <a:bodyPr wrap="none" rtlCol="0">
                <a:spAutoFit/>
              </a:bodyPr>
              <a:lstStyle/>
              <a:p>
                <a:r>
                  <a:rPr lang="en-US" sz="32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9" name="Group 8"/>
          <p:cNvGrpSpPr/>
          <p:nvPr/>
        </p:nvGrpSpPr>
        <p:grpSpPr>
          <a:xfrm>
            <a:off x="584434" y="2547683"/>
            <a:ext cx="4191000" cy="677108"/>
            <a:chOff x="1508919" y="1888664"/>
            <a:chExt cx="3733800" cy="677108"/>
          </a:xfrm>
        </p:grpSpPr>
        <p:sp>
          <p:nvSpPr>
            <p:cNvPr id="10" name="Rectangle 9"/>
            <p:cNvSpPr/>
            <p:nvPr/>
          </p:nvSpPr>
          <p:spPr>
            <a:xfrm>
              <a:off x="1508919" y="1888664"/>
              <a:ext cx="3733800" cy="677108"/>
            </a:xfrm>
            <a:prstGeom prst="rect">
              <a:avLst/>
            </a:prstGeom>
          </p:spPr>
          <p:txBody>
            <a:bodyPr wrap="square">
              <a:spAutoFit/>
            </a:bodyPr>
            <a:lstStyle/>
            <a:p>
              <a:r>
                <a:rPr lang="en-US" sz="3800" b="1" dirty="0">
                  <a:solidFill>
                    <a:srgbClr val="FF0066"/>
                  </a:solidFill>
                  <a:latin typeface="Times New Roman" pitchFamily="18" charset="0"/>
                  <a:cs typeface="Times New Roman" pitchFamily="18" charset="0"/>
                </a:rPr>
                <a:t>1. </a:t>
              </a:r>
              <a:r>
                <a:rPr lang="en-US" sz="3800" b="1" dirty="0" err="1">
                  <a:solidFill>
                    <a:srgbClr val="FF0066"/>
                  </a:solidFill>
                  <a:latin typeface="Times New Roman" pitchFamily="18" charset="0"/>
                  <a:cs typeface="Times New Roman" pitchFamily="18" charset="0"/>
                </a:rPr>
                <a:t>Luyện</a:t>
              </a:r>
              <a:r>
                <a:rPr lang="en-US" sz="3800" b="1" dirty="0">
                  <a:solidFill>
                    <a:srgbClr val="FF0066"/>
                  </a:solidFill>
                  <a:latin typeface="Times New Roman" pitchFamily="18" charset="0"/>
                  <a:cs typeface="Times New Roman" pitchFamily="18" charset="0"/>
                </a:rPr>
                <a:t> </a:t>
              </a:r>
              <a:r>
                <a:rPr lang="en-US" sz="3800" b="1" dirty="0" err="1">
                  <a:solidFill>
                    <a:srgbClr val="FF0066"/>
                  </a:solidFill>
                  <a:latin typeface="Times New Roman" pitchFamily="18" charset="0"/>
                  <a:cs typeface="Times New Roman" pitchFamily="18" charset="0"/>
                </a:rPr>
                <a:t>tập</a:t>
              </a:r>
              <a:r>
                <a:rPr lang="en-US" sz="3800" b="1" dirty="0">
                  <a:solidFill>
                    <a:srgbClr val="FF0066"/>
                  </a:solidFill>
                  <a:latin typeface="Times New Roman" pitchFamily="18" charset="0"/>
                  <a:cs typeface="Times New Roman" pitchFamily="18" charset="0"/>
                </a:rPr>
                <a:t>.</a:t>
              </a:r>
            </a:p>
          </p:txBody>
        </p:sp>
        <p:cxnSp>
          <p:nvCxnSpPr>
            <p:cNvPr id="11" name="Straight Connector 10"/>
            <p:cNvCxnSpPr/>
            <p:nvPr/>
          </p:nvCxnSpPr>
          <p:spPr>
            <a:xfrm>
              <a:off x="1673234" y="2519755"/>
              <a:ext cx="2281012"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12" name="Rectangle 11"/>
          <p:cNvSpPr/>
          <p:nvPr/>
        </p:nvSpPr>
        <p:spPr>
          <a:xfrm>
            <a:off x="1011227" y="3300865"/>
            <a:ext cx="13966284" cy="1231106"/>
          </a:xfrm>
          <a:prstGeom prst="rect">
            <a:avLst/>
          </a:prstGeom>
        </p:spPr>
        <p:txBody>
          <a:bodyPr wrap="square">
            <a:spAutoFit/>
          </a:bodyPr>
          <a:lstStyle/>
          <a:p>
            <a:pPr algn="just"/>
            <a:r>
              <a:rPr lang="en-US" sz="3800" b="1" dirty="0" err="1">
                <a:solidFill>
                  <a:srgbClr val="0000CC"/>
                </a:solidFill>
                <a:latin typeface="Times New Roman" pitchFamily="18" charset="0"/>
                <a:cs typeface="Times New Roman" pitchFamily="18" charset="0"/>
              </a:rPr>
              <a:t>Bài</a:t>
            </a:r>
            <a:r>
              <a:rPr lang="en-US" sz="3800" b="1" dirty="0">
                <a:solidFill>
                  <a:srgbClr val="0000CC"/>
                </a:solidFill>
                <a:latin typeface="Times New Roman" pitchFamily="18" charset="0"/>
                <a:cs typeface="Times New Roman" pitchFamily="18" charset="0"/>
              </a:rPr>
              <a:t> 1. </a:t>
            </a:r>
            <a:r>
              <a:rPr lang="en-US" sz="3600" b="1" dirty="0" err="1">
                <a:solidFill>
                  <a:srgbClr val="FF0000"/>
                </a:solidFill>
                <a:latin typeface="Times New Roman" panose="02020603050405020304" pitchFamily="18" charset="0"/>
                <a:cs typeface="Times New Roman" panose="02020603050405020304" pitchFamily="18" charset="0"/>
              </a:rPr>
              <a:t>Những</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việc</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em</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và</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mọi</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người</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đã</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làm</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hoặc</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có</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thể</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làm</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để</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khắc</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phục</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hiện</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tượng</a:t>
            </a:r>
            <a:r>
              <a:rPr lang="en-US" sz="3600" b="1" dirty="0">
                <a:solidFill>
                  <a:srgbClr val="FF0000"/>
                </a:solidFill>
                <a:latin typeface="Times New Roman" panose="02020603050405020304" pitchFamily="18" charset="0"/>
                <a:cs typeface="Times New Roman" panose="02020603050405020304" pitchFamily="18" charset="0"/>
              </a:rPr>
              <a:t> ô </a:t>
            </a:r>
            <a:r>
              <a:rPr lang="en-US" sz="3600" b="1" dirty="0" err="1">
                <a:solidFill>
                  <a:srgbClr val="FF0000"/>
                </a:solidFill>
                <a:latin typeface="Times New Roman" panose="02020603050405020304" pitchFamily="18" charset="0"/>
                <a:cs typeface="Times New Roman" panose="02020603050405020304" pitchFamily="18" charset="0"/>
              </a:rPr>
              <a:t>nhiễm</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đó</a:t>
            </a:r>
            <a:endParaRPr lang="en-US" sz="3600" dirty="0">
              <a:solidFill>
                <a:srgbClr val="FF0000"/>
              </a:solidFill>
              <a:latin typeface="Times New Roman" panose="02020603050405020304" pitchFamily="18" charset="0"/>
              <a:cs typeface="Times New Roman" panose="02020603050405020304" pitchFamily="18" charset="0"/>
            </a:endParaRPr>
          </a:p>
        </p:txBody>
      </p:sp>
      <p:sp>
        <p:nvSpPr>
          <p:cNvPr id="19" name="Rectangle 18"/>
          <p:cNvSpPr/>
          <p:nvPr/>
        </p:nvSpPr>
        <p:spPr>
          <a:xfrm>
            <a:off x="1011227" y="4572000"/>
            <a:ext cx="13966284" cy="3970318"/>
          </a:xfrm>
          <a:prstGeom prst="rect">
            <a:avLst/>
          </a:prstGeom>
        </p:spPr>
        <p:txBody>
          <a:bodyPr wrap="square">
            <a:spAutoFit/>
          </a:bodyPr>
          <a:lstStyle/>
          <a:p>
            <a:pPr algn="just"/>
            <a:r>
              <a:rPr lang="nl-NL" sz="3600" dirty="0">
                <a:latin typeface="Times New Roman" panose="02020603050405020304" pitchFamily="18" charset="0"/>
                <a:cs typeface="Times New Roman" panose="02020603050405020304" pitchFamily="18" charset="0"/>
              </a:rPr>
              <a:t>+ Những việc đã làm để bảo vệ môi trường: Bỏ rác đúng nơi quy định, tiết kiệm điện bằng cách luôn tắt các thiết bị điện trước khi ra khỏi phòng, không sử dụng bếp than; hạn chế sử dụng túi ni lông, không bẻ cành, chặt phá cây xanh</a:t>
            </a:r>
            <a:r>
              <a:rPr lang="en-US" sz="3600" dirty="0">
                <a:latin typeface="Times New Roman" panose="02020603050405020304" pitchFamily="18" charset="0"/>
                <a:cs typeface="Times New Roman" panose="02020603050405020304" pitchFamily="18" charset="0"/>
              </a:rPr>
              <a:t>. </a:t>
            </a:r>
            <a:r>
              <a:rPr lang="nl-NL" sz="3600" dirty="0">
                <a:latin typeface="Times New Roman" panose="02020603050405020304" pitchFamily="18" charset="0"/>
                <a:cs typeface="Times New Roman" panose="02020603050405020304" pitchFamily="18" charset="0"/>
              </a:rPr>
              <a:t>Phân loại rác thải trước khi đổ rác, bỏ pin thải vào chai nhựa để nhờ người thân xử lý giúp; tích cực tham gia phong trào bảo vệ môi trường của bà con khu phố; cùng người thân vận động bà con thôn xóm giữ vệ sinh chung</a:t>
            </a:r>
            <a:r>
              <a:rPr lang="nl-NL" dirty="0"/>
              <a:t>.</a:t>
            </a:r>
            <a:endParaRPr lang="en-US" dirty="0"/>
          </a:p>
        </p:txBody>
      </p:sp>
      <p:sp>
        <p:nvSpPr>
          <p:cNvPr id="21" name="Rectangle 95"/>
          <p:cNvSpPr>
            <a:spLocks noChangeArrowheads="1"/>
          </p:cNvSpPr>
          <p:nvPr/>
        </p:nvSpPr>
        <p:spPr bwMode="auto">
          <a:xfrm>
            <a:off x="2392034" y="1249680"/>
            <a:ext cx="11204670" cy="14311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spcBef>
                <a:spcPts val="1800"/>
              </a:spcBef>
              <a:defRPr/>
            </a:pPr>
            <a:r>
              <a:rPr lang="en-US" sz="36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BÀI 28: NHỮNG ĐIỀU TỚ LÀM CHO TRÁI ĐẤT(T4)</a:t>
            </a:r>
          </a:p>
          <a:p>
            <a:pPr algn="ctr" eaLnBrk="1" hangingPunct="1">
              <a:spcBef>
                <a:spcPts val="1800"/>
              </a:spcBef>
              <a:defRPr/>
            </a:pPr>
            <a:r>
              <a:rPr lang="en-US" sz="36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LUYỆN VIẾT ĐOẠN</a:t>
            </a:r>
          </a:p>
        </p:txBody>
      </p:sp>
    </p:spTree>
    <p:extLst>
      <p:ext uri="{BB962C8B-B14F-4D97-AF65-F5344CB8AC3E}">
        <p14:creationId xmlns:p14="http://schemas.microsoft.com/office/powerpoint/2010/main" val="2091377406"/>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fade">
                                      <p:cBhvr>
                                        <p:cTn id="1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518319" y="34577"/>
            <a:ext cx="4191000" cy="677108"/>
            <a:chOff x="1508919" y="1888664"/>
            <a:chExt cx="3733800" cy="677108"/>
          </a:xfrm>
        </p:grpSpPr>
        <p:sp>
          <p:nvSpPr>
            <p:cNvPr id="10" name="Rectangle 9"/>
            <p:cNvSpPr/>
            <p:nvPr/>
          </p:nvSpPr>
          <p:spPr>
            <a:xfrm>
              <a:off x="1508919" y="1888664"/>
              <a:ext cx="3733800" cy="677108"/>
            </a:xfrm>
            <a:prstGeom prst="rect">
              <a:avLst/>
            </a:prstGeom>
          </p:spPr>
          <p:txBody>
            <a:bodyPr wrap="square">
              <a:spAutoFit/>
            </a:bodyPr>
            <a:lstStyle/>
            <a:p>
              <a:r>
                <a:rPr lang="en-US" sz="3800" b="1" dirty="0">
                  <a:solidFill>
                    <a:srgbClr val="FF0066"/>
                  </a:solidFill>
                  <a:latin typeface="Times New Roman" pitchFamily="18" charset="0"/>
                  <a:cs typeface="Times New Roman" pitchFamily="18" charset="0"/>
                </a:rPr>
                <a:t>1. </a:t>
              </a:r>
              <a:r>
                <a:rPr lang="en-US" sz="3800" b="1" dirty="0" err="1">
                  <a:solidFill>
                    <a:srgbClr val="FF0066"/>
                  </a:solidFill>
                  <a:latin typeface="Times New Roman" pitchFamily="18" charset="0"/>
                  <a:cs typeface="Times New Roman" pitchFamily="18" charset="0"/>
                </a:rPr>
                <a:t>Luyện</a:t>
              </a:r>
              <a:r>
                <a:rPr lang="en-US" sz="3800" b="1" dirty="0">
                  <a:solidFill>
                    <a:srgbClr val="FF0066"/>
                  </a:solidFill>
                  <a:latin typeface="Times New Roman" pitchFamily="18" charset="0"/>
                  <a:cs typeface="Times New Roman" pitchFamily="18" charset="0"/>
                </a:rPr>
                <a:t> </a:t>
              </a:r>
              <a:r>
                <a:rPr lang="en-US" sz="3800" b="1" dirty="0" err="1">
                  <a:solidFill>
                    <a:srgbClr val="FF0066"/>
                  </a:solidFill>
                  <a:latin typeface="Times New Roman" pitchFamily="18" charset="0"/>
                  <a:cs typeface="Times New Roman" pitchFamily="18" charset="0"/>
                </a:rPr>
                <a:t>tập</a:t>
              </a:r>
              <a:r>
                <a:rPr lang="en-US" sz="3800" b="1" dirty="0">
                  <a:solidFill>
                    <a:srgbClr val="FF0066"/>
                  </a:solidFill>
                  <a:latin typeface="Times New Roman" pitchFamily="18" charset="0"/>
                  <a:cs typeface="Times New Roman" pitchFamily="18" charset="0"/>
                </a:rPr>
                <a:t>.</a:t>
              </a:r>
            </a:p>
          </p:txBody>
        </p:sp>
        <p:cxnSp>
          <p:nvCxnSpPr>
            <p:cNvPr id="11" name="Straight Connector 10"/>
            <p:cNvCxnSpPr/>
            <p:nvPr/>
          </p:nvCxnSpPr>
          <p:spPr>
            <a:xfrm>
              <a:off x="1673234" y="2519755"/>
              <a:ext cx="2281012"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12" name="Rectangle 11"/>
          <p:cNvSpPr/>
          <p:nvPr/>
        </p:nvSpPr>
        <p:spPr>
          <a:xfrm>
            <a:off x="718477" y="941682"/>
            <a:ext cx="14575884" cy="1231106"/>
          </a:xfrm>
          <a:prstGeom prst="rect">
            <a:avLst/>
          </a:prstGeom>
        </p:spPr>
        <p:txBody>
          <a:bodyPr wrap="square">
            <a:spAutoFit/>
          </a:bodyPr>
          <a:lstStyle/>
          <a:p>
            <a:pPr algn="just"/>
            <a:r>
              <a:rPr lang="en-US" sz="3800" b="1" dirty="0">
                <a:solidFill>
                  <a:srgbClr val="0000CC"/>
                </a:solidFill>
                <a:latin typeface="Times New Roman" pitchFamily="18" charset="0"/>
                <a:cs typeface="Times New Roman" pitchFamily="18" charset="0"/>
              </a:rPr>
              <a:t>      </a:t>
            </a:r>
            <a:r>
              <a:rPr lang="en-US" sz="3800" b="1" dirty="0" err="1">
                <a:solidFill>
                  <a:srgbClr val="0000CC"/>
                </a:solidFill>
                <a:latin typeface="Times New Roman" pitchFamily="18" charset="0"/>
                <a:cs typeface="Times New Roman" pitchFamily="18" charset="0"/>
              </a:rPr>
              <a:t>Bài</a:t>
            </a:r>
            <a:r>
              <a:rPr lang="en-US" sz="3800" b="1" dirty="0">
                <a:solidFill>
                  <a:srgbClr val="0000CC"/>
                </a:solidFill>
                <a:latin typeface="Times New Roman" pitchFamily="18" charset="0"/>
                <a:cs typeface="Times New Roman" pitchFamily="18" charset="0"/>
              </a:rPr>
              <a:t> 2. </a:t>
            </a:r>
            <a:r>
              <a:rPr lang="en-US" sz="3600" b="1" dirty="0" err="1">
                <a:solidFill>
                  <a:srgbClr val="FF0000"/>
                </a:solidFill>
                <a:effectLst/>
                <a:latin typeface="Times New Roman" panose="02020603050405020304" pitchFamily="18" charset="0"/>
                <a:ea typeface="Times New Roman" panose="02020603050405020304" pitchFamily="18" charset="0"/>
              </a:rPr>
              <a:t>Viết</a:t>
            </a:r>
            <a:r>
              <a:rPr lang="en-US" sz="3600" b="1" dirty="0">
                <a:solidFill>
                  <a:srgbClr val="FF0000"/>
                </a:solidFill>
                <a:effectLst/>
                <a:latin typeface="Times New Roman" panose="02020603050405020304" pitchFamily="18" charset="0"/>
                <a:ea typeface="Times New Roman" panose="02020603050405020304" pitchFamily="18" charset="0"/>
              </a:rPr>
              <a:t> </a:t>
            </a:r>
            <a:r>
              <a:rPr lang="en-US" sz="3600" b="1" dirty="0" err="1">
                <a:solidFill>
                  <a:srgbClr val="FF0000"/>
                </a:solidFill>
                <a:effectLst/>
                <a:latin typeface="Times New Roman" panose="02020603050405020304" pitchFamily="18" charset="0"/>
                <a:ea typeface="Times New Roman" panose="02020603050405020304" pitchFamily="18" charset="0"/>
              </a:rPr>
              <a:t>một</a:t>
            </a:r>
            <a:r>
              <a:rPr lang="en-US" sz="3600" b="1" dirty="0">
                <a:solidFill>
                  <a:srgbClr val="FF0000"/>
                </a:solidFill>
                <a:effectLst/>
                <a:latin typeface="Times New Roman" panose="02020603050405020304" pitchFamily="18" charset="0"/>
                <a:ea typeface="Times New Roman" panose="02020603050405020304" pitchFamily="18" charset="0"/>
              </a:rPr>
              <a:t> </a:t>
            </a:r>
            <a:r>
              <a:rPr lang="en-US" sz="3600" b="1" dirty="0" err="1">
                <a:solidFill>
                  <a:srgbClr val="FF0000"/>
                </a:solidFill>
                <a:effectLst/>
                <a:latin typeface="Times New Roman" panose="02020603050405020304" pitchFamily="18" charset="0"/>
                <a:ea typeface="Times New Roman" panose="02020603050405020304" pitchFamily="18" charset="0"/>
              </a:rPr>
              <a:t>đoạn</a:t>
            </a:r>
            <a:r>
              <a:rPr lang="en-US" sz="3600" b="1" dirty="0">
                <a:solidFill>
                  <a:srgbClr val="FF0000"/>
                </a:solidFill>
                <a:effectLst/>
                <a:latin typeface="Times New Roman" panose="02020603050405020304" pitchFamily="18" charset="0"/>
                <a:ea typeface="Times New Roman" panose="02020603050405020304" pitchFamily="18" charset="0"/>
              </a:rPr>
              <a:t> </a:t>
            </a:r>
            <a:r>
              <a:rPr lang="en-US" sz="3600" b="1" dirty="0" err="1">
                <a:solidFill>
                  <a:srgbClr val="FF0000"/>
                </a:solidFill>
                <a:effectLst/>
                <a:latin typeface="Times New Roman" panose="02020603050405020304" pitchFamily="18" charset="0"/>
                <a:ea typeface="Times New Roman" panose="02020603050405020304" pitchFamily="18" charset="0"/>
              </a:rPr>
              <a:t>văn</a:t>
            </a:r>
            <a:r>
              <a:rPr lang="en-US" sz="3600" b="1" dirty="0">
                <a:solidFill>
                  <a:srgbClr val="FF0000"/>
                </a:solidFill>
                <a:effectLst/>
                <a:latin typeface="Times New Roman" panose="02020603050405020304" pitchFamily="18" charset="0"/>
                <a:ea typeface="Times New Roman" panose="02020603050405020304" pitchFamily="18" charset="0"/>
              </a:rPr>
              <a:t> </a:t>
            </a:r>
            <a:r>
              <a:rPr lang="nl-NL" sz="3600" b="1" dirty="0">
                <a:solidFill>
                  <a:srgbClr val="FF0000"/>
                </a:solidFill>
                <a:effectLst/>
                <a:latin typeface="Times New Roman" panose="02020603050405020304" pitchFamily="18" charset="0"/>
                <a:ea typeface="Times New Roman" panose="02020603050405020304" pitchFamily="18" charset="0"/>
              </a:rPr>
              <a:t>ngắn kể lại một việc làm tốt góp phần bảo vệ môi trường đã được tham gia hoặc chứng kiến.</a:t>
            </a:r>
            <a:endParaRPr lang="en-US" sz="3600" b="1" dirty="0">
              <a:solidFill>
                <a:srgbClr val="FF0000"/>
              </a:solidFill>
              <a:latin typeface="Times New Roman" pitchFamily="18" charset="0"/>
              <a:cs typeface="Times New Roman" pitchFamily="18" charset="0"/>
            </a:endParaRPr>
          </a:p>
        </p:txBody>
      </p:sp>
      <p:pic>
        <p:nvPicPr>
          <p:cNvPr id="30" name="Picture 29">
            <a:extLst>
              <a:ext uri="{FF2B5EF4-FFF2-40B4-BE49-F238E27FC236}">
                <a16:creationId xmlns:a16="http://schemas.microsoft.com/office/drawing/2014/main" xmlns="" id="{68317176-C4F9-82AB-258D-E5CF9B7EC665}"/>
              </a:ext>
            </a:extLst>
          </p:cNvPr>
          <p:cNvPicPr>
            <a:picLocks noChangeAspect="1"/>
          </p:cNvPicPr>
          <p:nvPr/>
        </p:nvPicPr>
        <p:blipFill rotWithShape="1">
          <a:blip r:embed="rId2"/>
          <a:srcRect l="2843" r="1571" b="8405"/>
          <a:stretch/>
        </p:blipFill>
        <p:spPr>
          <a:xfrm>
            <a:off x="1127919" y="2203566"/>
            <a:ext cx="14020800" cy="6274765"/>
          </a:xfrm>
          <a:prstGeom prst="rect">
            <a:avLst/>
          </a:prstGeom>
        </p:spPr>
      </p:pic>
    </p:spTree>
    <p:extLst>
      <p:ext uri="{BB962C8B-B14F-4D97-AF65-F5344CB8AC3E}">
        <p14:creationId xmlns:p14="http://schemas.microsoft.com/office/powerpoint/2010/main" val="2252523067"/>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0"/>
                                        </p:tgtEl>
                                        <p:attrNameLst>
                                          <p:attrName>style.visibility</p:attrName>
                                        </p:attrNameLst>
                                      </p:cBhvr>
                                      <p:to>
                                        <p:strVal val="visible"/>
                                      </p:to>
                                    </p:set>
                                    <p:anim calcmode="lin" valueType="num">
                                      <p:cBhvr additive="base">
                                        <p:cTn id="13" dur="500" fill="hold"/>
                                        <p:tgtEl>
                                          <p:spTgt spid="30"/>
                                        </p:tgtEl>
                                        <p:attrNameLst>
                                          <p:attrName>ppt_x</p:attrName>
                                        </p:attrNameLst>
                                      </p:cBhvr>
                                      <p:tavLst>
                                        <p:tav tm="0">
                                          <p:val>
                                            <p:strVal val="#ppt_x"/>
                                          </p:val>
                                        </p:tav>
                                        <p:tav tm="100000">
                                          <p:val>
                                            <p:strVal val="#ppt_x"/>
                                          </p:val>
                                        </p:tav>
                                      </p:tavLst>
                                    </p:anim>
                                    <p:anim calcmode="lin" valueType="num">
                                      <p:cBhvr additive="base">
                                        <p:cTn id="14"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314729" y="829670"/>
            <a:ext cx="4191000" cy="677108"/>
            <a:chOff x="1508919" y="1888664"/>
            <a:chExt cx="3733800" cy="677108"/>
          </a:xfrm>
        </p:grpSpPr>
        <p:sp>
          <p:nvSpPr>
            <p:cNvPr id="10" name="Rectangle 9"/>
            <p:cNvSpPr/>
            <p:nvPr/>
          </p:nvSpPr>
          <p:spPr>
            <a:xfrm>
              <a:off x="1508919" y="1888664"/>
              <a:ext cx="3733800" cy="677108"/>
            </a:xfrm>
            <a:prstGeom prst="rect">
              <a:avLst/>
            </a:prstGeom>
          </p:spPr>
          <p:txBody>
            <a:bodyPr wrap="square">
              <a:spAutoFit/>
            </a:bodyPr>
            <a:lstStyle/>
            <a:p>
              <a:r>
                <a:rPr lang="en-US" sz="3800" b="1">
                  <a:solidFill>
                    <a:srgbClr val="FF0066"/>
                  </a:solidFill>
                  <a:latin typeface="Times New Roman" pitchFamily="18" charset="0"/>
                  <a:cs typeface="Times New Roman" pitchFamily="18" charset="0"/>
                </a:rPr>
                <a:t>1. Luyện tập.</a:t>
              </a:r>
            </a:p>
          </p:txBody>
        </p:sp>
        <p:cxnSp>
          <p:nvCxnSpPr>
            <p:cNvPr id="11" name="Straight Connector 10"/>
            <p:cNvCxnSpPr/>
            <p:nvPr/>
          </p:nvCxnSpPr>
          <p:spPr>
            <a:xfrm>
              <a:off x="1673234" y="2519755"/>
              <a:ext cx="2281012"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12" name="Rectangle 11"/>
          <p:cNvSpPr/>
          <p:nvPr/>
        </p:nvSpPr>
        <p:spPr>
          <a:xfrm>
            <a:off x="314729" y="1558855"/>
            <a:ext cx="15226445" cy="1323439"/>
          </a:xfrm>
          <a:prstGeom prst="rect">
            <a:avLst/>
          </a:prstGeom>
          <a:solidFill>
            <a:srgbClr val="FFFFCC"/>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algn="just">
              <a:spcBef>
                <a:spcPts val="600"/>
              </a:spcBef>
            </a:pPr>
            <a:r>
              <a:rPr lang="en-US" sz="3800" b="1" dirty="0" err="1">
                <a:solidFill>
                  <a:srgbClr val="0000CC"/>
                </a:solidFill>
                <a:latin typeface="Times New Roman" pitchFamily="18" charset="0"/>
                <a:cs typeface="Times New Roman" pitchFamily="18" charset="0"/>
              </a:rPr>
              <a:t>Bài</a:t>
            </a:r>
            <a:r>
              <a:rPr lang="en-US" sz="3800" b="1" dirty="0">
                <a:solidFill>
                  <a:srgbClr val="0000CC"/>
                </a:solidFill>
                <a:latin typeface="Times New Roman" pitchFamily="18" charset="0"/>
                <a:cs typeface="Times New Roman" pitchFamily="18" charset="0"/>
              </a:rPr>
              <a:t> 2.</a:t>
            </a:r>
            <a:r>
              <a:rPr lang="en-US" sz="4000" b="1" dirty="0">
                <a:solidFill>
                  <a:srgbClr val="FF0000"/>
                </a:solidFill>
                <a:effectLst/>
                <a:latin typeface="Times New Roman" panose="02020603050405020304" pitchFamily="18" charset="0"/>
                <a:ea typeface="Times New Roman" panose="02020603050405020304" pitchFamily="18" charset="0"/>
              </a:rPr>
              <a:t> </a:t>
            </a:r>
            <a:r>
              <a:rPr lang="en-US" sz="4000" b="1" dirty="0" err="1">
                <a:solidFill>
                  <a:srgbClr val="FF0000"/>
                </a:solidFill>
                <a:effectLst/>
                <a:latin typeface="Times New Roman" panose="02020603050405020304" pitchFamily="18" charset="0"/>
                <a:ea typeface="Times New Roman" panose="02020603050405020304" pitchFamily="18" charset="0"/>
              </a:rPr>
              <a:t>Viết</a:t>
            </a:r>
            <a:r>
              <a:rPr lang="en-US" sz="4000" b="1" dirty="0">
                <a:solidFill>
                  <a:srgbClr val="FF0000"/>
                </a:solidFill>
                <a:effectLst/>
                <a:latin typeface="Times New Roman" panose="02020603050405020304" pitchFamily="18" charset="0"/>
                <a:ea typeface="Times New Roman" panose="02020603050405020304" pitchFamily="18" charset="0"/>
              </a:rPr>
              <a:t> </a:t>
            </a:r>
            <a:r>
              <a:rPr lang="en-US" sz="4000" b="1" dirty="0" err="1">
                <a:solidFill>
                  <a:srgbClr val="FF0000"/>
                </a:solidFill>
                <a:effectLst/>
                <a:latin typeface="Times New Roman" panose="02020603050405020304" pitchFamily="18" charset="0"/>
                <a:ea typeface="Times New Roman" panose="02020603050405020304" pitchFamily="18" charset="0"/>
              </a:rPr>
              <a:t>một</a:t>
            </a:r>
            <a:r>
              <a:rPr lang="en-US" sz="4000" b="1" dirty="0">
                <a:solidFill>
                  <a:srgbClr val="FF0000"/>
                </a:solidFill>
                <a:effectLst/>
                <a:latin typeface="Times New Roman" panose="02020603050405020304" pitchFamily="18" charset="0"/>
                <a:ea typeface="Times New Roman" panose="02020603050405020304" pitchFamily="18" charset="0"/>
              </a:rPr>
              <a:t> </a:t>
            </a:r>
            <a:r>
              <a:rPr lang="en-US" sz="4000" b="1" dirty="0" err="1">
                <a:solidFill>
                  <a:srgbClr val="FF0000"/>
                </a:solidFill>
                <a:effectLst/>
                <a:latin typeface="Times New Roman" panose="02020603050405020304" pitchFamily="18" charset="0"/>
                <a:ea typeface="Times New Roman" panose="02020603050405020304" pitchFamily="18" charset="0"/>
              </a:rPr>
              <a:t>đoạn</a:t>
            </a:r>
            <a:r>
              <a:rPr lang="en-US" sz="4000" b="1" dirty="0">
                <a:solidFill>
                  <a:srgbClr val="FF0000"/>
                </a:solidFill>
                <a:effectLst/>
                <a:latin typeface="Times New Roman" panose="02020603050405020304" pitchFamily="18" charset="0"/>
                <a:ea typeface="Times New Roman" panose="02020603050405020304" pitchFamily="18" charset="0"/>
              </a:rPr>
              <a:t> </a:t>
            </a:r>
            <a:r>
              <a:rPr lang="en-US" sz="4000" b="1" dirty="0" err="1">
                <a:solidFill>
                  <a:srgbClr val="FF0000"/>
                </a:solidFill>
                <a:effectLst/>
                <a:latin typeface="Times New Roman" panose="02020603050405020304" pitchFamily="18" charset="0"/>
                <a:ea typeface="Times New Roman" panose="02020603050405020304" pitchFamily="18" charset="0"/>
              </a:rPr>
              <a:t>văn</a:t>
            </a:r>
            <a:r>
              <a:rPr lang="en-US" sz="4000" b="1" dirty="0">
                <a:solidFill>
                  <a:srgbClr val="FF0000"/>
                </a:solidFill>
                <a:effectLst/>
                <a:latin typeface="Times New Roman" panose="02020603050405020304" pitchFamily="18" charset="0"/>
                <a:ea typeface="Times New Roman" panose="02020603050405020304" pitchFamily="18" charset="0"/>
              </a:rPr>
              <a:t> </a:t>
            </a:r>
            <a:r>
              <a:rPr lang="nl-NL" sz="4000" b="1" dirty="0">
                <a:solidFill>
                  <a:srgbClr val="FF0000"/>
                </a:solidFill>
                <a:effectLst/>
                <a:latin typeface="Times New Roman" panose="02020603050405020304" pitchFamily="18" charset="0"/>
                <a:ea typeface="Times New Roman" panose="02020603050405020304" pitchFamily="18" charset="0"/>
              </a:rPr>
              <a:t>ngắn kể lại một việc làm tốt góp phần bảo vệ môi trường đã được tham gia hoặc chứng kiến.</a:t>
            </a:r>
            <a:r>
              <a:rPr lang="en-US" sz="3800" b="1" dirty="0">
                <a:solidFill>
                  <a:srgbClr val="0000CC"/>
                </a:solidFill>
                <a:latin typeface="Times New Roman" pitchFamily="18" charset="0"/>
                <a:cs typeface="Times New Roman" pitchFamily="18" charset="0"/>
              </a:rPr>
              <a:t> </a:t>
            </a:r>
          </a:p>
        </p:txBody>
      </p:sp>
      <p:sp>
        <p:nvSpPr>
          <p:cNvPr id="35" name="Rectangle 34"/>
          <p:cNvSpPr/>
          <p:nvPr/>
        </p:nvSpPr>
        <p:spPr>
          <a:xfrm>
            <a:off x="798267" y="2805130"/>
            <a:ext cx="11481190" cy="2308324"/>
          </a:xfrm>
          <a:prstGeom prst="rect">
            <a:avLst/>
          </a:prstGeom>
          <a:solidFill>
            <a:srgbClr val="66FFFF"/>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r>
              <a:rPr lang="vi-VN" sz="3600" b="1" dirty="0">
                <a:solidFill>
                  <a:srgbClr val="0000CC"/>
                </a:solidFill>
                <a:latin typeface="Times New Roman" panose="02020603050405020304" pitchFamily="18" charset="0"/>
                <a:cs typeface="Times New Roman" panose="02020603050405020304" pitchFamily="18" charset="0"/>
              </a:rPr>
              <a:t>Em đã làm việc gì để bảo vệ môi trường?</a:t>
            </a:r>
          </a:p>
          <a:p>
            <a:r>
              <a:rPr lang="vi-VN" sz="3600" b="1" dirty="0">
                <a:solidFill>
                  <a:srgbClr val="0000CC"/>
                </a:solidFill>
                <a:latin typeface="Times New Roman" panose="02020603050405020304" pitchFamily="18" charset="0"/>
                <a:cs typeface="Times New Roman" panose="02020603050405020304" pitchFamily="18" charset="0"/>
              </a:rPr>
              <a:t>Em đã làm việc đó lúc nào? Ở đâu? Em làm như thế nào?</a:t>
            </a:r>
          </a:p>
          <a:p>
            <a:r>
              <a:rPr lang="vi-VN" sz="3600" b="1" dirty="0">
                <a:solidFill>
                  <a:srgbClr val="0000CC"/>
                </a:solidFill>
                <a:latin typeface="Times New Roman" panose="02020603050405020304" pitchFamily="18" charset="0"/>
                <a:cs typeface="Times New Roman" panose="02020603050405020304" pitchFamily="18" charset="0"/>
              </a:rPr>
              <a:t>Ích lợi của việc làm đó là gì?</a:t>
            </a:r>
          </a:p>
          <a:p>
            <a:r>
              <a:rPr lang="vi-VN" sz="3600" b="1" dirty="0">
                <a:solidFill>
                  <a:srgbClr val="0000CC"/>
                </a:solidFill>
                <a:latin typeface="Times New Roman" panose="02020603050405020304" pitchFamily="18" charset="0"/>
                <a:cs typeface="Times New Roman" panose="02020603050405020304" pitchFamily="18" charset="0"/>
              </a:rPr>
              <a:t>Em cảm thấy thế nào khi làm việc đó?</a:t>
            </a:r>
          </a:p>
        </p:txBody>
      </p:sp>
      <p:sp>
        <p:nvSpPr>
          <p:cNvPr id="38" name="Rectangle 37"/>
          <p:cNvSpPr/>
          <p:nvPr/>
        </p:nvSpPr>
        <p:spPr>
          <a:xfrm>
            <a:off x="495756" y="8083679"/>
            <a:ext cx="14554200" cy="677108"/>
          </a:xfrm>
          <a:prstGeom prst="rect">
            <a:avLst/>
          </a:prstGeom>
          <a:solidFill>
            <a:srgbClr val="FFFFCC"/>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algn="just"/>
            <a:r>
              <a:rPr lang="en-US" sz="3800" b="1" dirty="0" err="1">
                <a:solidFill>
                  <a:srgbClr val="0000CC"/>
                </a:solidFill>
                <a:latin typeface="Times New Roman" pitchFamily="18" charset="0"/>
                <a:cs typeface="Times New Roman" pitchFamily="18" charset="0"/>
              </a:rPr>
              <a:t>Bài</a:t>
            </a:r>
            <a:r>
              <a:rPr lang="en-US" sz="3800" b="1" dirty="0">
                <a:solidFill>
                  <a:srgbClr val="0000CC"/>
                </a:solidFill>
                <a:latin typeface="Times New Roman" pitchFamily="18" charset="0"/>
                <a:cs typeface="Times New Roman" pitchFamily="18" charset="0"/>
              </a:rPr>
              <a:t> 3. </a:t>
            </a:r>
            <a:r>
              <a:rPr lang="vi-VN" sz="3600" b="1" dirty="0">
                <a:solidFill>
                  <a:srgbClr val="FF0000"/>
                </a:solidFill>
                <a:latin typeface="Times New Roman" panose="02020603050405020304" pitchFamily="18" charset="0"/>
                <a:cs typeface="Times New Roman" panose="02020603050405020304" pitchFamily="18" charset="0"/>
              </a:rPr>
              <a:t>Trao đổi bài làm với bạn để sửa lỗi( </a:t>
            </a:r>
            <a:r>
              <a:rPr lang="en-US" sz="3600" b="1" dirty="0">
                <a:solidFill>
                  <a:srgbClr val="FF0000"/>
                </a:solidFill>
                <a:latin typeface="Times New Roman" panose="02020603050405020304" pitchFamily="18" charset="0"/>
                <a:cs typeface="Times New Roman" panose="02020603050405020304" pitchFamily="18" charset="0"/>
              </a:rPr>
              <a:t>dung </a:t>
            </a:r>
            <a:r>
              <a:rPr lang="en-US" sz="3600" b="1" dirty="0" err="1">
                <a:solidFill>
                  <a:srgbClr val="FF0000"/>
                </a:solidFill>
                <a:latin typeface="Times New Roman" panose="02020603050405020304" pitchFamily="18" charset="0"/>
                <a:cs typeface="Times New Roman" panose="02020603050405020304" pitchFamily="18" charset="0"/>
              </a:rPr>
              <a:t>từ</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đặt</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câu</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sắp</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xếp</a:t>
            </a:r>
            <a:r>
              <a:rPr lang="en-US" sz="3600" b="1" dirty="0">
                <a:solidFill>
                  <a:srgbClr val="FF0000"/>
                </a:solidFill>
                <a:latin typeface="Times New Roman" panose="02020603050405020304" pitchFamily="18" charset="0"/>
                <a:cs typeface="Times New Roman" panose="02020603050405020304" pitchFamily="18" charset="0"/>
              </a:rPr>
              <a:t> ý)</a:t>
            </a:r>
            <a:endParaRPr lang="en-US" sz="3600" dirty="0">
              <a:solidFill>
                <a:srgbClr val="FF0000"/>
              </a:solidFill>
              <a:latin typeface="Times New Roman" panose="02020603050405020304" pitchFamily="18" charset="0"/>
              <a:cs typeface="Times New Roman" panose="02020603050405020304" pitchFamily="18" charset="0"/>
            </a:endParaRPr>
          </a:p>
        </p:txBody>
      </p:sp>
      <p:sp>
        <p:nvSpPr>
          <p:cNvPr id="19" name="Rectangle 95">
            <a:extLst>
              <a:ext uri="{FF2B5EF4-FFF2-40B4-BE49-F238E27FC236}">
                <a16:creationId xmlns:a16="http://schemas.microsoft.com/office/drawing/2014/main" xmlns="" id="{B0364167-0DF8-BC6E-9FFF-37659C5C94D9}"/>
              </a:ext>
            </a:extLst>
          </p:cNvPr>
          <p:cNvSpPr>
            <a:spLocks noChangeArrowheads="1"/>
          </p:cNvSpPr>
          <p:nvPr/>
        </p:nvSpPr>
        <p:spPr bwMode="auto">
          <a:xfrm>
            <a:off x="2661739" y="285821"/>
            <a:ext cx="1120467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spcBef>
                <a:spcPts val="1800"/>
              </a:spcBef>
              <a:defRPr/>
            </a:pPr>
            <a:r>
              <a:rPr lang="en-US" sz="36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BÀI 28: NHỮNG ĐIỀU TỚ LÀM CHO TRÁI ĐẤT(T4)</a:t>
            </a:r>
          </a:p>
        </p:txBody>
      </p:sp>
      <p:sp>
        <p:nvSpPr>
          <p:cNvPr id="20" name="Rectangle 19">
            <a:extLst>
              <a:ext uri="{FF2B5EF4-FFF2-40B4-BE49-F238E27FC236}">
                <a16:creationId xmlns:a16="http://schemas.microsoft.com/office/drawing/2014/main" xmlns="" id="{F0F57818-26EC-35C0-A0B6-2A52692F5169}"/>
              </a:ext>
            </a:extLst>
          </p:cNvPr>
          <p:cNvSpPr/>
          <p:nvPr/>
        </p:nvSpPr>
        <p:spPr>
          <a:xfrm>
            <a:off x="251926" y="5113454"/>
            <a:ext cx="15226445" cy="2862322"/>
          </a:xfrm>
          <a:prstGeom prst="rect">
            <a:avLst/>
          </a:prstGeom>
        </p:spPr>
        <p:txBody>
          <a:bodyPr wrap="square">
            <a:spAutoFit/>
          </a:bodyPr>
          <a:lstStyle/>
          <a:p>
            <a:r>
              <a:rPr lang="en-US" sz="3600" b="1" dirty="0">
                <a:solidFill>
                  <a:srgbClr val="0000CC"/>
                </a:solidFill>
                <a:latin typeface="Times New Roman" panose="02020603050405020304" pitchFamily="18" charset="0"/>
                <a:cs typeface="Times New Roman" panose="02020603050405020304" pitchFamily="18" charset="0"/>
              </a:rPr>
              <a:t>   T</a:t>
            </a:r>
            <a:r>
              <a:rPr lang="vi-VN" sz="3600" b="1" dirty="0">
                <a:solidFill>
                  <a:srgbClr val="0000CC"/>
                </a:solidFill>
                <a:latin typeface="Times New Roman" panose="02020603050405020304" pitchFamily="18" charset="0"/>
                <a:cs typeface="Times New Roman" panose="02020603050405020304" pitchFamily="18" charset="0"/>
              </a:rPr>
              <a:t>rường em đang phát động chương trình “Bảo vệ hành tinh xanh”. Mỗi lớp sẽ được phân công một nhiệm vụ. Lớp em được phân công chăm sóc các bồn cây ở sân trường. Đầu tiên, chúng em nhặt cỏ, rác thải trong các bồn cây. Sau đó, chúng em sẽ trồng thêm một số loại hoa, tưới nước cho cây. Em cảm thấy rất vui vì đã làm được một việc có ích cho môi trường.</a:t>
            </a:r>
          </a:p>
        </p:txBody>
      </p:sp>
    </p:spTree>
    <p:extLst>
      <p:ext uri="{BB962C8B-B14F-4D97-AF65-F5344CB8AC3E}">
        <p14:creationId xmlns:p14="http://schemas.microsoft.com/office/powerpoint/2010/main" val="426134198"/>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fade">
                                      <p:cBhvr>
                                        <p:cTn id="7" dur="500"/>
                                        <p:tgtEl>
                                          <p:spTgt spid="3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fade">
                                      <p:cBhvr>
                                        <p:cTn id="12" dur="500"/>
                                        <p:tgtEl>
                                          <p:spTgt spid="2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8"/>
                                        </p:tgtEl>
                                        <p:attrNameLst>
                                          <p:attrName>style.visibility</p:attrName>
                                        </p:attrNameLst>
                                      </p:cBhvr>
                                      <p:to>
                                        <p:strVal val="visible"/>
                                      </p:to>
                                    </p:set>
                                    <p:animEffect transition="in" filter="fade">
                                      <p:cBhvr>
                                        <p:cTn id="1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8" grpId="0" animBg="1"/>
      <p:bldP spid="2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3" name="Group 42"/>
          <p:cNvGrpSpPr/>
          <p:nvPr/>
        </p:nvGrpSpPr>
        <p:grpSpPr>
          <a:xfrm>
            <a:off x="4617134" y="149573"/>
            <a:ext cx="7013458" cy="1117345"/>
            <a:chOff x="4539228" y="210532"/>
            <a:chExt cx="6895119" cy="1117345"/>
          </a:xfrm>
        </p:grpSpPr>
        <p:grpSp>
          <p:nvGrpSpPr>
            <p:cNvPr id="48" name="Group 47"/>
            <p:cNvGrpSpPr/>
            <p:nvPr/>
          </p:nvGrpSpPr>
          <p:grpSpPr>
            <a:xfrm>
              <a:off x="4539228" y="210532"/>
              <a:ext cx="6895119" cy="1117345"/>
              <a:chOff x="4539228" y="210532"/>
              <a:chExt cx="6895119" cy="1117345"/>
            </a:xfrm>
          </p:grpSpPr>
          <p:sp>
            <p:nvSpPr>
              <p:cNvPr id="50" name="TextBox 49"/>
              <p:cNvSpPr txBox="1"/>
              <p:nvPr/>
            </p:nvSpPr>
            <p:spPr>
              <a:xfrm>
                <a:off x="4539228" y="210532"/>
                <a:ext cx="6895119" cy="646331"/>
              </a:xfrm>
              <a:prstGeom prst="rect">
                <a:avLst/>
              </a:prstGeom>
              <a:noFill/>
            </p:spPr>
            <p:txBody>
              <a:bodyPr wrap="none" rtlCol="0">
                <a:spAutoFit/>
              </a:bodyPr>
              <a:lstStyle/>
              <a:p>
                <a:r>
                  <a:rPr lang="en-US" sz="3600">
                    <a:solidFill>
                      <a:srgbClr val="0000CC"/>
                    </a:solidFill>
                    <a:latin typeface="Times New Roman" pitchFamily="18" charset="0"/>
                    <a:cs typeface="Times New Roman" pitchFamily="18" charset="0"/>
                  </a:rPr>
                  <a:t>Thứ……ngày…..tháng…..năm…….</a:t>
                </a:r>
              </a:p>
            </p:txBody>
          </p:sp>
          <p:sp>
            <p:nvSpPr>
              <p:cNvPr id="51" name="TextBox 50"/>
              <p:cNvSpPr txBox="1"/>
              <p:nvPr/>
            </p:nvSpPr>
            <p:spPr>
              <a:xfrm>
                <a:off x="6651116" y="743102"/>
                <a:ext cx="2564962" cy="584775"/>
              </a:xfrm>
              <a:prstGeom prst="rect">
                <a:avLst/>
              </a:prstGeom>
              <a:noFill/>
            </p:spPr>
            <p:txBody>
              <a:bodyPr wrap="none" rtlCol="0">
                <a:spAutoFit/>
              </a:bodyPr>
              <a:lstStyle/>
              <a:p>
                <a:r>
                  <a:rPr lang="en-US" sz="3200" b="1">
                    <a:solidFill>
                      <a:srgbClr val="FF0066"/>
                    </a:solidFill>
                    <a:latin typeface="Times New Roman" pitchFamily="18" charset="0"/>
                    <a:cs typeface="Times New Roman" pitchFamily="18" charset="0"/>
                  </a:rPr>
                  <a:t>TIẾNG VIỆT</a:t>
                </a:r>
              </a:p>
            </p:txBody>
          </p:sp>
        </p:grpSp>
        <p:cxnSp>
          <p:nvCxnSpPr>
            <p:cNvPr id="49" name="Straight Connector 48"/>
            <p:cNvCxnSpPr/>
            <p:nvPr/>
          </p:nvCxnSpPr>
          <p:spPr>
            <a:xfrm>
              <a:off x="6826235" y="1288554"/>
              <a:ext cx="219456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8" name="Rectangle 95">
            <a:extLst>
              <a:ext uri="{FF2B5EF4-FFF2-40B4-BE49-F238E27FC236}">
                <a16:creationId xmlns:a16="http://schemas.microsoft.com/office/drawing/2014/main" xmlns="" id="{DACC25F0-A27C-6C8D-F48E-D815F963CC5A}"/>
              </a:ext>
            </a:extLst>
          </p:cNvPr>
          <p:cNvSpPr>
            <a:spLocks noChangeArrowheads="1"/>
          </p:cNvSpPr>
          <p:nvPr/>
        </p:nvSpPr>
        <p:spPr bwMode="auto">
          <a:xfrm>
            <a:off x="2392034" y="1249680"/>
            <a:ext cx="1120467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eaLnBrk="1" hangingPunct="1">
              <a:spcBef>
                <a:spcPts val="1800"/>
              </a:spcBef>
              <a:defRPr/>
            </a:pPr>
            <a:r>
              <a:rPr lang="en-US" sz="36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BÀI 28: NHỮNG ĐIỀU TỚ LÀM CHO TRÁI ĐẤT(T4)</a:t>
            </a:r>
          </a:p>
        </p:txBody>
      </p:sp>
    </p:spTree>
    <p:extLst>
      <p:ext uri="{BB962C8B-B14F-4D97-AF65-F5344CB8AC3E}">
        <p14:creationId xmlns:p14="http://schemas.microsoft.com/office/powerpoint/2010/main" val="94275523"/>
      </p:ext>
    </p:extLst>
  </p:cSld>
  <p:clrMapOvr>
    <a:masterClrMapping/>
  </p:clrMapOvr>
  <p:transition spd="slow">
    <p:split orient="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Anh dep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8193" y="388938"/>
            <a:ext cx="14920252" cy="8755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WordArt 3"/>
          <p:cNvSpPr>
            <a:spLocks noChangeArrowheads="1" noChangeShapeType="1" noTextEdit="1"/>
          </p:cNvSpPr>
          <p:nvPr/>
        </p:nvSpPr>
        <p:spPr bwMode="auto">
          <a:xfrm>
            <a:off x="209917" y="3657600"/>
            <a:ext cx="15617822" cy="1582738"/>
          </a:xfrm>
          <a:prstGeom prst="rect">
            <a:avLst/>
          </a:prstGeom>
        </p:spPr>
        <p:txBody>
          <a:bodyPr wrap="none" fromWordArt="1">
            <a:prstTxWarp prst="textPlain">
              <a:avLst>
                <a:gd name="adj" fmla="val 50000"/>
              </a:avLst>
            </a:prstTxWarp>
          </a:bodyPr>
          <a:lstStyle/>
          <a:p>
            <a:pPr algn="ctr"/>
            <a:r>
              <a:rPr lang="vi-VN" sz="5700"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XIN CHÂN THÀNH CẢM ƠN </a:t>
            </a:r>
          </a:p>
          <a:p>
            <a:pPr algn="ctr"/>
            <a:r>
              <a:rPr lang="vi-VN" sz="5700"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QUÝ THẦY CÔ GIÁO VÀ CÁC EM</a:t>
            </a:r>
            <a:endParaRPr lang="en-US" sz="5700" kern="10">
              <a:ln w="19050">
                <a:solidFill>
                  <a:srgbClr val="FFFF00"/>
                </a:solidFill>
                <a:round/>
                <a:headEnd/>
                <a:tailEnd/>
              </a:ln>
              <a:solidFill>
                <a:srgbClr val="FF0000"/>
              </a:solidFill>
              <a:effectLst>
                <a:outerShdw dist="35921" dir="2700000" algn="ctr" rotWithShape="0">
                  <a:srgbClr val="990000"/>
                </a:outerShdw>
              </a:effectLst>
              <a:latin typeface="Arial"/>
              <a:cs typeface="Arial"/>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5000" fill="hold"/>
                                        <p:tgtEl>
                                          <p:spTgt spid="18"/>
                                        </p:tgtEl>
                                        <p:attrNameLst>
                                          <p:attrName>ppt_w</p:attrName>
                                        </p:attrNameLst>
                                      </p:cBhvr>
                                      <p:tavLst>
                                        <p:tav tm="0">
                                          <p:val>
                                            <p:fltVal val="0"/>
                                          </p:val>
                                        </p:tav>
                                        <p:tav tm="100000">
                                          <p:val>
                                            <p:strVal val="#ppt_w"/>
                                          </p:val>
                                        </p:tav>
                                      </p:tavLst>
                                    </p:anim>
                                    <p:anim calcmode="lin" valueType="num">
                                      <p:cBhvr>
                                        <p:cTn id="8" dur="5000" fill="hold"/>
                                        <p:tgtEl>
                                          <p:spTgt spid="18"/>
                                        </p:tgtEl>
                                        <p:attrNameLst>
                                          <p:attrName>ppt_h</p:attrName>
                                        </p:attrNameLst>
                                      </p:cBhvr>
                                      <p:tavLst>
                                        <p:tav tm="0">
                                          <p:val>
                                            <p:fltVal val="0"/>
                                          </p:val>
                                        </p:tav>
                                        <p:tav tm="100000">
                                          <p:val>
                                            <p:strVal val="#ppt_h"/>
                                          </p:val>
                                        </p:tav>
                                      </p:tavLst>
                                    </p:anim>
                                    <p:animEffect transition="in" filter="fade">
                                      <p:cBhvr>
                                        <p:cTn id="9" dur="5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5&quot;&gt;&lt;property id=&quot;20148&quot; value=&quot;5&quot;/&gt;&lt;property id=&quot;20300&quot; value=&quot;Slide 2&quot;/&gt;&lt;property id=&quot;20307&quot; value=&quot;293&quot;/&gt;&lt;/object&gt;&lt;object type=&quot;3&quot; unique_id=&quot;10006&quot;&gt;&lt;property id=&quot;20148&quot; value=&quot;5&quot;/&gt;&lt;property id=&quot;20300&quot; value=&quot;Slide 3&quot;/&gt;&lt;property id=&quot;20307&quot; value=&quot;317&quot;/&gt;&lt;/object&gt;&lt;object type=&quot;3&quot; unique_id=&quot;10008&quot;&gt;&lt;property id=&quot;20148&quot; value=&quot;5&quot;/&gt;&lt;property id=&quot;20300&quot; value=&quot;Slide 5&quot;/&gt;&lt;property id=&quot;20307&quot; value=&quot;325&quot;/&gt;&lt;/object&gt;&lt;object type=&quot;3&quot; unique_id=&quot;10009&quot;&gt;&lt;property id=&quot;20148&quot; value=&quot;5&quot;/&gt;&lt;property id=&quot;20300&quot; value=&quot;Slide 6&quot;/&gt;&lt;property id=&quot;20307&quot; value=&quot;298&quot;/&gt;&lt;/object&gt;&lt;object type=&quot;3&quot; unique_id=&quot;10010&quot;&gt;&lt;property id=&quot;20148&quot; value=&quot;5&quot;/&gt;&lt;property id=&quot;20300&quot; value=&quot;Slide 7&quot;/&gt;&lt;property id=&quot;20307&quot; value=&quot;323&quot;/&gt;&lt;/object&gt;&lt;object type=&quot;3&quot; unique_id=&quot;10011&quot;&gt;&lt;property id=&quot;20148&quot; value=&quot;5&quot;/&gt;&lt;property id=&quot;20300&quot; value=&quot;Slide 8&quot;/&gt;&lt;property id=&quot;20307&quot; value=&quot;299&quot;/&gt;&lt;/object&gt;&lt;object type=&quot;3&quot; unique_id=&quot;10012&quot;&gt;&lt;property id=&quot;20148&quot; value=&quot;5&quot;/&gt;&lt;property id=&quot;20300&quot; value=&quot;Slide 9 - &amp;quot;&amp;#x0D;&amp;#x0A;&amp;#x0D;&amp;#x0A; 1/ Phong traøo Ñoâng Du dieãn ra vaøo thôøi gian naøo? Ai laø ngöôøi laõnh ñaïo? Muïc ñích cuûa phong traøo laø &quot;/&gt;&lt;property id=&quot;20307&quot; value=&quot;318&quot;/&gt;&lt;/object&gt;&lt;object type=&quot;3&quot; unique_id=&quot;10013&quot;&gt;&lt;property id=&quot;20148&quot; value=&quot;5&quot;/&gt;&lt;property id=&quot;20300&quot; value=&quot;Slide 10 - &amp;quot;2. Nhaân daân trong nöôùc, ñaëc bieät laø thanh nieân yeâu nöôùc ñaõ höôûng öùng phong traøo Ñoâng Du nhö theá naø&quot;/&gt;&lt;property id=&quot;20307&quot; value=&quot;319&quot;/&gt;&lt;/object&gt;&lt;object type=&quot;3&quot; unique_id=&quot;10014&quot;&gt;&lt;property id=&quot;20148&quot; value=&quot;5&quot;/&gt;&lt;property id=&quot;20300&quot; value=&quot;Slide 11 - &amp;quot;3/ Keát quaû cuûa phong traøo Ñoâng Du vaø yù nghóa cuûa phong traøo laø gì?&amp;quot;&quot;/&gt;&lt;property id=&quot;20307&quot; value=&quot;320&quot;/&gt;&lt;/object&gt;&lt;object type=&quot;3&quot; unique_id=&quot;10015&quot;&gt;&lt;property id=&quot;20148&quot; value=&quot;5&quot;/&gt;&lt;property id=&quot;20300&quot; value=&quot;Slide 12&quot;/&gt;&lt;property id=&quot;20307&quot; value=&quot;300&quot;/&gt;&lt;/object&gt;&lt;object type=&quot;3&quot; unique_id=&quot;10016&quot;&gt;&lt;property id=&quot;20148&quot; value=&quot;5&quot;/&gt;&lt;property id=&quot;20300&quot; value=&quot;Slide 13 - &amp;quot;&amp;amp;#x09;Phan Boäi Chaâu laø nhaø yeâu nöôùc tieâu bieåu cuûa Vieät Nam ôû giai ñoaïn naøo ?&amp;quot;&quot;/&gt;&lt;property id=&quot;20307&quot; value=&quot;263&quot;/&gt;&lt;/object&gt;&lt;object type=&quot;3&quot; unique_id=&quot;10017&quot;&gt;&lt;property id=&quot;20148&quot; value=&quot;5&quot;/&gt;&lt;property id=&quot;20300&quot; value=&quot;Slide 14 - &amp;quot;&amp;#x0D;&amp;#x0A;BAØI HOÏC&amp;#x0D;&amp;#x0A;&amp;quot;&quot;/&gt;&lt;property id=&quot;20307&quot; value=&quot;271&quot;/&gt;&lt;/object&gt;&lt;object type=&quot;3&quot; unique_id=&quot;10050&quot;&gt;&lt;property id=&quot;20148&quot; value=&quot;5&quot;/&gt;&lt;property id=&quot;20300&quot; value=&quot;Slide 1&quot;/&gt;&lt;property id=&quot;20307&quot; value=&quot;327&quot;/&gt;&lt;/object&gt;&lt;object type=&quot;3&quot; unique_id=&quot;10149&quot;&gt;&lt;property id=&quot;20148&quot; value=&quot;5&quot;/&gt;&lt;property id=&quot;20300&quot; value=&quot;Slide 4&quot;/&gt;&lt;property id=&quot;20307&quot; value=&quot;328&quot;/&gt;&lt;/objec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PPSNARRATION" val="23,1047787239,C:\Users\Tailieu\Documents\Bai giang duong truong son_pptx\Media.ppcx"/>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ài liệu" ma:contentTypeID="0x010100D136222746B9DD4E9009FC74C2167E69" ma:contentTypeVersion="19" ma:contentTypeDescription="Tạo tài liệu mới." ma:contentTypeScope="" ma:versionID="ed60e3c01d761df44990121a08d1a5b4">
  <xsd:schema xmlns:xsd="http://www.w3.org/2001/XMLSchema" xmlns:xs="http://www.w3.org/2001/XMLSchema" xmlns:p="http://schemas.microsoft.com/office/2006/metadata/properties" xmlns:ns2="aa3bae8b-93bb-44fa-b79c-ae2e3c4b5ffa" xmlns:ns3="04428cd5-0689-4562-8eaa-c57d4739e61c" targetNamespace="http://schemas.microsoft.com/office/2006/metadata/properties" ma:root="true" ma:fieldsID="8ee43be82755e183bcee44c14f2bde86" ns2:_="" ns3:_="">
    <xsd:import namespace="aa3bae8b-93bb-44fa-b79c-ae2e3c4b5ffa"/>
    <xsd:import namespace="04428cd5-0689-4562-8eaa-c57d4739e61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OCR" minOccurs="0"/>
                <xsd:element ref="ns2:lcf76f155ced4ddcb4097134ff3c332f" minOccurs="0"/>
                <xsd:element ref="ns3:TaxCatchAll" minOccurs="0"/>
                <xsd:element ref="ns2:MediaServiceLocation"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a3bae8b-93bb-44fa-b79c-ae2e3c4b5ff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Thẻ Hình ảnh" ma:readOnly="false" ma:fieldId="{5cf76f15-5ced-4ddc-b409-7134ff3c332f}" ma:taxonomyMulti="true" ma:sspId="cf3ea938-e986-4cea-a2f1-1b2aaf1bc390"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ternalName="MediaServiceLocation" ma:readOnly="true">
      <xsd:simpleType>
        <xsd:restriction base="dms:Text"/>
      </xsd:simple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MediaServiceBillingMetadata" ma:index="26"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4428cd5-0689-4562-8eaa-c57d4739e61c" elementFormDefault="qualified">
    <xsd:import namespace="http://schemas.microsoft.com/office/2006/documentManagement/types"/>
    <xsd:import namespace="http://schemas.microsoft.com/office/infopath/2007/PartnerControls"/>
    <xsd:element name="SharedWithUsers" ma:index="14" nillable="true" ma:displayName="Chia sẻ Với"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Chia sẻ Có Chi tiết" ma:internalName="SharedWithDetails" ma:readOnly="true">
      <xsd:simpleType>
        <xsd:restriction base="dms:Note">
          <xsd:maxLength value="255"/>
        </xsd:restriction>
      </xsd:simpleType>
    </xsd:element>
    <xsd:element name="TaxCatchAll" ma:index="22" nillable="true" ma:displayName="Taxonomy Catch All Column" ma:hidden="true" ma:list="{099e0b4f-fe1d-49af-b5a1-a3d49ef9e7f8}" ma:internalName="TaxCatchAll" ma:showField="CatchAllData" ma:web="04428cd5-0689-4562-8eaa-c57d4739e61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Loại Nội dung"/>
        <xsd:element ref="dc:title" minOccurs="0" maxOccurs="1" ma:index="4" ma:displayName="Tiêu đề"/>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a3bae8b-93bb-44fa-b79c-ae2e3c4b5ffa">
      <Terms xmlns="http://schemas.microsoft.com/office/infopath/2007/PartnerControls"/>
    </lcf76f155ced4ddcb4097134ff3c332f>
    <TaxCatchAll xmlns="04428cd5-0689-4562-8eaa-c57d4739e61c" xsi:nil="true"/>
  </documentManagement>
</p:properties>
</file>

<file path=customXml/itemProps1.xml><?xml version="1.0" encoding="utf-8"?>
<ds:datastoreItem xmlns:ds="http://schemas.openxmlformats.org/officeDocument/2006/customXml" ds:itemID="{66D66815-DB5A-41D1-97BA-5864B2C1E064}"/>
</file>

<file path=customXml/itemProps2.xml><?xml version="1.0" encoding="utf-8"?>
<ds:datastoreItem xmlns:ds="http://schemas.openxmlformats.org/officeDocument/2006/customXml" ds:itemID="{AE783391-869C-4529-B920-09EC2192DF78}"/>
</file>

<file path=customXml/itemProps3.xml><?xml version="1.0" encoding="utf-8"?>
<ds:datastoreItem xmlns:ds="http://schemas.openxmlformats.org/officeDocument/2006/customXml" ds:itemID="{146871EA-AA0B-47B6-A64B-C84095211216}"/>
</file>

<file path=docProps/app.xml><?xml version="1.0" encoding="utf-8"?>
<Properties xmlns="http://schemas.openxmlformats.org/officeDocument/2006/extended-properties" xmlns:vt="http://schemas.openxmlformats.org/officeDocument/2006/docPropsVTypes">
  <Template>Cascade</Template>
  <TotalTime>9941</TotalTime>
  <Words>626</Words>
  <Application>Microsoft Office PowerPoint</Application>
  <PresentationFormat>Custom</PresentationFormat>
  <Paragraphs>40</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 Hong Minh</dc:creator>
  <cp:lastModifiedBy>Admin</cp:lastModifiedBy>
  <cp:revision>1063</cp:revision>
  <dcterms:created xsi:type="dcterms:W3CDTF">2008-09-09T22:52:10Z</dcterms:created>
  <dcterms:modified xsi:type="dcterms:W3CDTF">2022-08-17T16:28:38Z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0x010100D136222746B9DD4E9009FC74C2167E69</vt:lpwstr>
  </property>
  <property fmtid="{D5CDD505-2E9C-101B-9397-08002B2CF9AE}" pid="3" name="MediaServiceImageTags">
    <vt:lpwstr/>
  </property>
</Properties>
</file>