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71" r:id="rId6"/>
    <p:sldId id="267" r:id="rId7"/>
    <p:sldId id="272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852" y="860135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35200" y="1575684"/>
            <a:ext cx="14496363" cy="1200329"/>
            <a:chOff x="1470819" y="1947446"/>
            <a:chExt cx="14496363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4866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55031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013761" y="3691840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852213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899661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4623943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4202564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3302993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912229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44842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875528" y="4039815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96241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45658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926900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928983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505256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DCCEB4E-EE10-49B0-AB22-D5808CBE0B2B}"/>
</file>

<file path=customXml/itemProps2.xml><?xml version="1.0" encoding="utf-8"?>
<ds:datastoreItem xmlns:ds="http://schemas.openxmlformats.org/officeDocument/2006/customXml" ds:itemID="{38721F55-4701-45CC-8499-E4C48E159613}"/>
</file>

<file path=customXml/itemProps3.xml><?xml version="1.0" encoding="utf-8"?>
<ds:datastoreItem xmlns:ds="http://schemas.openxmlformats.org/officeDocument/2006/customXml" ds:itemID="{2079E5B0-E3E7-4BC0-9C8C-B60AD1FDEF0E}"/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449</Words>
  <Application>Microsoft Office PowerPoint</Application>
  <PresentationFormat>Custom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2022-08-16T09:24:17Z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