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70" r:id="rId5"/>
    <p:sldId id="267" r:id="rId6"/>
    <p:sldId id="271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6600"/>
    <a:srgbClr val="CC00FF"/>
    <a:srgbClr val="FFCDFF"/>
    <a:srgbClr val="F8A6EC"/>
    <a:srgbClr val="88DFE8"/>
    <a:srgbClr val="FFCC29"/>
    <a:srgbClr val="FFDB69"/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159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9" r="15248"/>
          <a:stretch/>
        </p:blipFill>
        <p:spPr>
          <a:xfrm>
            <a:off x="10318751" y="2050152"/>
            <a:ext cx="5439568" cy="633498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 rot="1733507">
            <a:off x="14061814" y="5625371"/>
            <a:ext cx="891128" cy="875584"/>
            <a:chOff x="14567223" y="3276600"/>
            <a:chExt cx="904816" cy="9048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67223" y="3276600"/>
              <a:ext cx="904816" cy="904816"/>
            </a:xfrm>
            <a:prstGeom prst="rect">
              <a:avLst/>
            </a:prstGeom>
          </p:spPr>
        </p:pic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 rot="19866493">
              <a:off x="14720339" y="3416504"/>
              <a:ext cx="677389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1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2106069">
            <a:off x="11191241" y="5445356"/>
            <a:ext cx="886710" cy="881584"/>
            <a:chOff x="13291780" y="2858073"/>
            <a:chExt cx="982407" cy="98240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91780" y="2858073"/>
              <a:ext cx="982407" cy="982407"/>
            </a:xfrm>
            <a:prstGeom prst="rect">
              <a:avLst/>
            </a:prstGeom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 rot="19493931">
              <a:off x="13508769" y="3084219"/>
              <a:ext cx="634573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2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306797" y="5009479"/>
            <a:ext cx="898058" cy="740641"/>
            <a:chOff x="12772623" y="5565510"/>
            <a:chExt cx="911853" cy="76536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72623" y="5565510"/>
              <a:ext cx="911853" cy="765368"/>
            </a:xfrm>
            <a:prstGeom prst="rect">
              <a:avLst/>
            </a:prstGeom>
          </p:spPr>
        </p:pic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2928637" y="5605380"/>
              <a:ext cx="583015" cy="658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3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5196057" y="1066800"/>
            <a:ext cx="55306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HÁI XOÀI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1932692" y="4654356"/>
            <a:ext cx="936334" cy="772208"/>
            <a:chOff x="12760526" y="5502002"/>
            <a:chExt cx="950717" cy="79798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60526" y="5502002"/>
              <a:ext cx="950717" cy="797989"/>
            </a:xfrm>
            <a:prstGeom prst="rect">
              <a:avLst/>
            </a:prstGeom>
          </p:spPr>
        </p:pic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12928634" y="5605374"/>
              <a:ext cx="583015" cy="658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4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823119" y="3037582"/>
            <a:ext cx="40254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trước 590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  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endParaRPr lang="en-US" sz="4000"/>
          </a:p>
        </p:txBody>
      </p:sp>
      <p:sp>
        <p:nvSpPr>
          <p:cNvPr id="23" name="Rectangle 22"/>
          <p:cNvSpPr/>
          <p:nvPr/>
        </p:nvSpPr>
        <p:spPr>
          <a:xfrm>
            <a:off x="5704699" y="5685472"/>
            <a:ext cx="357662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899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………</a:t>
            </a:r>
            <a:endParaRPr lang="en-US" sz="4000"/>
          </a:p>
        </p:txBody>
      </p:sp>
      <p:sp>
        <p:nvSpPr>
          <p:cNvPr id="24" name="Rectangle 23"/>
          <p:cNvSpPr/>
          <p:nvPr/>
        </p:nvSpPr>
        <p:spPr>
          <a:xfrm>
            <a:off x="6085699" y="3037582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799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/>
          </a:p>
        </p:txBody>
      </p:sp>
      <p:sp>
        <p:nvSpPr>
          <p:cNvPr id="25" name="Rectangle 24"/>
          <p:cNvSpPr/>
          <p:nvPr/>
        </p:nvSpPr>
        <p:spPr>
          <a:xfrm>
            <a:off x="1150938" y="5796326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601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597</a:t>
            </a:r>
            <a:endParaRPr lang="en-US" sz="4000"/>
          </a:p>
        </p:txBody>
      </p:sp>
      <p:sp>
        <p:nvSpPr>
          <p:cNvPr id="26" name="Rectangle 25"/>
          <p:cNvSpPr/>
          <p:nvPr/>
        </p:nvSpPr>
        <p:spPr>
          <a:xfrm>
            <a:off x="6853925" y="642538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52499" y="3033236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5756" y="5810673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65756" y="376354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589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3147102" cy="681454"/>
            <a:chOff x="1470819" y="1943100"/>
            <a:chExt cx="3147102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2499402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nhẩm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0116514-780C-D8A2-8E9A-5B956F91A08E}"/>
              </a:ext>
            </a:extLst>
          </p:cNvPr>
          <p:cNvSpPr txBox="1"/>
          <p:nvPr/>
        </p:nvSpPr>
        <p:spPr>
          <a:xfrm>
            <a:off x="1207573" y="2416124"/>
            <a:ext cx="4291965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2 000 </a:t>
            </a:r>
            <a:r>
              <a:rPr lang="vi-VN" sz="36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36 000 : 6 : 2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30 000 : 3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4562778-6A0A-271A-E937-4F9095BD7A99}"/>
              </a:ext>
            </a:extLst>
          </p:cNvPr>
          <p:cNvSpPr txBox="1"/>
          <p:nvPr/>
        </p:nvSpPr>
        <p:spPr>
          <a:xfrm>
            <a:off x="5014119" y="2416123"/>
            <a:ext cx="2206816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60 000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9B60941-1855-B75F-BB03-F5ABF184FC38}"/>
              </a:ext>
            </a:extLst>
          </p:cNvPr>
          <p:cNvSpPr txBox="1"/>
          <p:nvPr/>
        </p:nvSpPr>
        <p:spPr>
          <a:xfrm>
            <a:off x="9306084" y="2416123"/>
            <a:ext cx="4291965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20 000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 : 5)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80 000 : (2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 : (27 : 9)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A678977-5E33-2ACB-250B-2C3AB57EEE64}"/>
              </a:ext>
            </a:extLst>
          </p:cNvPr>
          <p:cNvSpPr txBox="1"/>
          <p:nvPr/>
        </p:nvSpPr>
        <p:spPr>
          <a:xfrm>
            <a:off x="13467163" y="2416123"/>
            <a:ext cx="2206816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FE422E7F-70C1-F0A9-83CE-72ACE2FC03B1}"/>
              </a:ext>
            </a:extLst>
          </p:cNvPr>
          <p:cNvGrpSpPr/>
          <p:nvPr/>
        </p:nvGrpSpPr>
        <p:grpSpPr>
          <a:xfrm>
            <a:off x="1105038" y="5167838"/>
            <a:ext cx="2186904" cy="681454"/>
            <a:chOff x="1470819" y="1943100"/>
            <a:chExt cx="2186904" cy="681454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2D2CAE1E-31AF-4932-6735-D2FA0C6FAA12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88B8E78C-6784-3778-CA13-04A9147893AA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4BC199B4-BE07-5318-B993-3FD8DB70A75F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C791C05C-09E3-266F-ECC4-ACA19AEBFF77}"/>
                </a:ext>
              </a:extLst>
            </p:cNvPr>
            <p:cNvSpPr txBox="1"/>
            <p:nvPr/>
          </p:nvSpPr>
          <p:spPr>
            <a:xfrm>
              <a:off x="2118519" y="1947446"/>
              <a:ext cx="153920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 </a:t>
              </a:r>
            </a:p>
          </p:txBody>
        </p:sp>
      </p:grpSp>
      <p:pic>
        <p:nvPicPr>
          <p:cNvPr id="3074" name="Picture 2">
            <a:extLst>
              <a:ext uri="{FF2B5EF4-FFF2-40B4-BE49-F238E27FC236}">
                <a16:creationId xmlns:a16="http://schemas.microsoft.com/office/drawing/2014/main" id="{192ACE44-DD35-88EE-16BF-3D2838514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38" y="5911408"/>
            <a:ext cx="14712212" cy="255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9371FC9-8F7A-266A-35DF-E1607EAFD294}"/>
              </a:ext>
            </a:extLst>
          </p:cNvPr>
          <p:cNvSpPr/>
          <p:nvPr/>
        </p:nvSpPr>
        <p:spPr>
          <a:xfrm>
            <a:off x="4055531" y="7539454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67E10686-3279-2003-7AE0-C00DE5EBFC38}"/>
              </a:ext>
            </a:extLst>
          </p:cNvPr>
          <p:cNvSpPr/>
          <p:nvPr/>
        </p:nvSpPr>
        <p:spPr>
          <a:xfrm>
            <a:off x="9089092" y="7483471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6476DEA1-68A0-D8A0-D698-33AEEF9E81F7}"/>
              </a:ext>
            </a:extLst>
          </p:cNvPr>
          <p:cNvSpPr/>
          <p:nvPr/>
        </p:nvSpPr>
        <p:spPr>
          <a:xfrm>
            <a:off x="14843919" y="7772400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5" grpId="0" animBg="1"/>
      <p:bldP spid="1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4349354" cy="681454"/>
            <a:chOff x="1470819" y="1943100"/>
            <a:chExt cx="434935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370165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365F9-756A-A542-E714-98308B2F0C10}"/>
              </a:ext>
            </a:extLst>
          </p:cNvPr>
          <p:cNvSpPr/>
          <p:nvPr/>
        </p:nvSpPr>
        <p:spPr>
          <a:xfrm>
            <a:off x="475583" y="1753693"/>
            <a:ext cx="16093439" cy="3379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24 132 x 4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63 854 : 7</a:t>
            </a: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77ABD897-A080-9BB5-123D-B41F5D4CCE98}"/>
              </a:ext>
            </a:extLst>
          </p:cNvPr>
          <p:cNvSpPr txBox="1"/>
          <p:nvPr/>
        </p:nvSpPr>
        <p:spPr>
          <a:xfrm>
            <a:off x="4099719" y="2789408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24 132</a:t>
            </a:r>
          </a:p>
        </p:txBody>
      </p:sp>
      <p:sp>
        <p:nvSpPr>
          <p:cNvPr id="44" name="Text Box 31">
            <a:extLst>
              <a:ext uri="{FF2B5EF4-FFF2-40B4-BE49-F238E27FC236}">
                <a16:creationId xmlns:a16="http://schemas.microsoft.com/office/drawing/2014/main" id="{2167862D-5E4D-AA82-E201-F82E5DFEC093}"/>
              </a:ext>
            </a:extLst>
          </p:cNvPr>
          <p:cNvSpPr txBox="1"/>
          <p:nvPr/>
        </p:nvSpPr>
        <p:spPr>
          <a:xfrm>
            <a:off x="4099720" y="3522098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5" name="Text Box 32">
            <a:extLst>
              <a:ext uri="{FF2B5EF4-FFF2-40B4-BE49-F238E27FC236}">
                <a16:creationId xmlns:a16="http://schemas.microsoft.com/office/drawing/2014/main" id="{6D8DC568-7968-B480-63C5-3E2627409D5E}"/>
              </a:ext>
            </a:extLst>
          </p:cNvPr>
          <p:cNvSpPr txBox="1"/>
          <p:nvPr/>
        </p:nvSpPr>
        <p:spPr>
          <a:xfrm>
            <a:off x="3718719" y="3170408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vi-VN" sz="3600" dirty="0">
                <a:solidFill>
                  <a:srgbClr val="0000FF"/>
                </a:solidFill>
              </a:rPr>
              <a:t>×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Line 33">
            <a:extLst>
              <a:ext uri="{FF2B5EF4-FFF2-40B4-BE49-F238E27FC236}">
                <a16:creationId xmlns:a16="http://schemas.microsoft.com/office/drawing/2014/main" id="{844ABB2C-819F-58FA-7D2F-58810DE6E803}"/>
              </a:ext>
            </a:extLst>
          </p:cNvPr>
          <p:cNvSpPr/>
          <p:nvPr/>
        </p:nvSpPr>
        <p:spPr>
          <a:xfrm>
            <a:off x="3884954" y="4209463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" name="Text Box 35">
            <a:extLst>
              <a:ext uri="{FF2B5EF4-FFF2-40B4-BE49-F238E27FC236}">
                <a16:creationId xmlns:a16="http://schemas.microsoft.com/office/drawing/2014/main" id="{35BF60A5-07DF-3E18-044A-07B96CD9EBCE}"/>
              </a:ext>
            </a:extLst>
          </p:cNvPr>
          <p:cNvSpPr txBox="1"/>
          <p:nvPr/>
        </p:nvSpPr>
        <p:spPr>
          <a:xfrm>
            <a:off x="4099718" y="4182726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96 528</a:t>
            </a:r>
          </a:p>
        </p:txBody>
      </p:sp>
      <p:sp>
        <p:nvSpPr>
          <p:cNvPr id="48" name="Text Box 8">
            <a:extLst>
              <a:ext uri="{FF2B5EF4-FFF2-40B4-BE49-F238E27FC236}">
                <a16:creationId xmlns:a16="http://schemas.microsoft.com/office/drawing/2014/main" id="{CE074652-EB8D-D689-D2DC-6EFA5D46D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0236" y="274205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63 854</a:t>
            </a:r>
          </a:p>
        </p:txBody>
      </p:sp>
      <p:sp>
        <p:nvSpPr>
          <p:cNvPr id="49" name="Text Box 9">
            <a:extLst>
              <a:ext uri="{FF2B5EF4-FFF2-40B4-BE49-F238E27FC236}">
                <a16:creationId xmlns:a16="http://schemas.microsoft.com/office/drawing/2014/main" id="{B03E656B-2900-285D-BAE5-E94950E2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9036" y="264035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0" name="Line 10">
            <a:extLst>
              <a:ext uri="{FF2B5EF4-FFF2-40B4-BE49-F238E27FC236}">
                <a16:creationId xmlns:a16="http://schemas.microsoft.com/office/drawing/2014/main" id="{0C439211-3E26-3483-4A1A-C6603A1E1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636" y="291530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1" name="Line 11">
            <a:extLst>
              <a:ext uri="{FF2B5EF4-FFF2-40B4-BE49-F238E27FC236}">
                <a16:creationId xmlns:a16="http://schemas.microsoft.com/office/drawing/2014/main" id="{CC06E251-53F6-7095-E219-BA9BDD3D6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636" y="328170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2" name="Text Box 20">
            <a:extLst>
              <a:ext uri="{FF2B5EF4-FFF2-40B4-BE49-F238E27FC236}">
                <a16:creationId xmlns:a16="http://schemas.microsoft.com/office/drawing/2014/main" id="{6E07C98F-B24F-EE94-F11A-05410DCB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2836" y="332329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3" name="Text Box 21">
            <a:extLst>
              <a:ext uri="{FF2B5EF4-FFF2-40B4-BE49-F238E27FC236}">
                <a16:creationId xmlns:a16="http://schemas.microsoft.com/office/drawing/2014/main" id="{1E6E483D-EF22-42E3-B61C-A81ACFE67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2436" y="332329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" name="Text Box 22">
            <a:extLst>
              <a:ext uri="{FF2B5EF4-FFF2-40B4-BE49-F238E27FC236}">
                <a16:creationId xmlns:a16="http://schemas.microsoft.com/office/drawing/2014/main" id="{4BE4FC73-6FA6-B1D8-8AA2-226EE69A0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0718" y="3325171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5" name="Text Box 23">
            <a:extLst>
              <a:ext uri="{FF2B5EF4-FFF2-40B4-BE49-F238E27FC236}">
                <a16:creationId xmlns:a16="http://schemas.microsoft.com/office/drawing/2014/main" id="{D5C7FFC9-AD4D-9D00-F0B3-1B141A973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8836" y="324233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6" name="Text Box 24">
            <a:extLst>
              <a:ext uri="{FF2B5EF4-FFF2-40B4-BE49-F238E27FC236}">
                <a16:creationId xmlns:a16="http://schemas.microsoft.com/office/drawing/2014/main" id="{68836A0F-523D-96EE-A239-EE3137207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8724" y="323979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7" name="Text Box 25">
            <a:extLst>
              <a:ext uri="{FF2B5EF4-FFF2-40B4-BE49-F238E27FC236}">
                <a16:creationId xmlns:a16="http://schemas.microsoft.com/office/drawing/2014/main" id="{017740B0-F9B5-E539-5B89-3F95CF6B8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9549" y="4290718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8" name="Text Box 26">
            <a:extLst>
              <a:ext uri="{FF2B5EF4-FFF2-40B4-BE49-F238E27FC236}">
                <a16:creationId xmlns:a16="http://schemas.microsoft.com/office/drawing/2014/main" id="{2071B231-5C1B-682D-D363-42D5EEB41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5736" y="373191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Text Box 27">
            <a:extLst>
              <a:ext uri="{FF2B5EF4-FFF2-40B4-BE49-F238E27FC236}">
                <a16:creationId xmlns:a16="http://schemas.microsoft.com/office/drawing/2014/main" id="{AAF5DDAA-0C50-5BC6-C392-81530D8F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7611" y="371763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0" name="Text Box 28">
            <a:extLst>
              <a:ext uri="{FF2B5EF4-FFF2-40B4-BE49-F238E27FC236}">
                <a16:creationId xmlns:a16="http://schemas.microsoft.com/office/drawing/2014/main" id="{3F4FC1A2-D57B-1B8E-A744-374D67F7B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5136" y="428595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1" name="Text Box 29">
            <a:extLst>
              <a:ext uri="{FF2B5EF4-FFF2-40B4-BE49-F238E27FC236}">
                <a16:creationId xmlns:a16="http://schemas.microsoft.com/office/drawing/2014/main" id="{BB53753B-1499-2831-D552-1D79E8809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5135" y="475934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2" name="Text Box 30">
            <a:extLst>
              <a:ext uri="{FF2B5EF4-FFF2-40B4-BE49-F238E27FC236}">
                <a16:creationId xmlns:a16="http://schemas.microsoft.com/office/drawing/2014/main" id="{C0F285D4-01E5-9D99-A870-22F29A0C1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1136" y="332329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A81430-5AA4-AB87-547C-96BB20C95C1F}"/>
              </a:ext>
            </a:extLst>
          </p:cNvPr>
          <p:cNvSpPr/>
          <p:nvPr/>
        </p:nvSpPr>
        <p:spPr>
          <a:xfrm>
            <a:off x="823119" y="5441988"/>
            <a:ext cx="16093439" cy="927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7 148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			 46 519 : 6</a:t>
            </a:r>
          </a:p>
        </p:txBody>
      </p:sp>
      <p:sp>
        <p:nvSpPr>
          <p:cNvPr id="105" name="Text Box 29">
            <a:extLst>
              <a:ext uri="{FF2B5EF4-FFF2-40B4-BE49-F238E27FC236}">
                <a16:creationId xmlns:a16="http://schemas.microsoft.com/office/drawing/2014/main" id="{C47B51C7-3B61-D17B-6573-5A0D0D9B965A}"/>
              </a:ext>
            </a:extLst>
          </p:cNvPr>
          <p:cNvSpPr txBox="1"/>
          <p:nvPr/>
        </p:nvSpPr>
        <p:spPr>
          <a:xfrm>
            <a:off x="4529875" y="6169051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7 148</a:t>
            </a:r>
          </a:p>
        </p:txBody>
      </p:sp>
      <p:sp>
        <p:nvSpPr>
          <p:cNvPr id="106" name="Text Box 31">
            <a:extLst>
              <a:ext uri="{FF2B5EF4-FFF2-40B4-BE49-F238E27FC236}">
                <a16:creationId xmlns:a16="http://schemas.microsoft.com/office/drawing/2014/main" id="{B5554A6B-A29C-E137-CC3C-221BD87C629E}"/>
              </a:ext>
            </a:extLst>
          </p:cNvPr>
          <p:cNvSpPr txBox="1"/>
          <p:nvPr/>
        </p:nvSpPr>
        <p:spPr>
          <a:xfrm>
            <a:off x="4529876" y="6901741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7" name="Text Box 32">
            <a:extLst>
              <a:ext uri="{FF2B5EF4-FFF2-40B4-BE49-F238E27FC236}">
                <a16:creationId xmlns:a16="http://schemas.microsoft.com/office/drawing/2014/main" id="{1856B8B7-BE12-3C7E-9AE6-DB361061E9F2}"/>
              </a:ext>
            </a:extLst>
          </p:cNvPr>
          <p:cNvSpPr txBox="1"/>
          <p:nvPr/>
        </p:nvSpPr>
        <p:spPr>
          <a:xfrm>
            <a:off x="4148875" y="6550051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vi-VN" sz="3600" dirty="0">
                <a:solidFill>
                  <a:srgbClr val="0000FF"/>
                </a:solidFill>
              </a:rPr>
              <a:t>×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" name="Line 33">
            <a:extLst>
              <a:ext uri="{FF2B5EF4-FFF2-40B4-BE49-F238E27FC236}">
                <a16:creationId xmlns:a16="http://schemas.microsoft.com/office/drawing/2014/main" id="{23113269-6D20-0E4A-9CBC-BD8298378D0D}"/>
              </a:ext>
            </a:extLst>
          </p:cNvPr>
          <p:cNvSpPr/>
          <p:nvPr/>
        </p:nvSpPr>
        <p:spPr>
          <a:xfrm>
            <a:off x="4315110" y="7589106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9" name="Text Box 35">
            <a:extLst>
              <a:ext uri="{FF2B5EF4-FFF2-40B4-BE49-F238E27FC236}">
                <a16:creationId xmlns:a16="http://schemas.microsoft.com/office/drawing/2014/main" id="{4496FCA4-DC46-2E7A-71F9-805D3D075A01}"/>
              </a:ext>
            </a:extLst>
          </p:cNvPr>
          <p:cNvSpPr txBox="1"/>
          <p:nvPr/>
        </p:nvSpPr>
        <p:spPr>
          <a:xfrm>
            <a:off x="4529874" y="7562369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14 296</a:t>
            </a:r>
          </a:p>
        </p:txBody>
      </p:sp>
      <p:sp>
        <p:nvSpPr>
          <p:cNvPr id="110" name="Text Box 8">
            <a:extLst>
              <a:ext uri="{FF2B5EF4-FFF2-40B4-BE49-F238E27FC236}">
                <a16:creationId xmlns:a16="http://schemas.microsoft.com/office/drawing/2014/main" id="{2DA46927-4047-FC5B-D02A-055318626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0392" y="6121695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46 519</a:t>
            </a:r>
          </a:p>
        </p:txBody>
      </p:sp>
      <p:sp>
        <p:nvSpPr>
          <p:cNvPr id="111" name="Text Box 9">
            <a:extLst>
              <a:ext uri="{FF2B5EF4-FFF2-40B4-BE49-F238E27FC236}">
                <a16:creationId xmlns:a16="http://schemas.microsoft.com/office/drawing/2014/main" id="{2441DF15-F6FF-92B4-5AF5-D8BB47852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9192" y="6019996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2" name="Line 10">
            <a:extLst>
              <a:ext uri="{FF2B5EF4-FFF2-40B4-BE49-F238E27FC236}">
                <a16:creationId xmlns:a16="http://schemas.microsoft.com/office/drawing/2014/main" id="{CEE34050-963A-7104-EB5F-541EE649E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6792" y="6294951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113" name="Line 11">
            <a:extLst>
              <a:ext uri="{FF2B5EF4-FFF2-40B4-BE49-F238E27FC236}">
                <a16:creationId xmlns:a16="http://schemas.microsoft.com/office/drawing/2014/main" id="{F126714F-6907-315D-AEE4-CD24A8C67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6792" y="6661346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114" name="Text Box 20">
            <a:extLst>
              <a:ext uri="{FF2B5EF4-FFF2-40B4-BE49-F238E27FC236}">
                <a16:creationId xmlns:a16="http://schemas.microsoft.com/office/drawing/2014/main" id="{53FFA47C-653C-EBC3-3F7B-37933CA8F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2992" y="6702939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5" name="Text Box 21">
            <a:extLst>
              <a:ext uri="{FF2B5EF4-FFF2-40B4-BE49-F238E27FC236}">
                <a16:creationId xmlns:a16="http://schemas.microsoft.com/office/drawing/2014/main" id="{0AA712E7-878E-A08B-83DD-98B24D8A6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2592" y="6702939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6" name="Text Box 22">
            <a:extLst>
              <a:ext uri="{FF2B5EF4-FFF2-40B4-BE49-F238E27FC236}">
                <a16:creationId xmlns:a16="http://schemas.microsoft.com/office/drawing/2014/main" id="{8999766B-FB87-41F4-DFF2-6D762FCA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0874" y="6704814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7" name="Text Box 23">
            <a:extLst>
              <a:ext uri="{FF2B5EF4-FFF2-40B4-BE49-F238E27FC236}">
                <a16:creationId xmlns:a16="http://schemas.microsoft.com/office/drawing/2014/main" id="{02E07F67-E711-27D1-9737-A14F75B90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8992" y="6621976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" name="Text Box 24">
            <a:extLst>
              <a:ext uri="{FF2B5EF4-FFF2-40B4-BE49-F238E27FC236}">
                <a16:creationId xmlns:a16="http://schemas.microsoft.com/office/drawing/2014/main" id="{FD108A23-0D9D-E21D-C625-C355A3AB6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6202" y="6619436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9" name="Text Box 25">
            <a:extLst>
              <a:ext uri="{FF2B5EF4-FFF2-40B4-BE49-F238E27FC236}">
                <a16:creationId xmlns:a16="http://schemas.microsoft.com/office/drawing/2014/main" id="{61BF45B1-B5A2-D17C-E1C2-14735F2BE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9705" y="7670361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0" name="Text Box 26">
            <a:extLst>
              <a:ext uri="{FF2B5EF4-FFF2-40B4-BE49-F238E27FC236}">
                <a16:creationId xmlns:a16="http://schemas.microsoft.com/office/drawing/2014/main" id="{697855BD-58BA-595E-3E72-722F2FE89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3214" y="7111561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1" name="Text Box 27">
            <a:extLst>
              <a:ext uri="{FF2B5EF4-FFF2-40B4-BE49-F238E27FC236}">
                <a16:creationId xmlns:a16="http://schemas.microsoft.com/office/drawing/2014/main" id="{657E6922-A9BB-6D2F-6637-4539B8D80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9640" y="7144899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2" name="Text Box 28">
            <a:extLst>
              <a:ext uri="{FF2B5EF4-FFF2-40B4-BE49-F238E27FC236}">
                <a16:creationId xmlns:a16="http://schemas.microsoft.com/office/drawing/2014/main" id="{B10A8D75-A446-0287-2A40-C93C76D5A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5292" y="7665599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3" name="Text Box 29">
            <a:extLst>
              <a:ext uri="{FF2B5EF4-FFF2-40B4-BE49-F238E27FC236}">
                <a16:creationId xmlns:a16="http://schemas.microsoft.com/office/drawing/2014/main" id="{C9902088-12AC-6055-A057-15F912C0F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5291" y="8138992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4" name="Text Box 30">
            <a:extLst>
              <a:ext uri="{FF2B5EF4-FFF2-40B4-BE49-F238E27FC236}">
                <a16:creationId xmlns:a16="http://schemas.microsoft.com/office/drawing/2014/main" id="{3B3CBC62-B4CB-6966-9096-B19D18D4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1292" y="6702939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8517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105" grpId="0"/>
      <p:bldP spid="106" grpId="0"/>
      <p:bldP spid="107" grpId="0"/>
      <p:bldP spid="109" grpId="0"/>
      <p:bldP spid="110" grpId="0"/>
      <p:bldP spid="111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92435" y="1605215"/>
            <a:ext cx="14764065" cy="1204675"/>
            <a:chOff x="1470819" y="1943100"/>
            <a:chExt cx="14764065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16365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/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Nam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tờ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20 000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đủ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mua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8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vở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algn="l"/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vở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2586291" y="2966960"/>
            <a:ext cx="928582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: 20 000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: 8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: …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468709" y="5466231"/>
            <a:ext cx="15339219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x 2 = 40 000 (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 000 : 8 = 5 000 (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5 000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66485" y="1600200"/>
            <a:ext cx="5597858" cy="980335"/>
            <a:chOff x="1470819" y="1722276"/>
            <a:chExt cx="5597858" cy="98033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722276"/>
              <a:ext cx="647700" cy="905056"/>
              <a:chOff x="1737519" y="1722276"/>
              <a:chExt cx="647700" cy="905056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sz="4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722276"/>
                <a:ext cx="580610" cy="905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85609" y="1797555"/>
              <a:ext cx="4883068" cy="905056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endParaRPr lang="vi-VN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1178169" y="2803524"/>
            <a:ext cx="13095828" cy="9050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36 459 : 9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14 105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: 5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4608858" y="2803970"/>
            <a:ext cx="3913445" cy="1828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4 051 x 3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12 153</a:t>
            </a:r>
            <a:endParaRPr lang="en-US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F201D3-B568-F2A5-7A09-A18245155743}"/>
              </a:ext>
            </a:extLst>
          </p:cNvPr>
          <p:cNvSpPr txBox="1"/>
          <p:nvPr/>
        </p:nvSpPr>
        <p:spPr>
          <a:xfrm>
            <a:off x="12100719" y="2841260"/>
            <a:ext cx="3913445" cy="1828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84 630 : 5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16 929</a:t>
            </a:r>
            <a:endParaRPr lang="en-US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9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0B0B5BEF-754C-4BFC-9C4C-755F43DACDAA}"/>
</file>

<file path=customXml/itemProps2.xml><?xml version="1.0" encoding="utf-8"?>
<ds:datastoreItem xmlns:ds="http://schemas.openxmlformats.org/officeDocument/2006/customXml" ds:itemID="{0BDE0BB8-7FED-4975-8079-AB125550CAF9}"/>
</file>

<file path=customXml/itemProps3.xml><?xml version="1.0" encoding="utf-8"?>
<ds:datastoreItem xmlns:ds="http://schemas.openxmlformats.org/officeDocument/2006/customXml" ds:itemID="{85457D59-1201-4225-A8F8-7CCBD32C546A}"/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435</Words>
  <Application>Microsoft Office PowerPoint</Application>
  <PresentationFormat>Custom</PresentationFormat>
  <Paragraphs>115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175</cp:revision>
  <dcterms:created xsi:type="dcterms:W3CDTF">2022-07-10T01:37:20Z</dcterms:created>
  <dcterms:modified xsi:type="dcterms:W3CDTF">2022-08-16T09:08:02Z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