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0" r:id="rId4"/>
    <p:sldId id="271" r:id="rId5"/>
    <p:sldId id="269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CC00FF"/>
    <a:srgbClr val="FF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76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A365F9-756A-A542-E714-98308B2F0C10}"/>
              </a:ext>
            </a:extLst>
          </p:cNvPr>
          <p:cNvSpPr/>
          <p:nvPr/>
        </p:nvSpPr>
        <p:spPr>
          <a:xfrm>
            <a:off x="1788183" y="2403229"/>
            <a:ext cx="8382000" cy="2438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15 000 : 5 = ?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 = 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15 000 : 5 = 3 000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AD6BC2-4871-0242-2B3B-F3482DAD44CB}"/>
              </a:ext>
            </a:extLst>
          </p:cNvPr>
          <p:cNvSpPr txBox="1"/>
          <p:nvPr/>
        </p:nvSpPr>
        <p:spPr>
          <a:xfrm>
            <a:off x="1889919" y="5225700"/>
            <a:ext cx="12968971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21 000 : 3  =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24 000 : 4 =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56 000 : 7 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9FC77C-3510-45CC-9C0F-0317218F2C0E}"/>
              </a:ext>
            </a:extLst>
          </p:cNvPr>
          <p:cNvSpPr txBox="1"/>
          <p:nvPr/>
        </p:nvSpPr>
        <p:spPr>
          <a:xfrm>
            <a:off x="12176919" y="543200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</a:t>
            </a:r>
            <a:endParaRPr lang="vi-VN" sz="4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AACDEE-BE90-44DF-8BE9-BA351568CF3A}"/>
              </a:ext>
            </a:extLst>
          </p:cNvPr>
          <p:cNvSpPr txBox="1"/>
          <p:nvPr/>
        </p:nvSpPr>
        <p:spPr>
          <a:xfrm>
            <a:off x="5684005" y="544627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7 000</a:t>
            </a:r>
            <a:endParaRPr lang="vi-VN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51C59F-0FF4-42F8-96E1-99E3A3296E1F}"/>
              </a:ext>
            </a:extLst>
          </p:cNvPr>
          <p:cNvSpPr txBox="1"/>
          <p:nvPr/>
        </p:nvSpPr>
        <p:spPr>
          <a:xfrm>
            <a:off x="5700641" y="6346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8 000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185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36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D543D7-B561-F091-DBD6-696D690C67FA}"/>
              </a:ext>
            </a:extLst>
          </p:cNvPr>
          <p:cNvGrpSpPr/>
          <p:nvPr/>
        </p:nvGrpSpPr>
        <p:grpSpPr>
          <a:xfrm>
            <a:off x="975519" y="2057400"/>
            <a:ext cx="1834243" cy="681454"/>
            <a:chOff x="1470819" y="1943100"/>
            <a:chExt cx="1834243" cy="68145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33129DD-8319-31D4-CEAC-6677C9B92FA1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0E7F605-D199-B3F4-D430-01EBC4B3763E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1E7A489-8FE3-B67F-A09D-19429EC512F2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193777-CA84-D9E0-75DF-DC0D015FE259}"/>
                </a:ext>
              </a:extLst>
            </p:cNvPr>
            <p:cNvSpPr txBox="1"/>
            <p:nvPr/>
          </p:nvSpPr>
          <p:spPr>
            <a:xfrm>
              <a:off x="2118519" y="1947446"/>
              <a:ext cx="118654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 </a:t>
              </a:r>
            </a:p>
          </p:txBody>
        </p:sp>
      </p:grpSp>
      <p:graphicFrame>
        <p:nvGraphicFramePr>
          <p:cNvPr id="37" name="Table 14">
            <a:extLst>
              <a:ext uri="{FF2B5EF4-FFF2-40B4-BE49-F238E27FC236}">
                <a16:creationId xmlns:a16="http://schemas.microsoft.com/office/drawing/2014/main" id="{56114DE3-4ACD-E2EB-88DF-4131576F3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386945"/>
              </p:ext>
            </p:extLst>
          </p:nvPr>
        </p:nvGraphicFramePr>
        <p:xfrm>
          <a:off x="1076275" y="3577054"/>
          <a:ext cx="14292039" cy="3505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1324">
                  <a:extLst>
                    <a:ext uri="{9D8B030D-6E8A-4147-A177-3AD203B41FA5}">
                      <a16:colId xmlns:a16="http://schemas.microsoft.com/office/drawing/2014/main" val="792971705"/>
                    </a:ext>
                  </a:extLst>
                </a:gridCol>
                <a:gridCol w="1867710">
                  <a:extLst>
                    <a:ext uri="{9D8B030D-6E8A-4147-A177-3AD203B41FA5}">
                      <a16:colId xmlns:a16="http://schemas.microsoft.com/office/drawing/2014/main" val="3725337613"/>
                    </a:ext>
                  </a:extLst>
                </a:gridCol>
                <a:gridCol w="2168610">
                  <a:extLst>
                    <a:ext uri="{9D8B030D-6E8A-4147-A177-3AD203B41FA5}">
                      <a16:colId xmlns:a16="http://schemas.microsoft.com/office/drawing/2014/main" val="3767314876"/>
                    </a:ext>
                  </a:extLst>
                </a:gridCol>
                <a:gridCol w="1566810">
                  <a:extLst>
                    <a:ext uri="{9D8B030D-6E8A-4147-A177-3AD203B41FA5}">
                      <a16:colId xmlns:a16="http://schemas.microsoft.com/office/drawing/2014/main" val="3097514944"/>
                    </a:ext>
                  </a:extLst>
                </a:gridCol>
                <a:gridCol w="6577585">
                  <a:extLst>
                    <a:ext uri="{9D8B030D-6E8A-4147-A177-3AD203B41FA5}">
                      <a16:colId xmlns:a16="http://schemas.microsoft.com/office/drawing/2014/main" val="2117241288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93055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8 472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11676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450839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353A4078-BC94-00FE-4BF4-7786A4C72437}"/>
              </a:ext>
            </a:extLst>
          </p:cNvPr>
          <p:cNvSpPr txBox="1"/>
          <p:nvPr/>
        </p:nvSpPr>
        <p:spPr>
          <a:xfrm>
            <a:off x="9473984" y="5029200"/>
            <a:ext cx="5726380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16 945 : 2 = 8 472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85B35E-1A91-D848-9754-CFB7E5B371D7}"/>
              </a:ext>
            </a:extLst>
          </p:cNvPr>
          <p:cNvSpPr txBox="1"/>
          <p:nvPr/>
        </p:nvSpPr>
        <p:spPr>
          <a:xfrm>
            <a:off x="5260620" y="6046788"/>
            <a:ext cx="1721463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97FD0E-12E2-6370-B976-151AD56C5269}"/>
              </a:ext>
            </a:extLst>
          </p:cNvPr>
          <p:cNvSpPr txBox="1"/>
          <p:nvPr/>
        </p:nvSpPr>
        <p:spPr>
          <a:xfrm>
            <a:off x="7379835" y="6046788"/>
            <a:ext cx="1206233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08640C-6351-FFCF-BB8C-8F357C491524}"/>
              </a:ext>
            </a:extLst>
          </p:cNvPr>
          <p:cNvSpPr txBox="1"/>
          <p:nvPr/>
        </p:nvSpPr>
        <p:spPr>
          <a:xfrm>
            <a:off x="9473984" y="6046788"/>
            <a:ext cx="5726380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36 747 : 6 = 6 124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6445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754915" cy="681454"/>
            <a:chOff x="1470819" y="1943100"/>
            <a:chExt cx="4754915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4107215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-692311" y="2483921"/>
            <a:ext cx="165203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45 250 : 5		27 162 : 3		36 180 : 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19477F58-C958-0902-EE37-957F2B1F4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4BF83E23-D933-8EBC-7E85-C7FA2DF9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919" y="3192919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45 250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2433F002-5D36-FF55-1F13-38C1D19B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19" y="3091220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id="{5ECB6912-D849-D710-F7B3-045C79F7D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319" y="3366175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9FECDB66-66E5-AAB7-28C6-C734AA6DC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319" y="382401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ADF9476-A84C-C551-786D-1C9A9BFC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19" y="386560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id="{A8E33972-4FF2-1254-B3CB-ADE4D293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119" y="386560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7FCAB191-0E43-1C70-8D96-CCB09EB3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3865603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8D6D25A1-3DDB-57BD-4F09-86689135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19" y="378464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4D744261-2B3B-EFA4-9DE8-79E222B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407" y="378210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98D0C2A0-7305-856F-6DCA-3439A24E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232" y="494732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26">
            <a:extLst>
              <a:ext uri="{FF2B5EF4-FFF2-40B4-BE49-F238E27FC236}">
                <a16:creationId xmlns:a16="http://schemas.microsoft.com/office/drawing/2014/main" id="{E97F780F-046B-F9E6-525B-14B8BF62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419" y="4388525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ABB8B7C6-5BB4-FBA8-7ACD-584FCBC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294" y="437423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3400FE90-618F-14C4-7C8D-801194A0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819" y="494256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2F85212F-A69F-3605-2DBC-FA20A34E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818" y="562169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30">
            <a:extLst>
              <a:ext uri="{FF2B5EF4-FFF2-40B4-BE49-F238E27FC236}">
                <a16:creationId xmlns:a16="http://schemas.microsoft.com/office/drawing/2014/main" id="{878866AF-84F8-9732-096D-547AF924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819" y="3865603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647B874F-76FB-FA3A-835D-47278691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949" y="3192919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27 162</a:t>
            </a: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325F7304-D8DD-96B9-B90E-85BCC023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749" y="3091220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Line 10">
            <a:extLst>
              <a:ext uri="{FF2B5EF4-FFF2-40B4-BE49-F238E27FC236}">
                <a16:creationId xmlns:a16="http://schemas.microsoft.com/office/drawing/2014/main" id="{6BAC7B6C-1548-DF2B-CA4A-E9F470C44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7349" y="3366175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24836B6A-EC5C-3D92-4D1D-54E84DA2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7349" y="382401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id="{8DAAB705-123C-122F-A7B8-1673739E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549" y="386560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CF29F2A-796D-91BD-888F-9D6F36D9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3149" y="386560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id="{D6D1A2C5-7531-741A-41A1-97550A0D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431" y="3867478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Text Box 23">
            <a:extLst>
              <a:ext uri="{FF2B5EF4-FFF2-40B4-BE49-F238E27FC236}">
                <a16:creationId xmlns:a16="http://schemas.microsoft.com/office/drawing/2014/main" id="{0A2758CB-9D64-023C-6397-C0BAD963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549" y="378464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0" name="Text Box 24">
            <a:extLst>
              <a:ext uri="{FF2B5EF4-FFF2-40B4-BE49-F238E27FC236}">
                <a16:creationId xmlns:a16="http://schemas.microsoft.com/office/drawing/2014/main" id="{995FDD7B-E671-A4F1-2419-705B1BBF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437" y="378210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id="{9416963E-4310-C26A-0613-FDD484EC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262" y="4947325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:a16="http://schemas.microsoft.com/office/drawing/2014/main" id="{7303DE22-A792-2CF0-BBB5-E4A47A1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449" y="4388525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id="{D5724233-3256-C0BA-40FC-B53379C8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324" y="437423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39F9FE42-4305-7956-1BA7-1534CF4B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849" y="494256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585775AD-FA51-3674-43EC-5B55CF6C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848" y="562169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EB31785D-4FFD-14DC-2D75-6CC67136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849" y="3865603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0" name="Text Box 8">
            <a:extLst>
              <a:ext uri="{FF2B5EF4-FFF2-40B4-BE49-F238E27FC236}">
                <a16:creationId xmlns:a16="http://schemas.microsoft.com/office/drawing/2014/main" id="{7A851F4A-33A4-7816-2690-3EA1B56D6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5319" y="3259277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36 180</a:t>
            </a:r>
          </a:p>
        </p:txBody>
      </p:sp>
      <p:sp>
        <p:nvSpPr>
          <p:cNvPr id="101" name="Text Box 9">
            <a:extLst>
              <a:ext uri="{FF2B5EF4-FFF2-40B4-BE49-F238E27FC236}">
                <a16:creationId xmlns:a16="http://schemas.microsoft.com/office/drawing/2014/main" id="{473891EA-3933-6063-E928-0EF6BC047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4119" y="3157578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Line 10">
            <a:extLst>
              <a:ext uri="{FF2B5EF4-FFF2-40B4-BE49-F238E27FC236}">
                <a16:creationId xmlns:a16="http://schemas.microsoft.com/office/drawing/2014/main" id="{D1157434-0C8F-D13F-2DDA-014189C97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81719" y="3432533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03" name="Line 11">
            <a:extLst>
              <a:ext uri="{FF2B5EF4-FFF2-40B4-BE49-F238E27FC236}">
                <a16:creationId xmlns:a16="http://schemas.microsoft.com/office/drawing/2014/main" id="{8820D7CB-B689-155D-9C5D-1D52B2999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81719" y="3890368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04" name="Text Box 20">
            <a:extLst>
              <a:ext uri="{FF2B5EF4-FFF2-40B4-BE49-F238E27FC236}">
                <a16:creationId xmlns:a16="http://schemas.microsoft.com/office/drawing/2014/main" id="{B0712C91-7702-48E4-3471-5322A961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919" y="3931961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5" name="Text Box 21">
            <a:extLst>
              <a:ext uri="{FF2B5EF4-FFF2-40B4-BE49-F238E27FC236}">
                <a16:creationId xmlns:a16="http://schemas.microsoft.com/office/drawing/2014/main" id="{82F70D96-B709-CE91-E5A0-CBB899285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7519" y="3931961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6" name="Text Box 22">
            <a:extLst>
              <a:ext uri="{FF2B5EF4-FFF2-40B4-BE49-F238E27FC236}">
                <a16:creationId xmlns:a16="http://schemas.microsoft.com/office/drawing/2014/main" id="{F66E82A8-8DC2-9CD4-EDEB-8B44040FC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5801" y="3933836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7" name="Text Box 23">
            <a:extLst>
              <a:ext uri="{FF2B5EF4-FFF2-40B4-BE49-F238E27FC236}">
                <a16:creationId xmlns:a16="http://schemas.microsoft.com/office/drawing/2014/main" id="{FC06A1E9-31D2-CBF4-4B27-A3279CF8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919" y="3850998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8" name="Text Box 24">
            <a:extLst>
              <a:ext uri="{FF2B5EF4-FFF2-40B4-BE49-F238E27FC236}">
                <a16:creationId xmlns:a16="http://schemas.microsoft.com/office/drawing/2014/main" id="{F8180AE8-587D-402A-A2D2-9437866ED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3807" y="3848458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9" name="Text Box 25">
            <a:extLst>
              <a:ext uri="{FF2B5EF4-FFF2-40B4-BE49-F238E27FC236}">
                <a16:creationId xmlns:a16="http://schemas.microsoft.com/office/drawing/2014/main" id="{604EA711-1197-F514-DB22-5D47CC3C6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4632" y="5013683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0" name="Text Box 26">
            <a:extLst>
              <a:ext uri="{FF2B5EF4-FFF2-40B4-BE49-F238E27FC236}">
                <a16:creationId xmlns:a16="http://schemas.microsoft.com/office/drawing/2014/main" id="{FC892B8F-B9C7-D289-4E12-FB532FB2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819" y="4454883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1" name="Text Box 27">
            <a:extLst>
              <a:ext uri="{FF2B5EF4-FFF2-40B4-BE49-F238E27FC236}">
                <a16:creationId xmlns:a16="http://schemas.microsoft.com/office/drawing/2014/main" id="{93FDE722-4E6E-985B-0727-B2543634B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2694" y="444059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" name="Text Box 28">
            <a:extLst>
              <a:ext uri="{FF2B5EF4-FFF2-40B4-BE49-F238E27FC236}">
                <a16:creationId xmlns:a16="http://schemas.microsoft.com/office/drawing/2014/main" id="{AB13463C-FACD-D41B-D655-A4D654B0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0219" y="5008921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3" name="Text Box 29">
            <a:extLst>
              <a:ext uri="{FF2B5EF4-FFF2-40B4-BE49-F238E27FC236}">
                <a16:creationId xmlns:a16="http://schemas.microsoft.com/office/drawing/2014/main" id="{984A9721-A25F-D1EA-DACC-58F08941F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0218" y="5688054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4" name="Text Box 30">
            <a:extLst>
              <a:ext uri="{FF2B5EF4-FFF2-40B4-BE49-F238E27FC236}">
                <a16:creationId xmlns:a16="http://schemas.microsoft.com/office/drawing/2014/main" id="{9096E31F-9ECB-FBF5-180A-7EFAB2F04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6219" y="3931961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7962B7F-1104-7DAB-07A7-FD426F90D47F}"/>
              </a:ext>
            </a:extLst>
          </p:cNvPr>
          <p:cNvSpPr txBox="1"/>
          <p:nvPr/>
        </p:nvSpPr>
        <p:spPr>
          <a:xfrm>
            <a:off x="593728" y="6175873"/>
            <a:ext cx="848106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</a:p>
          <a:p>
            <a:pPr marL="571500" indent="-571500" algn="l">
              <a:buFontTx/>
              <a:buChar char="-"/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l">
              <a:buFontTx/>
              <a:buChar char="-"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Tx/>
              <a:buChar char="-"/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9EA35DD-6578-50A4-8B06-D780C5AAE3C9}"/>
              </a:ext>
            </a:extLst>
          </p:cNvPr>
          <p:cNvSpPr txBox="1"/>
          <p:nvPr/>
        </p:nvSpPr>
        <p:spPr>
          <a:xfrm>
            <a:off x="1145735" y="7296902"/>
            <a:ext cx="109272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27 162 : 3 = 9 054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BF60DF0-985F-35E6-4E40-8C4401CAB105}"/>
              </a:ext>
            </a:extLst>
          </p:cNvPr>
          <p:cNvSpPr txBox="1"/>
          <p:nvPr/>
        </p:nvSpPr>
        <p:spPr>
          <a:xfrm>
            <a:off x="1100018" y="8442302"/>
            <a:ext cx="1092720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36 180 : 4 = 9 045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1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100" grpId="0"/>
      <p:bldP spid="101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6" grpId="0"/>
      <p:bldP spid="1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2435" y="1605215"/>
            <a:ext cx="15445341" cy="1204675"/>
            <a:chOff x="1470819" y="1943100"/>
            <a:chExt cx="15445341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79764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 12 000 bút sáp màu. Người ta đóng hết số bút sáp màu đó vào các hộp,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hộp 6 bút sáp. Hỏi đóng được tất cả bao nhiêu hộp bút sáp màu?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201794" y="3039459"/>
            <a:ext cx="676607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: 1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…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-171932" y="5023354"/>
            <a:ext cx="10817684" cy="33167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 : 6 = 2 000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2 000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191A6B-45EB-9E4B-320C-A8D5CDF6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13" y="3197857"/>
            <a:ext cx="61055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38AD538-9B1F-4554-B4BE-387FDAAE907E}"/>
</file>

<file path=customXml/itemProps2.xml><?xml version="1.0" encoding="utf-8"?>
<ds:datastoreItem xmlns:ds="http://schemas.openxmlformats.org/officeDocument/2006/customXml" ds:itemID="{770E5EB8-7D5C-430F-838F-06AB4576B052}"/>
</file>

<file path=customXml/itemProps3.xml><?xml version="1.0" encoding="utf-8"?>
<ds:datastoreItem xmlns:ds="http://schemas.openxmlformats.org/officeDocument/2006/customXml" ds:itemID="{C12E5B80-9987-43B8-9B70-AD3E343DB521}"/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511</Words>
  <Application>Microsoft Office PowerPoint</Application>
  <PresentationFormat>Custom</PresentationFormat>
  <Paragraphs>127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178</cp:revision>
  <dcterms:created xsi:type="dcterms:W3CDTF">2022-07-10T01:37:20Z</dcterms:created>
  <dcterms:modified xsi:type="dcterms:W3CDTF">2022-08-16T08:26:57Z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