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2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40" r:id="rId3"/>
    <p:sldId id="408" r:id="rId4"/>
    <p:sldId id="437" r:id="rId5"/>
    <p:sldId id="441" r:id="rId6"/>
    <p:sldId id="438" r:id="rId7"/>
    <p:sldId id="442" r:id="rId8"/>
    <p:sldId id="423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  <a:srgbClr val="FF3399"/>
    <a:srgbClr val="FF0066"/>
    <a:srgbClr val="FF7C80"/>
    <a:srgbClr val="EDF6F7"/>
    <a:srgbClr val="FF6600"/>
    <a:srgbClr val="6600CC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-446" y="-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889919" y="4343401"/>
            <a:ext cx="1182250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26: RÔ –BỐT Ở QUANH TA(T3)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442119" y="2612886"/>
            <a:ext cx="15544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1.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 những câu thơ, câu văn dưới đây, dấu hai chấm dùng để làm gì?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4328683" y="1258669"/>
            <a:ext cx="74947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26: RÔ- BỐT Ở QUANH TA(T3)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991BDB2-25A5-9235-7AB7-B5177B1DD2D9}"/>
              </a:ext>
            </a:extLst>
          </p:cNvPr>
          <p:cNvSpPr/>
          <p:nvPr/>
        </p:nvSpPr>
        <p:spPr>
          <a:xfrm>
            <a:off x="1076362" y="7763321"/>
            <a:ext cx="139662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1.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Dấu hai chấm trong các câu thơ ở bài tập a dùng để báo hiệu bộ phận câu đứng sau là phần giải thích.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EEEBBFD-5465-86F3-AD3E-104D08559FC7}"/>
              </a:ext>
            </a:extLst>
          </p:cNvPr>
          <p:cNvSpPr/>
          <p:nvPr/>
        </p:nvSpPr>
        <p:spPr>
          <a:xfrm>
            <a:off x="5495712" y="4907898"/>
            <a:ext cx="775708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a,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đò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bến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Bến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ở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cạnh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bé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Phạm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Hổ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5528E19-BA40-754A-DFC0-9A0C92056D4B}"/>
              </a:ext>
            </a:extLst>
          </p:cNvPr>
          <p:cNvSpPr/>
          <p:nvPr/>
        </p:nvSpPr>
        <p:spPr>
          <a:xfrm>
            <a:off x="636226" y="3479035"/>
            <a:ext cx="7234896" cy="126188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5550C97-7A43-B5A3-622D-6D0A1755018A}"/>
              </a:ext>
            </a:extLst>
          </p:cNvPr>
          <p:cNvSpPr/>
          <p:nvPr/>
        </p:nvSpPr>
        <p:spPr>
          <a:xfrm>
            <a:off x="9072847" y="3452077"/>
            <a:ext cx="6469049" cy="126188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liệt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kê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5302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899319" y="236907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65919" y="841476"/>
            <a:ext cx="15544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những câu thơ, câu văn dưới đây, dấu hai chấm dùng để làm gì?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991BDB2-25A5-9235-7AB7-B5177B1DD2D9}"/>
              </a:ext>
            </a:extLst>
          </p:cNvPr>
          <p:cNvSpPr/>
          <p:nvPr/>
        </p:nvSpPr>
        <p:spPr>
          <a:xfrm>
            <a:off x="670719" y="7846304"/>
            <a:ext cx="1438218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 trong các câu văn ở bài tập b và c dùng để báo hiệu bộ phận câu đứng sau là phần liệt kê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EEEBBFD-5465-86F3-AD3E-104D08559FC7}"/>
              </a:ext>
            </a:extLst>
          </p:cNvPr>
          <p:cNvSpPr/>
          <p:nvPr/>
        </p:nvSpPr>
        <p:spPr>
          <a:xfrm>
            <a:off x="318177" y="3176343"/>
            <a:ext cx="1500418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xuôi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FC00BAF-8205-D537-9CD0-8E7FE422AD2D}"/>
              </a:ext>
            </a:extLst>
          </p:cNvPr>
          <p:cNvSpPr/>
          <p:nvPr/>
        </p:nvSpPr>
        <p:spPr>
          <a:xfrm>
            <a:off x="339743" y="1622988"/>
            <a:ext cx="7234896" cy="126188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273DA4A-77CF-1893-29E1-BB0830256B99}"/>
              </a:ext>
            </a:extLst>
          </p:cNvPr>
          <p:cNvSpPr/>
          <p:nvPr/>
        </p:nvSpPr>
        <p:spPr>
          <a:xfrm>
            <a:off x="9205119" y="1622988"/>
            <a:ext cx="6469049" cy="126188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liệt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kê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4553719-C5E3-5D6A-6CAD-654E2348DEA9}"/>
              </a:ext>
            </a:extLst>
          </p:cNvPr>
          <p:cNvSpPr/>
          <p:nvPr/>
        </p:nvSpPr>
        <p:spPr>
          <a:xfrm>
            <a:off x="72546" y="5574336"/>
            <a:ext cx="1500418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tỏa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mịn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algn="r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22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05095" y="20139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899319" y="1128513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22C34EA-364E-EB1B-EEB4-1FDCF5ADB740}"/>
              </a:ext>
            </a:extLst>
          </p:cNvPr>
          <p:cNvSpPr/>
          <p:nvPr/>
        </p:nvSpPr>
        <p:spPr>
          <a:xfrm>
            <a:off x="906936" y="2390397"/>
            <a:ext cx="1492758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Mun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1 con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2 con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diếc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Mun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-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3853570-01A6-0FB4-DC1E-3DBC4E08B7FD}"/>
              </a:ext>
            </a:extLst>
          </p:cNvPr>
          <p:cNvSpPr/>
          <p:nvPr/>
        </p:nvSpPr>
        <p:spPr>
          <a:xfrm>
            <a:off x="7833519" y="259080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475184D-C40B-AD63-C730-28A7C24DD0E7}"/>
              </a:ext>
            </a:extLst>
          </p:cNvPr>
          <p:cNvSpPr/>
          <p:nvPr/>
        </p:nvSpPr>
        <p:spPr>
          <a:xfrm>
            <a:off x="12253119" y="375285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9F5A9353-87E7-063C-0046-E74B9641AFFD}"/>
              </a:ext>
            </a:extLst>
          </p:cNvPr>
          <p:cNvSpPr/>
          <p:nvPr/>
        </p:nvSpPr>
        <p:spPr>
          <a:xfrm>
            <a:off x="4252119" y="3138298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9E7A54F3-9D49-2996-7E11-5B0554E085BA}"/>
              </a:ext>
            </a:extLst>
          </p:cNvPr>
          <p:cNvSpPr/>
          <p:nvPr/>
        </p:nvSpPr>
        <p:spPr>
          <a:xfrm>
            <a:off x="11795919" y="426720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7" grpId="0" animBg="1"/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05095" y="20139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1.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Luyện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tập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899319" y="1128513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chấm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hoặc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phảy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ô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dưới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,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Vì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22C34EA-364E-EB1B-EEB4-1FDCF5ADB740}"/>
              </a:ext>
            </a:extLst>
          </p:cNvPr>
          <p:cNvSpPr/>
          <p:nvPr/>
        </p:nvSpPr>
        <p:spPr>
          <a:xfrm>
            <a:off x="906936" y="2390397"/>
            <a:ext cx="1492758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sở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biệt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: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Thế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Mun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ít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1 con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rô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2 con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diếc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nướng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Mun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lắm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luôn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miệng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khen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 - “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,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thơm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ngọt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!”.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cũng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việc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quen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: 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nói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Theo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Nguyễn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Hữu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Đạt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3853570-01A6-0FB4-DC1E-3DBC4E08B7FD}"/>
              </a:ext>
            </a:extLst>
          </p:cNvPr>
          <p:cNvSpPr/>
          <p:nvPr/>
        </p:nvSpPr>
        <p:spPr>
          <a:xfrm>
            <a:off x="7807089" y="2604898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475184D-C40B-AD63-C730-28A7C24DD0E7}"/>
              </a:ext>
            </a:extLst>
          </p:cNvPr>
          <p:cNvSpPr/>
          <p:nvPr/>
        </p:nvSpPr>
        <p:spPr>
          <a:xfrm>
            <a:off x="12176919" y="3733800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9F5A9353-87E7-063C-0046-E74B9641AFFD}"/>
              </a:ext>
            </a:extLst>
          </p:cNvPr>
          <p:cNvSpPr/>
          <p:nvPr/>
        </p:nvSpPr>
        <p:spPr>
          <a:xfrm>
            <a:off x="4328319" y="3102858"/>
            <a:ext cx="609600" cy="4518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9E7A54F3-9D49-2996-7E11-5B0554E085BA}"/>
              </a:ext>
            </a:extLst>
          </p:cNvPr>
          <p:cNvSpPr/>
          <p:nvPr/>
        </p:nvSpPr>
        <p:spPr>
          <a:xfrm>
            <a:off x="12176919" y="4267966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912E4C6-B6ED-853F-7CFB-0E9CCE8C48AF}"/>
              </a:ext>
            </a:extLst>
          </p:cNvPr>
          <p:cNvSpPr/>
          <p:nvPr/>
        </p:nvSpPr>
        <p:spPr>
          <a:xfrm>
            <a:off x="850377" y="6122662"/>
            <a:ext cx="1396628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nl-NL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 dấu phẩy thay cho ô vuông trong câu Cá giòn, thơm và ngọt quá!. (Vì giòn và thơm cùng chỉ đặc điểm của món cá.) Chọn dấu hai chấm để thay cho ô vuông trong các câu còn lại. Vì đằng sau ô vuông là những bộ phận câu có ý nghĩa giải thích, liệt kê.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18643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7" grpId="0" animBg="1"/>
      <p:bldP spid="35" grpId="0" animBg="1"/>
      <p:bldP spid="36" grpId="0" animBg="1"/>
      <p:bldP spid="37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481316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167116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nl-NL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 tiếp để hoàn thành các câu dưới đây: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3119" y="2852916"/>
            <a:ext cx="1396628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(…)</a:t>
            </a:r>
          </a:p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b: Trai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Hy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–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pi- 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(...)</a:t>
            </a:r>
          </a:p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Ngoiạ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(...)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0719" y="5239553"/>
            <a:ext cx="15240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Rô-bốt được tạo ra để làm thay con người trong nhiều việc nguy hiểm.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b.Trai tráng khắp Hy Lạp đổ về thành phố Ô-lim-pi-a để thi đấu thể thao.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c.Chúng ta cần học ngoại ngữ để có thể giao tiếp với bạn bè quốc tế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8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95">
            <a:extLst>
              <a:ext uri="{FF2B5EF4-FFF2-40B4-BE49-F238E27FC236}">
                <a16:creationId xmlns:a16="http://schemas.microsoft.com/office/drawing/2014/main" xmlns="" id="{FA665FD4-441E-5141-4D25-EF357835A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683" y="1258669"/>
            <a:ext cx="74947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26: RÔ- BỐT Ở QUANH TA(T3)</a:t>
            </a:r>
          </a:p>
        </p:txBody>
      </p:sp>
    </p:spTree>
    <p:extLst>
      <p:ext uri="{BB962C8B-B14F-4D97-AF65-F5344CB8AC3E}">
        <p14:creationId xmlns:p14="http://schemas.microsoft.com/office/powerpoint/2010/main" val="34500053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……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ngày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…..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tháng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…..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năm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481316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167116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đáp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cụm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“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37723" y="3868342"/>
            <a:ext cx="12243557" cy="184665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ta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dục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(…)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kumimoji="0" lang="en-US" sz="38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483148" y="5907312"/>
            <a:ext cx="11152709" cy="255454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đọc sách để làm gì?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đọc sách để mở rộng hiểu biết.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đội mũ bảo hiểm để làm gì?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đội mũ bảo hiểm để bảo vệ vùng đầu...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95">
            <a:extLst>
              <a:ext uri="{FF2B5EF4-FFF2-40B4-BE49-F238E27FC236}">
                <a16:creationId xmlns:a16="http://schemas.microsoft.com/office/drawing/2014/main" xmlns="" id="{FA665FD4-441E-5141-4D25-EF357835A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683" y="1258669"/>
            <a:ext cx="74947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26: RÔ- BỐT Ở QUANH TA(T3)</a:t>
            </a:r>
          </a:p>
        </p:txBody>
      </p:sp>
    </p:spTree>
    <p:extLst>
      <p:ext uri="{BB962C8B-B14F-4D97-AF65-F5344CB8AC3E}">
        <p14:creationId xmlns:p14="http://schemas.microsoft.com/office/powerpoint/2010/main" val="409164419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48" name="Group 47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9" name="Straight Connector 48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27552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FA39805A-D24A-4188-9475-083607E16474}"/>
</file>

<file path=customXml/itemProps2.xml><?xml version="1.0" encoding="utf-8"?>
<ds:datastoreItem xmlns:ds="http://schemas.openxmlformats.org/officeDocument/2006/customXml" ds:itemID="{D4CFDC9B-CC5D-45C1-8905-83750512E020}"/>
</file>

<file path=customXml/itemProps3.xml><?xml version="1.0" encoding="utf-8"?>
<ds:datastoreItem xmlns:ds="http://schemas.openxmlformats.org/officeDocument/2006/customXml" ds:itemID="{94E1CEB1-605F-4483-BB90-5F7F5E7ED892}"/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9532</TotalTime>
  <Words>883</Words>
  <Application>Microsoft Office PowerPoint</Application>
  <PresentationFormat>Custom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1030</cp:revision>
  <dcterms:created xsi:type="dcterms:W3CDTF">2008-09-09T22:52:10Z</dcterms:created>
  <dcterms:modified xsi:type="dcterms:W3CDTF">2022-08-17T15:21:44Z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