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notesSlides/notesSlide3.xml" ContentType="application/vnd.openxmlformats-officedocument.presentationml.notesSlide+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63.xml" ContentType="application/vnd.openxmlformats-officedocument.presentationml.slideLayout+xml"/>
  <Override PartName="/ppt/slideLayouts/slideLayout56.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57.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1.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92.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6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60.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62.xml" ContentType="application/vnd.openxmlformats-officedocument.presentationml.slideLayout+xml"/>
  <Override PartName="/ppt/slideLayouts/slideLayout48.xml" ContentType="application/vnd.openxmlformats-officedocument.presentationml.slideLayout+xml"/>
  <Override PartName="/ppt/slideLayouts/slideLayout46.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4.xml" ContentType="application/vnd.openxmlformats-officedocument.presentationml.slideLayout+xml"/>
  <Override PartName="/ppt/slideLayouts/slideLayout21.xml" ContentType="application/vnd.openxmlformats-officedocument.presentationml.slideLayout+xml"/>
  <Override PartName="/ppt/slideLayouts/slideLayout26.xml" ContentType="application/vnd.openxmlformats-officedocument.presentationml.slideLayout+xml"/>
  <Override PartName="/ppt/slideLayouts/slideLayout38.xml" ContentType="application/vnd.openxmlformats-officedocument.presentationml.slideLayout+xml"/>
  <Override PartName="/ppt/slideLayouts/slideLayout25.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34.xml" ContentType="application/vnd.openxmlformats-officedocument.presentationml.slideLayout+xml"/>
  <Override PartName="/ppt/slideLayouts/slideLayout37.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slideLayouts/slideLayout3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docProps/core.xml" ContentType="application/vnd.openxmlformats-package.core-properties+xml"/>
  <Override PartName="/ppt/tags/tag2.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38" r:id="rId8"/>
    <p:sldMasterId id="2147483750" r:id="rId9"/>
  </p:sldMasterIdLst>
  <p:notesMasterIdLst>
    <p:notesMasterId r:id="rId29"/>
  </p:notesMasterIdLst>
  <p:handoutMasterIdLst>
    <p:handoutMasterId r:id="rId30"/>
  </p:handoutMasterIdLst>
  <p:sldIdLst>
    <p:sldId id="256" r:id="rId10"/>
    <p:sldId id="257" r:id="rId11"/>
    <p:sldId id="258" r:id="rId12"/>
    <p:sldId id="286" r:id="rId13"/>
    <p:sldId id="287" r:id="rId14"/>
    <p:sldId id="288" r:id="rId15"/>
    <p:sldId id="289" r:id="rId16"/>
    <p:sldId id="290" r:id="rId17"/>
    <p:sldId id="293" r:id="rId18"/>
    <p:sldId id="291" r:id="rId19"/>
    <p:sldId id="277" r:id="rId20"/>
    <p:sldId id="270" r:id="rId21"/>
    <p:sldId id="281" r:id="rId22"/>
    <p:sldId id="282" r:id="rId23"/>
    <p:sldId id="260" r:id="rId24"/>
    <p:sldId id="284" r:id="rId25"/>
    <p:sldId id="278" r:id="rId26"/>
    <p:sldId id="269" r:id="rId27"/>
    <p:sldId id="292"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50" d="100"/>
          <a:sy n="50" d="100"/>
        </p:scale>
        <p:origin x="1411" y="11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ustomXml" Target="../customXml/item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2023/9/15</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con thú để đến câu hỏi.</a:t>
            </a:r>
          </a:p>
          <a:p>
            <a:r>
              <a:rPr lang="vi-VN" dirty="0" smtClean="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726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8376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2851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68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882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8061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2287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911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2228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1306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0090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5.xml"/><Relationship Id="rId16"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498798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5.emf"/><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1.png"/><Relationship Id="rId4" Type="http://schemas.openxmlformats.org/officeDocument/2006/relationships/image" Target="../media/image9.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8.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6.png"/><Relationship Id="rId1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95.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3788" y="2774382"/>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2308324"/>
          </a:xfrm>
          <a:prstGeom prst="rect">
            <a:avLst/>
          </a:prstGeom>
        </p:spPr>
        <p:txBody>
          <a:bodyPr wrap="square">
            <a:spAutoFit/>
          </a:bodyPr>
          <a:lstStyle/>
          <a:p>
            <a:pPr algn="just"/>
            <a:r>
              <a:rPr lang="en-US" sz="3600" b="1" dirty="0" err="1" smtClean="0">
                <a:solidFill>
                  <a:schemeClr val="tx1">
                    <a:lumMod val="75000"/>
                    <a:lumOff val="25000"/>
                  </a:schemeClr>
                </a:solidFill>
                <a:latin typeface="Cambria" panose="02040503050406030204" pitchFamily="18" charset="0"/>
                <a:ea typeface="Cambria" panose="02040503050406030204" pitchFamily="18" charset="0"/>
              </a:rPr>
              <a:t>Biết</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1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kg.</a:t>
            </a:r>
            <a:endParaRPr lang="en-US" sz="36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7" name="Rectangle 16"/>
          <p:cNvSpPr/>
          <p:nvPr/>
        </p:nvSpPr>
        <p:spPr>
          <a:xfrm>
            <a:off x="164177" y="3702865"/>
            <a:ext cx="8635323" cy="2123658"/>
          </a:xfrm>
          <a:prstGeom prst="rect">
            <a:avLst/>
          </a:prstGeom>
        </p:spPr>
        <p:txBody>
          <a:bodyPr wrap="square">
            <a:spAutoFit/>
          </a:bodyPr>
          <a:lstStyle/>
          <a:p>
            <a:pPr algn="ctr"/>
            <a:r>
              <a:rPr lang="en-US" sz="4400" dirty="0" err="1">
                <a:solidFill>
                  <a:srgbClr val="002060"/>
                </a:solidFill>
                <a:latin typeface="Cambria" panose="02040503050406030204" pitchFamily="18" charset="0"/>
                <a:ea typeface="Cambria" panose="02040503050406030204" pitchFamily="18" charset="0"/>
              </a:rPr>
              <a:t>Đổi</a:t>
            </a:r>
            <a:r>
              <a:rPr lang="en-US" sz="4400" dirty="0">
                <a:solidFill>
                  <a:srgbClr val="002060"/>
                </a:solidFill>
                <a:latin typeface="Cambria" panose="02040503050406030204" pitchFamily="18" charset="0"/>
                <a:ea typeface="Cambria" panose="02040503050406030204" pitchFamily="18" charset="0"/>
              </a:rPr>
              <a:t>: 1 </a:t>
            </a:r>
            <a:r>
              <a:rPr lang="en-US" sz="4400" dirty="0" err="1">
                <a:solidFill>
                  <a:srgbClr val="002060"/>
                </a:solidFill>
                <a:latin typeface="Cambria" panose="02040503050406030204" pitchFamily="18" charset="0"/>
                <a:ea typeface="Cambria" panose="02040503050406030204" pitchFamily="18" charset="0"/>
              </a:rPr>
              <a:t>tạ</a:t>
            </a:r>
            <a:r>
              <a:rPr lang="en-US" sz="4400" dirty="0">
                <a:solidFill>
                  <a:srgbClr val="002060"/>
                </a:solidFill>
                <a:latin typeface="Cambria" panose="02040503050406030204" pitchFamily="18" charset="0"/>
                <a:ea typeface="Cambria" panose="02040503050406030204" pitchFamily="18" charset="0"/>
              </a:rPr>
              <a:t> = 100 kg</a:t>
            </a:r>
          </a:p>
          <a:p>
            <a:pPr algn="ctr"/>
            <a:r>
              <a:rPr lang="en-US" sz="4400" dirty="0" err="1">
                <a:solidFill>
                  <a:srgbClr val="002060"/>
                </a:solidFill>
                <a:latin typeface="Cambria" panose="02040503050406030204" pitchFamily="18" charset="0"/>
                <a:ea typeface="Cambria" panose="02040503050406030204" pitchFamily="18" charset="0"/>
              </a:rPr>
              <a:t>Cân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nặng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chim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cụt</a:t>
            </a:r>
            <a:r>
              <a:rPr lang="en-US" sz="4400" dirty="0">
                <a:solidFill>
                  <a:srgbClr val="002060"/>
                </a:solidFill>
                <a:latin typeface="Cambria" panose="02040503050406030204" pitchFamily="18" charset="0"/>
                <a:ea typeface="Cambria" panose="02040503050406030204" pitchFamily="18" charset="0"/>
              </a:rPr>
              <a:t> con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endParaRPr lang="vi-VN" sz="4400" dirty="0" smtClean="0">
              <a:solidFill>
                <a:srgbClr val="002060"/>
              </a:solidFill>
              <a:latin typeface="Cambria" panose="02040503050406030204" pitchFamily="18" charset="0"/>
              <a:ea typeface="Cambria" panose="02040503050406030204" pitchFamily="18" charset="0"/>
            </a:endParaRPr>
          </a:p>
          <a:p>
            <a:pPr algn="ctr"/>
            <a:r>
              <a:rPr lang="vi-VN" sz="4400" dirty="0">
                <a:solidFill>
                  <a:srgbClr val="002060"/>
                </a:solidFill>
                <a:latin typeface="Cambria" panose="02040503050406030204" pitchFamily="18" charset="0"/>
                <a:ea typeface="Cambria" panose="02040503050406030204" pitchFamily="18" charset="0"/>
              </a:rPr>
              <a:t> </a:t>
            </a:r>
            <a:r>
              <a:rPr lang="vi-VN" sz="4400" dirty="0" smtClean="0">
                <a:solidFill>
                  <a:srgbClr val="002060"/>
                </a:solidFill>
                <a:latin typeface="Cambria" panose="02040503050406030204" pitchFamily="18" charset="0"/>
                <a:ea typeface="Cambria" panose="02040503050406030204" pitchFamily="18" charset="0"/>
              </a:rPr>
              <a:t> </a:t>
            </a:r>
            <a:r>
              <a:rPr lang="en-US" sz="4400" dirty="0" smtClean="0">
                <a:solidFill>
                  <a:srgbClr val="002060"/>
                </a:solidFill>
                <a:latin typeface="Cambria" panose="02040503050406030204" pitchFamily="18" charset="0"/>
                <a:ea typeface="Cambria" panose="02040503050406030204" pitchFamily="18" charset="0"/>
              </a:rPr>
              <a:t>100 </a:t>
            </a:r>
            <a:r>
              <a:rPr lang="en-US" sz="4400" dirty="0">
                <a:solidFill>
                  <a:srgbClr val="002060"/>
                </a:solidFill>
                <a:latin typeface="Cambria" panose="02040503050406030204" pitchFamily="18" charset="0"/>
                <a:ea typeface="Cambria" panose="02040503050406030204" pitchFamily="18" charset="0"/>
              </a:rPr>
              <a:t>– 80 = 20 (kg</a:t>
            </a:r>
            <a:r>
              <a:rPr lang="en-US" sz="4400" dirty="0" smtClean="0">
                <a:solidFill>
                  <a:srgbClr val="002060"/>
                </a:solidFill>
                <a:latin typeface="Cambria" panose="02040503050406030204" pitchFamily="18" charset="0"/>
                <a:ea typeface="Cambria" panose="02040503050406030204" pitchFamily="18" charset="0"/>
              </a:rPr>
              <a:t>)</a:t>
            </a:r>
            <a:endParaRPr lang="en-US" sz="4400" dirty="0">
              <a:solidFill>
                <a:srgbClr val="002060"/>
              </a:solidFill>
              <a:latin typeface="Cambria" panose="02040503050406030204" pitchFamily="18" charset="0"/>
              <a:ea typeface="Cambria" panose="02040503050406030204" pitchFamily="18" charset="0"/>
            </a:endParaRPr>
          </a:p>
        </p:txBody>
      </p:sp>
      <p:sp>
        <p:nvSpPr>
          <p:cNvPr id="18" name="文本框 19"/>
          <p:cNvSpPr txBox="1"/>
          <p:nvPr/>
        </p:nvSpPr>
        <p:spPr>
          <a:xfrm>
            <a:off x="8593788" y="2752574"/>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smtClean="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124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096115" y="4190934"/>
            <a:ext cx="55505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5</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文本框 7"/>
          <p:cNvSpPr txBox="1"/>
          <p:nvPr/>
        </p:nvSpPr>
        <p:spPr>
          <a:xfrm>
            <a:off x="1111937" y="3232557"/>
            <a:ext cx="52943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8</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6058888" y="2304415"/>
            <a:ext cx="2674806" cy="707886"/>
          </a:xfrm>
          <a:prstGeom prst="rect">
            <a:avLst/>
          </a:prstGeom>
          <a:noFill/>
        </p:spPr>
        <p:txBody>
          <a:bodyPr wrap="square" rtlCol="0">
            <a:spAutoFit/>
          </a:bodyPr>
          <a:lstStyle/>
          <a:p>
            <a:r>
              <a:rPr lang="vi-VN" sz="4000" dirty="0" smtClean="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166</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5789014" y="1246101"/>
            <a:ext cx="2882900" cy="707886"/>
          </a:xfrm>
          <a:prstGeom prst="rect">
            <a:avLst/>
          </a:prstGeom>
          <a:noFill/>
        </p:spPr>
        <p:txBody>
          <a:bodyPr wrap="square" rtlCol="0">
            <a:spAutoFit/>
          </a:bodyPr>
          <a:lstStyle/>
          <a:p>
            <a:r>
              <a:rPr lang="vi-VN" sz="4000" dirty="0" smtClean="0">
                <a:solidFill>
                  <a:srgbClr val="C00000"/>
                </a:solidFill>
              </a:rPr>
              <a:t>= </a:t>
            </a:r>
            <a:r>
              <a:rPr lang="en-US" sz="4000" b="1" dirty="0">
                <a:solidFill>
                  <a:srgbClr val="C00000"/>
                </a:solidFill>
                <a:latin typeface="Cambria" panose="02040503050406030204" pitchFamily="18" charset="0"/>
                <a:ea typeface="Cambria" panose="02040503050406030204" pitchFamily="18" charset="0"/>
              </a:rPr>
              <a:t>200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1" name="TextBox 30"/>
          <p:cNvSpPr txBox="1"/>
          <p:nvPr/>
        </p:nvSpPr>
        <p:spPr>
          <a:xfrm>
            <a:off x="4479389" y="3299862"/>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3</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smtClean="0">
                <a:solidFill>
                  <a:srgbClr val="C00000"/>
                </a:solidFill>
                <a:latin typeface="Cambria" panose="02040503050406030204" pitchFamily="18" charset="0"/>
                <a:ea typeface="Cambria" panose="02040503050406030204" pitchFamily="18" charset="0"/>
              </a:rPr>
              <a:t>tạ</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3" name="TextBox 32"/>
          <p:cNvSpPr txBox="1"/>
          <p:nvPr/>
        </p:nvSpPr>
        <p:spPr>
          <a:xfrm>
            <a:off x="4315410" y="4262639"/>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1</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pic>
        <p:nvPicPr>
          <p:cNvPr id="3" name="Picture 2"/>
          <p:cNvPicPr>
            <a:picLocks noChangeAspect="1"/>
          </p:cNvPicPr>
          <p:nvPr/>
        </p:nvPicPr>
        <p:blipFill>
          <a:blip r:embed="rId9"/>
          <a:stretch>
            <a:fillRect/>
          </a:stretch>
        </p:blipFill>
        <p:spPr>
          <a:xfrm>
            <a:off x="1111937" y="241952"/>
            <a:ext cx="4176122" cy="1676545"/>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smtClean="0">
                <a:solidFill>
                  <a:srgbClr val="002060"/>
                </a:solidFill>
                <a:latin typeface="Cambria" panose="02040503050406030204" pitchFamily="18" charset="0"/>
                <a:ea typeface="Cambria" panose="02040503050406030204" pitchFamily="18" charset="0"/>
              </a:rPr>
              <a:t>Vì </a:t>
            </a:r>
            <a:r>
              <a:rPr lang="vi-VN" sz="2800" b="1" i="1" dirty="0">
                <a:solidFill>
                  <a:srgbClr val="002060"/>
                </a:solidFill>
                <a:latin typeface="Cambria" panose="02040503050406030204" pitchFamily="18" charset="0"/>
                <a:ea typeface="Cambria" panose="02040503050406030204" pitchFamily="18" charset="0"/>
              </a:rPr>
              <a:t>voi con không được đi qua cây cầu ghi số đo bé hơn cân nặng của nó nên voi con phải đi qua cầu ghi 2 tạ, 1 tấn và 160 kg.</a:t>
            </a:r>
          </a:p>
          <a:p>
            <a:pPr algn="ctr"/>
            <a:r>
              <a:rPr lang="vi-VN" sz="2800" b="1" i="1" dirty="0">
                <a:solidFill>
                  <a:srgbClr val="002060"/>
                </a:solidFill>
                <a:latin typeface="Cambria" panose="02040503050406030204" pitchFamily="18" charset="0"/>
                <a:ea typeface="Cambria" panose="02040503050406030204" pitchFamily="18" charset="0"/>
              </a:rPr>
              <a:t/>
            </a: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r>
              <a:rPr lang="vi-VN" sz="2300" b="1" dirty="0" smtClean="0">
                <a:solidFill>
                  <a:srgbClr val="000000"/>
                </a:solidFill>
                <a:latin typeface="Cambria" panose="02040503050406030204" pitchFamily="18" charset="0"/>
                <a:ea typeface="Cambria" panose="02040503050406030204" pitchFamily="18" charset="0"/>
              </a:rPr>
              <a:t>?</a:t>
            </a:r>
            <a:endParaRPr lang="vi-VN" sz="2300" b="1" dirty="0">
              <a:solidFill>
                <a:srgbClr val="000000"/>
              </a:solidFill>
              <a:latin typeface="Cambria" panose="02040503050406030204" pitchFamily="18" charset="0"/>
              <a:ea typeface="Cambria" panose="02040503050406030204" pitchFamily="18" charset="0"/>
            </a:endParaRP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smtClean="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3539430"/>
          </a:xfrm>
          <a:prstGeom prst="rect">
            <a:avLst/>
          </a:prstGeom>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3200" b="1" dirty="0">
                <a:solidFill>
                  <a:srgbClr val="000000"/>
                </a:solidFill>
                <a:latin typeface="Cambria" panose="02040503050406030204" pitchFamily="18" charset="0"/>
                <a:ea typeface="Cambria" panose="02040503050406030204" pitchFamily="18" charset="0"/>
              </a:rPr>
            </a:br>
            <a:r>
              <a:rPr lang="vi-VN" sz="3200" b="1" dirty="0">
                <a:solidFill>
                  <a:srgbClr val="000000"/>
                </a:solidFill>
                <a:latin typeface="Cambria" panose="02040503050406030204" pitchFamily="18" charset="0"/>
                <a:ea typeface="Cambria" panose="02040503050406030204" pitchFamily="18" charset="0"/>
              </a:rPr>
              <a:t/>
            </a: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1173451" y="532862"/>
            <a:ext cx="1720379"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Bài</a:t>
            </a:r>
            <a:r>
              <a:rPr kumimoji="0" lang="en-US"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 </a:t>
            </a:r>
            <a:r>
              <a:rPr kumimoji="0" lang="vi-VN" sz="6000" b="1" i="0" u="none" strike="noStrike" kern="0" cap="none" spc="0" normalizeH="0" baseline="0" noProof="0" dirty="0" smtClean="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4</a:t>
            </a:r>
            <a:endParaRPr kumimoji="0" lang="id-ID"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Pateglamt Script" panose="02000000000000000000" pitchFamily="2" charset="0"/>
              <a:ea typeface="+mn-ea"/>
              <a:cs typeface="#9Slide05 Bodega Script" pitchFamily="2"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1608184" y="329624"/>
            <a:ext cx="6762734" cy="1169551"/>
          </a:xfrm>
          <a:prstGeom prst="rect">
            <a:avLst/>
          </a:prstGeom>
          <a:noFill/>
        </p:spPr>
        <p:txBody>
          <a:bodyPr wrap="square" rtlCol="0">
            <a:spAutoFit/>
          </a:bodyPr>
          <a:lstStyle/>
          <a:p>
            <a:pPr algn="ctr"/>
            <a:r>
              <a:rPr lang="vi-VN" sz="7000" b="1" dirty="0" smtClean="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CHIA SẺ</a:t>
            </a:r>
            <a:endParaRPr lang="en-US" sz="7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smtClean="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40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00222" y="833697"/>
            <a:ext cx="7795490" cy="5134547"/>
          </a:xfrm>
          <a:prstGeom prst="rect">
            <a:avLst/>
          </a:prstGeom>
        </p:spPr>
        <p:txBody>
          <a:bodyPr wrap="square">
            <a:spAutoFit/>
          </a:bodyPr>
          <a:lstStyle/>
          <a:p>
            <a:pPr algn="ctr">
              <a:lnSpc>
                <a:spcPct val="115000"/>
              </a:lnSpc>
              <a:spcAft>
                <a:spcPts val="0"/>
              </a:spcAft>
            </a:pPr>
            <a:r>
              <a:rPr lang="en-US" sz="2800" b="1" dirty="0" smtClean="0">
                <a:solidFill>
                  <a:srgbClr val="FF0000"/>
                </a:solidFill>
                <a:latin typeface="Cambria" panose="02040503050406030204" pitchFamily="18" charset="0"/>
                <a:ea typeface="Cambria" panose="02040503050406030204" pitchFamily="18" charset="0"/>
              </a:rPr>
              <a:t>YÊU </a:t>
            </a:r>
            <a:r>
              <a:rPr lang="en-US" sz="2800" b="1" dirty="0">
                <a:solidFill>
                  <a:srgbClr val="FF0000"/>
                </a:solidFill>
                <a:latin typeface="Cambria" panose="02040503050406030204" pitchFamily="18" charset="0"/>
                <a:ea typeface="Cambria" panose="02040503050406030204" pitchFamily="18" charset="0"/>
              </a:rPr>
              <a:t>CẦU CẦN </a:t>
            </a:r>
            <a:r>
              <a:rPr lang="en-US" sz="2800" b="1" dirty="0" smtClean="0">
                <a:solidFill>
                  <a:srgbClr val="FF0000"/>
                </a:solidFill>
                <a:latin typeface="Cambria" panose="02040503050406030204" pitchFamily="18" charset="0"/>
                <a:ea typeface="Cambria" panose="02040503050406030204" pitchFamily="18" charset="0"/>
              </a:rPr>
              <a:t>ĐẠT</a:t>
            </a:r>
            <a:endParaRPr lang="vi-VN" sz="2800" b="1" dirty="0" smtClean="0">
              <a:solidFill>
                <a:srgbClr val="FF0000"/>
              </a:solidFill>
              <a:latin typeface="Cambria" panose="02040503050406030204" pitchFamily="18" charset="0"/>
              <a:ea typeface="Cambria" panose="02040503050406030204" pitchFamily="18" charset="0"/>
            </a:endParaRPr>
          </a:p>
          <a:p>
            <a:pPr algn="just"/>
            <a:r>
              <a:rPr lang="vi-VN" sz="2800" b="1" dirty="0" smtClean="0">
                <a:latin typeface="Cambria" panose="02040503050406030204" pitchFamily="18" charset="0"/>
                <a:ea typeface="Cambria" panose="02040503050406030204" pitchFamily="18" charset="0"/>
              </a:rPr>
              <a:t>1. N</a:t>
            </a:r>
            <a:r>
              <a:rPr lang="en-US" sz="2800" b="1" dirty="0" err="1" smtClean="0">
                <a:latin typeface="Cambria" panose="02040503050406030204" pitchFamily="18" charset="0"/>
                <a:ea typeface="Cambria" panose="02040503050406030204" pitchFamily="18" charset="0"/>
              </a:rPr>
              <a:t>ăng</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Yến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giữa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a:t>
            </a:r>
            <a:r>
              <a:rPr lang="en-US" sz="2600" dirty="0">
                <a:latin typeface="Cambria" panose="02040503050406030204" pitchFamily="18" charset="0"/>
                <a:ea typeface="Cambria" panose="02040503050406030204" pitchFamily="18" charset="0"/>
              </a:rPr>
              <a:t> – </a:t>
            </a:r>
            <a:r>
              <a:rPr lang="en-US" sz="2600" dirty="0" err="1">
                <a:latin typeface="Cambria" panose="02040503050406030204" pitchFamily="18" charset="0"/>
                <a:ea typeface="Cambria" panose="02040503050406030204" pitchFamily="18" charset="0"/>
              </a:rPr>
              <a:t>lô</a:t>
            </a:r>
            <a:r>
              <a:rPr lang="en-US" sz="2600" dirty="0">
                <a:latin typeface="Cambria" panose="02040503050406030204" pitchFamily="18" charset="0"/>
                <a:ea typeface="Cambria" panose="02040503050406030204" pitchFamily="18" charset="0"/>
              </a:rPr>
              <a:t> – gam.</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giản</a:t>
            </a:r>
            <a:r>
              <a:rPr lang="en-US" sz="2600"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p>
          <a:p>
            <a:pPr algn="just"/>
            <a:r>
              <a:rPr lang="vi-VN" sz="2800" b="1"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năng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duy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lập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luận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toán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tác</a:t>
            </a:r>
            <a:r>
              <a:rPr lang="en-US" sz="2600" dirty="0">
                <a:latin typeface="Cambria" panose="02040503050406030204" pitchFamily="18" charset="0"/>
                <a:ea typeface="Cambria" panose="02040503050406030204" pitchFamily="18" charset="0"/>
              </a:rPr>
              <a:t>.</a:t>
            </a:r>
          </a:p>
          <a:p>
            <a:pPr algn="just"/>
            <a:r>
              <a:rPr lang="vi-VN" sz="2800" b="1" dirty="0" smtClean="0">
                <a:latin typeface="Cambria" panose="02040503050406030204" pitchFamily="18" charset="0"/>
                <a:ea typeface="Cambria" panose="02040503050406030204" pitchFamily="18" charset="0"/>
              </a:rPr>
              <a:t>3.</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chỉ</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nhiệm</a:t>
            </a:r>
            <a:r>
              <a:rPr lang="en-US" sz="2600" dirty="0">
                <a:latin typeface="Cambria" panose="02040503050406030204" pitchFamily="18" charset="0"/>
                <a:ea typeface="Cambria" panose="02040503050406030204" pitchFamily="18" charset="0"/>
              </a:rPr>
              <a:t>.</a:t>
            </a:r>
          </a:p>
          <a:p>
            <a:pPr algn="ctr">
              <a:lnSpc>
                <a:spcPct val="115000"/>
              </a:lnSpc>
              <a:spcAft>
                <a:spcPts val="0"/>
              </a:spcAft>
            </a:pP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smtClean="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9D6A72E-4DE3-4840-B416-A581582130E3}"/>
</file>

<file path=customXml/itemProps2.xml><?xml version="1.0" encoding="utf-8"?>
<ds:datastoreItem xmlns:ds="http://schemas.openxmlformats.org/officeDocument/2006/customXml" ds:itemID="{950EEBD1-AE96-4D64-A782-7DFC3FCBE1B9}"/>
</file>

<file path=customXml/itemProps3.xml><?xml version="1.0" encoding="utf-8"?>
<ds:datastoreItem xmlns:ds="http://schemas.openxmlformats.org/officeDocument/2006/customXml" ds:itemID="{25A3C272-0DBA-4C7F-9337-AB12B83E1DC7}"/>
</file>

<file path=docProps/app.xml><?xml version="1.0" encoding="utf-8"?>
<Properties xmlns="http://schemas.openxmlformats.org/officeDocument/2006/extended-properties" xmlns:vt="http://schemas.openxmlformats.org/officeDocument/2006/docPropsVTypes">
  <TotalTime>268</TotalTime>
  <Words>485</Words>
  <Application>Microsoft Office PowerPoint</Application>
  <PresentationFormat>Widescreen</PresentationFormat>
  <Paragraphs>68</Paragraphs>
  <Slides>19</Slides>
  <Notes>3</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19</vt:i4>
      </vt:variant>
    </vt:vector>
  </HeadingPairs>
  <TitlesOfParts>
    <vt:vector size="43" baseType="lpstr">
      <vt:lpstr>等线</vt:lpstr>
      <vt:lpstr>字魂37号-波纹乖乖体</vt:lpstr>
      <vt:lpstr>字魂64号-萌趣软糖体</vt:lpstr>
      <vt:lpstr>思源黑体 CN Bold</vt:lpstr>
      <vt:lpstr>#9Slide05 Bodega Script</vt:lpstr>
      <vt:lpstr>#9Slide05 Pateglamt Script</vt:lpstr>
      <vt:lpstr>#9Slide07 HoneyCream</vt:lpstr>
      <vt:lpstr>Arial</vt:lpstr>
      <vt:lpstr>Calibri</vt:lpstr>
      <vt:lpstr>Calibri Light</vt:lpstr>
      <vt:lpstr>Cambria</vt:lpstr>
      <vt:lpstr>SVN-Newton</vt:lpstr>
      <vt:lpstr>Tahoma</vt:lpstr>
      <vt:lpstr>Times New Roman</vt:lpstr>
      <vt:lpstr>UTM Kabel KT</vt:lpstr>
      <vt:lpstr>Office 主题</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Hồng Linh</cp:lastModifiedBy>
  <cp:revision>31</cp:revision>
  <dcterms:created xsi:type="dcterms:W3CDTF">2022-06-10T05:47:00Z</dcterms:created>
  <dcterms:modified xsi:type="dcterms:W3CDTF">2023-09-15T05:16:05Z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y fmtid="{D5CDD505-2E9C-101B-9397-08002B2CF9AE}" pid="3" name="ContentTypeId">
    <vt:lpwstr>0x010100D136222746B9DD4E9009FC74C2167E69</vt:lpwstr>
  </property>
</Properties>
</file>