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10" r:id="rId4"/>
    <p:sldId id="291" r:id="rId5"/>
    <p:sldId id="259" r:id="rId6"/>
    <p:sldId id="260" r:id="rId7"/>
    <p:sldId id="261" r:id="rId8"/>
    <p:sldId id="262" r:id="rId9"/>
    <p:sldId id="303" r:id="rId10"/>
    <p:sldId id="304" r:id="rId11"/>
    <p:sldId id="294" r:id="rId12"/>
    <p:sldId id="306" r:id="rId13"/>
    <p:sldId id="305" r:id="rId14"/>
    <p:sldId id="301" r:id="rId15"/>
    <p:sldId id="302" r:id="rId16"/>
    <p:sldId id="293" r:id="rId17"/>
    <p:sldId id="307" r:id="rId18"/>
    <p:sldId id="308" r:id="rId19"/>
    <p:sldId id="30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3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537F7-8A91-4141-8A9E-8E56E84E2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EBC5B5-D186-437E-B148-D5DE4374C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836447-CD12-4490-A9D3-A6F851F1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FCD001-5697-4AA5-80C2-40021C82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A961E9-F49F-4827-A891-07730ED05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4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29AF7-F7D1-4284-BB9A-D9E1FD0A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C11C38-D25B-4B75-81EA-942E779AF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085557-EB09-447C-BCA6-BE58046C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0A50B5-FE19-4B33-8E69-4C5ADB5D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F01B9-A0B0-4BB8-ACE1-4CE0B2D7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64522D-7D16-40C9-AB66-D93949057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A0FE9F-B6EF-4FD1-A63D-1612CAD7B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44440-1D25-4573-ADC9-282CCEF02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41E4D0-3AA8-4985-91E9-CC9BC377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CCDC7B-929E-493B-87D4-5BE92141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8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18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172A1-863F-4C92-9608-49B54605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411FDE-F105-4CBC-844A-6DCC5D172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3F3093-40E7-45D8-B279-F8294495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3E8684-96DB-4678-9FCB-4815823B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8B0930-1A44-470C-8E3D-445B1EB8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2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89205-6E22-49CE-8DEA-06496404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D04198-BA4E-4772-A49C-0F0DA9D23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D918E-6AC4-442C-8FDF-C3052E15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0226F8-E318-4602-AFB1-E29DEB8D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14651C-DECC-4E82-850C-021BE463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A8E178-0BA1-48C5-9B4E-5A97489E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140FF3-30AC-4477-9A3E-2A24642A6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225786-864B-469D-A9EC-30CFD615A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856978-2766-4A76-B6D8-126A4EC7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6F5062-6B82-42CB-A704-F6BF18A2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3BAE6D-CE24-4F2E-BA8A-9F6A40A9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4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1ED9B-B9BF-4ED8-A337-DA49D1E0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9883E8-E477-4BD9-96A4-CF4FCD717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2D46E7-5066-40F5-8BF1-7ED827294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044F9C-7E64-44FB-9EFA-4DA0AEA37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1F8E16-8B07-4B99-89E4-B0CB2DE3A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0C58B66-B1B8-4B37-8644-FF6601ED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3E90A0-0428-45BD-8B9E-449A617B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1EEA97-2969-4F2C-BF3C-BB9000F3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3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9BCFF-ACAF-4346-9B94-C4491EBA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474B1A-D96F-4A16-9B1D-A1912077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E8B053-BE19-45A9-9C3B-AD1A159B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27CE7-B116-4587-A849-510180F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A7B1ADE-AF36-4B75-974C-350AA938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CEC099B-7F35-4A00-BA9A-11E0806D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75F55B-F3F4-4F39-BC87-17055B55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9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A7763-243D-432E-ABC0-39D0A59D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E8830B-A486-49F6-A6AC-F400B7D6A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1C0536-490E-4AC8-A32B-3818AE30D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8E465A-9909-45DE-ACC6-1E00A1C5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CB4363-748F-4B7D-AE3F-BB032337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B117A6-E376-4FEB-84C7-A07C2A7B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0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4E470B-EA31-4D46-A61B-34258259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C7B2E8-5BFF-45A6-BCD4-81411D01A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0CEFF4-6836-497E-8690-DACCD4856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886D94-BF30-4D14-AA6E-FD09FC4B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E0B2B5-E9B5-45F4-A2C2-FBFA6F98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9AD2DB-CA49-4BBA-8818-86E09AC3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5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8D862EA-C0EC-4ABB-A9B8-7B478136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FAE089-2FCE-4564-9B31-113048F5A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6076A8-351C-4A9F-872E-BF1AC5C6D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3DB2D-8D3A-4E2E-A092-B8E043AEA3CA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30EE6A-0731-431F-BD0A-5F64901A5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AD632-EE7C-41E8-8E94-210FB6CB2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9F94-E341-48B0-939E-CAD8DA924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8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B&#224;i%20h&#225;t%20Con%20chim%20v&#224;nh%20khuy&#234;n%20nh&#7887;%20-%20Nh&#7841;c%20thi&#7871;u%20nhi%20-%20Nh&#7841;c%20thi&#7871;u%20nhi%20vui%20nh&#7897;n.web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1017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7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216316-86E2-4207-85D0-9B37CDE74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96" y="1495243"/>
            <a:ext cx="4077630" cy="370602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CC6CDCC5-3C4B-4FFC-8B5D-AE023A4B8ACF}"/>
              </a:ext>
            </a:extLst>
          </p:cNvPr>
          <p:cNvSpPr/>
          <p:nvPr/>
        </p:nvSpPr>
        <p:spPr>
          <a:xfrm>
            <a:off x="8455742" y="855406"/>
            <a:ext cx="2920181" cy="1278194"/>
          </a:xfrm>
          <a:prstGeom prst="wedgeEllipseCallout">
            <a:avLst>
              <a:gd name="adj1" fmla="val -103661"/>
              <a:gd name="adj2" fmla="val 5711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A2C575FC-CDD2-46E8-9B3D-ED522FABE3C1}"/>
              </a:ext>
            </a:extLst>
          </p:cNvPr>
          <p:cNvSpPr/>
          <p:nvPr/>
        </p:nvSpPr>
        <p:spPr>
          <a:xfrm>
            <a:off x="8563896" y="4724401"/>
            <a:ext cx="3628103" cy="1278194"/>
          </a:xfrm>
          <a:prstGeom prst="wedgeEllipseCallout">
            <a:avLst>
              <a:gd name="adj1" fmla="val -105681"/>
              <a:gd name="adj2" fmla="val -675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667247E-EB17-47F3-A20F-9DFE4C737395}"/>
              </a:ext>
            </a:extLst>
          </p:cNvPr>
          <p:cNvSpPr/>
          <p:nvPr/>
        </p:nvSpPr>
        <p:spPr>
          <a:xfrm>
            <a:off x="688258" y="344129"/>
            <a:ext cx="3460955" cy="1366683"/>
          </a:xfrm>
          <a:prstGeom prst="wedgeEllipseCallout">
            <a:avLst>
              <a:gd name="adj1" fmla="val 72770"/>
              <a:gd name="adj2" fmla="val 8779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FB73C429-EC03-4F6B-B30F-0733E63A8AB2}"/>
              </a:ext>
            </a:extLst>
          </p:cNvPr>
          <p:cNvSpPr/>
          <p:nvPr/>
        </p:nvSpPr>
        <p:spPr>
          <a:xfrm>
            <a:off x="924232" y="4168876"/>
            <a:ext cx="3224981" cy="1740311"/>
          </a:xfrm>
          <a:prstGeom prst="wedgeEllipseCallout">
            <a:avLst>
              <a:gd name="adj1" fmla="val 70286"/>
              <a:gd name="adj2" fmla="val -30434"/>
            </a:avLst>
          </a:prstGeom>
          <a:solidFill>
            <a:srgbClr val="F33559"/>
          </a:solidFill>
          <a:ln>
            <a:solidFill>
              <a:srgbClr val="F33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918629" y="2969419"/>
            <a:ext cx="74857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F43AA-3B17-427A-9ED2-B8530971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E6D673C-00A6-4280-AEEB-CC0658296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5045" r="2972" b="6832"/>
          <a:stretch/>
        </p:blipFill>
        <p:spPr>
          <a:xfrm>
            <a:off x="0" y="0"/>
            <a:ext cx="12153333" cy="6858000"/>
          </a:xfrm>
        </p:spPr>
      </p:pic>
    </p:spTree>
    <p:extLst>
      <p:ext uri="{BB962C8B-B14F-4D97-AF65-F5344CB8AC3E}">
        <p14:creationId xmlns:p14="http://schemas.microsoft.com/office/powerpoint/2010/main" val="2423151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C8570B-6626-4ED5-B8E5-64A2E254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7A1ED71-E4AF-4263-B154-E5D82459D31A}"/>
              </a:ext>
            </a:extLst>
          </p:cNvPr>
          <p:cNvGrpSpPr/>
          <p:nvPr/>
        </p:nvGrpSpPr>
        <p:grpSpPr>
          <a:xfrm>
            <a:off x="1219200" y="4043362"/>
            <a:ext cx="438150" cy="647700"/>
            <a:chOff x="1114425" y="3657600"/>
            <a:chExt cx="438150" cy="647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577FCDC-3362-40E0-A014-DFB65BB5793C}"/>
                </a:ext>
              </a:extLst>
            </p:cNvPr>
            <p:cNvCxnSpPr>
              <a:cxnSpLocks/>
            </p:cNvCxnSpPr>
            <p:nvPr/>
          </p:nvCxnSpPr>
          <p:spPr>
            <a:xfrm>
              <a:off x="1114425" y="4048125"/>
              <a:ext cx="190500" cy="257175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CE2FE600-269E-45A3-85BA-721B885649C5}"/>
                </a:ext>
              </a:extLst>
            </p:cNvPr>
            <p:cNvCxnSpPr/>
            <p:nvPr/>
          </p:nvCxnSpPr>
          <p:spPr>
            <a:xfrm flipV="1">
              <a:off x="1304925" y="3657600"/>
              <a:ext cx="247650" cy="6477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xmlns="" id="{7B0911CD-859E-482D-8684-4A33BB631C10}"/>
              </a:ext>
            </a:extLst>
          </p:cNvPr>
          <p:cNvSpPr/>
          <p:nvPr/>
        </p:nvSpPr>
        <p:spPr>
          <a:xfrm>
            <a:off x="3381375" y="4114799"/>
            <a:ext cx="6953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F7FF0DF-BB8A-4FDC-B21B-B5DDEFF28612}"/>
              </a:ext>
            </a:extLst>
          </p:cNvPr>
          <p:cNvGrpSpPr/>
          <p:nvPr/>
        </p:nvGrpSpPr>
        <p:grpSpPr>
          <a:xfrm>
            <a:off x="5876925" y="4238625"/>
            <a:ext cx="438150" cy="647700"/>
            <a:chOff x="1114425" y="3657600"/>
            <a:chExt cx="438150" cy="647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59FF0884-A579-4025-A6BC-A75731FFC96D}"/>
                </a:ext>
              </a:extLst>
            </p:cNvPr>
            <p:cNvCxnSpPr>
              <a:cxnSpLocks/>
            </p:cNvCxnSpPr>
            <p:nvPr/>
          </p:nvCxnSpPr>
          <p:spPr>
            <a:xfrm>
              <a:off x="1114425" y="4048125"/>
              <a:ext cx="190500" cy="257175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05E90BE-AD7E-47DF-A4C8-370F537618D6}"/>
                </a:ext>
              </a:extLst>
            </p:cNvPr>
            <p:cNvCxnSpPr/>
            <p:nvPr/>
          </p:nvCxnSpPr>
          <p:spPr>
            <a:xfrm flipV="1">
              <a:off x="1304925" y="3657600"/>
              <a:ext cx="247650" cy="6477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2F61853-CB3C-4FF1-9980-544B4B79F97D}"/>
              </a:ext>
            </a:extLst>
          </p:cNvPr>
          <p:cNvGrpSpPr/>
          <p:nvPr/>
        </p:nvGrpSpPr>
        <p:grpSpPr>
          <a:xfrm>
            <a:off x="10563223" y="4081462"/>
            <a:ext cx="438150" cy="647700"/>
            <a:chOff x="1114425" y="3657600"/>
            <a:chExt cx="438150" cy="6477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BDDC017-0AC9-4D56-AF63-2FABCD1562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4425" y="4048125"/>
              <a:ext cx="190500" cy="257175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B5374835-0CEF-4B46-8147-6D36776285D8}"/>
                </a:ext>
              </a:extLst>
            </p:cNvPr>
            <p:cNvCxnSpPr/>
            <p:nvPr/>
          </p:nvCxnSpPr>
          <p:spPr>
            <a:xfrm flipV="1">
              <a:off x="1304925" y="3657600"/>
              <a:ext cx="247650" cy="6477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xmlns="" id="{23FD804D-EB14-441F-B3BB-41D5E1DA5C68}"/>
              </a:ext>
            </a:extLst>
          </p:cNvPr>
          <p:cNvSpPr/>
          <p:nvPr/>
        </p:nvSpPr>
        <p:spPr>
          <a:xfrm>
            <a:off x="8201024" y="4171950"/>
            <a:ext cx="6953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4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2E7F73-BB50-4A60-A020-FB0F6BFA2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7" y="1050830"/>
            <a:ext cx="8924925" cy="5083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4C09F7-17C7-420A-A01E-16379BB0066E}"/>
              </a:ext>
            </a:extLst>
          </p:cNvPr>
          <p:cNvSpPr txBox="1"/>
          <p:nvPr/>
        </p:nvSpPr>
        <p:spPr>
          <a:xfrm>
            <a:off x="2571750" y="171450"/>
            <a:ext cx="727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715535E-11AE-451E-9C80-BB2ED7DF0CFB}"/>
              </a:ext>
            </a:extLst>
          </p:cNvPr>
          <p:cNvSpPr/>
          <p:nvPr/>
        </p:nvSpPr>
        <p:spPr>
          <a:xfrm rot="9192945">
            <a:off x="3994170" y="3665176"/>
            <a:ext cx="965095" cy="322477"/>
          </a:xfrm>
          <a:prstGeom prst="rightArrow">
            <a:avLst>
              <a:gd name="adj1" fmla="val 730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2A7A70A3-9E0A-4515-875D-293C0E092A3D}"/>
              </a:ext>
            </a:extLst>
          </p:cNvPr>
          <p:cNvSpPr/>
          <p:nvPr/>
        </p:nvSpPr>
        <p:spPr>
          <a:xfrm rot="5400000">
            <a:off x="5731066" y="3709748"/>
            <a:ext cx="595342" cy="360774"/>
          </a:xfrm>
          <a:prstGeom prst="rightArrow">
            <a:avLst>
              <a:gd name="adj1" fmla="val 730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61C7F620-88AC-476F-85C4-5CE9BA7069CC}"/>
              </a:ext>
            </a:extLst>
          </p:cNvPr>
          <p:cNvSpPr/>
          <p:nvPr/>
        </p:nvSpPr>
        <p:spPr>
          <a:xfrm rot="1619681">
            <a:off x="7055952" y="3714629"/>
            <a:ext cx="965095" cy="322477"/>
          </a:xfrm>
          <a:prstGeom prst="rightArrow">
            <a:avLst>
              <a:gd name="adj1" fmla="val 730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9DDE78-0ACA-4DED-851F-6B6FFAD5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123950"/>
            <a:ext cx="7543275" cy="5451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7F7B12-41C0-4B09-A6C3-00EA83BA2ECA}"/>
              </a:ext>
            </a:extLst>
          </p:cNvPr>
          <p:cNvSpPr txBox="1"/>
          <p:nvPr/>
        </p:nvSpPr>
        <p:spPr>
          <a:xfrm>
            <a:off x="3371850" y="200025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37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F8968F3-D2D5-494A-B91B-1D5BC82DB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0" y="-95250"/>
            <a:ext cx="12633813" cy="6858000"/>
          </a:xfrm>
          <a:prstGeom prst="rect">
            <a:avLst/>
          </a:prstGeom>
        </p:spPr>
      </p:pic>
      <p:sp>
        <p:nvSpPr>
          <p:cNvPr id="5" name="Cuộn: Ngang 4">
            <a:extLst>
              <a:ext uri="{FF2B5EF4-FFF2-40B4-BE49-F238E27FC236}">
                <a16:creationId xmlns:a16="http://schemas.microsoft.com/office/drawing/2014/main" xmlns="" id="{76BD418B-CE1E-4377-9059-6B4E448B1E2D}"/>
              </a:ext>
            </a:extLst>
          </p:cNvPr>
          <p:cNvSpPr/>
          <p:nvPr/>
        </p:nvSpPr>
        <p:spPr>
          <a:xfrm>
            <a:off x="1897625" y="583176"/>
            <a:ext cx="7266346" cy="603885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7363F15-51ED-4742-B894-A41F2F2B7710}"/>
              </a:ext>
            </a:extLst>
          </p:cNvPr>
          <p:cNvSpPr txBox="1"/>
          <p:nvPr/>
        </p:nvSpPr>
        <p:spPr>
          <a:xfrm>
            <a:off x="2660228" y="2057484"/>
            <a:ext cx="6064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291306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E98B83-E1B1-435D-9E4A-40FF60F34215}"/>
              </a:ext>
            </a:extLst>
          </p:cNvPr>
          <p:cNvSpPr txBox="1"/>
          <p:nvPr/>
        </p:nvSpPr>
        <p:spPr>
          <a:xfrm>
            <a:off x="1070794" y="314325"/>
            <a:ext cx="1071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6BCB4D-C4D6-4DFC-AE04-98C806BC4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4"/>
          <a:stretch/>
        </p:blipFill>
        <p:spPr>
          <a:xfrm>
            <a:off x="8115300" y="1722656"/>
            <a:ext cx="3288098" cy="378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E2C2FD-7CD6-491E-B0B5-DAFB5B717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72"/>
          <a:stretch/>
        </p:blipFill>
        <p:spPr>
          <a:xfrm>
            <a:off x="285753" y="1722655"/>
            <a:ext cx="4010025" cy="3780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AC5A2F-03DA-43D6-BF57-D8CACDC68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3" r="31606"/>
          <a:stretch/>
        </p:blipFill>
        <p:spPr>
          <a:xfrm>
            <a:off x="4705351" y="1722655"/>
            <a:ext cx="3000376" cy="3780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0C8B30-080C-4C86-8D01-167BD38118E1}"/>
              </a:ext>
            </a:extLst>
          </p:cNvPr>
          <p:cNvSpPr txBox="1"/>
          <p:nvPr/>
        </p:nvSpPr>
        <p:spPr>
          <a:xfrm>
            <a:off x="634733" y="5362575"/>
            <a:ext cx="344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EAAB9D-C1C8-44B8-846E-0F67A9B448B6}"/>
              </a:ext>
            </a:extLst>
          </p:cNvPr>
          <p:cNvSpPr txBox="1"/>
          <p:nvPr/>
        </p:nvSpPr>
        <p:spPr>
          <a:xfrm>
            <a:off x="4928593" y="5362575"/>
            <a:ext cx="2553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09CEBC-97BD-40EE-8DDF-5DFEC8AE4DA6}"/>
              </a:ext>
            </a:extLst>
          </p:cNvPr>
          <p:cNvSpPr txBox="1"/>
          <p:nvPr/>
        </p:nvSpPr>
        <p:spPr>
          <a:xfrm>
            <a:off x="8627110" y="5362575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E6517F-D70F-4025-8FE0-E52FCD1F1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3" y="1942224"/>
            <a:ext cx="10432947" cy="3603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356BCF-AE76-41C9-94ED-A7EE99B5DDF9}"/>
              </a:ext>
            </a:extLst>
          </p:cNvPr>
          <p:cNvSpPr txBox="1"/>
          <p:nvPr/>
        </p:nvSpPr>
        <p:spPr>
          <a:xfrm>
            <a:off x="3082444" y="373318"/>
            <a:ext cx="6155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D93EFCC-79E0-4CD0-8B55-27A44B37D83E}"/>
              </a:ext>
            </a:extLst>
          </p:cNvPr>
          <p:cNvSpPr/>
          <p:nvPr/>
        </p:nvSpPr>
        <p:spPr>
          <a:xfrm>
            <a:off x="1317522" y="2202426"/>
            <a:ext cx="2753032" cy="34314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D2982F6-D5DC-40DB-A163-A066ADB44D4C}"/>
              </a:ext>
            </a:extLst>
          </p:cNvPr>
          <p:cNvSpPr/>
          <p:nvPr/>
        </p:nvSpPr>
        <p:spPr>
          <a:xfrm>
            <a:off x="4463845" y="2576051"/>
            <a:ext cx="3048000" cy="3170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E258F89-38F6-493D-AD01-68C0E11C4D58}"/>
              </a:ext>
            </a:extLst>
          </p:cNvPr>
          <p:cNvSpPr/>
          <p:nvPr/>
        </p:nvSpPr>
        <p:spPr>
          <a:xfrm>
            <a:off x="7905136" y="2418735"/>
            <a:ext cx="3048000" cy="3170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B264C7-B12D-4ACF-85D4-346FF6F65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9" y="895350"/>
            <a:ext cx="11904922" cy="52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7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01F23-588F-46AF-8232-15E0B639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ên Cookie ft Thanh Ngân - Chiếc Bụng Đói - Official Video">
            <a:hlinkClick r:id="" action="ppaction://media"/>
            <a:extLst>
              <a:ext uri="{FF2B5EF4-FFF2-40B4-BE49-F238E27FC236}">
                <a16:creationId xmlns:a16="http://schemas.microsoft.com/office/drawing/2014/main" xmlns="" id="{C97CAC7C-6B97-4304-A918-0AA23E3C24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02287" cy="6858001"/>
          </a:xfrm>
        </p:spPr>
      </p:pic>
    </p:spTree>
    <p:extLst>
      <p:ext uri="{BB962C8B-B14F-4D97-AF65-F5344CB8AC3E}">
        <p14:creationId xmlns:p14="http://schemas.microsoft.com/office/powerpoint/2010/main" val="204533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228725" y="1158875"/>
            <a:ext cx="101425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vi-VN" alt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ĂN, UỐNG HẰNG NGÀY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918629" y="2969419"/>
            <a:ext cx="74857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F6E8C1-A0A6-4E7B-8546-0BEB660CA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" y="1485900"/>
            <a:ext cx="3444125" cy="43398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6C5FF9-E0E6-4E65-A377-CF4C5780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86" y="1859137"/>
            <a:ext cx="3924657" cy="3139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9EE0D1-B195-45D8-A9B9-25B970A3C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46" y="1959742"/>
            <a:ext cx="4240932" cy="29385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1A1256A-D1A2-4495-AE46-507EF9FA7A87}"/>
              </a:ext>
            </a:extLst>
          </p:cNvPr>
          <p:cNvSpPr/>
          <p:nvPr/>
        </p:nvSpPr>
        <p:spPr>
          <a:xfrm>
            <a:off x="2414905" y="224226"/>
            <a:ext cx="7999095" cy="9810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73A630-9D64-4E0B-84DD-DCF76B1280DF}"/>
              </a:ext>
            </a:extLst>
          </p:cNvPr>
          <p:cNvSpPr txBox="1"/>
          <p:nvPr/>
        </p:nvSpPr>
        <p:spPr>
          <a:xfrm>
            <a:off x="1255613" y="591312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6E21A5-46FD-4B9D-A6C5-BA481DEAC23A}"/>
              </a:ext>
            </a:extLst>
          </p:cNvPr>
          <p:cNvSpPr txBox="1"/>
          <p:nvPr/>
        </p:nvSpPr>
        <p:spPr>
          <a:xfrm>
            <a:off x="5255160" y="5913120"/>
            <a:ext cx="1171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5227B9-9B0D-4DED-A692-A12AD9CCA3BA}"/>
              </a:ext>
            </a:extLst>
          </p:cNvPr>
          <p:cNvSpPr txBox="1"/>
          <p:nvPr/>
        </p:nvSpPr>
        <p:spPr>
          <a:xfrm>
            <a:off x="9515693" y="5913119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46DD9B-EA10-4714-8BA4-6B94EBB6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43" y="477118"/>
            <a:ext cx="3840578" cy="3283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C3A6DB-009C-482F-B3E2-98F83ADC8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25" y="486640"/>
            <a:ext cx="3389932" cy="3179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92DDE0-7445-4612-9C4B-AB7BF3BFA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06" y="3652215"/>
            <a:ext cx="3335614" cy="3205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6B0336-AC15-4353-8D7B-A12652FFF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25" y="3652215"/>
            <a:ext cx="3315950" cy="31921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8EDBF1-DFAF-43A4-9FE2-4A05EA1F76B5}"/>
              </a:ext>
            </a:extLst>
          </p:cNvPr>
          <p:cNvSpPr txBox="1"/>
          <p:nvPr/>
        </p:nvSpPr>
        <p:spPr>
          <a:xfrm>
            <a:off x="1028393" y="62039"/>
            <a:ext cx="10615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6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FD2ADA-7CEC-49C6-8100-B5C25708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9ECFC-C2AF-43A2-A24A-E938E465C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E91C7ED1-C691-4443-AB5A-55CFD2365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07" y="-445148"/>
            <a:ext cx="3162300" cy="283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E5E578-CAA5-45BF-9A86-2F4D1DE72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0" y="2774702"/>
            <a:ext cx="4335900" cy="4066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C66B1D-E84A-4E0F-B43D-D84593C26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50" y="2528239"/>
            <a:ext cx="4335900" cy="4174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C141A2-0C87-43EA-A5D9-B3744A356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0" y="2747424"/>
            <a:ext cx="4335900" cy="406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52C30C-E817-479D-8F15-FB02A6081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50" y="2500961"/>
            <a:ext cx="4335900" cy="4174027"/>
          </a:xfrm>
          <a:prstGeom prst="rect">
            <a:avLst/>
          </a:prstGeom>
        </p:spPr>
      </p:pic>
      <p:pic>
        <p:nvPicPr>
          <p:cNvPr id="9" name="Hình ảnh 4">
            <a:extLst>
              <a:ext uri="{FF2B5EF4-FFF2-40B4-BE49-F238E27FC236}">
                <a16:creationId xmlns:a16="http://schemas.microsoft.com/office/drawing/2014/main" xmlns="" id="{D5C95CF7-29A4-4E52-BF03-76A8BC790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07" y="-417870"/>
            <a:ext cx="3162300" cy="2838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8DD2E3-9D46-4EF1-8420-16A98DD1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0" y="2774702"/>
            <a:ext cx="4335900" cy="40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9E939-588D-4A95-918D-81FD34D7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C81B2C-D503-4DCA-96B6-ACBE0F9B4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9F1C752A-4CC3-4B58-9F9C-0FA7029DA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6" y="-238708"/>
            <a:ext cx="3505200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C05E9A-4C39-4120-ABEE-072EAF5C4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5" y="2715629"/>
            <a:ext cx="4825124" cy="4124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28D80B-C83D-4DD5-B777-6554D6201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35" y="2715629"/>
            <a:ext cx="4208689" cy="404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3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C75AB-9100-4138-A4C7-5A25E96B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1 TNXH Ăn uống hàng ngày Phần 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7DC8233-EF9D-4DDD-A29D-B3E6BC8F60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</p:spTree>
    <p:extLst>
      <p:ext uri="{BB962C8B-B14F-4D97-AF65-F5344CB8AC3E}">
        <p14:creationId xmlns:p14="http://schemas.microsoft.com/office/powerpoint/2010/main" val="4951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875D6AF-91A8-4113-B06C-A9DAE6C95B1A}"/>
</file>

<file path=customXml/itemProps2.xml><?xml version="1.0" encoding="utf-8"?>
<ds:datastoreItem xmlns:ds="http://schemas.openxmlformats.org/officeDocument/2006/customXml" ds:itemID="{F9BFEA21-36CD-4886-8816-C416C353E23D}"/>
</file>

<file path=customXml/itemProps3.xml><?xml version="1.0" encoding="utf-8"?>
<ds:datastoreItem xmlns:ds="http://schemas.openxmlformats.org/officeDocument/2006/customXml" ds:itemID="{E294945F-CB59-4C08-9E19-36E8C4B11346}"/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160</Words>
  <Application>Microsoft Office PowerPoint</Application>
  <PresentationFormat>Custom</PresentationFormat>
  <Paragraphs>23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Kiều Nga</dc:creator>
  <cp:lastModifiedBy>Windows User</cp:lastModifiedBy>
  <cp:revision>5</cp:revision>
  <dcterms:created xsi:type="dcterms:W3CDTF">2021-12-26T14:31:12Z</dcterms:created>
  <dcterms:modified xsi:type="dcterms:W3CDTF">2023-03-18T14:52:58Z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