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1" r:id="rId2"/>
    <p:sldId id="293" r:id="rId3"/>
    <p:sldId id="297" r:id="rId4"/>
    <p:sldId id="363" r:id="rId5"/>
    <p:sldId id="360" r:id="rId6"/>
    <p:sldId id="354" r:id="rId7"/>
    <p:sldId id="362" r:id="rId8"/>
    <p:sldId id="299" r:id="rId9"/>
    <p:sldId id="357" r:id="rId10"/>
    <p:sldId id="301" r:id="rId11"/>
    <p:sldId id="359" r:id="rId12"/>
    <p:sldId id="304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9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42FCE-F97A-49CF-8785-FA9535CDAFE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5A40C-12AF-4059-B2AA-7CA37E32F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9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BA3145-F823-429B-AE34-E104A859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82D889A-8A12-4C67-9320-033E9335E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7E9B1B-C35A-4429-A04A-95D13F85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E7873-CCAA-48FF-BDBF-EC807B1C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7CEEB7-8190-49D4-84ED-5495727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D07DDD-F08C-4AC3-8003-31A67667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428E556-64C2-4E9A-902B-EC07FB95E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31AD6D-E750-4237-821F-9B96ACDC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5AC41CE-D4BB-4B86-AA98-71AB2B71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B068B53-F635-4520-8938-9769A39E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85B6E8D-F808-4282-845A-764CD3955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0AC1526-6E83-4CB6-A86E-A55B421B2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AA932F-868E-4BE6-B042-A0042A46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56B287-BEC6-4FF8-8E32-6B2D30C67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51C7B1-D163-4E4D-A109-AB28929F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3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63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A7F624-EC13-4C9B-BC17-212A21B37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8D56E0F-82AC-4F98-8807-F333EB97B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0203AE-E3E1-4DD9-9F90-B176DBB4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FF95E0-9E59-457E-AEBC-138A97CE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D014C6E-28E6-4351-8FC0-1851EFC5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9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942E09-DDDD-4C9C-A01A-26D1BB49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5FCE87C-EA9E-4662-B874-8421478CF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58C259-7022-4490-9B79-78859A9E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A35832-2154-4A1D-85FD-9A057A99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24C01B-C4F1-438E-A2B9-2FEDB44F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0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7720DF-E077-4B3A-838D-A1B03DAB0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F809E5-9E4A-475A-AE00-4BC69E99F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A00C617-363C-45DE-8C30-72730207D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A12309-554C-4D71-BD34-93CC9793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297A3A-6431-4D62-AFCE-D097506B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75D140E-6E9E-4DC3-82F7-2E141646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0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DA1185-783E-4F42-9ADA-44C305EF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F23E999-0C61-4A62-B712-5EB75FDE8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77D9A02-36CB-444F-9028-13D0C4FE1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C18215F-1F74-4BCC-9415-88A5A7E64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F1E877B-CE88-4EA6-B207-DBB1EDC01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FC9222F-F5D8-440A-9F73-7E758E033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85A7224-E053-4DF4-AD12-38322BA5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AF382D1-9826-4320-BB56-02B7DD78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6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F83053-98EE-4791-A6C2-9F3256F3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30E200A-6145-49D1-97A1-9B47259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B6A46F6-1809-4AFB-9E33-DAA6019B1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D66F974-C4C2-49D5-907B-704E49F7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7D22424-669E-438C-987E-1DB8D4F7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26C415F-BCE5-4992-AF30-1E3F143D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F9171BD-1AC2-4BB1-B937-0FD28DDA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C873A0-EDE2-4E16-B87D-EEFA6D30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7C39B6-D8E9-46E3-A3BB-A571CCF1A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7A546B-0C46-40E0-8A63-26E58B950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74600A9-B652-43E9-9593-1A180214C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0B69862-B600-4686-808E-CFFE2B61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E62184-F2A4-42D3-965A-DAA79E2C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7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B92C00-DCB3-498F-A30F-8A940467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44C835-7F57-4585-988B-27122A2274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3628726-CC9B-4A09-A19C-0482EC2C3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391AB6-180B-4D32-838D-27EA447B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B78EFE-7538-43BF-B1B7-4572C0BDA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34BDB89-5DFB-459A-90D9-28181547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5031207-5621-47A9-A077-0FE70262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639DFB-B3A3-41EA-B02F-826CB28E2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371E8F-25C6-4B83-AD72-F13FC60D7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5C47-9B74-400C-B6E6-4E52AE9266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B30ECE-7B10-4890-8FE8-B80DA54D3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B0124F5-53C6-4BB6-BDC9-679151D57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4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ó thể là hình minh họa">
            <a:extLst>
              <a:ext uri="{FF2B5EF4-FFF2-40B4-BE49-F238E27FC236}">
                <a16:creationId xmlns:a16="http://schemas.microsoft.com/office/drawing/2014/main" id="{225B3497-ED74-4CF7-8FE7-C7513F6C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" y="0"/>
            <a:ext cx="11676277" cy="6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73DE6C4-6D9C-462D-ABBB-CFA67FE969F8}"/>
              </a:ext>
            </a:extLst>
          </p:cNvPr>
          <p:cNvSpPr txBox="1"/>
          <p:nvPr/>
        </p:nvSpPr>
        <p:spPr>
          <a:xfrm>
            <a:off x="1850909" y="1838226"/>
            <a:ext cx="5624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835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A_ĐỨC_1_-_TUẦN_26-_BIẾT_NHẬN_LỖI_Trim">
            <a:hlinkClick r:id="" action="ppaction://media"/>
            <a:extLst>
              <a:ext uri="{FF2B5EF4-FFF2-40B4-BE49-F238E27FC236}">
                <a16:creationId xmlns:a16="http://schemas.microsoft.com/office/drawing/2014/main" id="{BD22CC9C-4D34-4EE1-93EF-06B4578E4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918" y="898664"/>
            <a:ext cx="8546937" cy="5060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36" y="3970723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46A69A1-2892-4E43-92F5-096BCBF809EA}"/>
              </a:ext>
            </a:extLst>
          </p:cNvPr>
          <p:cNvSpPr txBox="1"/>
          <p:nvPr/>
        </p:nvSpPr>
        <p:spPr>
          <a:xfrm>
            <a:off x="808901" y="499621"/>
            <a:ext cx="241005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07F4765-1B0C-4942-9F19-3BC7A9F3E8BE}"/>
              </a:ext>
            </a:extLst>
          </p:cNvPr>
          <p:cNvSpPr txBox="1"/>
          <p:nvPr/>
        </p:nvSpPr>
        <p:spPr>
          <a:xfrm>
            <a:off x="4665907" y="2151726"/>
            <a:ext cx="63349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Khi mắc lỗi, biết nhận lỗi và xin lỗi sẽ được mọi người sẵn sàng tha thứ, yêu quý và tin tưởng mình hơn. Không nên đổ lỗi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của mình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khác.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36"/>
            <a:ext cx="12192000" cy="69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88" y="197617"/>
            <a:ext cx="5195489" cy="6660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81170" y="1130626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1170" y="2670738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CHÚC CÁC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CON </a:t>
            </a:r>
            <a:r>
              <a:rPr lang="vi-VN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BÌNH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AN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</a:t>
            </a:r>
            <a:endParaRPr lang="en-US" sz="28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MÙA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DỊCH COVID!</a:t>
            </a:r>
            <a:endParaRPr lang="en-GB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ãy dũng cảm nhận lỗi của mình - Rudolph tè dầm - Nhạc thiếu nhi vui nhộn - BabyBus_Trim">
            <a:hlinkClick r:id="" action="ppaction://media"/>
            <a:extLst>
              <a:ext uri="{FF2B5EF4-FFF2-40B4-BE49-F238E27FC236}">
                <a16:creationId xmlns:a16="http://schemas.microsoft.com/office/drawing/2014/main" id="{88395329-A3AB-4D5F-AC01-D178D010A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97757" y="659804"/>
            <a:ext cx="3864929" cy="1728563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pPr algn="ctr"/>
            <a:r>
              <a:rPr lang="en-US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23</a:t>
            </a:r>
            <a:r>
              <a:rPr lang="vi-VN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5400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 nhận lỗi</a:t>
            </a:r>
            <a:endParaRPr lang="en-US" sz="5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43" y="914961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318567" y="2969419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A0BDD609-F167-4EBE-9397-EEF8A3713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5" y="1197205"/>
            <a:ext cx="9558779" cy="557124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C1F930E-3F6D-4FB3-AC85-7A9A0603B129}"/>
              </a:ext>
            </a:extLst>
          </p:cNvPr>
          <p:cNvSpPr txBox="1"/>
          <p:nvPr/>
        </p:nvSpPr>
        <p:spPr>
          <a:xfrm>
            <a:off x="754144" y="89555"/>
            <a:ext cx="978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nào trong tranh đã biết nhận lỗi? Con đồng tình với bạn nào? Không đồng tình với bạn nào?</a:t>
            </a:r>
          </a:p>
        </p:txBody>
      </p:sp>
      <p:sp>
        <p:nvSpPr>
          <p:cNvPr id="12" name="Tim 11">
            <a:extLst>
              <a:ext uri="{FF2B5EF4-FFF2-40B4-BE49-F238E27FC236}">
                <a16:creationId xmlns:a16="http://schemas.microsoft.com/office/drawing/2014/main" id="{8B3CEDC5-458F-41A7-8AB4-7989CB938B4B}"/>
              </a:ext>
            </a:extLst>
          </p:cNvPr>
          <p:cNvSpPr/>
          <p:nvPr/>
        </p:nvSpPr>
        <p:spPr>
          <a:xfrm>
            <a:off x="5811626" y="1632408"/>
            <a:ext cx="942680" cy="735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ấu Nhân 12">
            <a:extLst>
              <a:ext uri="{FF2B5EF4-FFF2-40B4-BE49-F238E27FC236}">
                <a16:creationId xmlns:a16="http://schemas.microsoft.com/office/drawing/2014/main" id="{D59CB8A1-48C4-4B3B-80AF-75C83C6D6B9B}"/>
              </a:ext>
            </a:extLst>
          </p:cNvPr>
          <p:cNvSpPr/>
          <p:nvPr/>
        </p:nvSpPr>
        <p:spPr>
          <a:xfrm>
            <a:off x="7070102" y="5194168"/>
            <a:ext cx="942681" cy="933254"/>
          </a:xfrm>
          <a:prstGeom prst="mathMultiply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m 13">
            <a:extLst>
              <a:ext uri="{FF2B5EF4-FFF2-40B4-BE49-F238E27FC236}">
                <a16:creationId xmlns:a16="http://schemas.microsoft.com/office/drawing/2014/main" id="{D484AE04-0A49-4DF3-8D08-054D1A24C3AE}"/>
              </a:ext>
            </a:extLst>
          </p:cNvPr>
          <p:cNvSpPr/>
          <p:nvPr/>
        </p:nvSpPr>
        <p:spPr>
          <a:xfrm>
            <a:off x="9235127" y="2944305"/>
            <a:ext cx="942680" cy="735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9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3"/>
    </mc:Choice>
    <mc:Fallback xmlns="">
      <p:transition spd="slow" advTm="39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7092913-72A2-4100-AC90-535F2DFEE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6" y="1084082"/>
            <a:ext cx="10180368" cy="452486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802E66F-E559-4905-8FED-337C38AC775B}"/>
              </a:ext>
            </a:extLst>
          </p:cNvPr>
          <p:cNvSpPr txBox="1"/>
          <p:nvPr/>
        </p:nvSpPr>
        <p:spPr>
          <a:xfrm>
            <a:off x="1725105" y="386499"/>
            <a:ext cx="1007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Con sẽ làm gì khi mắc lỗi trong các tình huống sau? Vì sao?</a:t>
            </a:r>
          </a:p>
        </p:txBody>
      </p:sp>
    </p:spTree>
    <p:extLst>
      <p:ext uri="{BB962C8B-B14F-4D97-AF65-F5344CB8AC3E}">
        <p14:creationId xmlns:p14="http://schemas.microsoft.com/office/powerpoint/2010/main" val="13006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746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57572" y="-43661"/>
            <a:ext cx="9700182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50638" y="4800888"/>
            <a:ext cx="2039328" cy="2231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45926" y="2591853"/>
            <a:ext cx="67496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mắc lỗi chúng ta cần biết nhận lỗi.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nhận lỗi chứng tỏ mình là người dũng cảm, trung thực.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672072" y="283938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DC2D2ADC-5744-4EE5-9BDF-F9FE1FD9C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027" y="3547273"/>
            <a:ext cx="8592960" cy="117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buSzPts val="1200"/>
              <a:tabLst>
                <a:tab pos="397510" algn="l"/>
              </a:tabLst>
            </a:pPr>
            <a:r>
              <a:rPr lang="en-US" sz="3200" i="1" u="none" strike="noStrike" spc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đã từng mắc lỗi với ai chưa? Con đã làm gì để nhận lỗi và sửa lỗi?</a:t>
            </a:r>
          </a:p>
        </p:txBody>
      </p:sp>
    </p:spTree>
    <p:extLst>
      <p:ext uri="{BB962C8B-B14F-4D97-AF65-F5344CB8AC3E}">
        <p14:creationId xmlns:p14="http://schemas.microsoft.com/office/powerpoint/2010/main" val="161796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.5|5.7|5.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E02822B-A393-47C6-B1B2-8664242AC55C}"/>
</file>

<file path=customXml/itemProps2.xml><?xml version="1.0" encoding="utf-8"?>
<ds:datastoreItem xmlns:ds="http://schemas.openxmlformats.org/officeDocument/2006/customXml" ds:itemID="{44EC90CB-2DB7-4116-957B-9748AC2F170F}"/>
</file>

<file path=customXml/itemProps3.xml><?xml version="1.0" encoding="utf-8"?>
<ds:datastoreItem xmlns:ds="http://schemas.openxmlformats.org/officeDocument/2006/customXml" ds:itemID="{B9D1354E-A68E-4CBD-97EE-E9C31F9F27B4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163</Words>
  <Application>Microsoft Office PowerPoint</Application>
  <PresentationFormat>Màn hình rộng</PresentationFormat>
  <Paragraphs>19</Paragraphs>
  <Slides>13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Roboto Slab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Thuy Duong Nguyen</dc:creator>
  <cp:lastModifiedBy>Thuy Duong Nguyen</cp:lastModifiedBy>
  <cp:revision>1</cp:revision>
  <dcterms:created xsi:type="dcterms:W3CDTF">2022-03-14T13:03:03Z</dcterms:created>
  <dcterms:modified xsi:type="dcterms:W3CDTF">2022-03-14T14:48:05Z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