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99" r:id="rId2"/>
    <p:sldId id="295" r:id="rId3"/>
    <p:sldId id="304" r:id="rId4"/>
    <p:sldId id="298" r:id="rId5"/>
    <p:sldId id="296" r:id="rId6"/>
    <p:sldId id="297" r:id="rId7"/>
    <p:sldId id="300" r:id="rId8"/>
    <p:sldId id="301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596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0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74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7" y="2574913"/>
            <a:ext cx="10201887" cy="2980498"/>
          </a:xfrm>
          <a:prstGeom prst="rect">
            <a:avLst/>
          </a:prstGeom>
        </p:spPr>
      </p:pic>
      <p:sp>
        <p:nvSpPr>
          <p:cNvPr id="8" name="椭圆 6"/>
          <p:cNvSpPr/>
          <p:nvPr/>
        </p:nvSpPr>
        <p:spPr>
          <a:xfrm>
            <a:off x="4573534" y="5226669"/>
            <a:ext cx="2635827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smtClean="0"/>
              <a:t>TIẾT 3</a:t>
            </a:r>
            <a:endParaRPr lang="zh-CN" altLang="en-US" sz="4400" b="1"/>
          </a:p>
        </p:txBody>
      </p:sp>
    </p:spTree>
    <p:extLst>
      <p:ext uri="{BB962C8B-B14F-4D97-AF65-F5344CB8AC3E}">
        <p14:creationId xmlns:p14="http://schemas.microsoft.com/office/powerpoint/2010/main" val="15446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3" y="365125"/>
            <a:ext cx="10000671" cy="2889261"/>
          </a:xfrm>
        </p:spPr>
      </p:pic>
    </p:spTree>
    <p:extLst>
      <p:ext uri="{BB962C8B-B14F-4D97-AF65-F5344CB8AC3E}">
        <p14:creationId xmlns:p14="http://schemas.microsoft.com/office/powerpoint/2010/main" val="575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52" y="0"/>
            <a:ext cx="5064793" cy="6882099"/>
          </a:xfrm>
        </p:spPr>
      </p:pic>
    </p:spTree>
    <p:extLst>
      <p:ext uri="{BB962C8B-B14F-4D97-AF65-F5344CB8AC3E}">
        <p14:creationId xmlns:p14="http://schemas.microsoft.com/office/powerpoint/2010/main" val="3796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491">
            <a:off x="2777455" y="289396"/>
            <a:ext cx="6385933" cy="7856632"/>
          </a:xfrm>
        </p:spPr>
      </p:pic>
    </p:spTree>
    <p:extLst>
      <p:ext uri="{BB962C8B-B14F-4D97-AF65-F5344CB8AC3E}">
        <p14:creationId xmlns:p14="http://schemas.microsoft.com/office/powerpoint/2010/main" val="507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9412"/>
            <a:ext cx="9630386" cy="4966096"/>
          </a:xfrm>
        </p:spPr>
      </p:pic>
      <p:sp>
        <p:nvSpPr>
          <p:cNvPr id="5" name="Oval 4"/>
          <p:cNvSpPr/>
          <p:nvPr/>
        </p:nvSpPr>
        <p:spPr>
          <a:xfrm>
            <a:off x="5175850" y="1880471"/>
            <a:ext cx="1285335" cy="137168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57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7720641" y="1794206"/>
            <a:ext cx="1509623" cy="1570005"/>
          </a:xfrm>
          <a:prstGeom prst="star10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53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7786777" y="3904803"/>
            <a:ext cx="1509623" cy="1570005"/>
          </a:xfrm>
          <a:prstGeom prst="star10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41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9586" y="4038510"/>
            <a:ext cx="1440610" cy="13271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48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9" y="-87923"/>
            <a:ext cx="10141379" cy="6786659"/>
          </a:xfrm>
        </p:spPr>
      </p:pic>
      <p:sp>
        <p:nvSpPr>
          <p:cNvPr id="8" name="Oval 7"/>
          <p:cNvSpPr/>
          <p:nvPr/>
        </p:nvSpPr>
        <p:spPr>
          <a:xfrm>
            <a:off x="5044445" y="1796284"/>
            <a:ext cx="664234" cy="586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57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93861" y="1450234"/>
            <a:ext cx="664234" cy="586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53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461114" y="2810331"/>
            <a:ext cx="664234" cy="586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50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3091" y="4348984"/>
            <a:ext cx="664234" cy="5865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FF0000"/>
                </a:solidFill>
              </a:rPr>
              <a:t>55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8424" y="896609"/>
            <a:ext cx="2716822" cy="2280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97"/>
            <a:ext cx="11818806" cy="6436934"/>
          </a:xfrm>
        </p:spPr>
      </p:pic>
      <p:sp>
        <p:nvSpPr>
          <p:cNvPr id="5" name="Rounded Rectangle 4"/>
          <p:cNvSpPr/>
          <p:nvPr/>
        </p:nvSpPr>
        <p:spPr>
          <a:xfrm>
            <a:off x="838200" y="1814056"/>
            <a:ext cx="616622" cy="7357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48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4821" y="1814055"/>
            <a:ext cx="675847" cy="7357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</a:rPr>
              <a:t>-</a:t>
            </a:r>
            <a:endParaRPr lang="en-US" sz="4800" b="1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390" y="1822847"/>
            <a:ext cx="671147" cy="7357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5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6069" y="1814055"/>
            <a:ext cx="696964" cy="7357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43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66" y="0"/>
            <a:ext cx="7681626" cy="6505870"/>
          </a:xfrm>
        </p:spPr>
      </p:pic>
    </p:spTree>
    <p:extLst>
      <p:ext uri="{BB962C8B-B14F-4D97-AF65-F5344CB8AC3E}">
        <p14:creationId xmlns:p14="http://schemas.microsoft.com/office/powerpoint/2010/main" val="10649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5175" cy="685800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610383" y="2354263"/>
            <a:ext cx="4971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7200" smtClean="0">
                <a:solidFill>
                  <a:srgbClr val="0070C0"/>
                </a:solidFill>
              </a:rPr>
              <a:t>HẸN GẶP LẠI</a:t>
            </a:r>
            <a:endParaRPr lang="en-US" sz="7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CD58FFF-918A-4877-9937-FBDDA2255587}"/>
</file>

<file path=customXml/itemProps2.xml><?xml version="1.0" encoding="utf-8"?>
<ds:datastoreItem xmlns:ds="http://schemas.openxmlformats.org/officeDocument/2006/customXml" ds:itemID="{D9B3C2BD-E1A0-450B-9040-EDF82A66AB45}"/>
</file>

<file path=customXml/itemProps3.xml><?xml version="1.0" encoding="utf-8"?>
<ds:datastoreItem xmlns:ds="http://schemas.openxmlformats.org/officeDocument/2006/customXml" ds:itemID="{6FA7AA59-4FC8-4E8B-8301-AABA3CF385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17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142</cp:revision>
  <dcterms:created xsi:type="dcterms:W3CDTF">2020-08-06T10:05:22Z</dcterms:created>
  <dcterms:modified xsi:type="dcterms:W3CDTF">2023-03-18T14:45:18Z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