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3411" r:id="rId6"/>
    <p:sldId id="260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99"/>
    <a:srgbClr val="FF99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12BF-C6DF-4569-9DDB-E3631E518033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CEA2-D895-4029-83A9-4993B4B6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565667"/>
            <a:ext cx="6992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8" y="5455264"/>
            <a:ext cx="644715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3" y="1282541"/>
            <a:ext cx="178624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/>
          <p:nvPr/>
        </p:nvSpPr>
        <p:spPr>
          <a:xfrm>
            <a:off x="1319513" y="6210841"/>
            <a:ext cx="178624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51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CHO SỐ </a:t>
            </a:r>
            <a:r>
              <a:rPr lang="en-US" sz="40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254870" y="622175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3278171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667293" y="1044168"/>
            <a:ext cx="5220301" cy="25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89" y="1491696"/>
            <a:ext cx="1754591" cy="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00395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579362" y="384414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852834" y="4606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122161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426961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884162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79361" y="53681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6878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6 </a:t>
            </a:r>
            <a:r>
              <a:rPr lang="en-US" sz="3200" dirty="0" err="1">
                <a:latin typeface="Tin"/>
                <a:cs typeface="Arial-SGK-TV" pitchFamily="2" charset="0"/>
              </a:rPr>
              <a:t>trừ</a:t>
            </a:r>
            <a:r>
              <a:rPr lang="en-US" sz="3200" dirty="0">
                <a:latin typeface="Tin"/>
                <a:cs typeface="Arial-SGK-TV" pitchFamily="2" charset="0"/>
              </a:rPr>
              <a:t> 5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1,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n"/>
                <a:cs typeface="Arial-SGK-TV" pitchFamily="2" charset="0"/>
              </a:rPr>
              <a:t>Hạ</a:t>
            </a:r>
            <a:r>
              <a:rPr lang="en-US" sz="3200" dirty="0">
                <a:latin typeface="Tin"/>
                <a:cs typeface="Arial-SGK-TV" pitchFamily="2" charset="0"/>
              </a:rPr>
              <a:t> 7,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7937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61862" y="412535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05481" y="487941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04661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09461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66662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61861" y="564935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66226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4 </a:t>
            </a:r>
            <a:r>
              <a:rPr lang="en-US" sz="3200" dirty="0" err="1">
                <a:latin typeface="Tin"/>
                <a:cs typeface="Arial-SGK-TV" pitchFamily="2" charset="0"/>
              </a:rPr>
              <a:t>trừ</a:t>
            </a:r>
            <a:r>
              <a:rPr lang="en-US" sz="3200" dirty="0">
                <a:latin typeface="Tin"/>
                <a:cs typeface="Arial-SGK-TV" pitchFamily="2" charset="0"/>
              </a:rPr>
              <a:t> 4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0,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n"/>
                <a:cs typeface="Arial-SGK-TV" pitchFamily="2" charset="0"/>
              </a:rPr>
              <a:t>Hạ</a:t>
            </a:r>
            <a:r>
              <a:rPr lang="en-US" sz="3200" dirty="0">
                <a:latin typeface="Tin"/>
                <a:cs typeface="Arial-SGK-TV" pitchFamily="2" charset="0"/>
              </a:rPr>
              <a:t> 3,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5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442762" y="686589"/>
            <a:ext cx="8912994" cy="2292422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40211" y="1312229"/>
            <a:ext cx="7528658" cy="11652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E25E13-932B-488A-AE0C-E224F31F7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1226937" y="2630296"/>
            <a:ext cx="1830164" cy="2084458"/>
          </a:xfrm>
          <a:prstGeom prst="rect">
            <a:avLst/>
          </a:prstGeom>
        </p:spPr>
      </p:pic>
      <p:sp>
        <p:nvSpPr>
          <p:cNvPr id="12" name="TextBox 28">
            <a:extLst>
              <a:ext uri="{FF2B5EF4-FFF2-40B4-BE49-F238E27FC236}">
                <a16:creationId xmlns:a16="http://schemas.microsoft.com/office/drawing/2014/main" xmlns="" id="{FC5FDCF4-7186-4D1C-B27C-09BE8B800BE0}"/>
              </a:ext>
            </a:extLst>
          </p:cNvPr>
          <p:cNvSpPr txBox="1"/>
          <p:nvPr/>
        </p:nvSpPr>
        <p:spPr>
          <a:xfrm>
            <a:off x="3368193" y="4050226"/>
            <a:ext cx="5200676" cy="890171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Tính</a:t>
            </a:r>
            <a:endParaRPr lang="en-US" sz="32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xmlns="" id="{227B2353-D364-4FF1-BC67-B6070CE95A21}"/>
              </a:ext>
            </a:extLst>
          </p:cNvPr>
          <p:cNvSpPr txBox="1"/>
          <p:nvPr/>
        </p:nvSpPr>
        <p:spPr>
          <a:xfrm>
            <a:off x="3407959" y="3003985"/>
            <a:ext cx="5274028" cy="890171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tính</a:t>
            </a:r>
            <a:endParaRPr lang="en-US" sz="32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BA6C8D53-DE02-4F70-9D37-2193342D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7053" flipV="1">
            <a:off x="2364121" y="2995005"/>
            <a:ext cx="1401849" cy="14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F7D9D5F1-6C67-4003-8D38-D738366B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981" flipV="1">
            <a:off x="2311615" y="3530512"/>
            <a:ext cx="1360914" cy="13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Tin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0" y="1563541"/>
            <a:ext cx="82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82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7" y="94564"/>
            <a:ext cx="623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A897776-1F7B-4575-805E-395DF3D070E3}"/>
</file>

<file path=customXml/itemProps2.xml><?xml version="1.0" encoding="utf-8"?>
<ds:datastoreItem xmlns:ds="http://schemas.openxmlformats.org/officeDocument/2006/customXml" ds:itemID="{597709A3-0B3E-49C8-A76E-E959E22FC953}"/>
</file>

<file path=customXml/itemProps3.xml><?xml version="1.0" encoding="utf-8"?>
<ds:datastoreItem xmlns:ds="http://schemas.openxmlformats.org/officeDocument/2006/customXml" ds:itemID="{3B5E544E-300C-4B07-B145-16776D1D24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226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Các bước thực hiện phép trừ số có hai chữ số với số có một chữ số: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52</cp:revision>
  <dcterms:created xsi:type="dcterms:W3CDTF">2020-08-13T02:00:35Z</dcterms:created>
  <dcterms:modified xsi:type="dcterms:W3CDTF">2023-03-18T14:43:06Z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