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6"/>
  </p:notesMasterIdLst>
  <p:sldIdLst>
    <p:sldId id="400" r:id="rId6"/>
    <p:sldId id="405" r:id="rId7"/>
    <p:sldId id="402" r:id="rId8"/>
    <p:sldId id="282" r:id="rId9"/>
    <p:sldId id="406" r:id="rId10"/>
    <p:sldId id="283" r:id="rId11"/>
    <p:sldId id="290" r:id="rId12"/>
    <p:sldId id="273" r:id="rId13"/>
    <p:sldId id="287" r:id="rId14"/>
    <p:sldId id="291" r:id="rId15"/>
    <p:sldId id="292" r:id="rId16"/>
    <p:sldId id="293" r:id="rId17"/>
    <p:sldId id="294" r:id="rId18"/>
    <p:sldId id="270" r:id="rId19"/>
    <p:sldId id="403" r:id="rId20"/>
    <p:sldId id="295" r:id="rId21"/>
    <p:sldId id="284" r:id="rId22"/>
    <p:sldId id="404" r:id="rId23"/>
    <p:sldId id="285"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3D9A6-AC36-D347-0B74-E1C98A0744D2}" v="1" dt="2024-03-22T01:26:23.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ê Thu Hồng" userId="S::lthong@thtrungyen.edu.vn::ae74cfde-cc0f-494a-9b33-87e0b2e5a716" providerId="AD" clId="Web-{C273D9A6-AC36-D347-0B74-E1C98A0744D2}"/>
    <pc:docChg chg="addSld">
      <pc:chgData name="Lê Thu Hồng" userId="S::lthong@thtrungyen.edu.vn::ae74cfde-cc0f-494a-9b33-87e0b2e5a716" providerId="AD" clId="Web-{C273D9A6-AC36-D347-0B74-E1C98A0744D2}" dt="2024-03-22T01:26:23.535" v="0"/>
      <pc:docMkLst>
        <pc:docMk/>
      </pc:docMkLst>
      <pc:sldChg chg="new">
        <pc:chgData name="Lê Thu Hồng" userId="S::lthong@thtrungyen.edu.vn::ae74cfde-cc0f-494a-9b33-87e0b2e5a716" providerId="AD" clId="Web-{C273D9A6-AC36-D347-0B74-E1C98A0744D2}" dt="2024-03-22T01:26:23.535" v="0"/>
        <pc:sldMkLst>
          <pc:docMk/>
          <pc:sldMk cId="235627124"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03365-B40D-4531-A335-7B9660DC3968}" type="datetimeFigureOut">
              <a:rPr lang="en-US" smtClean="0"/>
              <a:t>3/21/2024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E1C8-938D-4FB7-8577-D1591D1C24EB}" type="slidenum">
              <a:rPr lang="en-US" smtClean="0"/>
              <a:t>‹#›</a:t>
            </a:fld>
            <a:endParaRPr lang="en-US"/>
          </a:p>
        </p:txBody>
      </p:sp>
    </p:spTree>
    <p:extLst>
      <p:ext uri="{BB962C8B-B14F-4D97-AF65-F5344CB8AC3E}">
        <p14:creationId xmlns:p14="http://schemas.microsoft.com/office/powerpoint/2010/main" val="94183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29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3389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203757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136073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14</a:t>
            </a:fld>
            <a:endParaRPr lang="zh-CN" altLang="en-US"/>
          </a:p>
        </p:txBody>
      </p:sp>
    </p:spTree>
    <p:extLst>
      <p:ext uri="{BB962C8B-B14F-4D97-AF65-F5344CB8AC3E}">
        <p14:creationId xmlns:p14="http://schemas.microsoft.com/office/powerpoint/2010/main" val="151412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22872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3621EC-B01F-446A-9FA0-10B6C01B8BFD}"/>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1E2D253C-9AE4-451F-9774-12F94B20F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118D79A-A6FB-485F-B2E6-A448CA484076}"/>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5" name="Chỗ dành sẵn cho Chân trang 4">
            <a:extLst>
              <a:ext uri="{FF2B5EF4-FFF2-40B4-BE49-F238E27FC236}">
                <a16:creationId xmlns:a16="http://schemas.microsoft.com/office/drawing/2014/main" id="{6986494D-BD14-4F69-9020-E603DD2D9FC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3F574B6-47EE-49E3-AAEE-0FC035615EBD}"/>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49657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CF1A36-0BEE-4472-9252-064887EC7EC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C406C7E-2063-47BE-BE53-4B37631CD67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020CEE4-8964-4EB2-BDD4-8A97BB230D01}"/>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5" name="Chỗ dành sẵn cho Chân trang 4">
            <a:extLst>
              <a:ext uri="{FF2B5EF4-FFF2-40B4-BE49-F238E27FC236}">
                <a16:creationId xmlns:a16="http://schemas.microsoft.com/office/drawing/2014/main" id="{88C81C47-800E-486C-810D-1580BAE8B1F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A662D04-B0C1-46C8-A691-BDE8B4E73D79}"/>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331574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A226CC9-8565-44FD-A5CB-965ADB264FD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DD621E5-74CE-49C3-B3A6-CAB62B305A0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2D5179E-AD86-414C-85F7-EA85612628BE}"/>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5" name="Chỗ dành sẵn cho Chân trang 4">
            <a:extLst>
              <a:ext uri="{FF2B5EF4-FFF2-40B4-BE49-F238E27FC236}">
                <a16:creationId xmlns:a16="http://schemas.microsoft.com/office/drawing/2014/main" id="{3344440C-95FE-4EA0-A49F-69780B2E136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A1F8E28-21CE-4749-824B-C8560C4FEAB1}"/>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393604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92377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687" indent="0" algn="ctr">
              <a:buNone/>
              <a:defRPr>
                <a:solidFill>
                  <a:schemeClr val="tx1">
                    <a:tint val="75000"/>
                  </a:schemeClr>
                </a:solidFill>
              </a:defRPr>
            </a:lvl2pPr>
            <a:lvl3pPr marL="1217378" indent="0" algn="ctr">
              <a:buNone/>
              <a:defRPr>
                <a:solidFill>
                  <a:schemeClr val="tx1">
                    <a:tint val="75000"/>
                  </a:schemeClr>
                </a:solidFill>
              </a:defRPr>
            </a:lvl3pPr>
            <a:lvl4pPr marL="1826065" indent="0" algn="ctr">
              <a:buNone/>
              <a:defRPr>
                <a:solidFill>
                  <a:schemeClr val="tx1">
                    <a:tint val="75000"/>
                  </a:schemeClr>
                </a:solidFill>
              </a:defRPr>
            </a:lvl4pPr>
            <a:lvl5pPr marL="2434754" indent="0" algn="ctr">
              <a:buNone/>
              <a:defRPr>
                <a:solidFill>
                  <a:schemeClr val="tx1">
                    <a:tint val="75000"/>
                  </a:schemeClr>
                </a:solidFill>
              </a:defRPr>
            </a:lvl5pPr>
            <a:lvl6pPr marL="3043441" indent="0" algn="ctr">
              <a:buNone/>
              <a:defRPr>
                <a:solidFill>
                  <a:schemeClr val="tx1">
                    <a:tint val="75000"/>
                  </a:schemeClr>
                </a:solidFill>
              </a:defRPr>
            </a:lvl6pPr>
            <a:lvl7pPr marL="3652130" indent="0" algn="ctr">
              <a:buNone/>
              <a:defRPr>
                <a:solidFill>
                  <a:schemeClr val="tx1">
                    <a:tint val="75000"/>
                  </a:schemeClr>
                </a:solidFill>
              </a:defRPr>
            </a:lvl7pPr>
            <a:lvl8pPr marL="4260819" indent="0" algn="ctr">
              <a:buNone/>
              <a:defRPr>
                <a:solidFill>
                  <a:schemeClr val="tx1">
                    <a:tint val="75000"/>
                  </a:schemeClr>
                </a:solidFill>
              </a:defRPr>
            </a:lvl8pPr>
            <a:lvl9pPr marL="48695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82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1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687" indent="0">
              <a:buNone/>
              <a:defRPr sz="2400">
                <a:solidFill>
                  <a:schemeClr val="tx1">
                    <a:tint val="75000"/>
                  </a:schemeClr>
                </a:solidFill>
              </a:defRPr>
            </a:lvl2pPr>
            <a:lvl3pPr marL="1217378" indent="0">
              <a:buNone/>
              <a:defRPr sz="2100">
                <a:solidFill>
                  <a:schemeClr val="tx1">
                    <a:tint val="75000"/>
                  </a:schemeClr>
                </a:solidFill>
              </a:defRPr>
            </a:lvl3pPr>
            <a:lvl4pPr marL="1826065" indent="0">
              <a:buNone/>
              <a:defRPr sz="1900">
                <a:solidFill>
                  <a:schemeClr val="tx1">
                    <a:tint val="75000"/>
                  </a:schemeClr>
                </a:solidFill>
              </a:defRPr>
            </a:lvl4pPr>
            <a:lvl5pPr marL="2434754" indent="0">
              <a:buNone/>
              <a:defRPr sz="1900">
                <a:solidFill>
                  <a:schemeClr val="tx1">
                    <a:tint val="75000"/>
                  </a:schemeClr>
                </a:solidFill>
              </a:defRPr>
            </a:lvl5pPr>
            <a:lvl6pPr marL="3043441" indent="0">
              <a:buNone/>
              <a:defRPr sz="1900">
                <a:solidFill>
                  <a:schemeClr val="tx1">
                    <a:tint val="75000"/>
                  </a:schemeClr>
                </a:solidFill>
              </a:defRPr>
            </a:lvl6pPr>
            <a:lvl7pPr marL="3652130" indent="0">
              <a:buNone/>
              <a:defRPr sz="1900">
                <a:solidFill>
                  <a:schemeClr val="tx1">
                    <a:tint val="75000"/>
                  </a:schemeClr>
                </a:solidFill>
              </a:defRPr>
            </a:lvl7pPr>
            <a:lvl8pPr marL="4260819" indent="0">
              <a:buNone/>
              <a:defRPr sz="1900">
                <a:solidFill>
                  <a:schemeClr val="tx1">
                    <a:tint val="75000"/>
                  </a:schemeClr>
                </a:solidFill>
              </a:defRPr>
            </a:lvl8pPr>
            <a:lvl9pPr marL="4869506"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47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96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8687" indent="0">
              <a:buNone/>
              <a:defRPr sz="2700" b="1"/>
            </a:lvl2pPr>
            <a:lvl3pPr marL="1217378" indent="0">
              <a:buNone/>
              <a:defRPr sz="2400" b="1"/>
            </a:lvl3pPr>
            <a:lvl4pPr marL="1826065" indent="0">
              <a:buNone/>
              <a:defRPr sz="2100" b="1"/>
            </a:lvl4pPr>
            <a:lvl5pPr marL="2434754" indent="0">
              <a:buNone/>
              <a:defRPr sz="2100" b="1"/>
            </a:lvl5pPr>
            <a:lvl6pPr marL="3043441" indent="0">
              <a:buNone/>
              <a:defRPr sz="2100" b="1"/>
            </a:lvl6pPr>
            <a:lvl7pPr marL="3652130" indent="0">
              <a:buNone/>
              <a:defRPr sz="2100" b="1"/>
            </a:lvl7pPr>
            <a:lvl8pPr marL="4260819" indent="0">
              <a:buNone/>
              <a:defRPr sz="2100" b="1"/>
            </a:lvl8pPr>
            <a:lvl9pPr marL="4869506"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3"/>
          </a:xfrm>
        </p:spPr>
        <p:txBody>
          <a:bodyPr anchor="b"/>
          <a:lstStyle>
            <a:lvl1pPr marL="0" indent="0">
              <a:buNone/>
              <a:defRPr sz="3200" b="1"/>
            </a:lvl1pPr>
            <a:lvl2pPr marL="608687" indent="0">
              <a:buNone/>
              <a:defRPr sz="2700" b="1"/>
            </a:lvl2pPr>
            <a:lvl3pPr marL="1217378" indent="0">
              <a:buNone/>
              <a:defRPr sz="2400" b="1"/>
            </a:lvl3pPr>
            <a:lvl4pPr marL="1826065" indent="0">
              <a:buNone/>
              <a:defRPr sz="2100" b="1"/>
            </a:lvl4pPr>
            <a:lvl5pPr marL="2434754" indent="0">
              <a:buNone/>
              <a:defRPr sz="2100" b="1"/>
            </a:lvl5pPr>
            <a:lvl6pPr marL="3043441" indent="0">
              <a:buNone/>
              <a:defRPr sz="2100" b="1"/>
            </a:lvl6pPr>
            <a:lvl7pPr marL="3652130" indent="0">
              <a:buNone/>
              <a:defRPr sz="2100" b="1"/>
            </a:lvl7pPr>
            <a:lvl8pPr marL="4260819" indent="0">
              <a:buNone/>
              <a:defRPr sz="2100" b="1"/>
            </a:lvl8pPr>
            <a:lvl9pPr marL="486950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393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989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85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DB216C-D89A-49F0-AB8A-F3808ACA180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DE86923-AB76-4E5C-B6BE-721860C299E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D57CE7A-D3D5-4A2F-A571-9F222F7886FF}"/>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5" name="Chỗ dành sẵn cho Chân trang 4">
            <a:extLst>
              <a:ext uri="{FF2B5EF4-FFF2-40B4-BE49-F238E27FC236}">
                <a16:creationId xmlns:a16="http://schemas.microsoft.com/office/drawing/2014/main" id="{6EB9DCD9-0774-4782-B9F4-CF2EA9BB51D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4C5320F-7458-4CCF-A9B3-D72292121968}"/>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2603301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7"/>
            <a:ext cx="4011084" cy="4691063"/>
          </a:xfrm>
        </p:spPr>
        <p:txBody>
          <a:bodyPr/>
          <a:lstStyle>
            <a:lvl1pPr marL="0" indent="0">
              <a:buNone/>
              <a:defRPr sz="1900"/>
            </a:lvl1pPr>
            <a:lvl2pPr marL="608687" indent="0">
              <a:buNone/>
              <a:defRPr sz="1600"/>
            </a:lvl2pPr>
            <a:lvl3pPr marL="1217378" indent="0">
              <a:buNone/>
              <a:defRPr sz="1300"/>
            </a:lvl3pPr>
            <a:lvl4pPr marL="1826065" indent="0">
              <a:buNone/>
              <a:defRPr sz="1200"/>
            </a:lvl4pPr>
            <a:lvl5pPr marL="2434754" indent="0">
              <a:buNone/>
              <a:defRPr sz="1200"/>
            </a:lvl5pPr>
            <a:lvl6pPr marL="3043441" indent="0">
              <a:buNone/>
              <a:defRPr sz="1200"/>
            </a:lvl6pPr>
            <a:lvl7pPr marL="3652130" indent="0">
              <a:buNone/>
              <a:defRPr sz="1200"/>
            </a:lvl7pPr>
            <a:lvl8pPr marL="4260819" indent="0">
              <a:buNone/>
              <a:defRPr sz="1200"/>
            </a:lvl8pPr>
            <a:lvl9pPr marL="486950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547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8687" indent="0">
              <a:buNone/>
              <a:defRPr sz="3700"/>
            </a:lvl2pPr>
            <a:lvl3pPr marL="1217378" indent="0">
              <a:buNone/>
              <a:defRPr sz="3200"/>
            </a:lvl3pPr>
            <a:lvl4pPr marL="1826065" indent="0">
              <a:buNone/>
              <a:defRPr sz="2700"/>
            </a:lvl4pPr>
            <a:lvl5pPr marL="2434754" indent="0">
              <a:buNone/>
              <a:defRPr sz="2700"/>
            </a:lvl5pPr>
            <a:lvl6pPr marL="3043441" indent="0">
              <a:buNone/>
              <a:defRPr sz="2700"/>
            </a:lvl6pPr>
            <a:lvl7pPr marL="3652130" indent="0">
              <a:buNone/>
              <a:defRPr sz="2700"/>
            </a:lvl7pPr>
            <a:lvl8pPr marL="4260819" indent="0">
              <a:buNone/>
              <a:defRPr sz="2700"/>
            </a:lvl8pPr>
            <a:lvl9pPr marL="4869506" indent="0">
              <a:buNone/>
              <a:defRPr sz="2700"/>
            </a:lvl9pPr>
          </a:lstStyle>
          <a:p>
            <a:endParaRPr lang="en-US"/>
          </a:p>
        </p:txBody>
      </p:sp>
      <p:sp>
        <p:nvSpPr>
          <p:cNvPr id="4" name="Text Placeholder 3"/>
          <p:cNvSpPr>
            <a:spLocks noGrp="1"/>
          </p:cNvSpPr>
          <p:nvPr>
            <p:ph type="body" sz="half" idx="2"/>
          </p:nvPr>
        </p:nvSpPr>
        <p:spPr>
          <a:xfrm>
            <a:off x="2389717" y="5367345"/>
            <a:ext cx="7315200" cy="804863"/>
          </a:xfrm>
        </p:spPr>
        <p:txBody>
          <a:bodyPr/>
          <a:lstStyle>
            <a:lvl1pPr marL="0" indent="0">
              <a:buNone/>
              <a:defRPr sz="1900"/>
            </a:lvl1pPr>
            <a:lvl2pPr marL="608687" indent="0">
              <a:buNone/>
              <a:defRPr sz="1600"/>
            </a:lvl2pPr>
            <a:lvl3pPr marL="1217378" indent="0">
              <a:buNone/>
              <a:defRPr sz="1300"/>
            </a:lvl3pPr>
            <a:lvl4pPr marL="1826065" indent="0">
              <a:buNone/>
              <a:defRPr sz="1200"/>
            </a:lvl4pPr>
            <a:lvl5pPr marL="2434754" indent="0">
              <a:buNone/>
              <a:defRPr sz="1200"/>
            </a:lvl5pPr>
            <a:lvl6pPr marL="3043441" indent="0">
              <a:buNone/>
              <a:defRPr sz="1200"/>
            </a:lvl6pPr>
            <a:lvl7pPr marL="3652130" indent="0">
              <a:buNone/>
              <a:defRPr sz="1200"/>
            </a:lvl7pPr>
            <a:lvl8pPr marL="4260819" indent="0">
              <a:buNone/>
              <a:defRPr sz="1200"/>
            </a:lvl8pPr>
            <a:lvl9pPr marL="486950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299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256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F2045C-80A1-433A-B3B9-3018D210B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9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D356C7-D83E-4460-A7B1-A2ABC6B600D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FCD6774-91EF-40F3-A07F-55C30F8D4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B7593AB-A12F-4F21-B006-2A602E199475}"/>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5" name="Chỗ dành sẵn cho Chân trang 4">
            <a:extLst>
              <a:ext uri="{FF2B5EF4-FFF2-40B4-BE49-F238E27FC236}">
                <a16:creationId xmlns:a16="http://schemas.microsoft.com/office/drawing/2014/main" id="{B38167D7-E947-46F9-A467-E587DF503B3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E380C5D-9663-45D4-9753-C481F93642DA}"/>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11320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B18B6F-059B-4F6A-885F-23CBF071029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9D68ED2-9E9E-4CD4-8765-B0A61D7B9DD9}"/>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BC459F1A-08BA-4AEC-B576-3F4EC5DC752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2EB94523-C946-4608-A762-E459033E15B1}"/>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6" name="Chỗ dành sẵn cho Chân trang 5">
            <a:extLst>
              <a:ext uri="{FF2B5EF4-FFF2-40B4-BE49-F238E27FC236}">
                <a16:creationId xmlns:a16="http://schemas.microsoft.com/office/drawing/2014/main" id="{87DB9E66-A925-40ED-9751-8B6AF5B25BE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8CFAD74-566D-49BA-A915-70F1ACFE322F}"/>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323538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18C248-EE50-498C-BFC0-E7B4132EC07C}"/>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8BFC9E4-98BC-4645-86CB-9860E7A0F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949B989-D443-427C-9448-9DEE390D18AA}"/>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5E4B7E3-B195-4A7D-9E36-77F1C3219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02B1806-EE47-4351-BC7D-6E29870B7D8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466A20AE-3F01-41EF-ADB1-E78B0584D0B4}"/>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8" name="Chỗ dành sẵn cho Chân trang 7">
            <a:extLst>
              <a:ext uri="{FF2B5EF4-FFF2-40B4-BE49-F238E27FC236}">
                <a16:creationId xmlns:a16="http://schemas.microsoft.com/office/drawing/2014/main" id="{6006FF5A-C608-4935-949E-953546751AEC}"/>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88795F0B-3DA1-4AA0-AE51-E4B4E79A7612}"/>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153173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EF0498-3304-4AC1-B354-E135E0C93B6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91512CA-E340-481F-83C6-1160DCD4E932}"/>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4" name="Chỗ dành sẵn cho Chân trang 3">
            <a:extLst>
              <a:ext uri="{FF2B5EF4-FFF2-40B4-BE49-F238E27FC236}">
                <a16:creationId xmlns:a16="http://schemas.microsoft.com/office/drawing/2014/main" id="{33BD424B-0E37-4183-8482-EA31A3DD758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7455DF8C-A95B-4264-A314-501B6412C9C4}"/>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303063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D56F9CF-0CF5-4C3F-BBB2-C4276F86B45B}"/>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3" name="Chỗ dành sẵn cho Chân trang 2">
            <a:extLst>
              <a:ext uri="{FF2B5EF4-FFF2-40B4-BE49-F238E27FC236}">
                <a16:creationId xmlns:a16="http://schemas.microsoft.com/office/drawing/2014/main" id="{16342000-90C5-48CC-9D3B-9FB2FDC1FE78}"/>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4BEE114A-EF57-4B83-B6C4-5D25F068961D}"/>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39241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A94C48-D916-47C5-8272-2B5E3F56652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46A3131-BF22-47E3-A64C-2EF483AE71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A05F5EB-69AF-46A3-92C9-0A062E982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EBD997A-46BE-4D35-B0CB-C3CC152AD3EF}"/>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6" name="Chỗ dành sẵn cho Chân trang 5">
            <a:extLst>
              <a:ext uri="{FF2B5EF4-FFF2-40B4-BE49-F238E27FC236}">
                <a16:creationId xmlns:a16="http://schemas.microsoft.com/office/drawing/2014/main" id="{3915B7C3-D37B-40AE-A4F1-74899A69390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FC38D4A-5E7F-43A7-A1C8-3F9DE6F350EB}"/>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340367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DCA5D7-0626-4568-B42C-CA98C5B0A47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47D449D-2069-43CF-B889-05A726D5DE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1AE3AFB6-556E-4ED5-B87E-33008EE7B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E2112BF-FF97-4008-8B87-800B10E5ADF9}"/>
              </a:ext>
            </a:extLst>
          </p:cNvPr>
          <p:cNvSpPr>
            <a:spLocks noGrp="1"/>
          </p:cNvSpPr>
          <p:nvPr>
            <p:ph type="dt" sz="half" idx="10"/>
          </p:nvPr>
        </p:nvSpPr>
        <p:spPr/>
        <p:txBody>
          <a:bodyPr/>
          <a:lstStyle/>
          <a:p>
            <a:fld id="{0B555C8E-ADBF-4AE9-9515-8A4BFC4398E8}" type="datetimeFigureOut">
              <a:rPr lang="en-US" smtClean="0"/>
              <a:t>3/21/2024</a:t>
            </a:fld>
            <a:endParaRPr lang="en-US"/>
          </a:p>
        </p:txBody>
      </p:sp>
      <p:sp>
        <p:nvSpPr>
          <p:cNvPr id="6" name="Chỗ dành sẵn cho Chân trang 5">
            <a:extLst>
              <a:ext uri="{FF2B5EF4-FFF2-40B4-BE49-F238E27FC236}">
                <a16:creationId xmlns:a16="http://schemas.microsoft.com/office/drawing/2014/main" id="{C8FEF6A2-C963-4880-A3C9-0A802A59F5B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08D2903-F193-4F54-9364-E94589887BA0}"/>
              </a:ext>
            </a:extLst>
          </p:cNvPr>
          <p:cNvSpPr>
            <a:spLocks noGrp="1"/>
          </p:cNvSpPr>
          <p:nvPr>
            <p:ph type="sldNum" sz="quarter" idx="12"/>
          </p:nvPr>
        </p:nvSpPr>
        <p:spPr/>
        <p:txBody>
          <a:bodyPr/>
          <a:lstStyle/>
          <a:p>
            <a:fld id="{80AFB06B-94EC-4D8F-9997-33BA6EEF6228}" type="slidenum">
              <a:rPr lang="en-US" smtClean="0"/>
              <a:t>‹#›</a:t>
            </a:fld>
            <a:endParaRPr lang="en-US"/>
          </a:p>
        </p:txBody>
      </p:sp>
    </p:spTree>
    <p:extLst>
      <p:ext uri="{BB962C8B-B14F-4D97-AF65-F5344CB8AC3E}">
        <p14:creationId xmlns:p14="http://schemas.microsoft.com/office/powerpoint/2010/main" val="325498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6C7011B-6EB3-4C36-ABE4-ED9612AED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8055DD8-219C-40F8-BC3A-1311DEE09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2853ED1-F6AD-4890-94B9-8EBCED80D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55C8E-ADBF-4AE9-9515-8A4BFC4398E8}" type="datetimeFigureOut">
              <a:rPr lang="en-US" smtClean="0"/>
              <a:t>3/21/2024</a:t>
            </a:fld>
            <a:endParaRPr lang="en-US"/>
          </a:p>
        </p:txBody>
      </p:sp>
      <p:sp>
        <p:nvSpPr>
          <p:cNvPr id="5" name="Chỗ dành sẵn cho Chân trang 4">
            <a:extLst>
              <a:ext uri="{FF2B5EF4-FFF2-40B4-BE49-F238E27FC236}">
                <a16:creationId xmlns:a16="http://schemas.microsoft.com/office/drawing/2014/main" id="{5B4D3DD3-13FE-4C7C-B631-D02634EEA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FDBB3923-6323-4556-87DE-4B6CBA7AD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FB06B-94EC-4D8F-9997-33BA6EEF6228}" type="slidenum">
              <a:rPr lang="en-US" smtClean="0"/>
              <a:t>‹#›</a:t>
            </a:fld>
            <a:endParaRPr lang="en-US"/>
          </a:p>
        </p:txBody>
      </p:sp>
    </p:spTree>
    <p:extLst>
      <p:ext uri="{BB962C8B-B14F-4D97-AF65-F5344CB8AC3E}">
        <p14:creationId xmlns:p14="http://schemas.microsoft.com/office/powerpoint/2010/main" val="3235850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37" tIns="60870" rIns="121737" bIns="6087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737" tIns="60870" rIns="121737" bIns="608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37" tIns="60870" rIns="121737" bIns="60870" rtlCol="0" anchor="ctr"/>
          <a:lstStyle>
            <a:lvl1pPr algn="l">
              <a:defRPr sz="1600">
                <a:solidFill>
                  <a:schemeClr val="tx1">
                    <a:tint val="75000"/>
                  </a:schemeClr>
                </a:solidFill>
              </a:defRPr>
            </a:lvl1pPr>
          </a:lstStyle>
          <a:p>
            <a:pPr defTabSz="1217378"/>
            <a:fld id="{4CEF851F-4C9B-4ED8-A706-7687066F5A2C}" type="datetimeFigureOut">
              <a:rPr lang="en-US" smtClean="0">
                <a:solidFill>
                  <a:prstClr val="black">
                    <a:tint val="75000"/>
                  </a:prstClr>
                </a:solidFill>
              </a:rPr>
              <a:pPr defTabSz="1217378"/>
              <a:t>3/21/2024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737" tIns="60870" rIns="121737" bIns="60870" rtlCol="0" anchor="ctr"/>
          <a:lstStyle>
            <a:lvl1pPr algn="ctr">
              <a:defRPr sz="1600">
                <a:solidFill>
                  <a:schemeClr val="tx1">
                    <a:tint val="75000"/>
                  </a:schemeClr>
                </a:solidFill>
              </a:defRPr>
            </a:lvl1pPr>
          </a:lstStyle>
          <a:p>
            <a:pPr defTabSz="121737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37" tIns="60870" rIns="121737" bIns="60870" rtlCol="0" anchor="ctr"/>
          <a:lstStyle>
            <a:lvl1pPr algn="r">
              <a:defRPr sz="1600">
                <a:solidFill>
                  <a:schemeClr val="tx1">
                    <a:tint val="75000"/>
                  </a:schemeClr>
                </a:solidFill>
              </a:defRPr>
            </a:lvl1p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14853127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217378" rtl="0" eaLnBrk="1" latinLnBrk="0" hangingPunct="1">
        <a:spcBef>
          <a:spcPct val="0"/>
        </a:spcBef>
        <a:buNone/>
        <a:defRPr sz="5900" kern="1200">
          <a:solidFill>
            <a:schemeClr val="tx1"/>
          </a:solidFill>
          <a:latin typeface="+mj-lt"/>
          <a:ea typeface="+mj-ea"/>
          <a:cs typeface="+mj-cs"/>
        </a:defRPr>
      </a:lvl1pPr>
    </p:titleStyle>
    <p:bodyStyle>
      <a:lvl1pPr marL="456515" indent="-456515" algn="l" defTabSz="121737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118" indent="-380430" algn="l" defTabSz="121737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721" indent="-304346" algn="l" defTabSz="12173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409" indent="-304346" algn="l" defTabSz="121737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9098" indent="-304346" algn="l" defTabSz="121737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786" indent="-304346" algn="l" defTabSz="121737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473" indent="-304346" algn="l" defTabSz="121737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5163" indent="-304346" algn="l" defTabSz="121737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851" indent="-304346" algn="l" defTabSz="121737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378" rtl="0" eaLnBrk="1" latinLnBrk="0" hangingPunct="1">
        <a:defRPr sz="2400" kern="1200">
          <a:solidFill>
            <a:schemeClr val="tx1"/>
          </a:solidFill>
          <a:latin typeface="+mn-lt"/>
          <a:ea typeface="+mn-ea"/>
          <a:cs typeface="+mn-cs"/>
        </a:defRPr>
      </a:lvl1pPr>
      <a:lvl2pPr marL="608687" algn="l" defTabSz="1217378" rtl="0" eaLnBrk="1" latinLnBrk="0" hangingPunct="1">
        <a:defRPr sz="2400" kern="1200">
          <a:solidFill>
            <a:schemeClr val="tx1"/>
          </a:solidFill>
          <a:latin typeface="+mn-lt"/>
          <a:ea typeface="+mn-ea"/>
          <a:cs typeface="+mn-cs"/>
        </a:defRPr>
      </a:lvl2pPr>
      <a:lvl3pPr marL="1217378" algn="l" defTabSz="1217378" rtl="0" eaLnBrk="1" latinLnBrk="0" hangingPunct="1">
        <a:defRPr sz="2400" kern="1200">
          <a:solidFill>
            <a:schemeClr val="tx1"/>
          </a:solidFill>
          <a:latin typeface="+mn-lt"/>
          <a:ea typeface="+mn-ea"/>
          <a:cs typeface="+mn-cs"/>
        </a:defRPr>
      </a:lvl3pPr>
      <a:lvl4pPr marL="1826065" algn="l" defTabSz="1217378" rtl="0" eaLnBrk="1" latinLnBrk="0" hangingPunct="1">
        <a:defRPr sz="2400" kern="1200">
          <a:solidFill>
            <a:schemeClr val="tx1"/>
          </a:solidFill>
          <a:latin typeface="+mn-lt"/>
          <a:ea typeface="+mn-ea"/>
          <a:cs typeface="+mn-cs"/>
        </a:defRPr>
      </a:lvl4pPr>
      <a:lvl5pPr marL="2434754" algn="l" defTabSz="1217378" rtl="0" eaLnBrk="1" latinLnBrk="0" hangingPunct="1">
        <a:defRPr sz="2400" kern="1200">
          <a:solidFill>
            <a:schemeClr val="tx1"/>
          </a:solidFill>
          <a:latin typeface="+mn-lt"/>
          <a:ea typeface="+mn-ea"/>
          <a:cs typeface="+mn-cs"/>
        </a:defRPr>
      </a:lvl5pPr>
      <a:lvl6pPr marL="3043441" algn="l" defTabSz="1217378" rtl="0" eaLnBrk="1" latinLnBrk="0" hangingPunct="1">
        <a:defRPr sz="2400" kern="1200">
          <a:solidFill>
            <a:schemeClr val="tx1"/>
          </a:solidFill>
          <a:latin typeface="+mn-lt"/>
          <a:ea typeface="+mn-ea"/>
          <a:cs typeface="+mn-cs"/>
        </a:defRPr>
      </a:lvl6pPr>
      <a:lvl7pPr marL="3652130" algn="l" defTabSz="1217378" rtl="0" eaLnBrk="1" latinLnBrk="0" hangingPunct="1">
        <a:defRPr sz="2400" kern="1200">
          <a:solidFill>
            <a:schemeClr val="tx1"/>
          </a:solidFill>
          <a:latin typeface="+mn-lt"/>
          <a:ea typeface="+mn-ea"/>
          <a:cs typeface="+mn-cs"/>
        </a:defRPr>
      </a:lvl7pPr>
      <a:lvl8pPr marL="4260819" algn="l" defTabSz="1217378" rtl="0" eaLnBrk="1" latinLnBrk="0" hangingPunct="1">
        <a:defRPr sz="2400" kern="1200">
          <a:solidFill>
            <a:schemeClr val="tx1"/>
          </a:solidFill>
          <a:latin typeface="+mn-lt"/>
          <a:ea typeface="+mn-ea"/>
          <a:cs typeface="+mn-cs"/>
        </a:defRPr>
      </a:lvl8pPr>
      <a:lvl9pPr marL="4869506" algn="l" defTabSz="12173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 y="-4951"/>
            <a:ext cx="12187344" cy="6858000"/>
          </a:xfrm>
          <a:prstGeom prst="rect">
            <a:avLst/>
          </a:prstGeom>
        </p:spPr>
      </p:pic>
      <p:sp>
        <p:nvSpPr>
          <p:cNvPr id="561" name="Google Shape;561;p23"/>
          <p:cNvSpPr/>
          <p:nvPr/>
        </p:nvSpPr>
        <p:spPr>
          <a:xfrm>
            <a:off x="1508256" y="1797111"/>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rgbClr val="F5D1D9"/>
          </a:solidFill>
          <a:ln>
            <a:solidFill>
              <a:schemeClr val="accent4"/>
            </a:solid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78" name="Google Shape;578;p23"/>
          <p:cNvGrpSpPr/>
          <p:nvPr/>
        </p:nvGrpSpPr>
        <p:grpSpPr>
          <a:xfrm rot="889286">
            <a:off x="8420555" y="1437760"/>
            <a:ext cx="2550365" cy="1346908"/>
            <a:chOff x="5862862" y="867279"/>
            <a:chExt cx="1912829" cy="1010210"/>
          </a:xfrm>
        </p:grpSpPr>
        <p:sp>
          <p:nvSpPr>
            <p:cNvPr id="579" name="Google Shape;579;p23"/>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23"/>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8DB13E"/>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23"/>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 name="Google Shape;582;p23"/>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23"/>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 name="Google Shape;584;p23"/>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23"/>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3"/>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87" name="Google Shape;587;p23"/>
          <p:cNvSpPr/>
          <p:nvPr/>
        </p:nvSpPr>
        <p:spPr>
          <a:xfrm rot="-8665993">
            <a:off x="1865171" y="4758237"/>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8" name="Google Shape;588;p23"/>
          <p:cNvGrpSpPr/>
          <p:nvPr/>
        </p:nvGrpSpPr>
        <p:grpSpPr>
          <a:xfrm>
            <a:off x="911815" y="1310697"/>
            <a:ext cx="1138248" cy="972827"/>
            <a:chOff x="1327725" y="574025"/>
            <a:chExt cx="2215064" cy="1893151"/>
          </a:xfrm>
        </p:grpSpPr>
        <p:sp>
          <p:nvSpPr>
            <p:cNvPr id="589" name="Google Shape;589;p23"/>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3"/>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3"/>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3"/>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3"/>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3"/>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3"/>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3"/>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45E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3"/>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3"/>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3"/>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3"/>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3"/>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23"/>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23"/>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23"/>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23"/>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6" name="Google Shape;606;p23"/>
          <p:cNvGrpSpPr/>
          <p:nvPr/>
        </p:nvGrpSpPr>
        <p:grpSpPr>
          <a:xfrm>
            <a:off x="9396183" y="1245862"/>
            <a:ext cx="1065425" cy="1075015"/>
            <a:chOff x="6956050" y="265900"/>
            <a:chExt cx="1231801" cy="1242887"/>
          </a:xfrm>
        </p:grpSpPr>
        <p:sp>
          <p:nvSpPr>
            <p:cNvPr id="607" name="Google Shape;607;p23"/>
            <p:cNvSpPr/>
            <p:nvPr/>
          </p:nvSpPr>
          <p:spPr>
            <a:xfrm>
              <a:off x="6956050" y="265900"/>
              <a:ext cx="1231801" cy="1242887"/>
            </a:xfrm>
            <a:custGeom>
              <a:avLst/>
              <a:gdLst/>
              <a:ahLst/>
              <a:cxnLst/>
              <a:rect l="l" t="t" r="r" b="b"/>
              <a:pathLst>
                <a:path w="21445" h="21638" extrusionOk="0">
                  <a:moveTo>
                    <a:pt x="17024" y="1"/>
                  </a:moveTo>
                  <a:cubicBezTo>
                    <a:pt x="16837" y="1"/>
                    <a:pt x="16661" y="32"/>
                    <a:pt x="16493" y="94"/>
                  </a:cubicBezTo>
                  <a:cubicBezTo>
                    <a:pt x="15936" y="299"/>
                    <a:pt x="15300" y="648"/>
                    <a:pt x="14849" y="919"/>
                  </a:cubicBezTo>
                  <a:cubicBezTo>
                    <a:pt x="13808" y="552"/>
                    <a:pt x="12721" y="366"/>
                    <a:pt x="11607" y="366"/>
                  </a:cubicBezTo>
                  <a:cubicBezTo>
                    <a:pt x="9848" y="366"/>
                    <a:pt x="8124" y="840"/>
                    <a:pt x="6626" y="1735"/>
                  </a:cubicBezTo>
                  <a:cubicBezTo>
                    <a:pt x="5283" y="2534"/>
                    <a:pt x="4153" y="3644"/>
                    <a:pt x="3331" y="4963"/>
                  </a:cubicBezTo>
                  <a:cubicBezTo>
                    <a:pt x="3199" y="5003"/>
                    <a:pt x="3050" y="5046"/>
                    <a:pt x="2900" y="5089"/>
                  </a:cubicBezTo>
                  <a:cubicBezTo>
                    <a:pt x="2320" y="5254"/>
                    <a:pt x="1658" y="5444"/>
                    <a:pt x="1121" y="5765"/>
                  </a:cubicBezTo>
                  <a:cubicBezTo>
                    <a:pt x="673" y="6030"/>
                    <a:pt x="379" y="6541"/>
                    <a:pt x="193" y="7370"/>
                  </a:cubicBezTo>
                  <a:cubicBezTo>
                    <a:pt x="73" y="7910"/>
                    <a:pt x="4" y="8563"/>
                    <a:pt x="4" y="9206"/>
                  </a:cubicBezTo>
                  <a:cubicBezTo>
                    <a:pt x="1" y="9597"/>
                    <a:pt x="27" y="10174"/>
                    <a:pt x="150" y="10703"/>
                  </a:cubicBezTo>
                  <a:cubicBezTo>
                    <a:pt x="305" y="11380"/>
                    <a:pt x="587" y="11834"/>
                    <a:pt x="1015" y="12089"/>
                  </a:cubicBezTo>
                  <a:cubicBezTo>
                    <a:pt x="1465" y="12361"/>
                    <a:pt x="1910" y="12600"/>
                    <a:pt x="2224" y="12762"/>
                  </a:cubicBezTo>
                  <a:cubicBezTo>
                    <a:pt x="2470" y="13631"/>
                    <a:pt x="2831" y="14456"/>
                    <a:pt x="3308" y="15228"/>
                  </a:cubicBezTo>
                  <a:cubicBezTo>
                    <a:pt x="3782" y="15990"/>
                    <a:pt x="4352" y="16683"/>
                    <a:pt x="5015" y="17290"/>
                  </a:cubicBezTo>
                  <a:cubicBezTo>
                    <a:pt x="5015" y="17369"/>
                    <a:pt x="5019" y="17452"/>
                    <a:pt x="5019" y="17535"/>
                  </a:cubicBezTo>
                  <a:cubicBezTo>
                    <a:pt x="5032" y="18138"/>
                    <a:pt x="5045" y="18821"/>
                    <a:pt x="5214" y="19421"/>
                  </a:cubicBezTo>
                  <a:cubicBezTo>
                    <a:pt x="5357" y="19921"/>
                    <a:pt x="5774" y="20339"/>
                    <a:pt x="6527" y="20730"/>
                  </a:cubicBezTo>
                  <a:cubicBezTo>
                    <a:pt x="7017" y="20989"/>
                    <a:pt x="7630" y="21220"/>
                    <a:pt x="8250" y="21390"/>
                  </a:cubicBezTo>
                  <a:cubicBezTo>
                    <a:pt x="8628" y="21492"/>
                    <a:pt x="9195" y="21615"/>
                    <a:pt x="9735" y="21635"/>
                  </a:cubicBezTo>
                  <a:cubicBezTo>
                    <a:pt x="9781" y="21635"/>
                    <a:pt x="9825" y="21638"/>
                    <a:pt x="9871" y="21638"/>
                  </a:cubicBezTo>
                  <a:cubicBezTo>
                    <a:pt x="10497" y="21638"/>
                    <a:pt x="10968" y="21479"/>
                    <a:pt x="11300" y="21157"/>
                  </a:cubicBezTo>
                  <a:lnTo>
                    <a:pt x="11303" y="21154"/>
                  </a:lnTo>
                  <a:cubicBezTo>
                    <a:pt x="11704" y="20763"/>
                    <a:pt x="12105" y="20243"/>
                    <a:pt x="12406" y="19825"/>
                  </a:cubicBezTo>
                  <a:cubicBezTo>
                    <a:pt x="13338" y="19749"/>
                    <a:pt x="14240" y="19547"/>
                    <a:pt x="15104" y="19212"/>
                  </a:cubicBezTo>
                  <a:cubicBezTo>
                    <a:pt x="15135" y="19225"/>
                    <a:pt x="15167" y="19242"/>
                    <a:pt x="15197" y="19259"/>
                  </a:cubicBezTo>
                  <a:cubicBezTo>
                    <a:pt x="15737" y="19524"/>
                    <a:pt x="16351" y="19828"/>
                    <a:pt x="16957" y="19955"/>
                  </a:cubicBezTo>
                  <a:lnTo>
                    <a:pt x="16960" y="19955"/>
                  </a:lnTo>
                  <a:cubicBezTo>
                    <a:pt x="17054" y="19974"/>
                    <a:pt x="17149" y="19984"/>
                    <a:pt x="17247" y="19984"/>
                  </a:cubicBezTo>
                  <a:cubicBezTo>
                    <a:pt x="17680" y="19984"/>
                    <a:pt x="18159" y="19792"/>
                    <a:pt x="18727" y="19394"/>
                  </a:cubicBezTo>
                  <a:cubicBezTo>
                    <a:pt x="19181" y="19080"/>
                    <a:pt x="19672" y="18642"/>
                    <a:pt x="20106" y="18168"/>
                  </a:cubicBezTo>
                  <a:cubicBezTo>
                    <a:pt x="20371" y="17879"/>
                    <a:pt x="20743" y="17435"/>
                    <a:pt x="21007" y="16965"/>
                  </a:cubicBezTo>
                  <a:cubicBezTo>
                    <a:pt x="21349" y="16358"/>
                    <a:pt x="21445" y="15831"/>
                    <a:pt x="21306" y="15357"/>
                  </a:cubicBezTo>
                  <a:lnTo>
                    <a:pt x="21306" y="15354"/>
                  </a:lnTo>
                  <a:cubicBezTo>
                    <a:pt x="21150" y="14844"/>
                    <a:pt x="20888" y="14263"/>
                    <a:pt x="20639" y="13773"/>
                  </a:cubicBezTo>
                  <a:cubicBezTo>
                    <a:pt x="21113" y="12613"/>
                    <a:pt x="21352" y="11384"/>
                    <a:pt x="21352" y="10111"/>
                  </a:cubicBezTo>
                  <a:cubicBezTo>
                    <a:pt x="21352" y="9941"/>
                    <a:pt x="21346" y="9766"/>
                    <a:pt x="21335" y="9563"/>
                  </a:cubicBezTo>
                  <a:lnTo>
                    <a:pt x="21335" y="9560"/>
                  </a:lnTo>
                  <a:cubicBezTo>
                    <a:pt x="21272" y="8443"/>
                    <a:pt x="21024" y="7366"/>
                    <a:pt x="20596" y="6352"/>
                  </a:cubicBezTo>
                  <a:cubicBezTo>
                    <a:pt x="20646" y="6226"/>
                    <a:pt x="20706" y="6087"/>
                    <a:pt x="20762" y="5950"/>
                  </a:cubicBezTo>
                  <a:cubicBezTo>
                    <a:pt x="20997" y="5398"/>
                    <a:pt x="21263" y="4764"/>
                    <a:pt x="21352" y="4148"/>
                  </a:cubicBezTo>
                  <a:cubicBezTo>
                    <a:pt x="21425" y="3634"/>
                    <a:pt x="21213" y="3084"/>
                    <a:pt x="20683" y="2418"/>
                  </a:cubicBezTo>
                  <a:cubicBezTo>
                    <a:pt x="20338" y="1983"/>
                    <a:pt x="19871" y="1520"/>
                    <a:pt x="19370" y="1115"/>
                  </a:cubicBezTo>
                  <a:cubicBezTo>
                    <a:pt x="19065" y="870"/>
                    <a:pt x="18601" y="525"/>
                    <a:pt x="18114" y="290"/>
                  </a:cubicBezTo>
                  <a:cubicBezTo>
                    <a:pt x="17714" y="98"/>
                    <a:pt x="17353" y="1"/>
                    <a:pt x="17024" y="1"/>
                  </a:cubicBezTo>
                  <a:close/>
                </a:path>
              </a:pathLst>
            </a:custGeom>
            <a:solidFill>
              <a:schemeClr val="l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23"/>
            <p:cNvSpPr/>
            <p:nvPr/>
          </p:nvSpPr>
          <p:spPr>
            <a:xfrm>
              <a:off x="7122624" y="342467"/>
              <a:ext cx="1000145" cy="1000145"/>
            </a:xfrm>
            <a:custGeom>
              <a:avLst/>
              <a:gdLst/>
              <a:ahLst/>
              <a:cxnLst/>
              <a:rect l="l" t="t" r="r" b="b"/>
              <a:pathLst>
                <a:path w="17412" h="17412" extrusionOk="0">
                  <a:moveTo>
                    <a:pt x="8707" y="1"/>
                  </a:moveTo>
                  <a:cubicBezTo>
                    <a:pt x="7080" y="1"/>
                    <a:pt x="5559" y="445"/>
                    <a:pt x="4256" y="1221"/>
                  </a:cubicBezTo>
                  <a:cubicBezTo>
                    <a:pt x="2957" y="1992"/>
                    <a:pt x="1880" y="3093"/>
                    <a:pt x="1134" y="4406"/>
                  </a:cubicBezTo>
                  <a:lnTo>
                    <a:pt x="1134" y="4409"/>
                  </a:lnTo>
                  <a:cubicBezTo>
                    <a:pt x="412" y="5675"/>
                    <a:pt x="0" y="7143"/>
                    <a:pt x="0" y="8705"/>
                  </a:cubicBezTo>
                  <a:cubicBezTo>
                    <a:pt x="0" y="9367"/>
                    <a:pt x="73" y="10014"/>
                    <a:pt x="216" y="10634"/>
                  </a:cubicBezTo>
                  <a:lnTo>
                    <a:pt x="216" y="10637"/>
                  </a:lnTo>
                  <a:cubicBezTo>
                    <a:pt x="644" y="12532"/>
                    <a:pt x="1691" y="14190"/>
                    <a:pt x="3133" y="15393"/>
                  </a:cubicBezTo>
                  <a:cubicBezTo>
                    <a:pt x="4644" y="16656"/>
                    <a:pt x="6587" y="17412"/>
                    <a:pt x="8707" y="17412"/>
                  </a:cubicBezTo>
                  <a:cubicBezTo>
                    <a:pt x="8787" y="17412"/>
                    <a:pt x="8867" y="17412"/>
                    <a:pt x="8943" y="17409"/>
                  </a:cubicBezTo>
                  <a:cubicBezTo>
                    <a:pt x="10110" y="17378"/>
                    <a:pt x="11227" y="17117"/>
                    <a:pt x="12235" y="16666"/>
                  </a:cubicBezTo>
                  <a:cubicBezTo>
                    <a:pt x="14150" y="15821"/>
                    <a:pt x="15698" y="14299"/>
                    <a:pt x="16590" y="12407"/>
                  </a:cubicBezTo>
                  <a:cubicBezTo>
                    <a:pt x="17116" y="11283"/>
                    <a:pt x="17411" y="10031"/>
                    <a:pt x="17411" y="8705"/>
                  </a:cubicBezTo>
                  <a:cubicBezTo>
                    <a:pt x="17411" y="8539"/>
                    <a:pt x="17408" y="8373"/>
                    <a:pt x="17398" y="8211"/>
                  </a:cubicBezTo>
                  <a:cubicBezTo>
                    <a:pt x="17335" y="7054"/>
                    <a:pt x="17043" y="5957"/>
                    <a:pt x="16566" y="4963"/>
                  </a:cubicBezTo>
                  <a:cubicBezTo>
                    <a:pt x="15648" y="3034"/>
                    <a:pt x="14037" y="1492"/>
                    <a:pt x="12056" y="667"/>
                  </a:cubicBezTo>
                  <a:cubicBezTo>
                    <a:pt x="11025" y="236"/>
                    <a:pt x="9894" y="1"/>
                    <a:pt x="8707" y="1"/>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23"/>
            <p:cNvSpPr/>
            <p:nvPr/>
          </p:nvSpPr>
          <p:spPr>
            <a:xfrm>
              <a:off x="6999647" y="595488"/>
              <a:ext cx="188116" cy="357966"/>
            </a:xfrm>
            <a:custGeom>
              <a:avLst/>
              <a:gdLst/>
              <a:ahLst/>
              <a:cxnLst/>
              <a:rect l="l" t="t" r="r" b="b"/>
              <a:pathLst>
                <a:path w="3275" h="6232" extrusionOk="0">
                  <a:moveTo>
                    <a:pt x="3275" y="1"/>
                  </a:moveTo>
                  <a:cubicBezTo>
                    <a:pt x="2708" y="246"/>
                    <a:pt x="1578" y="438"/>
                    <a:pt x="896" y="846"/>
                  </a:cubicBezTo>
                  <a:cubicBezTo>
                    <a:pt x="209" y="1254"/>
                    <a:pt x="1" y="4913"/>
                    <a:pt x="789" y="5387"/>
                  </a:cubicBezTo>
                  <a:cubicBezTo>
                    <a:pt x="1578" y="5860"/>
                    <a:pt x="2357" y="6232"/>
                    <a:pt x="2357" y="6232"/>
                  </a:cubicBezTo>
                  <a:lnTo>
                    <a:pt x="2357" y="6229"/>
                  </a:lnTo>
                  <a:cubicBezTo>
                    <a:pt x="2473" y="4535"/>
                    <a:pt x="3245" y="163"/>
                    <a:pt x="3275" y="4"/>
                  </a:cubicBezTo>
                  <a:lnTo>
                    <a:pt x="3275" y="1"/>
                  </a:ln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23"/>
            <p:cNvSpPr/>
            <p:nvPr/>
          </p:nvSpPr>
          <p:spPr>
            <a:xfrm>
              <a:off x="7301204" y="1216293"/>
              <a:ext cx="342744" cy="228554"/>
            </a:xfrm>
            <a:custGeom>
              <a:avLst/>
              <a:gdLst/>
              <a:ahLst/>
              <a:cxnLst/>
              <a:rect l="l" t="t" r="r" b="b"/>
              <a:pathLst>
                <a:path w="5967" h="3979" extrusionOk="0">
                  <a:moveTo>
                    <a:pt x="1" y="1"/>
                  </a:moveTo>
                  <a:cubicBezTo>
                    <a:pt x="10" y="57"/>
                    <a:pt x="17" y="114"/>
                    <a:pt x="24" y="180"/>
                  </a:cubicBezTo>
                  <a:cubicBezTo>
                    <a:pt x="77" y="816"/>
                    <a:pt x="7" y="1821"/>
                    <a:pt x="206" y="2520"/>
                  </a:cubicBezTo>
                  <a:cubicBezTo>
                    <a:pt x="377" y="3128"/>
                    <a:pt x="2616" y="3978"/>
                    <a:pt x="3858" y="3978"/>
                  </a:cubicBezTo>
                  <a:cubicBezTo>
                    <a:pt x="4178" y="3978"/>
                    <a:pt x="4432" y="3922"/>
                    <a:pt x="4568" y="3790"/>
                  </a:cubicBezTo>
                  <a:cubicBezTo>
                    <a:pt x="5058" y="3316"/>
                    <a:pt x="5589" y="2557"/>
                    <a:pt x="5834" y="2196"/>
                  </a:cubicBezTo>
                  <a:cubicBezTo>
                    <a:pt x="5917" y="2069"/>
                    <a:pt x="5967" y="1990"/>
                    <a:pt x="5967" y="1990"/>
                  </a:cubicBezTo>
                  <a:cubicBezTo>
                    <a:pt x="4326" y="1433"/>
                    <a:pt x="1" y="1"/>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23"/>
            <p:cNvSpPr/>
            <p:nvPr/>
          </p:nvSpPr>
          <p:spPr>
            <a:xfrm>
              <a:off x="7808566" y="1041735"/>
              <a:ext cx="328787" cy="308166"/>
            </a:xfrm>
            <a:custGeom>
              <a:avLst/>
              <a:gdLst/>
              <a:ahLst/>
              <a:cxnLst/>
              <a:rect l="l" t="t" r="r" b="b"/>
              <a:pathLst>
                <a:path w="5724" h="5365" extrusionOk="0">
                  <a:moveTo>
                    <a:pt x="4518" y="0"/>
                  </a:moveTo>
                  <a:cubicBezTo>
                    <a:pt x="3265" y="1198"/>
                    <a:pt x="1" y="4375"/>
                    <a:pt x="1" y="4375"/>
                  </a:cubicBezTo>
                  <a:cubicBezTo>
                    <a:pt x="90" y="4406"/>
                    <a:pt x="186" y="4445"/>
                    <a:pt x="293" y="4492"/>
                  </a:cubicBezTo>
                  <a:cubicBezTo>
                    <a:pt x="876" y="4753"/>
                    <a:pt x="1668" y="5218"/>
                    <a:pt x="2327" y="5357"/>
                  </a:cubicBezTo>
                  <a:cubicBezTo>
                    <a:pt x="2351" y="5362"/>
                    <a:pt x="2376" y="5364"/>
                    <a:pt x="2402" y="5364"/>
                  </a:cubicBezTo>
                  <a:cubicBezTo>
                    <a:pt x="3264" y="5364"/>
                    <a:pt x="5723" y="2928"/>
                    <a:pt x="5469" y="2073"/>
                  </a:cubicBezTo>
                  <a:cubicBezTo>
                    <a:pt x="5274" y="1429"/>
                    <a:pt x="4856" y="621"/>
                    <a:pt x="4648" y="233"/>
                  </a:cubicBezTo>
                  <a:cubicBezTo>
                    <a:pt x="4568" y="90"/>
                    <a:pt x="4518" y="0"/>
                    <a:pt x="451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23"/>
            <p:cNvSpPr/>
            <p:nvPr/>
          </p:nvSpPr>
          <p:spPr>
            <a:xfrm>
              <a:off x="7808566" y="321444"/>
              <a:ext cx="320860" cy="307074"/>
            </a:xfrm>
            <a:custGeom>
              <a:avLst/>
              <a:gdLst/>
              <a:ahLst/>
              <a:cxnLst/>
              <a:rect l="l" t="t" r="r" b="b"/>
              <a:pathLst>
                <a:path w="5586" h="5346" extrusionOk="0">
                  <a:moveTo>
                    <a:pt x="2184" y="0"/>
                  </a:moveTo>
                  <a:cubicBezTo>
                    <a:pt x="2120" y="0"/>
                    <a:pt x="2061" y="9"/>
                    <a:pt x="2009" y="29"/>
                  </a:cubicBezTo>
                  <a:cubicBezTo>
                    <a:pt x="1144" y="347"/>
                    <a:pt x="1" y="1106"/>
                    <a:pt x="1" y="1106"/>
                  </a:cubicBezTo>
                  <a:cubicBezTo>
                    <a:pt x="1273" y="2279"/>
                    <a:pt x="4644" y="5345"/>
                    <a:pt x="4644" y="5345"/>
                  </a:cubicBezTo>
                  <a:cubicBezTo>
                    <a:pt x="4810" y="4749"/>
                    <a:pt x="5370" y="3751"/>
                    <a:pt x="5479" y="2962"/>
                  </a:cubicBezTo>
                  <a:cubicBezTo>
                    <a:pt x="5585" y="2221"/>
                    <a:pt x="3190" y="0"/>
                    <a:pt x="2184" y="0"/>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23"/>
            <p:cNvSpPr/>
            <p:nvPr/>
          </p:nvSpPr>
          <p:spPr>
            <a:xfrm>
              <a:off x="7463240" y="709333"/>
              <a:ext cx="334760" cy="334760"/>
            </a:xfrm>
            <a:custGeom>
              <a:avLst/>
              <a:gdLst/>
              <a:ahLst/>
              <a:cxnLst/>
              <a:rect l="l" t="t" r="r" b="b"/>
              <a:pathLst>
                <a:path w="5828" h="5828" extrusionOk="0">
                  <a:moveTo>
                    <a:pt x="2913" y="0"/>
                  </a:moveTo>
                  <a:cubicBezTo>
                    <a:pt x="1306" y="0"/>
                    <a:pt x="0" y="1307"/>
                    <a:pt x="0" y="2914"/>
                  </a:cubicBezTo>
                  <a:cubicBezTo>
                    <a:pt x="0" y="4525"/>
                    <a:pt x="1306" y="5827"/>
                    <a:pt x="2913" y="5827"/>
                  </a:cubicBezTo>
                  <a:cubicBezTo>
                    <a:pt x="4524" y="5827"/>
                    <a:pt x="5827" y="4525"/>
                    <a:pt x="5827" y="2914"/>
                  </a:cubicBezTo>
                  <a:cubicBezTo>
                    <a:pt x="5827" y="1307"/>
                    <a:pt x="4524" y="0"/>
                    <a:pt x="2913" y="0"/>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23"/>
            <p:cNvSpPr/>
            <p:nvPr/>
          </p:nvSpPr>
          <p:spPr>
            <a:xfrm>
              <a:off x="7253200" y="532477"/>
              <a:ext cx="249462" cy="206439"/>
            </a:xfrm>
            <a:custGeom>
              <a:avLst/>
              <a:gdLst/>
              <a:ahLst/>
              <a:cxnLst/>
              <a:rect l="l" t="t" r="r" b="b"/>
              <a:pathLst>
                <a:path w="4343" h="3594" extrusionOk="0">
                  <a:moveTo>
                    <a:pt x="2095" y="1"/>
                  </a:moveTo>
                  <a:cubicBezTo>
                    <a:pt x="1442" y="1"/>
                    <a:pt x="746" y="485"/>
                    <a:pt x="302" y="1118"/>
                  </a:cubicBezTo>
                  <a:cubicBezTo>
                    <a:pt x="129" y="1718"/>
                    <a:pt x="13" y="2377"/>
                    <a:pt x="0" y="3079"/>
                  </a:cubicBezTo>
                  <a:lnTo>
                    <a:pt x="0" y="3083"/>
                  </a:lnTo>
                  <a:cubicBezTo>
                    <a:pt x="60" y="3183"/>
                    <a:pt x="132" y="3275"/>
                    <a:pt x="222" y="3362"/>
                  </a:cubicBezTo>
                  <a:cubicBezTo>
                    <a:pt x="391" y="3521"/>
                    <a:pt x="594" y="3593"/>
                    <a:pt x="816" y="3593"/>
                  </a:cubicBezTo>
                  <a:cubicBezTo>
                    <a:pt x="2228" y="3593"/>
                    <a:pt x="4342" y="680"/>
                    <a:pt x="2479" y="61"/>
                  </a:cubicBezTo>
                  <a:cubicBezTo>
                    <a:pt x="2357" y="21"/>
                    <a:pt x="2228" y="1"/>
                    <a:pt x="2095" y="1"/>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23"/>
            <p:cNvSpPr/>
            <p:nvPr/>
          </p:nvSpPr>
          <p:spPr>
            <a:xfrm>
              <a:off x="7339631" y="963330"/>
              <a:ext cx="150493" cy="130848"/>
            </a:xfrm>
            <a:custGeom>
              <a:avLst/>
              <a:gdLst/>
              <a:ahLst/>
              <a:cxnLst/>
              <a:rect l="l" t="t" r="r" b="b"/>
              <a:pathLst>
                <a:path w="2620" h="2278" extrusionOk="0">
                  <a:moveTo>
                    <a:pt x="1" y="0"/>
                  </a:moveTo>
                  <a:lnTo>
                    <a:pt x="1" y="0"/>
                  </a:lnTo>
                  <a:cubicBezTo>
                    <a:pt x="150" y="199"/>
                    <a:pt x="309" y="398"/>
                    <a:pt x="485" y="597"/>
                  </a:cubicBezTo>
                  <a:cubicBezTo>
                    <a:pt x="1118" y="1319"/>
                    <a:pt x="1844" y="1876"/>
                    <a:pt x="2619" y="2277"/>
                  </a:cubicBezTo>
                  <a:cubicBezTo>
                    <a:pt x="2099" y="1260"/>
                    <a:pt x="969" y="209"/>
                    <a:pt x="1" y="0"/>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23"/>
            <p:cNvSpPr/>
            <p:nvPr/>
          </p:nvSpPr>
          <p:spPr>
            <a:xfrm>
              <a:off x="7763649" y="945853"/>
              <a:ext cx="234240" cy="181453"/>
            </a:xfrm>
            <a:custGeom>
              <a:avLst/>
              <a:gdLst/>
              <a:ahLst/>
              <a:cxnLst/>
              <a:rect l="l" t="t" r="r" b="b"/>
              <a:pathLst>
                <a:path w="4078" h="3159" extrusionOk="0">
                  <a:moveTo>
                    <a:pt x="2980" y="0"/>
                  </a:moveTo>
                  <a:cubicBezTo>
                    <a:pt x="1701" y="0"/>
                    <a:pt x="1" y="2291"/>
                    <a:pt x="911" y="3136"/>
                  </a:cubicBezTo>
                  <a:cubicBezTo>
                    <a:pt x="922" y="3146"/>
                    <a:pt x="928" y="3152"/>
                    <a:pt x="938" y="3159"/>
                  </a:cubicBezTo>
                  <a:cubicBezTo>
                    <a:pt x="1933" y="2900"/>
                    <a:pt x="2860" y="2473"/>
                    <a:pt x="3660" y="1900"/>
                  </a:cubicBezTo>
                  <a:cubicBezTo>
                    <a:pt x="3994" y="1336"/>
                    <a:pt x="4077" y="726"/>
                    <a:pt x="3656" y="289"/>
                  </a:cubicBezTo>
                  <a:cubicBezTo>
                    <a:pt x="3461" y="87"/>
                    <a:pt x="3229" y="0"/>
                    <a:pt x="2980" y="0"/>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23"/>
            <p:cNvSpPr/>
            <p:nvPr/>
          </p:nvSpPr>
          <p:spPr>
            <a:xfrm>
              <a:off x="7660472" y="533583"/>
              <a:ext cx="141877" cy="112927"/>
            </a:xfrm>
            <a:custGeom>
              <a:avLst/>
              <a:gdLst/>
              <a:ahLst/>
              <a:cxnLst/>
              <a:rect l="l" t="t" r="r" b="b"/>
              <a:pathLst>
                <a:path w="2470" h="1966" extrusionOk="0">
                  <a:moveTo>
                    <a:pt x="362" y="1"/>
                  </a:moveTo>
                  <a:lnTo>
                    <a:pt x="362" y="1"/>
                  </a:lnTo>
                  <a:cubicBezTo>
                    <a:pt x="1" y="829"/>
                    <a:pt x="667" y="1966"/>
                    <a:pt x="1453" y="1966"/>
                  </a:cubicBezTo>
                  <a:cubicBezTo>
                    <a:pt x="1608" y="1966"/>
                    <a:pt x="1768" y="1923"/>
                    <a:pt x="1923" y="1823"/>
                  </a:cubicBezTo>
                  <a:cubicBezTo>
                    <a:pt x="2387" y="1532"/>
                    <a:pt x="2470" y="988"/>
                    <a:pt x="2338" y="481"/>
                  </a:cubicBezTo>
                  <a:cubicBezTo>
                    <a:pt x="2258" y="434"/>
                    <a:pt x="2172" y="388"/>
                    <a:pt x="2086" y="348"/>
                  </a:cubicBezTo>
                  <a:cubicBezTo>
                    <a:pt x="1549" y="96"/>
                    <a:pt x="959" y="40"/>
                    <a:pt x="362" y="1"/>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23"/>
            <p:cNvSpPr/>
            <p:nvPr/>
          </p:nvSpPr>
          <p:spPr>
            <a:xfrm>
              <a:off x="7925456" y="337355"/>
              <a:ext cx="187542" cy="150033"/>
            </a:xfrm>
            <a:custGeom>
              <a:avLst/>
              <a:gdLst/>
              <a:ahLst/>
              <a:cxnLst/>
              <a:rect l="l" t="t" r="r" b="b"/>
              <a:pathLst>
                <a:path w="3265" h="2612" extrusionOk="0">
                  <a:moveTo>
                    <a:pt x="236" y="0"/>
                  </a:moveTo>
                  <a:cubicBezTo>
                    <a:pt x="176" y="0"/>
                    <a:pt x="133" y="24"/>
                    <a:pt x="123" y="73"/>
                  </a:cubicBezTo>
                  <a:cubicBezTo>
                    <a:pt x="0" y="530"/>
                    <a:pt x="2619" y="2612"/>
                    <a:pt x="3116" y="2612"/>
                  </a:cubicBezTo>
                  <a:cubicBezTo>
                    <a:pt x="3166" y="2612"/>
                    <a:pt x="3193" y="2592"/>
                    <a:pt x="3196" y="2552"/>
                  </a:cubicBezTo>
                  <a:cubicBezTo>
                    <a:pt x="3265" y="1936"/>
                    <a:pt x="813" y="0"/>
                    <a:pt x="236" y="0"/>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23"/>
            <p:cNvSpPr/>
            <p:nvPr/>
          </p:nvSpPr>
          <p:spPr>
            <a:xfrm>
              <a:off x="7585989" y="429717"/>
              <a:ext cx="444586" cy="364170"/>
            </a:xfrm>
            <a:custGeom>
              <a:avLst/>
              <a:gdLst/>
              <a:ahLst/>
              <a:cxnLst/>
              <a:rect l="l" t="t" r="r" b="b"/>
              <a:pathLst>
                <a:path w="7740" h="6340" extrusionOk="0">
                  <a:moveTo>
                    <a:pt x="2464" y="0"/>
                  </a:moveTo>
                  <a:cubicBezTo>
                    <a:pt x="1645" y="0"/>
                    <a:pt x="833" y="209"/>
                    <a:pt x="279" y="689"/>
                  </a:cubicBezTo>
                  <a:cubicBezTo>
                    <a:pt x="131" y="819"/>
                    <a:pt x="1" y="998"/>
                    <a:pt x="11" y="1193"/>
                  </a:cubicBezTo>
                  <a:cubicBezTo>
                    <a:pt x="27" y="1574"/>
                    <a:pt x="498" y="1733"/>
                    <a:pt x="876" y="1773"/>
                  </a:cubicBezTo>
                  <a:cubicBezTo>
                    <a:pt x="1128" y="1796"/>
                    <a:pt x="1383" y="1813"/>
                    <a:pt x="1638" y="1830"/>
                  </a:cubicBezTo>
                  <a:cubicBezTo>
                    <a:pt x="1728" y="1621"/>
                    <a:pt x="1881" y="1435"/>
                    <a:pt x="2115" y="1289"/>
                  </a:cubicBezTo>
                  <a:cubicBezTo>
                    <a:pt x="2242" y="1209"/>
                    <a:pt x="2371" y="1173"/>
                    <a:pt x="2497" y="1173"/>
                  </a:cubicBezTo>
                  <a:cubicBezTo>
                    <a:pt x="2994" y="1173"/>
                    <a:pt x="3455" y="1714"/>
                    <a:pt x="3614" y="2310"/>
                  </a:cubicBezTo>
                  <a:cubicBezTo>
                    <a:pt x="4777" y="3013"/>
                    <a:pt x="5284" y="4478"/>
                    <a:pt x="5997" y="5668"/>
                  </a:cubicBezTo>
                  <a:cubicBezTo>
                    <a:pt x="6176" y="5966"/>
                    <a:pt x="6411" y="6277"/>
                    <a:pt x="6753" y="6334"/>
                  </a:cubicBezTo>
                  <a:cubicBezTo>
                    <a:pt x="6785" y="6340"/>
                    <a:pt x="6822" y="6340"/>
                    <a:pt x="6855" y="6340"/>
                  </a:cubicBezTo>
                  <a:cubicBezTo>
                    <a:pt x="7163" y="6340"/>
                    <a:pt x="7455" y="6115"/>
                    <a:pt x="7591" y="5830"/>
                  </a:cubicBezTo>
                  <a:cubicBezTo>
                    <a:pt x="7740" y="5515"/>
                    <a:pt x="7730" y="5147"/>
                    <a:pt x="7671" y="4802"/>
                  </a:cubicBezTo>
                  <a:cubicBezTo>
                    <a:pt x="7524" y="3993"/>
                    <a:pt x="7114" y="3254"/>
                    <a:pt x="6646" y="2575"/>
                  </a:cubicBezTo>
                  <a:cubicBezTo>
                    <a:pt x="6132" y="1826"/>
                    <a:pt x="5536" y="1120"/>
                    <a:pt x="4777" y="620"/>
                  </a:cubicBezTo>
                  <a:cubicBezTo>
                    <a:pt x="4183" y="228"/>
                    <a:pt x="3319" y="0"/>
                    <a:pt x="246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23"/>
            <p:cNvSpPr/>
            <p:nvPr/>
          </p:nvSpPr>
          <p:spPr>
            <a:xfrm>
              <a:off x="7680017" y="497094"/>
              <a:ext cx="113559" cy="65367"/>
            </a:xfrm>
            <a:custGeom>
              <a:avLst/>
              <a:gdLst/>
              <a:ahLst/>
              <a:cxnLst/>
              <a:rect l="l" t="t" r="r" b="b"/>
              <a:pathLst>
                <a:path w="1977" h="1138" extrusionOk="0">
                  <a:moveTo>
                    <a:pt x="860" y="0"/>
                  </a:moveTo>
                  <a:cubicBezTo>
                    <a:pt x="734" y="0"/>
                    <a:pt x="605" y="36"/>
                    <a:pt x="478" y="116"/>
                  </a:cubicBezTo>
                  <a:cubicBezTo>
                    <a:pt x="244" y="262"/>
                    <a:pt x="91" y="448"/>
                    <a:pt x="1" y="657"/>
                  </a:cubicBezTo>
                  <a:cubicBezTo>
                    <a:pt x="598" y="696"/>
                    <a:pt x="1188" y="752"/>
                    <a:pt x="1725" y="1004"/>
                  </a:cubicBezTo>
                  <a:cubicBezTo>
                    <a:pt x="1811" y="1044"/>
                    <a:pt x="1897" y="1090"/>
                    <a:pt x="1977" y="1137"/>
                  </a:cubicBezTo>
                  <a:cubicBezTo>
                    <a:pt x="1818" y="541"/>
                    <a:pt x="1357" y="0"/>
                    <a:pt x="860" y="0"/>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23"/>
            <p:cNvSpPr/>
            <p:nvPr/>
          </p:nvSpPr>
          <p:spPr>
            <a:xfrm>
              <a:off x="7134974" y="412543"/>
              <a:ext cx="987796" cy="929896"/>
            </a:xfrm>
            <a:custGeom>
              <a:avLst/>
              <a:gdLst/>
              <a:ahLst/>
              <a:cxnLst/>
              <a:rect l="l" t="t" r="r" b="b"/>
              <a:pathLst>
                <a:path w="17197" h="16189" extrusionOk="0">
                  <a:moveTo>
                    <a:pt x="4041" y="1"/>
                  </a:moveTo>
                  <a:lnTo>
                    <a:pt x="4041" y="1"/>
                  </a:lnTo>
                  <a:cubicBezTo>
                    <a:pt x="2742" y="772"/>
                    <a:pt x="1665" y="1873"/>
                    <a:pt x="919" y="3186"/>
                  </a:cubicBezTo>
                  <a:lnTo>
                    <a:pt x="919" y="3189"/>
                  </a:lnTo>
                  <a:cubicBezTo>
                    <a:pt x="889" y="3348"/>
                    <a:pt x="117" y="7720"/>
                    <a:pt x="1" y="9414"/>
                  </a:cubicBezTo>
                  <a:lnTo>
                    <a:pt x="1" y="9417"/>
                  </a:lnTo>
                  <a:cubicBezTo>
                    <a:pt x="429" y="11312"/>
                    <a:pt x="1476" y="12970"/>
                    <a:pt x="2918" y="14173"/>
                  </a:cubicBezTo>
                  <a:cubicBezTo>
                    <a:pt x="2911" y="14107"/>
                    <a:pt x="2904" y="14050"/>
                    <a:pt x="2895" y="13994"/>
                  </a:cubicBezTo>
                  <a:lnTo>
                    <a:pt x="2895" y="13994"/>
                  </a:lnTo>
                  <a:cubicBezTo>
                    <a:pt x="2895" y="13994"/>
                    <a:pt x="7220" y="15426"/>
                    <a:pt x="8861" y="15983"/>
                  </a:cubicBezTo>
                  <a:cubicBezTo>
                    <a:pt x="8861" y="15983"/>
                    <a:pt x="8811" y="16062"/>
                    <a:pt x="8728" y="16189"/>
                  </a:cubicBezTo>
                  <a:cubicBezTo>
                    <a:pt x="9895" y="16158"/>
                    <a:pt x="11012" y="15897"/>
                    <a:pt x="12020" y="15446"/>
                  </a:cubicBezTo>
                  <a:cubicBezTo>
                    <a:pt x="11913" y="15399"/>
                    <a:pt x="11817" y="15360"/>
                    <a:pt x="11728" y="15329"/>
                  </a:cubicBezTo>
                  <a:cubicBezTo>
                    <a:pt x="11728" y="15329"/>
                    <a:pt x="14992" y="12152"/>
                    <a:pt x="16245" y="10954"/>
                  </a:cubicBezTo>
                  <a:cubicBezTo>
                    <a:pt x="16245" y="10954"/>
                    <a:pt x="16295" y="11044"/>
                    <a:pt x="16375" y="11187"/>
                  </a:cubicBezTo>
                  <a:cubicBezTo>
                    <a:pt x="16901" y="10063"/>
                    <a:pt x="17196" y="8811"/>
                    <a:pt x="17196" y="7485"/>
                  </a:cubicBezTo>
                  <a:cubicBezTo>
                    <a:pt x="17196" y="7319"/>
                    <a:pt x="17193" y="7153"/>
                    <a:pt x="17183" y="6991"/>
                  </a:cubicBezTo>
                  <a:cubicBezTo>
                    <a:pt x="17007" y="8704"/>
                    <a:pt x="16013" y="10149"/>
                    <a:pt x="14611" y="11160"/>
                  </a:cubicBezTo>
                  <a:cubicBezTo>
                    <a:pt x="14608" y="11160"/>
                    <a:pt x="14605" y="11164"/>
                    <a:pt x="14605" y="11164"/>
                  </a:cubicBezTo>
                  <a:cubicBezTo>
                    <a:pt x="14143" y="11942"/>
                    <a:pt x="13206" y="12629"/>
                    <a:pt x="12473" y="12629"/>
                  </a:cubicBezTo>
                  <a:cubicBezTo>
                    <a:pt x="12251" y="12629"/>
                    <a:pt x="12049" y="12565"/>
                    <a:pt x="11883" y="12423"/>
                  </a:cubicBezTo>
                  <a:cubicBezTo>
                    <a:pt x="11184" y="12609"/>
                    <a:pt x="10452" y="12704"/>
                    <a:pt x="9719" y="12704"/>
                  </a:cubicBezTo>
                  <a:cubicBezTo>
                    <a:pt x="8509" y="12704"/>
                    <a:pt x="7293" y="12443"/>
                    <a:pt x="6182" y="11866"/>
                  </a:cubicBezTo>
                  <a:lnTo>
                    <a:pt x="6182" y="11866"/>
                  </a:lnTo>
                  <a:cubicBezTo>
                    <a:pt x="6531" y="12545"/>
                    <a:pt x="6606" y="13209"/>
                    <a:pt x="6176" y="13593"/>
                  </a:cubicBezTo>
                  <a:cubicBezTo>
                    <a:pt x="5994" y="13755"/>
                    <a:pt x="5768" y="13825"/>
                    <a:pt x="5520" y="13825"/>
                  </a:cubicBezTo>
                  <a:cubicBezTo>
                    <a:pt x="3912" y="13825"/>
                    <a:pt x="1247" y="10895"/>
                    <a:pt x="2523" y="9801"/>
                  </a:cubicBezTo>
                  <a:cubicBezTo>
                    <a:pt x="2725" y="9629"/>
                    <a:pt x="2967" y="9553"/>
                    <a:pt x="3230" y="9553"/>
                  </a:cubicBezTo>
                  <a:cubicBezTo>
                    <a:pt x="3339" y="9553"/>
                    <a:pt x="3452" y="9566"/>
                    <a:pt x="3564" y="9589"/>
                  </a:cubicBezTo>
                  <a:cubicBezTo>
                    <a:pt x="2424" y="8055"/>
                    <a:pt x="2052" y="6536"/>
                    <a:pt x="2079" y="5171"/>
                  </a:cubicBezTo>
                  <a:cubicBezTo>
                    <a:pt x="1744" y="4595"/>
                    <a:pt x="1940" y="3829"/>
                    <a:pt x="2381" y="3206"/>
                  </a:cubicBezTo>
                  <a:lnTo>
                    <a:pt x="2381" y="3203"/>
                  </a:lnTo>
                  <a:cubicBezTo>
                    <a:pt x="2915" y="1363"/>
                    <a:pt x="3958" y="103"/>
                    <a:pt x="404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23"/>
            <p:cNvSpPr/>
            <p:nvPr/>
          </p:nvSpPr>
          <p:spPr>
            <a:xfrm>
              <a:off x="7015844" y="595488"/>
              <a:ext cx="171918" cy="357966"/>
            </a:xfrm>
            <a:custGeom>
              <a:avLst/>
              <a:gdLst/>
              <a:ahLst/>
              <a:cxnLst/>
              <a:rect l="l" t="t" r="r" b="b"/>
              <a:pathLst>
                <a:path w="2993" h="6232" extrusionOk="0">
                  <a:moveTo>
                    <a:pt x="703" y="1111"/>
                  </a:moveTo>
                  <a:cubicBezTo>
                    <a:pt x="1071" y="1111"/>
                    <a:pt x="1123" y="4870"/>
                    <a:pt x="666" y="5072"/>
                  </a:cubicBezTo>
                  <a:cubicBezTo>
                    <a:pt x="653" y="5078"/>
                    <a:pt x="640" y="5082"/>
                    <a:pt x="626" y="5082"/>
                  </a:cubicBezTo>
                  <a:cubicBezTo>
                    <a:pt x="186" y="5082"/>
                    <a:pt x="103" y="1482"/>
                    <a:pt x="666" y="1124"/>
                  </a:cubicBezTo>
                  <a:cubicBezTo>
                    <a:pt x="676" y="1115"/>
                    <a:pt x="690" y="1111"/>
                    <a:pt x="703" y="1111"/>
                  </a:cubicBezTo>
                  <a:close/>
                  <a:moveTo>
                    <a:pt x="2993" y="1"/>
                  </a:moveTo>
                  <a:cubicBezTo>
                    <a:pt x="2426" y="246"/>
                    <a:pt x="1296" y="438"/>
                    <a:pt x="614" y="846"/>
                  </a:cubicBezTo>
                  <a:cubicBezTo>
                    <a:pt x="236" y="1072"/>
                    <a:pt x="0" y="2291"/>
                    <a:pt x="0" y="3414"/>
                  </a:cubicBezTo>
                  <a:cubicBezTo>
                    <a:pt x="0" y="4326"/>
                    <a:pt x="156" y="5175"/>
                    <a:pt x="507" y="5387"/>
                  </a:cubicBezTo>
                  <a:cubicBezTo>
                    <a:pt x="1296" y="5860"/>
                    <a:pt x="2075" y="6232"/>
                    <a:pt x="2075" y="6232"/>
                  </a:cubicBezTo>
                  <a:lnTo>
                    <a:pt x="2075" y="6229"/>
                  </a:lnTo>
                  <a:cubicBezTo>
                    <a:pt x="2191" y="4535"/>
                    <a:pt x="2963" y="163"/>
                    <a:pt x="2993" y="4"/>
                  </a:cubicBezTo>
                  <a:lnTo>
                    <a:pt x="2993" y="1"/>
                  </a:ln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23"/>
            <p:cNvSpPr/>
            <p:nvPr/>
          </p:nvSpPr>
          <p:spPr>
            <a:xfrm>
              <a:off x="7301204" y="1216293"/>
              <a:ext cx="342744" cy="228554"/>
            </a:xfrm>
            <a:custGeom>
              <a:avLst/>
              <a:gdLst/>
              <a:ahLst/>
              <a:cxnLst/>
              <a:rect l="l" t="t" r="r" b="b"/>
              <a:pathLst>
                <a:path w="5967" h="3979" extrusionOk="0">
                  <a:moveTo>
                    <a:pt x="763" y="2421"/>
                  </a:moveTo>
                  <a:cubicBezTo>
                    <a:pt x="1631" y="2421"/>
                    <a:pt x="4237" y="3137"/>
                    <a:pt x="4303" y="3554"/>
                  </a:cubicBezTo>
                  <a:cubicBezTo>
                    <a:pt x="4319" y="3663"/>
                    <a:pt x="4170" y="3710"/>
                    <a:pt x="3922" y="3710"/>
                  </a:cubicBezTo>
                  <a:cubicBezTo>
                    <a:pt x="2987" y="3710"/>
                    <a:pt x="650" y="3057"/>
                    <a:pt x="488" y="2540"/>
                  </a:cubicBezTo>
                  <a:cubicBezTo>
                    <a:pt x="461" y="2457"/>
                    <a:pt x="567" y="2421"/>
                    <a:pt x="763" y="2421"/>
                  </a:cubicBezTo>
                  <a:close/>
                  <a:moveTo>
                    <a:pt x="1" y="1"/>
                  </a:moveTo>
                  <a:cubicBezTo>
                    <a:pt x="10" y="57"/>
                    <a:pt x="17" y="114"/>
                    <a:pt x="24" y="180"/>
                  </a:cubicBezTo>
                  <a:cubicBezTo>
                    <a:pt x="77" y="816"/>
                    <a:pt x="7" y="1821"/>
                    <a:pt x="206" y="2520"/>
                  </a:cubicBezTo>
                  <a:cubicBezTo>
                    <a:pt x="379" y="3126"/>
                    <a:pt x="2619" y="3978"/>
                    <a:pt x="3862" y="3978"/>
                  </a:cubicBezTo>
                  <a:cubicBezTo>
                    <a:pt x="4180" y="3978"/>
                    <a:pt x="4435" y="3922"/>
                    <a:pt x="4568" y="3790"/>
                  </a:cubicBezTo>
                  <a:cubicBezTo>
                    <a:pt x="5058" y="3316"/>
                    <a:pt x="5589" y="2557"/>
                    <a:pt x="5834" y="2196"/>
                  </a:cubicBezTo>
                  <a:cubicBezTo>
                    <a:pt x="5917" y="2069"/>
                    <a:pt x="5967" y="1990"/>
                    <a:pt x="5967" y="1990"/>
                  </a:cubicBezTo>
                  <a:cubicBezTo>
                    <a:pt x="4326" y="1433"/>
                    <a:pt x="1" y="1"/>
                    <a:pt x="1" y="1"/>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23"/>
            <p:cNvSpPr/>
            <p:nvPr/>
          </p:nvSpPr>
          <p:spPr>
            <a:xfrm>
              <a:off x="7808566" y="1041735"/>
              <a:ext cx="322985" cy="308108"/>
            </a:xfrm>
            <a:custGeom>
              <a:avLst/>
              <a:gdLst/>
              <a:ahLst/>
              <a:cxnLst/>
              <a:rect l="l" t="t" r="r" b="b"/>
              <a:pathLst>
                <a:path w="5623" h="5364" extrusionOk="0">
                  <a:moveTo>
                    <a:pt x="5095" y="2192"/>
                  </a:moveTo>
                  <a:cubicBezTo>
                    <a:pt x="5111" y="2192"/>
                    <a:pt x="5125" y="2195"/>
                    <a:pt x="5138" y="2198"/>
                  </a:cubicBezTo>
                  <a:cubicBezTo>
                    <a:pt x="5622" y="2361"/>
                    <a:pt x="3252" y="5118"/>
                    <a:pt x="2520" y="5118"/>
                  </a:cubicBezTo>
                  <a:cubicBezTo>
                    <a:pt x="2503" y="5118"/>
                    <a:pt x="2490" y="5118"/>
                    <a:pt x="2476" y="5115"/>
                  </a:cubicBezTo>
                  <a:cubicBezTo>
                    <a:pt x="2023" y="5036"/>
                    <a:pt x="4508" y="2192"/>
                    <a:pt x="5095" y="2192"/>
                  </a:cubicBezTo>
                  <a:close/>
                  <a:moveTo>
                    <a:pt x="4518" y="0"/>
                  </a:moveTo>
                  <a:cubicBezTo>
                    <a:pt x="3265" y="1198"/>
                    <a:pt x="1" y="4375"/>
                    <a:pt x="1" y="4375"/>
                  </a:cubicBezTo>
                  <a:cubicBezTo>
                    <a:pt x="90" y="4406"/>
                    <a:pt x="186" y="4445"/>
                    <a:pt x="293" y="4492"/>
                  </a:cubicBezTo>
                  <a:cubicBezTo>
                    <a:pt x="876" y="4753"/>
                    <a:pt x="1668" y="5218"/>
                    <a:pt x="2327" y="5357"/>
                  </a:cubicBezTo>
                  <a:cubicBezTo>
                    <a:pt x="2350" y="5360"/>
                    <a:pt x="2377" y="5363"/>
                    <a:pt x="2404" y="5363"/>
                  </a:cubicBezTo>
                  <a:cubicBezTo>
                    <a:pt x="3222" y="5363"/>
                    <a:pt x="5486" y="3159"/>
                    <a:pt x="5486" y="2208"/>
                  </a:cubicBezTo>
                  <a:cubicBezTo>
                    <a:pt x="5486" y="2159"/>
                    <a:pt x="5479" y="2116"/>
                    <a:pt x="5469" y="2073"/>
                  </a:cubicBezTo>
                  <a:cubicBezTo>
                    <a:pt x="5274" y="1429"/>
                    <a:pt x="4856" y="621"/>
                    <a:pt x="4648" y="233"/>
                  </a:cubicBezTo>
                  <a:cubicBezTo>
                    <a:pt x="4568" y="90"/>
                    <a:pt x="4518" y="0"/>
                    <a:pt x="4518" y="0"/>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23"/>
            <p:cNvSpPr/>
            <p:nvPr/>
          </p:nvSpPr>
          <p:spPr>
            <a:xfrm>
              <a:off x="7235148" y="596636"/>
              <a:ext cx="36589" cy="112984"/>
            </a:xfrm>
            <a:custGeom>
              <a:avLst/>
              <a:gdLst/>
              <a:ahLst/>
              <a:cxnLst/>
              <a:rect l="l" t="t" r="r" b="b"/>
              <a:pathLst>
                <a:path w="637" h="1967" extrusionOk="0">
                  <a:moveTo>
                    <a:pt x="637" y="1"/>
                  </a:moveTo>
                  <a:lnTo>
                    <a:pt x="637" y="1"/>
                  </a:lnTo>
                  <a:cubicBezTo>
                    <a:pt x="196" y="624"/>
                    <a:pt x="0" y="1390"/>
                    <a:pt x="335" y="1966"/>
                  </a:cubicBezTo>
                  <a:lnTo>
                    <a:pt x="335" y="1962"/>
                  </a:lnTo>
                  <a:cubicBezTo>
                    <a:pt x="348" y="1260"/>
                    <a:pt x="464" y="601"/>
                    <a:pt x="637" y="1"/>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23"/>
            <p:cNvSpPr/>
            <p:nvPr/>
          </p:nvSpPr>
          <p:spPr>
            <a:xfrm>
              <a:off x="7207792" y="960014"/>
              <a:ext cx="307878" cy="245499"/>
            </a:xfrm>
            <a:custGeom>
              <a:avLst/>
              <a:gdLst/>
              <a:ahLst/>
              <a:cxnLst/>
              <a:rect l="l" t="t" r="r" b="b"/>
              <a:pathLst>
                <a:path w="5360" h="4274" extrusionOk="0">
                  <a:moveTo>
                    <a:pt x="1983" y="1"/>
                  </a:moveTo>
                  <a:cubicBezTo>
                    <a:pt x="1720" y="1"/>
                    <a:pt x="1478" y="77"/>
                    <a:pt x="1276" y="249"/>
                  </a:cubicBezTo>
                  <a:cubicBezTo>
                    <a:pt x="0" y="1343"/>
                    <a:pt x="2665" y="4273"/>
                    <a:pt x="4273" y="4273"/>
                  </a:cubicBezTo>
                  <a:cubicBezTo>
                    <a:pt x="4521" y="4273"/>
                    <a:pt x="4747" y="4203"/>
                    <a:pt x="4929" y="4041"/>
                  </a:cubicBezTo>
                  <a:cubicBezTo>
                    <a:pt x="5359" y="3657"/>
                    <a:pt x="5284" y="2993"/>
                    <a:pt x="4935" y="2314"/>
                  </a:cubicBezTo>
                  <a:cubicBezTo>
                    <a:pt x="4160" y="1913"/>
                    <a:pt x="3434" y="1356"/>
                    <a:pt x="2801" y="634"/>
                  </a:cubicBezTo>
                  <a:cubicBezTo>
                    <a:pt x="2625" y="435"/>
                    <a:pt x="2466" y="236"/>
                    <a:pt x="2317" y="37"/>
                  </a:cubicBezTo>
                  <a:cubicBezTo>
                    <a:pt x="2205" y="14"/>
                    <a:pt x="2092" y="1"/>
                    <a:pt x="1983" y="1"/>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23"/>
            <p:cNvSpPr/>
            <p:nvPr/>
          </p:nvSpPr>
          <p:spPr>
            <a:xfrm>
              <a:off x="7817527" y="1053740"/>
              <a:ext cx="156352" cy="84207"/>
            </a:xfrm>
            <a:custGeom>
              <a:avLst/>
              <a:gdLst/>
              <a:ahLst/>
              <a:cxnLst/>
              <a:rect l="l" t="t" r="r" b="b"/>
              <a:pathLst>
                <a:path w="2722" h="1466" extrusionOk="0">
                  <a:moveTo>
                    <a:pt x="2722" y="1"/>
                  </a:moveTo>
                  <a:lnTo>
                    <a:pt x="2722" y="1"/>
                  </a:lnTo>
                  <a:cubicBezTo>
                    <a:pt x="1922" y="574"/>
                    <a:pt x="995" y="1001"/>
                    <a:pt x="0" y="1260"/>
                  </a:cubicBezTo>
                  <a:cubicBezTo>
                    <a:pt x="166" y="1402"/>
                    <a:pt x="368" y="1466"/>
                    <a:pt x="590" y="1466"/>
                  </a:cubicBezTo>
                  <a:cubicBezTo>
                    <a:pt x="1323" y="1466"/>
                    <a:pt x="2260" y="779"/>
                    <a:pt x="2722" y="1"/>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23"/>
            <p:cNvSpPr/>
            <p:nvPr/>
          </p:nvSpPr>
          <p:spPr>
            <a:xfrm>
              <a:off x="7018575" y="647150"/>
              <a:ext cx="64951" cy="252397"/>
            </a:xfrm>
            <a:custGeom>
              <a:avLst/>
              <a:gdLst/>
              <a:ahLst/>
              <a:cxnLst/>
              <a:rect l="l" t="t" r="r" b="b"/>
              <a:pathLst>
                <a:path w="1022" h="3971" extrusionOk="0">
                  <a:moveTo>
                    <a:pt x="601" y="0"/>
                  </a:moveTo>
                  <a:cubicBezTo>
                    <a:pt x="588" y="0"/>
                    <a:pt x="574" y="4"/>
                    <a:pt x="564" y="13"/>
                  </a:cubicBezTo>
                  <a:cubicBezTo>
                    <a:pt x="1" y="371"/>
                    <a:pt x="84" y="3971"/>
                    <a:pt x="524" y="3971"/>
                  </a:cubicBezTo>
                  <a:cubicBezTo>
                    <a:pt x="538" y="3971"/>
                    <a:pt x="551" y="3967"/>
                    <a:pt x="564" y="3961"/>
                  </a:cubicBezTo>
                  <a:cubicBezTo>
                    <a:pt x="1021" y="3759"/>
                    <a:pt x="969" y="0"/>
                    <a:pt x="601" y="0"/>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23"/>
            <p:cNvSpPr/>
            <p:nvPr/>
          </p:nvSpPr>
          <p:spPr>
            <a:xfrm>
              <a:off x="7323275" y="1353825"/>
              <a:ext cx="230479" cy="77099"/>
            </a:xfrm>
            <a:custGeom>
              <a:avLst/>
              <a:gdLst/>
              <a:ahLst/>
              <a:cxnLst/>
              <a:rect l="l" t="t" r="r" b="b"/>
              <a:pathLst>
                <a:path w="3859" h="1291" extrusionOk="0">
                  <a:moveTo>
                    <a:pt x="302" y="1"/>
                  </a:moveTo>
                  <a:cubicBezTo>
                    <a:pt x="106" y="1"/>
                    <a:pt x="0" y="37"/>
                    <a:pt x="27" y="120"/>
                  </a:cubicBezTo>
                  <a:cubicBezTo>
                    <a:pt x="189" y="637"/>
                    <a:pt x="2526" y="1290"/>
                    <a:pt x="3461" y="1290"/>
                  </a:cubicBezTo>
                  <a:cubicBezTo>
                    <a:pt x="3709" y="1290"/>
                    <a:pt x="3858" y="1243"/>
                    <a:pt x="3842" y="1134"/>
                  </a:cubicBezTo>
                  <a:cubicBezTo>
                    <a:pt x="3776" y="717"/>
                    <a:pt x="1170" y="1"/>
                    <a:pt x="302" y="1"/>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23"/>
            <p:cNvSpPr/>
            <p:nvPr/>
          </p:nvSpPr>
          <p:spPr>
            <a:xfrm>
              <a:off x="7917287" y="1161571"/>
              <a:ext cx="221678" cy="180233"/>
            </a:xfrm>
            <a:custGeom>
              <a:avLst/>
              <a:gdLst/>
              <a:ahLst/>
              <a:cxnLst/>
              <a:rect l="l" t="t" r="r" b="b"/>
              <a:pathLst>
                <a:path w="3601" h="2928" extrusionOk="0">
                  <a:moveTo>
                    <a:pt x="3073" y="1"/>
                  </a:moveTo>
                  <a:cubicBezTo>
                    <a:pt x="2486" y="1"/>
                    <a:pt x="1" y="2845"/>
                    <a:pt x="454" y="2924"/>
                  </a:cubicBezTo>
                  <a:cubicBezTo>
                    <a:pt x="468" y="2927"/>
                    <a:pt x="481" y="2927"/>
                    <a:pt x="498" y="2927"/>
                  </a:cubicBezTo>
                  <a:cubicBezTo>
                    <a:pt x="1230" y="2927"/>
                    <a:pt x="3600" y="170"/>
                    <a:pt x="3116" y="7"/>
                  </a:cubicBezTo>
                  <a:cubicBezTo>
                    <a:pt x="3103" y="4"/>
                    <a:pt x="3089" y="1"/>
                    <a:pt x="3073" y="1"/>
                  </a:cubicBezTo>
                  <a:close/>
                </a:path>
              </a:pathLst>
            </a:custGeom>
            <a:solidFill>
              <a:srgbClr val="5A21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31" name="Google Shape;631;p23"/>
          <p:cNvGrpSpPr/>
          <p:nvPr/>
        </p:nvGrpSpPr>
        <p:grpSpPr>
          <a:xfrm>
            <a:off x="1122422" y="3631820"/>
            <a:ext cx="2349776" cy="1872932"/>
            <a:chOff x="1292108" y="3397926"/>
            <a:chExt cx="1762332" cy="1404699"/>
          </a:xfrm>
        </p:grpSpPr>
        <p:sp>
          <p:nvSpPr>
            <p:cNvPr id="632" name="Google Shape;632;p23"/>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F3483"/>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33" name="Google Shape;633;p23"/>
            <p:cNvGrpSpPr/>
            <p:nvPr/>
          </p:nvGrpSpPr>
          <p:grpSpPr>
            <a:xfrm rot="-7563">
              <a:off x="1959985" y="3986887"/>
              <a:ext cx="853625" cy="661631"/>
              <a:chOff x="1959411" y="3975074"/>
              <a:chExt cx="853623" cy="661629"/>
            </a:xfrm>
          </p:grpSpPr>
          <p:grpSp>
            <p:nvGrpSpPr>
              <p:cNvPr id="634" name="Google Shape;634;p23"/>
              <p:cNvGrpSpPr/>
              <p:nvPr/>
            </p:nvGrpSpPr>
            <p:grpSpPr>
              <a:xfrm rot="7493799">
                <a:off x="2664833" y="4448105"/>
                <a:ext cx="87059" cy="194512"/>
                <a:chOff x="3197462" y="129838"/>
                <a:chExt cx="465478" cy="1040001"/>
              </a:xfrm>
            </p:grpSpPr>
            <p:sp>
              <p:nvSpPr>
                <p:cNvPr id="635" name="Google Shape;635;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1" name="Google Shape;641;p23"/>
              <p:cNvGrpSpPr/>
              <p:nvPr/>
            </p:nvGrpSpPr>
            <p:grpSpPr>
              <a:xfrm rot="7493799">
                <a:off x="2342693" y="4223260"/>
                <a:ext cx="87059" cy="194512"/>
                <a:chOff x="3197462" y="129838"/>
                <a:chExt cx="465478" cy="1040001"/>
              </a:xfrm>
            </p:grpSpPr>
            <p:sp>
              <p:nvSpPr>
                <p:cNvPr id="642" name="Google Shape;642;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 name="Google Shape;643;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8" name="Google Shape;648;p23"/>
              <p:cNvGrpSpPr/>
              <p:nvPr/>
            </p:nvGrpSpPr>
            <p:grpSpPr>
              <a:xfrm rot="7493799">
                <a:off x="2020553" y="3998415"/>
                <a:ext cx="87059" cy="194512"/>
                <a:chOff x="3197462" y="129838"/>
                <a:chExt cx="465478" cy="1040001"/>
              </a:xfrm>
            </p:grpSpPr>
            <p:sp>
              <p:nvSpPr>
                <p:cNvPr id="649" name="Google Shape;649;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55" name="Google Shape;655;p23"/>
              <p:cNvGrpSpPr/>
              <p:nvPr/>
            </p:nvGrpSpPr>
            <p:grpSpPr>
              <a:xfrm rot="7493799">
                <a:off x="2577693" y="4194005"/>
                <a:ext cx="87059" cy="194512"/>
                <a:chOff x="3197462" y="129838"/>
                <a:chExt cx="465478" cy="1040001"/>
              </a:xfrm>
            </p:grpSpPr>
            <p:sp>
              <p:nvSpPr>
                <p:cNvPr id="656" name="Google Shape;656;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62" name="Google Shape;662;p23"/>
              <p:cNvGrpSpPr/>
              <p:nvPr/>
            </p:nvGrpSpPr>
            <p:grpSpPr>
              <a:xfrm rot="7493799">
                <a:off x="2255553" y="3969160"/>
                <a:ext cx="87059" cy="194512"/>
                <a:chOff x="3197462" y="129838"/>
                <a:chExt cx="465478" cy="1040001"/>
              </a:xfrm>
            </p:grpSpPr>
            <p:sp>
              <p:nvSpPr>
                <p:cNvPr id="663" name="Google Shape;663;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69" name="Google Shape;669;p23"/>
            <p:cNvGrpSpPr/>
            <p:nvPr/>
          </p:nvGrpSpPr>
          <p:grpSpPr>
            <a:xfrm rot="7487173">
              <a:off x="1699197" y="3786819"/>
              <a:ext cx="87055" cy="194505"/>
              <a:chOff x="3197462" y="129838"/>
              <a:chExt cx="465478" cy="1040001"/>
            </a:xfrm>
          </p:grpSpPr>
          <p:sp>
            <p:nvSpPr>
              <p:cNvPr id="670" name="Google Shape;670;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76" name="Google Shape;676;p23"/>
            <p:cNvGrpSpPr/>
            <p:nvPr/>
          </p:nvGrpSpPr>
          <p:grpSpPr>
            <a:xfrm rot="7487173">
              <a:off x="1934133" y="3757053"/>
              <a:ext cx="87055" cy="194505"/>
              <a:chOff x="3197462" y="129838"/>
              <a:chExt cx="465478" cy="1040001"/>
            </a:xfrm>
          </p:grpSpPr>
          <p:sp>
            <p:nvSpPr>
              <p:cNvPr id="677" name="Google Shape;677;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83" name="Google Shape;683;p23"/>
            <p:cNvGrpSpPr/>
            <p:nvPr/>
          </p:nvGrpSpPr>
          <p:grpSpPr>
            <a:xfrm rot="7487173">
              <a:off x="1611504" y="3532909"/>
              <a:ext cx="87055" cy="194505"/>
              <a:chOff x="3197462" y="129838"/>
              <a:chExt cx="465478" cy="1040001"/>
            </a:xfrm>
          </p:grpSpPr>
          <p:sp>
            <p:nvSpPr>
              <p:cNvPr id="684" name="Google Shape;684;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5" name="Title 4">
            <a:extLst>
              <a:ext uri="{FF2B5EF4-FFF2-40B4-BE49-F238E27FC236}">
                <a16:creationId xmlns:a16="http://schemas.microsoft.com/office/drawing/2014/main" id="{C2D853E3-C6EC-4BA4-9008-4DF7185741BB}"/>
              </a:ext>
            </a:extLst>
          </p:cNvPr>
          <p:cNvSpPr>
            <a:spLocks noGrp="1"/>
          </p:cNvSpPr>
          <p:nvPr>
            <p:ph type="ctrTitle"/>
          </p:nvPr>
        </p:nvSpPr>
        <p:spPr>
          <a:xfrm>
            <a:off x="3218326" y="820366"/>
            <a:ext cx="5336911" cy="2852737"/>
          </a:xfrm>
        </p:spPr>
        <p:txBody>
          <a:bodyPr>
            <a:normAutofit/>
          </a:bodyPr>
          <a:lstStyle/>
          <a:p>
            <a:r>
              <a:rPr lang="en-US" sz="8000" b="1" err="1">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Ôn</a:t>
            </a:r>
            <a:r>
              <a:rPr lang="en-US" sz="8000" b="1">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 </a:t>
            </a:r>
            <a:r>
              <a:rPr lang="en-US" sz="8000" b="1" err="1">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bài</a:t>
            </a:r>
            <a:r>
              <a:rPr lang="en-US" sz="8000" b="1">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 </a:t>
            </a:r>
            <a:r>
              <a:rPr lang="en-US" sz="8000" b="1" err="1">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cũ</a:t>
            </a:r>
            <a:endParaRPr lang="en-US" sz="8000" b="1">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7570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66145" y="2248277"/>
            <a:ext cx="3624100" cy="769265"/>
            <a:chOff x="3730865" y="3269867"/>
            <a:chExt cx="2718075" cy="576949"/>
          </a:xfrm>
        </p:grpSpPr>
        <p:grpSp>
          <p:nvGrpSpPr>
            <p:cNvPr id="37" name="Group 36">
              <a:extLst>
                <a:ext uri="{FF2B5EF4-FFF2-40B4-BE49-F238E27FC236}">
                  <a16:creationId xmlns:a16="http://schemas.microsoft.com/office/drawing/2014/main" id="{D7FF61DC-E9C9-4836-8509-A18A667484AB}"/>
                </a:ext>
              </a:extLst>
            </p:cNvPr>
            <p:cNvGrpSpPr/>
            <p:nvPr/>
          </p:nvGrpSpPr>
          <p:grpSpPr>
            <a:xfrm>
              <a:off x="3730865" y="3269867"/>
              <a:ext cx="2169365" cy="576947"/>
              <a:chOff x="1793369" y="1456995"/>
              <a:chExt cx="2892110" cy="769441"/>
            </a:xfrm>
          </p:grpSpPr>
          <p:sp>
            <p:nvSpPr>
              <p:cNvPr id="38" name="Rectangle 37">
                <a:extLst>
                  <a:ext uri="{FF2B5EF4-FFF2-40B4-BE49-F238E27FC236}">
                    <a16:creationId xmlns:a16="http://schemas.microsoft.com/office/drawing/2014/main" id="{CD7741BE-8E28-4B17-81FB-049AB9CD88FF}"/>
                  </a:ext>
                </a:extLst>
              </p:cNvPr>
              <p:cNvSpPr/>
              <p:nvPr/>
            </p:nvSpPr>
            <p:spPr>
              <a:xfrm>
                <a:off x="2524889" y="1456996"/>
                <a:ext cx="731519" cy="769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a:extLst>
                  <a:ext uri="{FF2B5EF4-FFF2-40B4-BE49-F238E27FC236}">
                    <a16:creationId xmlns:a16="http://schemas.microsoft.com/office/drawing/2014/main" id="{F09E6273-A497-44F6-ADA5-A719B459416D}"/>
                  </a:ext>
                </a:extLst>
              </p:cNvPr>
              <p:cNvSpPr/>
              <p:nvPr/>
            </p:nvSpPr>
            <p:spPr>
              <a:xfrm>
                <a:off x="1793369" y="1456996"/>
                <a:ext cx="731519" cy="7694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angle 39">
                <a:extLst>
                  <a:ext uri="{FF2B5EF4-FFF2-40B4-BE49-F238E27FC236}">
                    <a16:creationId xmlns:a16="http://schemas.microsoft.com/office/drawing/2014/main" id="{D37D9A6D-9E90-4671-B54C-2EB5A09C8B81}"/>
                  </a:ext>
                </a:extLst>
              </p:cNvPr>
              <p:cNvSpPr/>
              <p:nvPr/>
            </p:nvSpPr>
            <p:spPr>
              <a:xfrm>
                <a:off x="3267736" y="1456995"/>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Rectangle 40">
                <a:extLst>
                  <a:ext uri="{FF2B5EF4-FFF2-40B4-BE49-F238E27FC236}">
                    <a16:creationId xmlns:a16="http://schemas.microsoft.com/office/drawing/2014/main" id="{E4FC35F2-B5CF-4DB0-BA59-E7DD0179143D}"/>
                  </a:ext>
                </a:extLst>
              </p:cNvPr>
              <p:cNvSpPr/>
              <p:nvPr/>
            </p:nvSpPr>
            <p:spPr>
              <a:xfrm>
                <a:off x="3953959" y="1456995"/>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64" name="Rectangle 163">
              <a:extLst>
                <a:ext uri="{FF2B5EF4-FFF2-40B4-BE49-F238E27FC236}">
                  <a16:creationId xmlns:a16="http://schemas.microsoft.com/office/drawing/2014/main" id="{912B85C3-6E08-414E-9B5D-54CDD673EBBC}"/>
                </a:ext>
              </a:extLst>
            </p:cNvPr>
            <p:cNvSpPr/>
            <p:nvPr/>
          </p:nvSpPr>
          <p:spPr>
            <a:xfrm>
              <a:off x="5900229" y="3269869"/>
              <a:ext cx="548711" cy="576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Arial" panose="020B0604020202020204" pitchFamily="34" charset="0"/>
                <a:cs typeface="Arial" panose="020B0604020202020204" pitchFamily="34" charset="0"/>
              </a:endParaRPr>
            </a:p>
          </p:txBody>
        </p:sp>
      </p:grpSp>
      <p:pic>
        <p:nvPicPr>
          <p:cNvPr id="15" name="图片 14">
            <a:extLst>
              <a:ext uri="{FF2B5EF4-FFF2-40B4-BE49-F238E27FC236}">
                <a16:creationId xmlns:a16="http://schemas.microsoft.com/office/drawing/2014/main" id="{4B91D39C-EC93-4870-AC18-09E70B2E7B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1893" y="57365"/>
            <a:ext cx="1170107" cy="1014665"/>
          </a:xfrm>
          <a:prstGeom prst="rect">
            <a:avLst/>
          </a:prstGeom>
        </p:spPr>
      </p:pic>
      <p:sp>
        <p:nvSpPr>
          <p:cNvPr id="5" name="Hộp Văn bản 8">
            <a:extLst>
              <a:ext uri="{FF2B5EF4-FFF2-40B4-BE49-F238E27FC236}">
                <a16:creationId xmlns:a16="http://schemas.microsoft.com/office/drawing/2014/main" id="{D2C3781F-FAAF-4D95-BBAD-654897E74047}"/>
              </a:ext>
            </a:extLst>
          </p:cNvPr>
          <p:cNvSpPr txBox="1"/>
          <p:nvPr/>
        </p:nvSpPr>
        <p:spPr>
          <a:xfrm>
            <a:off x="270418" y="-146430"/>
            <a:ext cx="11083689" cy="769427"/>
          </a:xfrm>
          <a:prstGeom prst="rect">
            <a:avLst/>
          </a:prstGeom>
          <a:noFill/>
        </p:spPr>
        <p:txBody>
          <a:bodyPr wrap="square" lIns="91428" tIns="45713" rIns="91428" bIns="45713" rtlCol="0">
            <a:spAutoFit/>
          </a:bodyPr>
          <a:lstStyle/>
          <a:p>
            <a:r>
              <a:rPr lang="en-US" sz="4400" b="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2. </a:t>
            </a:r>
            <a:r>
              <a:rPr lang="en-US" sz="4400" b="1" err="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Giải</a:t>
            </a:r>
            <a:r>
              <a:rPr lang="en-US" sz="4400" b="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 ô </a:t>
            </a:r>
            <a:r>
              <a:rPr lang="en-US" sz="4400" b="1" err="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chữ</a:t>
            </a:r>
            <a:endParaRPr lang="vi-VN" sz="4400" b="1">
              <a:solidFill>
                <a:srgbClr val="0070C0"/>
              </a:solidFill>
              <a:latin typeface="Arial-Rounded" panose="020B0500000000000000" pitchFamily="34" charset="-93"/>
              <a:ea typeface="Arial-Rounded" panose="020B0500000000000000" pitchFamily="34" charset="-93"/>
              <a:cs typeface="Arial-Rounded" panose="020B0500000000000000" pitchFamily="34" charset="-93"/>
            </a:endParaRPr>
          </a:p>
        </p:txBody>
      </p:sp>
      <p:grpSp>
        <p:nvGrpSpPr>
          <p:cNvPr id="60" name="Group 59">
            <a:extLst>
              <a:ext uri="{FF2B5EF4-FFF2-40B4-BE49-F238E27FC236}">
                <a16:creationId xmlns:a16="http://schemas.microsoft.com/office/drawing/2014/main" id="{837BEA83-015D-473A-9860-D70FF4A07E87}"/>
              </a:ext>
            </a:extLst>
          </p:cNvPr>
          <p:cNvGrpSpPr/>
          <p:nvPr/>
        </p:nvGrpSpPr>
        <p:grpSpPr>
          <a:xfrm>
            <a:off x="3410551" y="702921"/>
            <a:ext cx="5041376" cy="783043"/>
            <a:chOff x="2536216" y="687557"/>
            <a:chExt cx="5040719" cy="783224"/>
          </a:xfrm>
        </p:grpSpPr>
        <p:sp>
          <p:nvSpPr>
            <p:cNvPr id="4" name="Rectangle 3">
              <a:extLst>
                <a:ext uri="{FF2B5EF4-FFF2-40B4-BE49-F238E27FC236}">
                  <a16:creationId xmlns:a16="http://schemas.microsoft.com/office/drawing/2014/main" id="{CF62F9F6-8525-4C8D-A51E-D09F86E7C51D}"/>
                </a:ext>
              </a:extLst>
            </p:cNvPr>
            <p:cNvSpPr/>
            <p:nvPr/>
          </p:nvSpPr>
          <p:spPr>
            <a:xfrm>
              <a:off x="2536216" y="698493"/>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endParaRPr>
            </a:p>
          </p:txBody>
        </p:sp>
        <p:sp>
          <p:nvSpPr>
            <p:cNvPr id="8" name="Rectangle 7">
              <a:extLst>
                <a:ext uri="{FF2B5EF4-FFF2-40B4-BE49-F238E27FC236}">
                  <a16:creationId xmlns:a16="http://schemas.microsoft.com/office/drawing/2014/main" id="{39096CFC-7241-4408-9785-40B5BA95F8A3}"/>
                </a:ext>
              </a:extLst>
            </p:cNvPr>
            <p:cNvSpPr/>
            <p:nvPr/>
          </p:nvSpPr>
          <p:spPr>
            <a:xfrm>
              <a:off x="3267736" y="698493"/>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endParaRPr>
            </a:p>
          </p:txBody>
        </p:sp>
        <p:sp>
          <p:nvSpPr>
            <p:cNvPr id="9" name="Rectangle 8">
              <a:extLst>
                <a:ext uri="{FF2B5EF4-FFF2-40B4-BE49-F238E27FC236}">
                  <a16:creationId xmlns:a16="http://schemas.microsoft.com/office/drawing/2014/main" id="{23170E91-9E23-413A-9620-A86499B5F18B}"/>
                </a:ext>
              </a:extLst>
            </p:cNvPr>
            <p:cNvSpPr/>
            <p:nvPr/>
          </p:nvSpPr>
          <p:spPr>
            <a:xfrm>
              <a:off x="3999256" y="698492"/>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44965FEB-3291-45CD-9C5D-2D824F880203}"/>
                </a:ext>
              </a:extLst>
            </p:cNvPr>
            <p:cNvSpPr/>
            <p:nvPr/>
          </p:nvSpPr>
          <p:spPr>
            <a:xfrm>
              <a:off x="4685479" y="698492"/>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6949B66B-F8B7-4590-817F-FDC5B823608B}"/>
                </a:ext>
              </a:extLst>
            </p:cNvPr>
            <p:cNvSpPr/>
            <p:nvPr/>
          </p:nvSpPr>
          <p:spPr>
            <a:xfrm>
              <a:off x="5416999" y="687557"/>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1BD41BF0-327F-4FD4-B6CC-5B4FA298F495}"/>
                </a:ext>
              </a:extLst>
            </p:cNvPr>
            <p:cNvSpPr/>
            <p:nvPr/>
          </p:nvSpPr>
          <p:spPr>
            <a:xfrm>
              <a:off x="6127751" y="701340"/>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0364D59A-6272-48BF-8E44-51896FB4B4A9}"/>
                </a:ext>
              </a:extLst>
            </p:cNvPr>
            <p:cNvSpPr/>
            <p:nvPr/>
          </p:nvSpPr>
          <p:spPr>
            <a:xfrm>
              <a:off x="6845415" y="698492"/>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6" name="Group 35">
            <a:extLst>
              <a:ext uri="{FF2B5EF4-FFF2-40B4-BE49-F238E27FC236}">
                <a16:creationId xmlns:a16="http://schemas.microsoft.com/office/drawing/2014/main" id="{FAAA7123-6C02-44FB-AB1D-AD9253921113}"/>
              </a:ext>
            </a:extLst>
          </p:cNvPr>
          <p:cNvGrpSpPr/>
          <p:nvPr/>
        </p:nvGrpSpPr>
        <p:grpSpPr>
          <a:xfrm>
            <a:off x="4877065" y="1479016"/>
            <a:ext cx="2192599" cy="769265"/>
            <a:chOff x="1793370" y="1456993"/>
            <a:chExt cx="2192314" cy="769443"/>
          </a:xfrm>
        </p:grpSpPr>
        <p:sp>
          <p:nvSpPr>
            <p:cNvPr id="32" name="Rectangle 31">
              <a:extLst>
                <a:ext uri="{FF2B5EF4-FFF2-40B4-BE49-F238E27FC236}">
                  <a16:creationId xmlns:a16="http://schemas.microsoft.com/office/drawing/2014/main" id="{5065E74F-3AFF-444A-B1A0-D28B5F96494D}"/>
                </a:ext>
              </a:extLst>
            </p:cNvPr>
            <p:cNvSpPr/>
            <p:nvPr/>
          </p:nvSpPr>
          <p:spPr>
            <a:xfrm>
              <a:off x="1793370" y="1456995"/>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a:extLst>
                <a:ext uri="{FF2B5EF4-FFF2-40B4-BE49-F238E27FC236}">
                  <a16:creationId xmlns:a16="http://schemas.microsoft.com/office/drawing/2014/main" id="{1495F2DD-EF16-4770-9F69-3D50FF8F8B79}"/>
                </a:ext>
              </a:extLst>
            </p:cNvPr>
            <p:cNvSpPr/>
            <p:nvPr/>
          </p:nvSpPr>
          <p:spPr>
            <a:xfrm>
              <a:off x="3254165" y="1456993"/>
              <a:ext cx="731519" cy="7694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1B795BDC-C412-4861-A4BE-7C37BED6C7D8}"/>
                </a:ext>
              </a:extLst>
            </p:cNvPr>
            <p:cNvSpPr/>
            <p:nvPr/>
          </p:nvSpPr>
          <p:spPr>
            <a:xfrm>
              <a:off x="2536216" y="1456993"/>
              <a:ext cx="731519" cy="769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2" name="Oval 91">
            <a:extLst>
              <a:ext uri="{FF2B5EF4-FFF2-40B4-BE49-F238E27FC236}">
                <a16:creationId xmlns:a16="http://schemas.microsoft.com/office/drawing/2014/main" id="{9958ADCE-10BA-41AF-87D0-DF25B9B95038}"/>
              </a:ext>
            </a:extLst>
          </p:cNvPr>
          <p:cNvSpPr/>
          <p:nvPr/>
        </p:nvSpPr>
        <p:spPr>
          <a:xfrm>
            <a:off x="2605384" y="715623"/>
            <a:ext cx="712208" cy="639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2800" b="1">
                <a:solidFill>
                  <a:schemeClr val="tx1"/>
                </a:solidFill>
                <a:hlinkClick r:id="rId4" action="ppaction://hlinksldjump"/>
              </a:rPr>
              <a:t>1</a:t>
            </a:r>
            <a:endParaRPr lang="en-US" sz="2800" b="1">
              <a:solidFill>
                <a:schemeClr val="tx1"/>
              </a:solidFill>
            </a:endParaRPr>
          </a:p>
        </p:txBody>
      </p:sp>
      <p:sp>
        <p:nvSpPr>
          <p:cNvPr id="101" name="Oval 100">
            <a:hlinkClick r:id="rId5" action="ppaction://hlinksldjump"/>
            <a:extLst>
              <a:ext uri="{FF2B5EF4-FFF2-40B4-BE49-F238E27FC236}">
                <a16:creationId xmlns:a16="http://schemas.microsoft.com/office/drawing/2014/main" id="{D15E0172-0264-44D0-9C56-A68804D6CF6B}"/>
              </a:ext>
            </a:extLst>
          </p:cNvPr>
          <p:cNvSpPr/>
          <p:nvPr/>
        </p:nvSpPr>
        <p:spPr>
          <a:xfrm>
            <a:off x="2576524" y="1577038"/>
            <a:ext cx="712208" cy="639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2800" b="1">
                <a:solidFill>
                  <a:schemeClr val="tx1"/>
                </a:solidFill>
              </a:rPr>
              <a:t>2</a:t>
            </a:r>
          </a:p>
        </p:txBody>
      </p:sp>
      <p:grpSp>
        <p:nvGrpSpPr>
          <p:cNvPr id="102" name="Group 101">
            <a:extLst>
              <a:ext uri="{FF2B5EF4-FFF2-40B4-BE49-F238E27FC236}">
                <a16:creationId xmlns:a16="http://schemas.microsoft.com/office/drawing/2014/main" id="{CB82A77C-297D-4860-8843-8590A4A8E1FC}"/>
              </a:ext>
            </a:extLst>
          </p:cNvPr>
          <p:cNvGrpSpPr/>
          <p:nvPr/>
        </p:nvGrpSpPr>
        <p:grpSpPr>
          <a:xfrm>
            <a:off x="4903706" y="1467403"/>
            <a:ext cx="2165957" cy="775909"/>
            <a:chOff x="1793370" y="1450347"/>
            <a:chExt cx="2165676" cy="776089"/>
          </a:xfrm>
        </p:grpSpPr>
        <p:sp>
          <p:nvSpPr>
            <p:cNvPr id="103" name="Rectangle 102">
              <a:extLst>
                <a:ext uri="{FF2B5EF4-FFF2-40B4-BE49-F238E27FC236}">
                  <a16:creationId xmlns:a16="http://schemas.microsoft.com/office/drawing/2014/main" id="{5F40A501-8753-418E-B7B2-C55920EDBF50}"/>
                </a:ext>
              </a:extLst>
            </p:cNvPr>
            <p:cNvSpPr/>
            <p:nvPr/>
          </p:nvSpPr>
          <p:spPr>
            <a:xfrm>
              <a:off x="1793370" y="1456995"/>
              <a:ext cx="731520"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C</a:t>
              </a:r>
            </a:p>
          </p:txBody>
        </p:sp>
        <p:sp>
          <p:nvSpPr>
            <p:cNvPr id="104" name="Rectangle 103">
              <a:extLst>
                <a:ext uri="{FF2B5EF4-FFF2-40B4-BE49-F238E27FC236}">
                  <a16:creationId xmlns:a16="http://schemas.microsoft.com/office/drawing/2014/main" id="{E7684B45-D748-410D-97D0-605BE7CED475}"/>
                </a:ext>
              </a:extLst>
            </p:cNvPr>
            <p:cNvSpPr/>
            <p:nvPr/>
          </p:nvSpPr>
          <p:spPr>
            <a:xfrm>
              <a:off x="3227527" y="1450347"/>
              <a:ext cx="731519" cy="7694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anose="020B0604020202020204" pitchFamily="34" charset="0"/>
                  <a:cs typeface="Arial" panose="020B0604020202020204" pitchFamily="34" charset="0"/>
                </a:rPr>
                <a:t>o</a:t>
              </a:r>
            </a:p>
          </p:txBody>
        </p:sp>
        <p:sp>
          <p:nvSpPr>
            <p:cNvPr id="105" name="Rectangle 104">
              <a:extLst>
                <a:ext uri="{FF2B5EF4-FFF2-40B4-BE49-F238E27FC236}">
                  <a16:creationId xmlns:a16="http://schemas.microsoft.com/office/drawing/2014/main" id="{9DD145AD-3368-4482-A184-4F89345E2351}"/>
                </a:ext>
              </a:extLst>
            </p:cNvPr>
            <p:cNvSpPr/>
            <p:nvPr/>
          </p:nvSpPr>
          <p:spPr>
            <a:xfrm>
              <a:off x="2521855" y="1456995"/>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H</a:t>
              </a:r>
            </a:p>
          </p:txBody>
        </p:sp>
      </p:grpSp>
      <p:sp>
        <p:nvSpPr>
          <p:cNvPr id="107" name="Oval 106">
            <a:hlinkClick r:id="rId6" action="ppaction://hlinksldjump"/>
            <a:extLst>
              <a:ext uri="{FF2B5EF4-FFF2-40B4-BE49-F238E27FC236}">
                <a16:creationId xmlns:a16="http://schemas.microsoft.com/office/drawing/2014/main" id="{1E4F2121-80A4-49C8-8F8A-A0A0E38D1CC2}"/>
              </a:ext>
            </a:extLst>
          </p:cNvPr>
          <p:cNvSpPr/>
          <p:nvPr/>
        </p:nvSpPr>
        <p:spPr>
          <a:xfrm>
            <a:off x="2633524" y="2396134"/>
            <a:ext cx="712208" cy="639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2800" b="1">
                <a:solidFill>
                  <a:schemeClr val="tx1"/>
                </a:solidFill>
              </a:rPr>
              <a:t>3</a:t>
            </a:r>
          </a:p>
        </p:txBody>
      </p:sp>
      <p:sp>
        <p:nvSpPr>
          <p:cNvPr id="3" name="Right Arrow 2">
            <a:hlinkClick r:id="rId7" action="ppaction://hlinksldjump"/>
          </p:cNvPr>
          <p:cNvSpPr/>
          <p:nvPr/>
        </p:nvSpPr>
        <p:spPr>
          <a:xfrm>
            <a:off x="8827833" y="5307751"/>
            <a:ext cx="2086177" cy="1209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en-US" sz="2400"/>
          </a:p>
        </p:txBody>
      </p:sp>
      <p:grpSp>
        <p:nvGrpSpPr>
          <p:cNvPr id="6" name="Group 5"/>
          <p:cNvGrpSpPr/>
          <p:nvPr/>
        </p:nvGrpSpPr>
        <p:grpSpPr>
          <a:xfrm>
            <a:off x="6386446" y="2246971"/>
            <a:ext cx="3608461" cy="788744"/>
            <a:chOff x="3404142" y="2469027"/>
            <a:chExt cx="2706346" cy="591558"/>
          </a:xfrm>
        </p:grpSpPr>
        <p:grpSp>
          <p:nvGrpSpPr>
            <p:cNvPr id="108" name="Group 107">
              <a:extLst>
                <a:ext uri="{FF2B5EF4-FFF2-40B4-BE49-F238E27FC236}">
                  <a16:creationId xmlns:a16="http://schemas.microsoft.com/office/drawing/2014/main" id="{78A51677-426D-42E6-A954-619E0F865FB6}"/>
                </a:ext>
              </a:extLst>
            </p:cNvPr>
            <p:cNvGrpSpPr/>
            <p:nvPr/>
          </p:nvGrpSpPr>
          <p:grpSpPr>
            <a:xfrm>
              <a:off x="3404142" y="2469027"/>
              <a:ext cx="2157635" cy="587129"/>
              <a:chOff x="1809005" y="1443416"/>
              <a:chExt cx="2876474" cy="783020"/>
            </a:xfrm>
          </p:grpSpPr>
          <p:sp>
            <p:nvSpPr>
              <p:cNvPr id="109" name="Rectangle 108">
                <a:extLst>
                  <a:ext uri="{FF2B5EF4-FFF2-40B4-BE49-F238E27FC236}">
                    <a16:creationId xmlns:a16="http://schemas.microsoft.com/office/drawing/2014/main" id="{2607C6EB-50AF-457C-98D8-79D3D4EA13F2}"/>
                  </a:ext>
                </a:extLst>
              </p:cNvPr>
              <p:cNvSpPr/>
              <p:nvPr/>
            </p:nvSpPr>
            <p:spPr>
              <a:xfrm>
                <a:off x="2546192" y="1443416"/>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U</a:t>
                </a:r>
              </a:p>
            </p:txBody>
          </p:sp>
          <p:sp>
            <p:nvSpPr>
              <p:cNvPr id="110" name="Rectangle 109">
                <a:extLst>
                  <a:ext uri="{FF2B5EF4-FFF2-40B4-BE49-F238E27FC236}">
                    <a16:creationId xmlns:a16="http://schemas.microsoft.com/office/drawing/2014/main" id="{E5E9B345-5A6D-4327-ACDB-F821312BC423}"/>
                  </a:ext>
                </a:extLst>
              </p:cNvPr>
              <p:cNvSpPr/>
              <p:nvPr/>
            </p:nvSpPr>
            <p:spPr>
              <a:xfrm>
                <a:off x="1809005" y="1443417"/>
                <a:ext cx="731520" cy="7694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C</a:t>
                </a:r>
              </a:p>
            </p:txBody>
          </p:sp>
          <p:sp>
            <p:nvSpPr>
              <p:cNvPr id="111" name="Rectangle 110">
                <a:extLst>
                  <a:ext uri="{FF2B5EF4-FFF2-40B4-BE49-F238E27FC236}">
                    <a16:creationId xmlns:a16="http://schemas.microsoft.com/office/drawing/2014/main" id="{689B21C3-FBFE-41E9-82C7-5C978330F359}"/>
                  </a:ext>
                </a:extLst>
              </p:cNvPr>
              <p:cNvSpPr/>
              <p:nvPr/>
            </p:nvSpPr>
            <p:spPr>
              <a:xfrm>
                <a:off x="3267736" y="1456995"/>
                <a:ext cx="731520"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M</a:t>
                </a:r>
              </a:p>
            </p:txBody>
          </p:sp>
          <p:sp>
            <p:nvSpPr>
              <p:cNvPr id="112" name="Rectangle 111">
                <a:extLst>
                  <a:ext uri="{FF2B5EF4-FFF2-40B4-BE49-F238E27FC236}">
                    <a16:creationId xmlns:a16="http://schemas.microsoft.com/office/drawing/2014/main" id="{912B85C3-6E08-414E-9B5D-54CDD673EBBC}"/>
                  </a:ext>
                </a:extLst>
              </p:cNvPr>
              <p:cNvSpPr/>
              <p:nvPr/>
            </p:nvSpPr>
            <p:spPr>
              <a:xfrm>
                <a:off x="3953959" y="1456995"/>
                <a:ext cx="731520"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E</a:t>
                </a:r>
              </a:p>
            </p:txBody>
          </p:sp>
        </p:grpSp>
        <p:sp>
          <p:nvSpPr>
            <p:cNvPr id="163" name="Rectangle 162">
              <a:extLst>
                <a:ext uri="{FF2B5EF4-FFF2-40B4-BE49-F238E27FC236}">
                  <a16:creationId xmlns:a16="http://schemas.microsoft.com/office/drawing/2014/main" id="{912B85C3-6E08-414E-9B5D-54CDD673EBBC}"/>
                </a:ext>
              </a:extLst>
            </p:cNvPr>
            <p:cNvSpPr/>
            <p:nvPr/>
          </p:nvSpPr>
          <p:spPr>
            <a:xfrm>
              <a:off x="5561777" y="2483638"/>
              <a:ext cx="548711" cy="576947"/>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anose="020B0604020202020204" pitchFamily="34" charset="0"/>
                  <a:cs typeface="Arial" panose="020B0604020202020204" pitchFamily="34" charset="0"/>
                </a:rPr>
                <a:t>O</a:t>
              </a:r>
            </a:p>
          </p:txBody>
        </p:sp>
      </p:grpSp>
      <p:sp>
        <p:nvSpPr>
          <p:cNvPr id="165" name="Rectangle 164">
            <a:extLst>
              <a:ext uri="{FF2B5EF4-FFF2-40B4-BE49-F238E27FC236}">
                <a16:creationId xmlns:a16="http://schemas.microsoft.com/office/drawing/2014/main" id="{1495F2DD-EF16-4770-9F69-3D50FF8F8B79}"/>
              </a:ext>
            </a:extLst>
          </p:cNvPr>
          <p:cNvSpPr/>
          <p:nvPr/>
        </p:nvSpPr>
        <p:spPr>
          <a:xfrm>
            <a:off x="6327804" y="703231"/>
            <a:ext cx="731613" cy="7692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1" name="Group 30">
            <a:extLst>
              <a:ext uri="{FF2B5EF4-FFF2-40B4-BE49-F238E27FC236}">
                <a16:creationId xmlns:a16="http://schemas.microsoft.com/office/drawing/2014/main" id="{90C4219C-3567-4E69-BFA0-7E500A6EE4A9}"/>
              </a:ext>
            </a:extLst>
          </p:cNvPr>
          <p:cNvGrpSpPr/>
          <p:nvPr/>
        </p:nvGrpSpPr>
        <p:grpSpPr>
          <a:xfrm>
            <a:off x="3410551" y="699636"/>
            <a:ext cx="5066573" cy="797695"/>
            <a:chOff x="952178" y="1695147"/>
            <a:chExt cx="5065913" cy="797880"/>
          </a:xfrm>
        </p:grpSpPr>
        <p:sp>
          <p:nvSpPr>
            <p:cNvPr id="19" name="Rectangle 18">
              <a:extLst>
                <a:ext uri="{FF2B5EF4-FFF2-40B4-BE49-F238E27FC236}">
                  <a16:creationId xmlns:a16="http://schemas.microsoft.com/office/drawing/2014/main" id="{FCF3C9FA-9F1F-43B6-B53E-1600D1EE29F8}"/>
                </a:ext>
              </a:extLst>
            </p:cNvPr>
            <p:cNvSpPr/>
            <p:nvPr/>
          </p:nvSpPr>
          <p:spPr>
            <a:xfrm>
              <a:off x="3860484" y="1722071"/>
              <a:ext cx="731519" cy="7694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S</a:t>
              </a:r>
            </a:p>
          </p:txBody>
        </p:sp>
        <p:grpSp>
          <p:nvGrpSpPr>
            <p:cNvPr id="7" name="Group 6">
              <a:extLst>
                <a:ext uri="{FF2B5EF4-FFF2-40B4-BE49-F238E27FC236}">
                  <a16:creationId xmlns:a16="http://schemas.microsoft.com/office/drawing/2014/main" id="{3FE594EC-40FC-462F-87B0-2B88BBC9A67B}"/>
                </a:ext>
              </a:extLst>
            </p:cNvPr>
            <p:cNvGrpSpPr/>
            <p:nvPr/>
          </p:nvGrpSpPr>
          <p:grpSpPr>
            <a:xfrm>
              <a:off x="952178" y="1695147"/>
              <a:ext cx="5065913" cy="797880"/>
              <a:chOff x="952178" y="1695147"/>
              <a:chExt cx="5065913" cy="797880"/>
            </a:xfrm>
          </p:grpSpPr>
          <p:sp>
            <p:nvSpPr>
              <p:cNvPr id="20" name="Rectangle 19">
                <a:extLst>
                  <a:ext uri="{FF2B5EF4-FFF2-40B4-BE49-F238E27FC236}">
                    <a16:creationId xmlns:a16="http://schemas.microsoft.com/office/drawing/2014/main" id="{45EF036C-EBDB-47C5-934C-AFC7F1898CD5}"/>
                  </a:ext>
                </a:extLst>
              </p:cNvPr>
              <p:cNvSpPr/>
              <p:nvPr/>
            </p:nvSpPr>
            <p:spPr>
              <a:xfrm>
                <a:off x="952178" y="1710984"/>
                <a:ext cx="731521"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C</a:t>
                </a:r>
              </a:p>
            </p:txBody>
          </p:sp>
          <p:sp>
            <p:nvSpPr>
              <p:cNvPr id="21" name="Rectangle 20">
                <a:extLst>
                  <a:ext uri="{FF2B5EF4-FFF2-40B4-BE49-F238E27FC236}">
                    <a16:creationId xmlns:a16="http://schemas.microsoft.com/office/drawing/2014/main" id="{7A59F564-51EE-4C40-A871-E4F1DC7C465F}"/>
                  </a:ext>
                </a:extLst>
              </p:cNvPr>
              <p:cNvSpPr/>
              <p:nvPr/>
            </p:nvSpPr>
            <p:spPr>
              <a:xfrm>
                <a:off x="1683700" y="1695147"/>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H</a:t>
                </a:r>
              </a:p>
            </p:txBody>
          </p:sp>
          <p:sp>
            <p:nvSpPr>
              <p:cNvPr id="22" name="Rectangle 21">
                <a:extLst>
                  <a:ext uri="{FF2B5EF4-FFF2-40B4-BE49-F238E27FC236}">
                    <a16:creationId xmlns:a16="http://schemas.microsoft.com/office/drawing/2014/main" id="{85F41433-5369-4B9B-9AE6-C03B26C2F427}"/>
                  </a:ext>
                </a:extLst>
              </p:cNvPr>
              <p:cNvSpPr/>
              <p:nvPr/>
            </p:nvSpPr>
            <p:spPr>
              <a:xfrm>
                <a:off x="2415218" y="1708214"/>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I</a:t>
                </a:r>
              </a:p>
            </p:txBody>
          </p:sp>
          <p:sp>
            <p:nvSpPr>
              <p:cNvPr id="23" name="Rectangle 22">
                <a:extLst>
                  <a:ext uri="{FF2B5EF4-FFF2-40B4-BE49-F238E27FC236}">
                    <a16:creationId xmlns:a16="http://schemas.microsoft.com/office/drawing/2014/main" id="{FC83AA65-17AA-4583-B32D-192AF4B7FF5C}"/>
                  </a:ext>
                </a:extLst>
              </p:cNvPr>
              <p:cNvSpPr/>
              <p:nvPr/>
            </p:nvSpPr>
            <p:spPr>
              <a:xfrm>
                <a:off x="3128965" y="1710983"/>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M</a:t>
                </a:r>
              </a:p>
            </p:txBody>
          </p:sp>
          <p:sp>
            <p:nvSpPr>
              <p:cNvPr id="24" name="Rectangle 23">
                <a:extLst>
                  <a:ext uri="{FF2B5EF4-FFF2-40B4-BE49-F238E27FC236}">
                    <a16:creationId xmlns:a16="http://schemas.microsoft.com/office/drawing/2014/main" id="{3FEEFC71-0A0D-4821-8F1D-96E86C2AD814}"/>
                  </a:ext>
                </a:extLst>
              </p:cNvPr>
              <p:cNvSpPr/>
              <p:nvPr/>
            </p:nvSpPr>
            <p:spPr>
              <a:xfrm>
                <a:off x="4568907" y="1723586"/>
                <a:ext cx="731521"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Â</a:t>
                </a:r>
              </a:p>
            </p:txBody>
          </p:sp>
          <p:sp>
            <p:nvSpPr>
              <p:cNvPr id="25" name="Rectangle 24">
                <a:extLst>
                  <a:ext uri="{FF2B5EF4-FFF2-40B4-BE49-F238E27FC236}">
                    <a16:creationId xmlns:a16="http://schemas.microsoft.com/office/drawing/2014/main" id="{423373B0-A65B-4D44-93FC-4E16171AAE4E}"/>
                  </a:ext>
                </a:extLst>
              </p:cNvPr>
              <p:cNvSpPr/>
              <p:nvPr/>
            </p:nvSpPr>
            <p:spPr>
              <a:xfrm>
                <a:off x="5286570" y="1720738"/>
                <a:ext cx="731521"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U</a:t>
                </a:r>
              </a:p>
            </p:txBody>
          </p:sp>
        </p:grpSp>
      </p:grpSp>
      <p:cxnSp>
        <p:nvCxnSpPr>
          <p:cNvPr id="16" name="Đường nối Thẳng 15">
            <a:extLst>
              <a:ext uri="{FF2B5EF4-FFF2-40B4-BE49-F238E27FC236}">
                <a16:creationId xmlns:a16="http://schemas.microsoft.com/office/drawing/2014/main" id="{CA5FA749-1000-47D3-8C8B-7277F7092055}"/>
              </a:ext>
            </a:extLst>
          </p:cNvPr>
          <p:cNvCxnSpPr/>
          <p:nvPr/>
        </p:nvCxnSpPr>
        <p:spPr>
          <a:xfrm flipH="1">
            <a:off x="6730738" y="1577038"/>
            <a:ext cx="113122" cy="82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Đường nối Thẳng 49">
            <a:extLst>
              <a:ext uri="{FF2B5EF4-FFF2-40B4-BE49-F238E27FC236}">
                <a16:creationId xmlns:a16="http://schemas.microsoft.com/office/drawing/2014/main" id="{8CED9746-61E7-4120-8259-BB5C65D84A23}"/>
              </a:ext>
            </a:extLst>
          </p:cNvPr>
          <p:cNvCxnSpPr/>
          <p:nvPr/>
        </p:nvCxnSpPr>
        <p:spPr>
          <a:xfrm flipH="1">
            <a:off x="7467707" y="2314054"/>
            <a:ext cx="113122" cy="82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2B855120-C250-4F06-9021-8F37E1B29672}"/>
              </a:ext>
            </a:extLst>
          </p:cNvPr>
          <p:cNvCxnSpPr>
            <a:cxnSpLocks/>
          </p:cNvCxnSpPr>
          <p:nvPr/>
        </p:nvCxnSpPr>
        <p:spPr>
          <a:xfrm>
            <a:off x="8821551" y="2357134"/>
            <a:ext cx="113641" cy="39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9034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barn(inVertical)">
                                      <p:cBhvr>
                                        <p:cTn id="11" dur="500"/>
                                        <p:tgtEl>
                                          <p:spTgt spid="102"/>
                                        </p:tgtEl>
                                      </p:cBhvr>
                                    </p:animEffect>
                                  </p:childTnLst>
                                </p:cTn>
                              </p:par>
                              <p:par>
                                <p:cTn id="12" presetID="16" presetClass="entr" presetSubtype="2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circle(in)">
                                      <p:cBhvr>
                                        <p:cTn id="19" dur="2000"/>
                                        <p:tgtEl>
                                          <p:spTgt spid="50"/>
                                        </p:tgtEl>
                                      </p:cBhvr>
                                    </p:animEffect>
                                  </p:childTnLst>
                                </p:cTn>
                              </p:par>
                              <p:par>
                                <p:cTn id="20" presetID="6" presetClass="entr" presetSubtype="16"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ircle(in)">
                                      <p:cBhvr>
                                        <p:cTn id="22" dur="2000"/>
                                        <p:tgtEl>
                                          <p:spTgt spid="51"/>
                                        </p:tgtEl>
                                      </p:cBhvr>
                                    </p:animEffect>
                                  </p:childTnLst>
                                </p:cTn>
                              </p:par>
                              <p:par>
                                <p:cTn id="23" presetID="6"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520A2-7D45-4106-8F4A-7D24C834163A}"/>
              </a:ext>
            </a:extLst>
          </p:cNvPr>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spcAft>
                <a:spcPts val="600"/>
              </a:spcAft>
            </a:pPr>
            <a:r>
              <a:rPr lang="en-US" sz="3200" b="1" err="1">
                <a:solidFill>
                  <a:schemeClr val="tx1"/>
                </a:solidFill>
                <a:latin typeface="UTM Avo" panose="02040603050506020204" pitchFamily="18" charset="0"/>
                <a:cs typeface="Arial" panose="020B0604020202020204" pitchFamily="34" charset="0"/>
              </a:rPr>
              <a:t>Sớm</a:t>
            </a:r>
            <a:r>
              <a:rPr lang="en-US" sz="3200" b="1">
                <a:solidFill>
                  <a:schemeClr val="tx1"/>
                </a:solidFill>
                <a:latin typeface="UTM Avo" panose="02040603050506020204" pitchFamily="18" charset="0"/>
                <a:cs typeface="Arial" panose="020B0604020202020204" pitchFamily="34" charset="0"/>
              </a:rPr>
              <a:t> </a:t>
            </a:r>
            <a:r>
              <a:rPr lang="en-US" sz="3200" b="1" err="1">
                <a:solidFill>
                  <a:schemeClr val="tx1"/>
                </a:solidFill>
                <a:latin typeface="UTM Avo" panose="02040603050506020204" pitchFamily="18" charset="0"/>
                <a:cs typeface="Arial" panose="020B0604020202020204" pitchFamily="34" charset="0"/>
              </a:rPr>
              <a:t>sớm</a:t>
            </a:r>
            <a:r>
              <a:rPr lang="en-US" sz="3200" b="1">
                <a:solidFill>
                  <a:schemeClr val="tx1"/>
                </a:solidFill>
                <a:latin typeface="UTM Avo" panose="02040603050506020204" pitchFamily="18" charset="0"/>
                <a:cs typeface="Arial" panose="020B0604020202020204" pitchFamily="34" charset="0"/>
              </a:rPr>
              <a:t> </a:t>
            </a:r>
            <a:r>
              <a:rPr lang="en-US" sz="3200" b="1" err="1">
                <a:solidFill>
                  <a:schemeClr val="tx1"/>
                </a:solidFill>
                <a:latin typeface="UTM Avo" panose="02040603050506020204" pitchFamily="18" charset="0"/>
                <a:cs typeface="Arial" panose="020B0604020202020204" pitchFamily="34" charset="0"/>
              </a:rPr>
              <a:t>lích</a:t>
            </a:r>
            <a:r>
              <a:rPr lang="en-US" sz="3200" b="1">
                <a:solidFill>
                  <a:schemeClr val="tx1"/>
                </a:solidFill>
                <a:latin typeface="UTM Avo" panose="02040603050506020204" pitchFamily="18" charset="0"/>
                <a:cs typeface="Arial" panose="020B0604020202020204" pitchFamily="34" charset="0"/>
              </a:rPr>
              <a:t> rich </a:t>
            </a:r>
          </a:p>
          <a:p>
            <a:pPr>
              <a:spcAft>
                <a:spcPts val="600"/>
              </a:spcAft>
            </a:pPr>
            <a:r>
              <a:rPr lang="en-US" sz="3200" b="1">
                <a:solidFill>
                  <a:schemeClr val="tx1"/>
                </a:solidFill>
                <a:latin typeface="UTM Avo" panose="02040603050506020204" pitchFamily="18" charset="0"/>
                <a:cs typeface="Arial" panose="020B0604020202020204" pitchFamily="34" charset="0"/>
              </a:rPr>
              <a:t>                                 Rất </a:t>
            </a:r>
            <a:r>
              <a:rPr lang="en-US" sz="3200" b="1" err="1">
                <a:solidFill>
                  <a:schemeClr val="tx1"/>
                </a:solidFill>
                <a:latin typeface="UTM Avo" panose="02040603050506020204" pitchFamily="18" charset="0"/>
                <a:cs typeface="Arial" panose="020B0604020202020204" pitchFamily="34" charset="0"/>
              </a:rPr>
              <a:t>thích</a:t>
            </a:r>
            <a:r>
              <a:rPr lang="en-US" sz="3200" b="1">
                <a:solidFill>
                  <a:schemeClr val="tx1"/>
                </a:solidFill>
                <a:latin typeface="UTM Avo" panose="02040603050506020204" pitchFamily="18" charset="0"/>
                <a:cs typeface="Arial" panose="020B0604020202020204" pitchFamily="34" charset="0"/>
              </a:rPr>
              <a:t> </a:t>
            </a:r>
            <a:r>
              <a:rPr lang="en-US" sz="3200" b="1" err="1">
                <a:solidFill>
                  <a:schemeClr val="tx1"/>
                </a:solidFill>
                <a:latin typeface="UTM Avo" panose="02040603050506020204" pitchFamily="18" charset="0"/>
                <a:cs typeface="Arial" panose="020B0604020202020204" pitchFamily="34" charset="0"/>
              </a:rPr>
              <a:t>bắt</a:t>
            </a:r>
            <a:r>
              <a:rPr lang="en-US" sz="3200" b="1">
                <a:solidFill>
                  <a:schemeClr val="tx1"/>
                </a:solidFill>
                <a:latin typeface="UTM Avo" panose="02040603050506020204" pitchFamily="18" charset="0"/>
                <a:cs typeface="Arial" panose="020B0604020202020204" pitchFamily="34" charset="0"/>
              </a:rPr>
              <a:t> sâu </a:t>
            </a:r>
          </a:p>
          <a:p>
            <a:pPr>
              <a:spcAft>
                <a:spcPts val="600"/>
              </a:spcAft>
            </a:pPr>
            <a:r>
              <a:rPr lang="en-US" sz="3200" b="1">
                <a:solidFill>
                  <a:schemeClr val="tx1"/>
                </a:solidFill>
                <a:latin typeface="UTM Avo" panose="02040603050506020204" pitchFamily="18" charset="0"/>
                <a:cs typeface="Arial" panose="020B0604020202020204" pitchFamily="34" charset="0"/>
              </a:rPr>
              <a:t>                                 Sâu </a:t>
            </a:r>
            <a:r>
              <a:rPr lang="en-US" sz="3200" b="1" err="1">
                <a:solidFill>
                  <a:schemeClr val="tx1"/>
                </a:solidFill>
                <a:latin typeface="UTM Avo" panose="02040603050506020204" pitchFamily="18" charset="0"/>
                <a:cs typeface="Arial" panose="020B0604020202020204" pitchFamily="34" charset="0"/>
              </a:rPr>
              <a:t>trốn</a:t>
            </a:r>
            <a:r>
              <a:rPr lang="en-US" sz="3200" b="1">
                <a:solidFill>
                  <a:schemeClr val="tx1"/>
                </a:solidFill>
                <a:latin typeface="UTM Avo" panose="02040603050506020204" pitchFamily="18" charset="0"/>
                <a:cs typeface="Arial" panose="020B0604020202020204" pitchFamily="34" charset="0"/>
              </a:rPr>
              <a:t> ở </a:t>
            </a:r>
            <a:r>
              <a:rPr lang="en-US" sz="3200" b="1" err="1">
                <a:solidFill>
                  <a:schemeClr val="tx1"/>
                </a:solidFill>
                <a:latin typeface="UTM Avo" panose="02040603050506020204" pitchFamily="18" charset="0"/>
                <a:cs typeface="Arial" panose="020B0604020202020204" pitchFamily="34" charset="0"/>
              </a:rPr>
              <a:t>đâu</a:t>
            </a:r>
            <a:endParaRPr lang="en-US" sz="3200" b="1">
              <a:solidFill>
                <a:schemeClr val="tx1"/>
              </a:solidFill>
              <a:latin typeface="UTM Avo" panose="02040603050506020204" pitchFamily="18" charset="0"/>
              <a:cs typeface="Arial" panose="020B0604020202020204" pitchFamily="34" charset="0"/>
            </a:endParaRPr>
          </a:p>
          <a:p>
            <a:pPr algn="ctr">
              <a:spcAft>
                <a:spcPts val="600"/>
              </a:spcAft>
            </a:pPr>
            <a:r>
              <a:rPr lang="en-US" sz="3200" b="1" err="1">
                <a:solidFill>
                  <a:schemeClr val="tx1"/>
                </a:solidFill>
                <a:latin typeface="UTM Avo" panose="02040603050506020204" pitchFamily="18" charset="0"/>
                <a:cs typeface="Arial" panose="020B0604020202020204" pitchFamily="34" charset="0"/>
              </a:rPr>
              <a:t>Cũng</a:t>
            </a:r>
            <a:r>
              <a:rPr lang="en-US" sz="3200" b="1">
                <a:solidFill>
                  <a:schemeClr val="tx1"/>
                </a:solidFill>
                <a:latin typeface="UTM Avo" panose="02040603050506020204" pitchFamily="18" charset="0"/>
                <a:cs typeface="Arial" panose="020B0604020202020204" pitchFamily="34" charset="0"/>
              </a:rPr>
              <a:t> </a:t>
            </a:r>
            <a:r>
              <a:rPr lang="en-US" sz="3200" b="1" err="1">
                <a:solidFill>
                  <a:schemeClr val="tx1"/>
                </a:solidFill>
                <a:latin typeface="UTM Avo" panose="02040603050506020204" pitchFamily="18" charset="0"/>
                <a:cs typeface="Arial" panose="020B0604020202020204" pitchFamily="34" charset="0"/>
              </a:rPr>
              <a:t>tìm</a:t>
            </a:r>
            <a:r>
              <a:rPr lang="en-US" sz="3200" b="1">
                <a:solidFill>
                  <a:schemeClr val="tx1"/>
                </a:solidFill>
                <a:latin typeface="UTM Avo" panose="02040603050506020204" pitchFamily="18" charset="0"/>
                <a:cs typeface="Arial" panose="020B0604020202020204" pitchFamily="34" charset="0"/>
              </a:rPr>
              <a:t> </a:t>
            </a:r>
            <a:r>
              <a:rPr lang="en-US" sz="3200" b="1" err="1">
                <a:solidFill>
                  <a:schemeClr val="tx1"/>
                </a:solidFill>
                <a:latin typeface="UTM Avo" panose="02040603050506020204" pitchFamily="18" charset="0"/>
                <a:cs typeface="Arial" panose="020B0604020202020204" pitchFamily="34" charset="0"/>
              </a:rPr>
              <a:t>ra</a:t>
            </a:r>
            <a:r>
              <a:rPr lang="en-US" sz="3200" b="1">
                <a:solidFill>
                  <a:schemeClr val="tx1"/>
                </a:solidFill>
                <a:latin typeface="UTM Avo" panose="02040603050506020204" pitchFamily="18" charset="0"/>
                <a:cs typeface="Arial" panose="020B0604020202020204" pitchFamily="34" charset="0"/>
              </a:rPr>
              <a:t> </a:t>
            </a:r>
            <a:r>
              <a:rPr lang="en-US" sz="3200" b="1" err="1">
                <a:solidFill>
                  <a:schemeClr val="tx1"/>
                </a:solidFill>
                <a:latin typeface="UTM Avo" panose="02040603050506020204" pitchFamily="18" charset="0"/>
                <a:cs typeface="Arial" panose="020B0604020202020204" pitchFamily="34" charset="0"/>
              </a:rPr>
              <a:t>được</a:t>
            </a:r>
            <a:r>
              <a:rPr lang="en-US" sz="3200" b="1">
                <a:solidFill>
                  <a:schemeClr val="tx1"/>
                </a:solidFill>
                <a:latin typeface="UTM Avo" panose="02040603050506020204" pitchFamily="18" charset="0"/>
                <a:cs typeface="Arial" panose="020B0604020202020204" pitchFamily="34" charset="0"/>
              </a:rPr>
              <a:t>.</a:t>
            </a:r>
          </a:p>
          <a:p>
            <a:pPr algn="ctr"/>
            <a:endParaRPr lang="en-US" sz="3200" b="1">
              <a:solidFill>
                <a:schemeClr val="tx1"/>
              </a:solidFill>
              <a:latin typeface="Arial" panose="020B0604020202020204" pitchFamily="34" charset="0"/>
              <a:cs typeface="Arial" panose="020B0604020202020204" pitchFamily="34" charset="0"/>
            </a:endParaRPr>
          </a:p>
        </p:txBody>
      </p:sp>
      <p:sp>
        <p:nvSpPr>
          <p:cNvPr id="4" name="Oval 3">
            <a:hlinkClick r:id="rId2" action="ppaction://hlinksldjump"/>
            <a:extLst>
              <a:ext uri="{FF2B5EF4-FFF2-40B4-BE49-F238E27FC236}">
                <a16:creationId xmlns:a16="http://schemas.microsoft.com/office/drawing/2014/main" id="{2F3B7A70-8630-4C8F-B5E1-858A18F56B40}"/>
              </a:ext>
            </a:extLst>
          </p:cNvPr>
          <p:cNvSpPr/>
          <p:nvPr/>
        </p:nvSpPr>
        <p:spPr>
          <a:xfrm>
            <a:off x="3745015" y="942316"/>
            <a:ext cx="712208" cy="609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2800" b="1">
                <a:solidFill>
                  <a:schemeClr val="tx1"/>
                </a:solidFill>
              </a:rPr>
              <a:t>1</a:t>
            </a:r>
          </a:p>
        </p:txBody>
      </p:sp>
      <p:pic>
        <p:nvPicPr>
          <p:cNvPr id="5" name="Picture 4">
            <a:hlinkClick r:id="rId3" action="ppaction://hlinksldjump"/>
            <a:extLst>
              <a:ext uri="{FF2B5EF4-FFF2-40B4-BE49-F238E27FC236}">
                <a16:creationId xmlns:a16="http://schemas.microsoft.com/office/drawing/2014/main" id="{551B4D66-AF0F-48B3-904C-6BA2A2A47EA0}"/>
              </a:ext>
            </a:extLst>
          </p:cNvPr>
          <p:cNvPicPr>
            <a:picLocks noChangeAspect="1"/>
          </p:cNvPicPr>
          <p:nvPr/>
        </p:nvPicPr>
        <p:blipFill>
          <a:blip r:embed="rId4"/>
          <a:stretch>
            <a:fillRect/>
          </a:stretch>
        </p:blipFill>
        <p:spPr>
          <a:xfrm>
            <a:off x="9672383" y="229327"/>
            <a:ext cx="1170685" cy="1017884"/>
          </a:xfrm>
          <a:prstGeom prst="rect">
            <a:avLst/>
          </a:prstGeom>
        </p:spPr>
      </p:pic>
    </p:spTree>
    <p:extLst>
      <p:ext uri="{BB962C8B-B14F-4D97-AF65-F5344CB8AC3E}">
        <p14:creationId xmlns:p14="http://schemas.microsoft.com/office/powerpoint/2010/main" val="30968445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520A2-7D45-4106-8F4A-7D24C834163A}"/>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spcAft>
                <a:spcPts val="600"/>
              </a:spcAft>
            </a:pPr>
            <a:r>
              <a:rPr lang="en-US" sz="3200" b="1">
                <a:solidFill>
                  <a:schemeClr val="tx1"/>
                </a:solidFill>
                <a:latin typeface="Arial" panose="020B0604020202020204" pitchFamily="34"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Ngày</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ngày</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ngồi</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đợi</a:t>
            </a:r>
            <a:endParaRPr lang="en-US" sz="4000" b="1">
              <a:solidFill>
                <a:schemeClr val="tx1"/>
              </a:solidFill>
              <a:latin typeface="UTM Avo" panose="02040603050506020204" pitchFamily="18" charset="0"/>
              <a:cs typeface="Arial" panose="020B0604020202020204" pitchFamily="34" charset="0"/>
            </a:endParaRPr>
          </a:p>
          <a:p>
            <a:pPr>
              <a:spcAft>
                <a:spcPts val="600"/>
              </a:spcAft>
            </a:pP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Mái</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hiên</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ngoài</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hè</a:t>
            </a:r>
            <a:endParaRPr lang="en-US" sz="4000" b="1">
              <a:solidFill>
                <a:schemeClr val="tx1"/>
              </a:solidFill>
              <a:latin typeface="UTM Avo" panose="02040603050506020204" pitchFamily="18" charset="0"/>
              <a:cs typeface="Arial" panose="020B0604020202020204" pitchFamily="34" charset="0"/>
            </a:endParaRPr>
          </a:p>
          <a:p>
            <a:pPr>
              <a:spcAft>
                <a:spcPts val="600"/>
              </a:spcAft>
            </a:pP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Mỗi</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khi</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chủ</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về</a:t>
            </a:r>
            <a:endParaRPr lang="en-US" sz="4000" b="1">
              <a:solidFill>
                <a:schemeClr val="tx1"/>
              </a:solidFill>
              <a:latin typeface="UTM Avo" panose="02040603050506020204" pitchFamily="18" charset="0"/>
              <a:cs typeface="Arial" panose="020B0604020202020204" pitchFamily="34" charset="0"/>
            </a:endParaRPr>
          </a:p>
          <a:p>
            <a:pPr>
              <a:spcAft>
                <a:spcPts val="600"/>
              </a:spcAft>
            </a:pP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Vẫy</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đuôi</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mừng</a:t>
            </a:r>
            <a:r>
              <a:rPr lang="en-US" sz="4000" b="1">
                <a:solidFill>
                  <a:schemeClr val="tx1"/>
                </a:solidFill>
                <a:latin typeface="UTM Avo" panose="02040603050506020204" pitchFamily="18" charset="0"/>
                <a:cs typeface="Arial" panose="020B0604020202020204" pitchFamily="34" charset="0"/>
              </a:rPr>
              <a:t> </a:t>
            </a:r>
            <a:r>
              <a:rPr lang="en-US" sz="4000" b="1" err="1">
                <a:solidFill>
                  <a:schemeClr val="tx1"/>
                </a:solidFill>
                <a:latin typeface="UTM Avo" panose="02040603050506020204" pitchFamily="18" charset="0"/>
                <a:cs typeface="Arial" panose="020B0604020202020204" pitchFamily="34" charset="0"/>
              </a:rPr>
              <a:t>rỡ</a:t>
            </a:r>
            <a:r>
              <a:rPr lang="en-US" sz="4000" b="1">
                <a:solidFill>
                  <a:schemeClr val="tx1"/>
                </a:solidFill>
                <a:latin typeface="UTM Avo" panose="02040603050506020204" pitchFamily="18" charset="0"/>
                <a:cs typeface="Arial" panose="020B0604020202020204" pitchFamily="34" charset="0"/>
              </a:rPr>
              <a:t>?</a:t>
            </a:r>
          </a:p>
          <a:p>
            <a:pPr algn="ctr"/>
            <a:endParaRPr lang="en-US" sz="3200" b="1">
              <a:solidFill>
                <a:schemeClr val="tx1"/>
              </a:solidFill>
              <a:latin typeface="Arial" panose="020B0604020202020204" pitchFamily="34" charset="0"/>
              <a:cs typeface="Arial" panose="020B0604020202020204" pitchFamily="34" charset="0"/>
            </a:endParaRPr>
          </a:p>
        </p:txBody>
      </p:sp>
      <p:sp>
        <p:nvSpPr>
          <p:cNvPr id="4" name="Oval 3">
            <a:hlinkClick r:id="rId2" action="ppaction://hlinksldjump"/>
            <a:extLst>
              <a:ext uri="{FF2B5EF4-FFF2-40B4-BE49-F238E27FC236}">
                <a16:creationId xmlns:a16="http://schemas.microsoft.com/office/drawing/2014/main" id="{2F3B7A70-8630-4C8F-B5E1-858A18F56B40}"/>
              </a:ext>
            </a:extLst>
          </p:cNvPr>
          <p:cNvSpPr/>
          <p:nvPr/>
        </p:nvSpPr>
        <p:spPr>
          <a:xfrm>
            <a:off x="3745015" y="942316"/>
            <a:ext cx="712208" cy="609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2800" b="1">
                <a:solidFill>
                  <a:schemeClr val="tx1"/>
                </a:solidFill>
              </a:rPr>
              <a:t>2</a:t>
            </a:r>
          </a:p>
        </p:txBody>
      </p:sp>
      <p:pic>
        <p:nvPicPr>
          <p:cNvPr id="5" name="Picture 4">
            <a:hlinkClick r:id="rId3" action="ppaction://hlinksldjump"/>
            <a:extLst>
              <a:ext uri="{FF2B5EF4-FFF2-40B4-BE49-F238E27FC236}">
                <a16:creationId xmlns:a16="http://schemas.microsoft.com/office/drawing/2014/main" id="{3142EDC4-CA0B-4956-A504-39B3F32F395A}"/>
              </a:ext>
            </a:extLst>
          </p:cNvPr>
          <p:cNvPicPr>
            <a:picLocks noChangeAspect="1"/>
          </p:cNvPicPr>
          <p:nvPr/>
        </p:nvPicPr>
        <p:blipFill>
          <a:blip r:embed="rId4"/>
          <a:stretch>
            <a:fillRect/>
          </a:stretch>
        </p:blipFill>
        <p:spPr>
          <a:xfrm>
            <a:off x="8394282" y="1247210"/>
            <a:ext cx="1170685" cy="1017884"/>
          </a:xfrm>
          <a:prstGeom prst="rect">
            <a:avLst/>
          </a:prstGeom>
        </p:spPr>
      </p:pic>
    </p:spTree>
    <p:extLst>
      <p:ext uri="{BB962C8B-B14F-4D97-AF65-F5344CB8AC3E}">
        <p14:creationId xmlns:p14="http://schemas.microsoft.com/office/powerpoint/2010/main" val="2505720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520A2-7D45-4106-8F4A-7D24C834163A}"/>
              </a:ext>
            </a:extLst>
          </p:cNvPr>
          <p:cNvSpPr/>
          <p:nvPr/>
        </p:nvSpPr>
        <p:spPr>
          <a:xfrm>
            <a:off x="0" y="0"/>
            <a:ext cx="12192000"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spcAft>
                <a:spcPts val="600"/>
              </a:spcAft>
              <a:defRPr/>
            </a:pPr>
            <a:r>
              <a:rPr lang="en-US" sz="3200" b="1">
                <a:solidFill>
                  <a:prstClr val="black"/>
                </a:solidFill>
                <a:latin typeface="Arial" panose="020B0604020202020204" pitchFamily="34" charset="0"/>
                <a:cs typeface="Arial" panose="020B0604020202020204" pitchFamily="34" charset="0"/>
              </a:rPr>
              <a:t>                               </a:t>
            </a:r>
            <a:r>
              <a:rPr lang="en-US" sz="4000" b="1">
                <a:solidFill>
                  <a:prstClr val="black"/>
                </a:solidFill>
                <a:latin typeface="UTM Avo" panose="02040603050506020204" pitchFamily="18" charset="0"/>
                <a:cs typeface="Arial" panose="020B0604020202020204" pitchFamily="34" charset="0"/>
              </a:rPr>
              <a:t>Trông </a:t>
            </a:r>
            <a:r>
              <a:rPr lang="en-US" sz="4000" b="1" err="1">
                <a:solidFill>
                  <a:prstClr val="black"/>
                </a:solidFill>
                <a:latin typeface="UTM Avo" panose="02040603050506020204" pitchFamily="18" charset="0"/>
                <a:cs typeface="Arial" panose="020B0604020202020204" pitchFamily="34" charset="0"/>
              </a:rPr>
              <a:t>xa</a:t>
            </a:r>
            <a:r>
              <a:rPr lang="en-US" sz="4000" b="1">
                <a:solidFill>
                  <a:prstClr val="black"/>
                </a:solidFill>
                <a:latin typeface="UTM Avo" panose="02040603050506020204" pitchFamily="18" charset="0"/>
                <a:cs typeface="Arial" panose="020B0604020202020204" pitchFamily="34" charset="0"/>
              </a:rPr>
              <a:t> tưởng </a:t>
            </a:r>
            <a:r>
              <a:rPr lang="en-US" sz="4000" b="1" err="1">
                <a:solidFill>
                  <a:prstClr val="black"/>
                </a:solidFill>
                <a:latin typeface="UTM Avo" panose="02040603050506020204" pitchFamily="18" charset="0"/>
                <a:cs typeface="Arial" panose="020B0604020202020204" pitchFamily="34" charset="0"/>
              </a:rPr>
              <a:t>là</a:t>
            </a:r>
            <a:r>
              <a:rPr lang="en-US" sz="4000" b="1">
                <a:solidFill>
                  <a:prstClr val="black"/>
                </a:solidFill>
                <a:latin typeface="UTM Avo" panose="02040603050506020204" pitchFamily="18" charset="0"/>
                <a:cs typeface="Arial" panose="020B0604020202020204" pitchFamily="34" charset="0"/>
              </a:rPr>
              <a:t> mèo</a:t>
            </a:r>
          </a:p>
          <a:p>
            <a:pPr>
              <a:spcAft>
                <a:spcPts val="600"/>
              </a:spcAft>
              <a:defRPr/>
            </a:pPr>
            <a:r>
              <a:rPr lang="en-US" sz="4000" b="1">
                <a:solidFill>
                  <a:prstClr val="black"/>
                </a:solidFill>
                <a:latin typeface="UTM Avo" panose="02040603050506020204" pitchFamily="18" charset="0"/>
                <a:cs typeface="Arial" panose="020B0604020202020204" pitchFamily="34" charset="0"/>
              </a:rPr>
              <a:t>                      Lại </a:t>
            </a:r>
            <a:r>
              <a:rPr lang="en-US" sz="4000" b="1" err="1">
                <a:solidFill>
                  <a:prstClr val="black"/>
                </a:solidFill>
                <a:latin typeface="UTM Avo" panose="02040603050506020204" pitchFamily="18" charset="0"/>
                <a:cs typeface="Arial" panose="020B0604020202020204" pitchFamily="34" charset="0"/>
              </a:rPr>
              <a:t>gần</a:t>
            </a:r>
            <a:r>
              <a:rPr lang="en-US" sz="4000" b="1">
                <a:solidFill>
                  <a:prstClr val="black"/>
                </a:solidFill>
                <a:latin typeface="UTM Avo" panose="02040603050506020204" pitchFamily="18" charset="0"/>
                <a:cs typeface="Arial" panose="020B0604020202020204" pitchFamily="34" charset="0"/>
              </a:rPr>
              <a:t> hóa ra </a:t>
            </a:r>
            <a:r>
              <a:rPr lang="en-US" sz="4000" b="1" err="1">
                <a:solidFill>
                  <a:prstClr val="black"/>
                </a:solidFill>
                <a:latin typeface="UTM Avo" panose="02040603050506020204" pitchFamily="18" charset="0"/>
                <a:cs typeface="Arial" panose="020B0604020202020204" pitchFamily="34" charset="0"/>
              </a:rPr>
              <a:t>chim</a:t>
            </a:r>
            <a:endParaRPr lang="en-US" sz="4000" b="1">
              <a:solidFill>
                <a:prstClr val="black"/>
              </a:solidFill>
              <a:latin typeface="UTM Avo" panose="02040603050506020204" pitchFamily="18" charset="0"/>
              <a:cs typeface="Arial" panose="020B0604020202020204" pitchFamily="34" charset="0"/>
            </a:endParaRPr>
          </a:p>
          <a:p>
            <a:pPr>
              <a:spcAft>
                <a:spcPts val="600"/>
              </a:spcAft>
              <a:defRPr/>
            </a:pPr>
            <a:r>
              <a:rPr lang="en-US" sz="4000" b="1">
                <a:solidFill>
                  <a:prstClr val="black"/>
                </a:solidFill>
                <a:latin typeface="UTM Avo" panose="02040603050506020204" pitchFamily="18" charset="0"/>
                <a:cs typeface="Arial" panose="020B0604020202020204" pitchFamily="34" charset="0"/>
              </a:rPr>
              <a:t>                      Ban </a:t>
            </a:r>
            <a:r>
              <a:rPr lang="en-US" sz="4000" b="1" err="1">
                <a:solidFill>
                  <a:prstClr val="black"/>
                </a:solidFill>
                <a:latin typeface="UTM Avo" panose="02040603050506020204" pitchFamily="18" charset="0"/>
                <a:cs typeface="Arial" panose="020B0604020202020204" pitchFamily="34" charset="0"/>
              </a:rPr>
              <a:t>ngày</a:t>
            </a:r>
            <a:r>
              <a:rPr lang="en-US" sz="4000" b="1">
                <a:solidFill>
                  <a:prstClr val="black"/>
                </a:solidFill>
                <a:latin typeface="UTM Avo" panose="02040603050506020204" pitchFamily="18" charset="0"/>
                <a:cs typeface="Arial" panose="020B0604020202020204" pitchFamily="34" charset="0"/>
              </a:rPr>
              <a:t> </a:t>
            </a:r>
            <a:r>
              <a:rPr lang="en-US" sz="4000" b="1" err="1">
                <a:solidFill>
                  <a:prstClr val="black"/>
                </a:solidFill>
                <a:latin typeface="UTM Avo" panose="02040603050506020204" pitchFamily="18" charset="0"/>
                <a:cs typeface="Arial" panose="020B0604020202020204" pitchFamily="34" charset="0"/>
              </a:rPr>
              <a:t>ngủ</a:t>
            </a:r>
            <a:r>
              <a:rPr lang="en-US" sz="4000" b="1">
                <a:solidFill>
                  <a:prstClr val="black"/>
                </a:solidFill>
                <a:latin typeface="UTM Avo" panose="02040603050506020204" pitchFamily="18" charset="0"/>
                <a:cs typeface="Arial" panose="020B0604020202020204" pitchFamily="34" charset="0"/>
              </a:rPr>
              <a:t> </a:t>
            </a:r>
            <a:r>
              <a:rPr lang="en-US" sz="4000" b="1" err="1">
                <a:solidFill>
                  <a:prstClr val="black"/>
                </a:solidFill>
                <a:latin typeface="UTM Avo" panose="02040603050506020204" pitchFamily="18" charset="0"/>
                <a:cs typeface="Arial" panose="020B0604020202020204" pitchFamily="34" charset="0"/>
              </a:rPr>
              <a:t>lim</a:t>
            </a:r>
            <a:r>
              <a:rPr lang="en-US" sz="4000" b="1">
                <a:solidFill>
                  <a:prstClr val="black"/>
                </a:solidFill>
                <a:latin typeface="UTM Avo" panose="02040603050506020204" pitchFamily="18" charset="0"/>
                <a:cs typeface="Arial" panose="020B0604020202020204" pitchFamily="34" charset="0"/>
              </a:rPr>
              <a:t> dim</a:t>
            </a:r>
          </a:p>
          <a:p>
            <a:pPr>
              <a:spcAft>
                <a:spcPts val="600"/>
              </a:spcAft>
              <a:defRPr/>
            </a:pPr>
            <a:r>
              <a:rPr lang="en-US" sz="4000" b="1">
                <a:solidFill>
                  <a:prstClr val="black"/>
                </a:solidFill>
                <a:latin typeface="UTM Avo" panose="02040603050506020204" pitchFamily="18" charset="0"/>
                <a:cs typeface="Arial" panose="020B0604020202020204" pitchFamily="34" charset="0"/>
              </a:rPr>
              <a:t>                      Đêm </a:t>
            </a:r>
            <a:r>
              <a:rPr lang="en-US" sz="4000" b="1" err="1">
                <a:solidFill>
                  <a:prstClr val="black"/>
                </a:solidFill>
                <a:latin typeface="UTM Avo" panose="02040603050506020204" pitchFamily="18" charset="0"/>
                <a:cs typeface="Arial" panose="020B0604020202020204" pitchFamily="34" charset="0"/>
              </a:rPr>
              <a:t>đêm</a:t>
            </a:r>
            <a:r>
              <a:rPr lang="en-US" sz="4000" b="1">
                <a:solidFill>
                  <a:prstClr val="black"/>
                </a:solidFill>
                <a:latin typeface="UTM Avo" panose="02040603050506020204" pitchFamily="18" charset="0"/>
                <a:cs typeface="Arial" panose="020B0604020202020204" pitchFamily="34" charset="0"/>
              </a:rPr>
              <a:t> đi lùng chuột.</a:t>
            </a:r>
          </a:p>
          <a:p>
            <a:pPr algn="ctr">
              <a:spcAft>
                <a:spcPts val="600"/>
              </a:spcAft>
              <a:defRPr/>
            </a:pPr>
            <a:endParaRPr lang="en-US" sz="3200" b="1">
              <a:solidFill>
                <a:prstClr val="black"/>
              </a:solidFill>
              <a:latin typeface="Arial" panose="020B0604020202020204" pitchFamily="34" charset="0"/>
              <a:cs typeface="Arial" panose="020B0604020202020204" pitchFamily="34" charset="0"/>
            </a:endParaRPr>
          </a:p>
          <a:p>
            <a:pPr algn="ctr">
              <a:defRPr/>
            </a:pPr>
            <a:endParaRPr lang="en-US" sz="3200" b="1">
              <a:solidFill>
                <a:prstClr val="black"/>
              </a:solidFill>
              <a:latin typeface="Arial" panose="020B0604020202020204" pitchFamily="34" charset="0"/>
              <a:cs typeface="Arial" panose="020B0604020202020204" pitchFamily="34" charset="0"/>
            </a:endParaRPr>
          </a:p>
        </p:txBody>
      </p:sp>
      <p:sp>
        <p:nvSpPr>
          <p:cNvPr id="4" name="Oval 3">
            <a:hlinkClick r:id="rId2" action="ppaction://hlinksldjump"/>
            <a:extLst>
              <a:ext uri="{FF2B5EF4-FFF2-40B4-BE49-F238E27FC236}">
                <a16:creationId xmlns:a16="http://schemas.microsoft.com/office/drawing/2014/main" id="{2F3B7A70-8630-4C8F-B5E1-858A18F56B40}"/>
              </a:ext>
            </a:extLst>
          </p:cNvPr>
          <p:cNvSpPr/>
          <p:nvPr/>
        </p:nvSpPr>
        <p:spPr>
          <a:xfrm>
            <a:off x="2811762" y="942316"/>
            <a:ext cx="712208" cy="609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defRPr/>
            </a:pPr>
            <a:r>
              <a:rPr lang="en-US" sz="2800" b="1">
                <a:solidFill>
                  <a:prstClr val="black"/>
                </a:solidFill>
                <a:latin typeface="等线"/>
              </a:rPr>
              <a:t>3</a:t>
            </a:r>
          </a:p>
        </p:txBody>
      </p:sp>
      <p:pic>
        <p:nvPicPr>
          <p:cNvPr id="5" name="Picture 4">
            <a:hlinkClick r:id="rId3" action="ppaction://hlinksldjump"/>
            <a:extLst>
              <a:ext uri="{FF2B5EF4-FFF2-40B4-BE49-F238E27FC236}">
                <a16:creationId xmlns:a16="http://schemas.microsoft.com/office/drawing/2014/main" id="{5BC2D293-CDBC-4041-8857-84A54E10D5F6}"/>
              </a:ext>
            </a:extLst>
          </p:cNvPr>
          <p:cNvPicPr>
            <a:picLocks noChangeAspect="1"/>
          </p:cNvPicPr>
          <p:nvPr/>
        </p:nvPicPr>
        <p:blipFill>
          <a:blip r:embed="rId4"/>
          <a:stretch>
            <a:fillRect/>
          </a:stretch>
        </p:blipFill>
        <p:spPr>
          <a:xfrm>
            <a:off x="10282062" y="229327"/>
            <a:ext cx="1170685" cy="1017884"/>
          </a:xfrm>
          <a:prstGeom prst="rect">
            <a:avLst/>
          </a:prstGeom>
        </p:spPr>
      </p:pic>
    </p:spTree>
    <p:extLst>
      <p:ext uri="{BB962C8B-B14F-4D97-AF65-F5344CB8AC3E}">
        <p14:creationId xmlns:p14="http://schemas.microsoft.com/office/powerpoint/2010/main" val="2546950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43711" y="2818241"/>
            <a:ext cx="4784539" cy="995209"/>
          </a:xfrm>
          <a:prstGeom prst="rect">
            <a:avLst/>
          </a:prstGeom>
          <a:noFill/>
        </p:spPr>
        <p:txBody>
          <a:bodyPr wrap="square" rtlCol="0">
            <a:spAutoFit/>
          </a:bodyPr>
          <a:lstStyle/>
          <a:p>
            <a:pPr algn="ctr"/>
            <a:r>
              <a:rPr lang="en-US" altLang="zh-CN" sz="5867"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Luyện viết</a:t>
            </a:r>
            <a:endParaRPr lang="zh-CN" altLang="en-US" sz="5867"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226030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7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grpId="0"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34" presetClass="emph" presetSubtype="0" fill="hold" grpId="1" nodeType="withEffect">
                                  <p:stCondLst>
                                    <p:cond delay="1750"/>
                                  </p:stCondLst>
                                  <p:childTnLst>
                                    <p:animMotion origin="layout" path="M 4.16667E-6 -3.33333E-6 L 4.16667E-6 -0.07222 " pathEditMode="relative" rAng="0" ptsTypes="AA">
                                      <p:cBhvr>
                                        <p:cTn id="79" dur="250" accel="50000" decel="50000" autoRev="1" fill="hold">
                                          <p:stCondLst>
                                            <p:cond delay="0"/>
                                          </p:stCondLst>
                                        </p:cTn>
                                        <p:tgtEl>
                                          <p:spTgt spid="110"/>
                                        </p:tgtEl>
                                        <p:attrNameLst>
                                          <p:attrName>ppt_x</p:attrName>
                                          <p:attrName>ppt_y</p:attrName>
                                        </p:attrNameLst>
                                      </p:cBhvr>
                                      <p:rCtr x="0" y="-3611"/>
                                    </p:animMotion>
                                    <p:animRot by="1500000">
                                      <p:cBhvr>
                                        <p:cTn id="80" dur="125" fill="hold">
                                          <p:stCondLst>
                                            <p:cond delay="0"/>
                                          </p:stCondLst>
                                        </p:cTn>
                                        <p:tgtEl>
                                          <p:spTgt spid="110"/>
                                        </p:tgtEl>
                                        <p:attrNameLst>
                                          <p:attrName>r</p:attrName>
                                        </p:attrNameLst>
                                      </p:cBhvr>
                                    </p:animRot>
                                    <p:animRot by="-1500000">
                                      <p:cBhvr>
                                        <p:cTn id="81" dur="125" fill="hold">
                                          <p:stCondLst>
                                            <p:cond delay="125"/>
                                          </p:stCondLst>
                                        </p:cTn>
                                        <p:tgtEl>
                                          <p:spTgt spid="110"/>
                                        </p:tgtEl>
                                        <p:attrNameLst>
                                          <p:attrName>r</p:attrName>
                                        </p:attrNameLst>
                                      </p:cBhvr>
                                    </p:animRot>
                                    <p:animRot by="-1500000">
                                      <p:cBhvr>
                                        <p:cTn id="82" dur="125" fill="hold">
                                          <p:stCondLst>
                                            <p:cond delay="250"/>
                                          </p:stCondLst>
                                        </p:cTn>
                                        <p:tgtEl>
                                          <p:spTgt spid="110"/>
                                        </p:tgtEl>
                                        <p:attrNameLst>
                                          <p:attrName>r</p:attrName>
                                        </p:attrNameLst>
                                      </p:cBhvr>
                                    </p:animRot>
                                    <p:animRot by="1500000">
                                      <p:cBhvr>
                                        <p:cTn id="83" dur="125" fill="hold">
                                          <p:stCondLst>
                                            <p:cond delay="375"/>
                                          </p:stCondLst>
                                        </p:cTn>
                                        <p:tgtEl>
                                          <p:spTgt spid="110"/>
                                        </p:tgtEl>
                                        <p:attrNameLst>
                                          <p:attrName>r</p:attrName>
                                        </p:attrNameLst>
                                      </p:cBhvr>
                                    </p:animRot>
                                  </p:childTnLst>
                                </p:cTn>
                              </p:par>
                              <p:par>
                                <p:cTn id="84" presetID="2" presetClass="entr" presetSubtype="2" decel="38600"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75161" y="20245"/>
            <a:ext cx="11678120" cy="707886"/>
          </a:xfrm>
          <a:prstGeom prst="rect">
            <a:avLst/>
          </a:prstGeom>
        </p:spPr>
        <p:txBody>
          <a:bodyPr wrap="square">
            <a:spAutoFit/>
          </a:bodyPr>
          <a:lstStyle/>
          <a:p>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 câu đã hoàn thiện ở mục 5</a:t>
            </a:r>
            <a:endParaRPr lang="zh-CN" altLang="en-US"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125783" y="4509159"/>
            <a:ext cx="11851852" cy="707886"/>
          </a:xfrm>
          <a:prstGeom prst="rect">
            <a:avLst/>
          </a:prstGeom>
        </p:spPr>
        <p:txBody>
          <a:bodyPr wrap="square">
            <a:spAutoFit/>
          </a:bodyPr>
          <a:lstStyle/>
          <a:p>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nào</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hay              thì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sẽ</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BEF69370-038A-4CCC-B259-2DF7CD5468DF}"/>
              </a:ext>
            </a:extLst>
          </p:cNvPr>
          <p:cNvSpPr/>
          <p:nvPr/>
        </p:nvSpPr>
        <p:spPr>
          <a:xfrm>
            <a:off x="0" y="1994898"/>
            <a:ext cx="12089331" cy="707886"/>
          </a:xfrm>
          <a:prstGeom prst="rect">
            <a:avLst/>
          </a:prstGeom>
        </p:spPr>
        <p:txBody>
          <a:bodyPr wrap="square">
            <a:spAutoFit/>
          </a:bodyPr>
          <a:lstStyle/>
          <a:p>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Mấy</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sẻ</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trên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cành</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cây</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TextBox 12"/>
          <p:cNvSpPr txBox="1"/>
          <p:nvPr/>
        </p:nvSpPr>
        <p:spPr>
          <a:xfrm>
            <a:off x="5879184" y="1953796"/>
            <a:ext cx="2821757" cy="748988"/>
          </a:xfrm>
          <a:prstGeom prst="rect">
            <a:avLst/>
          </a:prstGeom>
          <a:noFill/>
        </p:spPr>
        <p:txBody>
          <a:bodyPr wrap="square" rtlCol="0">
            <a:spAutoFit/>
          </a:bodyPr>
          <a:lstStyle/>
          <a:p>
            <a:r>
              <a:rPr lang="en-US" sz="4267">
                <a:solidFill>
                  <a:schemeClr val="accent2"/>
                </a:solidFill>
                <a:latin typeface="Arial-Rounded" charset="0"/>
                <a:ea typeface="Arial-Rounded" charset="0"/>
                <a:cs typeface="Arial-Rounded" charset="0"/>
              </a:rPr>
              <a:t>nhảy nhót</a:t>
            </a:r>
          </a:p>
        </p:txBody>
      </p:sp>
      <p:sp>
        <p:nvSpPr>
          <p:cNvPr id="14" name="TextBox 13"/>
          <p:cNvSpPr txBox="1"/>
          <p:nvPr/>
        </p:nvSpPr>
        <p:spPr>
          <a:xfrm>
            <a:off x="4221834" y="4468057"/>
            <a:ext cx="1940154" cy="748988"/>
          </a:xfrm>
          <a:prstGeom prst="rect">
            <a:avLst/>
          </a:prstGeom>
          <a:noFill/>
        </p:spPr>
        <p:txBody>
          <a:bodyPr wrap="square" rtlCol="0">
            <a:spAutoFit/>
          </a:bodyPr>
          <a:lstStyle/>
          <a:p>
            <a:r>
              <a:rPr lang="en-US" sz="4267">
                <a:solidFill>
                  <a:schemeClr val="accent2"/>
                </a:solidFill>
                <a:latin typeface="Arial-Rounded" charset="0"/>
                <a:ea typeface="Arial-Rounded" charset="0"/>
                <a:cs typeface="Arial-Rounded" charset="0"/>
              </a:rPr>
              <a:t>gây gổ</a:t>
            </a:r>
          </a:p>
        </p:txBody>
      </p:sp>
      <p:sp>
        <p:nvSpPr>
          <p:cNvPr id="15" name="Oval 7">
            <a:extLst>
              <a:ext uri="{FF2B5EF4-FFF2-40B4-BE49-F238E27FC236}">
                <a16:creationId xmlns:a16="http://schemas.microsoft.com/office/drawing/2014/main" id="{60586326-960F-416F-B4B1-E0F19D1F3FD9}"/>
              </a:ext>
            </a:extLst>
          </p:cNvPr>
          <p:cNvSpPr/>
          <p:nvPr/>
        </p:nvSpPr>
        <p:spPr>
          <a:xfrm>
            <a:off x="88310" y="93829"/>
            <a:ext cx="621102" cy="560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5</a:t>
            </a:r>
          </a:p>
        </p:txBody>
      </p:sp>
    </p:spTree>
    <p:extLst>
      <p:ext uri="{BB962C8B-B14F-4D97-AF65-F5344CB8AC3E}">
        <p14:creationId xmlns:p14="http://schemas.microsoft.com/office/powerpoint/2010/main" val="42099859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2EFC809-2047-4DEE-90D8-9A7620B7E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2" y="1187776"/>
            <a:ext cx="12207712" cy="3469063"/>
          </a:xfrm>
          <a:prstGeom prst="rect">
            <a:avLst/>
          </a:prstGeom>
        </p:spPr>
      </p:pic>
      <p:sp>
        <p:nvSpPr>
          <p:cNvPr id="2" name="Hộp Văn bản 1">
            <a:extLst>
              <a:ext uri="{FF2B5EF4-FFF2-40B4-BE49-F238E27FC236}">
                <a16:creationId xmlns:a16="http://schemas.microsoft.com/office/drawing/2014/main" id="{E4CE87D8-E418-49DE-B11C-B73D337F3FE9}"/>
              </a:ext>
            </a:extLst>
          </p:cNvPr>
          <p:cNvSpPr txBox="1"/>
          <p:nvPr/>
        </p:nvSpPr>
        <p:spPr>
          <a:xfrm>
            <a:off x="358211" y="2323475"/>
            <a:ext cx="11943765" cy="707886"/>
          </a:xfrm>
          <a:prstGeom prst="rect">
            <a:avLst/>
          </a:prstGeom>
          <a:noFill/>
        </p:spPr>
        <p:txBody>
          <a:bodyPr wrap="square" rtlCol="0">
            <a:spAutoFit/>
          </a:bodyPr>
          <a:lstStyle/>
          <a:p>
            <a:r>
              <a:rPr lang="en-US" sz="4000" b="1">
                <a:latin typeface="HP001 4 hàng" panose="020B0603050302020204" pitchFamily="34" charset="0"/>
              </a:rPr>
              <a:t>    a.Mấy chú chim sẻ đang nhảy nhót trên cành </a:t>
            </a:r>
          </a:p>
        </p:txBody>
      </p:sp>
      <p:sp>
        <p:nvSpPr>
          <p:cNvPr id="4" name="Hộp Văn bản 3">
            <a:extLst>
              <a:ext uri="{FF2B5EF4-FFF2-40B4-BE49-F238E27FC236}">
                <a16:creationId xmlns:a16="http://schemas.microsoft.com/office/drawing/2014/main" id="{256846F7-566A-452E-A6A5-53E9D73E436E}"/>
              </a:ext>
            </a:extLst>
          </p:cNvPr>
          <p:cNvSpPr txBox="1"/>
          <p:nvPr/>
        </p:nvSpPr>
        <p:spPr>
          <a:xfrm>
            <a:off x="348794" y="3035433"/>
            <a:ext cx="1630837" cy="707886"/>
          </a:xfrm>
          <a:prstGeom prst="rect">
            <a:avLst/>
          </a:prstGeom>
          <a:noFill/>
        </p:spPr>
        <p:txBody>
          <a:bodyPr wrap="square" rtlCol="0">
            <a:spAutoFit/>
          </a:bodyPr>
          <a:lstStyle/>
          <a:p>
            <a:r>
              <a:rPr lang="en-US" sz="4000" b="1">
                <a:latin typeface="HP001 4 hàng" panose="020B0603050302020204" pitchFamily="34" charset="0"/>
              </a:rPr>
              <a:t>cây.</a:t>
            </a:r>
          </a:p>
        </p:txBody>
      </p:sp>
      <p:sp>
        <p:nvSpPr>
          <p:cNvPr id="5" name="Hộp Văn bản 4">
            <a:extLst>
              <a:ext uri="{FF2B5EF4-FFF2-40B4-BE49-F238E27FC236}">
                <a16:creationId xmlns:a16="http://schemas.microsoft.com/office/drawing/2014/main" id="{DD91F5CA-3933-43D6-BA8F-4A74F102BB97}"/>
              </a:ext>
            </a:extLst>
          </p:cNvPr>
          <p:cNvSpPr txBox="1"/>
          <p:nvPr/>
        </p:nvSpPr>
        <p:spPr>
          <a:xfrm>
            <a:off x="358211" y="3728341"/>
            <a:ext cx="11943765" cy="707886"/>
          </a:xfrm>
          <a:prstGeom prst="rect">
            <a:avLst/>
          </a:prstGeom>
          <a:noFill/>
        </p:spPr>
        <p:txBody>
          <a:bodyPr wrap="square" rtlCol="0">
            <a:spAutoFit/>
          </a:bodyPr>
          <a:lstStyle/>
          <a:p>
            <a:r>
              <a:rPr lang="en-US" sz="4000" b="1">
                <a:latin typeface="HP001 4 hàng" panose="020B0603050302020204" pitchFamily="34" charset="0"/>
              </a:rPr>
              <a:t>    b. Người nào hay gây gổ thì sẽ không có bạn bè.</a:t>
            </a:r>
          </a:p>
        </p:txBody>
      </p:sp>
    </p:spTree>
    <p:extLst>
      <p:ext uri="{BB962C8B-B14F-4D97-AF65-F5344CB8AC3E}">
        <p14:creationId xmlns:p14="http://schemas.microsoft.com/office/powerpoint/2010/main" val="217323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29467" y="751071"/>
            <a:ext cx="2562621" cy="748988"/>
          </a:xfrm>
          <a:prstGeom prst="rect">
            <a:avLst/>
          </a:prstGeom>
        </p:spPr>
        <p:txBody>
          <a:bodyPr wrap="square">
            <a:spAutoFit/>
          </a:bodyPr>
          <a:lstStyle/>
          <a:p>
            <a:r>
              <a:rPr lang="en-US" altLang="zh-CN" sz="4267">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267"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267">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500514" y="1732548"/>
            <a:ext cx="11524649" cy="3416320"/>
          </a:xfrm>
          <a:prstGeom prst="rect">
            <a:avLst/>
          </a:prstGeom>
        </p:spPr>
        <p:txBody>
          <a:bodyPr wrap="square">
            <a:spAutoFit/>
          </a:bodyPr>
          <a:lstStyle/>
          <a:p>
            <a:pPr algn="just"/>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Sói</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luôn</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thấy</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buồn</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bực</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vì</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sói</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không</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có</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bạn</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bè</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Còn</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sóc</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lúc</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nào</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cũng</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vui</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vẻ</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vì</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sóc</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có</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nhiều</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bạn</a:t>
            </a:r>
            <a:r>
              <a:rPr lang="en-US" sz="5400">
                <a:latin typeface="UTM Avo" panose="02040603050506020204" pitchFamily="18" charset="0"/>
                <a:ea typeface="Arial-Rounded" charset="-93"/>
                <a:cs typeface="Arial-Rounded" charset="-93"/>
              </a:rPr>
              <a:t> </a:t>
            </a:r>
            <a:r>
              <a:rPr lang="en-US" sz="5400" err="1">
                <a:latin typeface="UTM Avo" panose="02040603050506020204" pitchFamily="18" charset="0"/>
                <a:ea typeface="Arial-Rounded" charset="-93"/>
                <a:cs typeface="Arial-Rounded" charset="-93"/>
              </a:rPr>
              <a:t>tốt</a:t>
            </a:r>
            <a:r>
              <a:rPr lang="en-US" sz="5400">
                <a:latin typeface="UTM Avo" panose="02040603050506020204" pitchFamily="18" charset="0"/>
                <a:ea typeface="Arial-Rounded" charset="-93"/>
                <a:cs typeface="Arial-Rounded" charset="-93"/>
              </a:rPr>
              <a:t>.</a:t>
            </a:r>
          </a:p>
        </p:txBody>
      </p:sp>
      <p:cxnSp>
        <p:nvCxnSpPr>
          <p:cNvPr id="3" name="Straight Connector 2"/>
          <p:cNvCxnSpPr/>
          <p:nvPr/>
        </p:nvCxnSpPr>
        <p:spPr>
          <a:xfrm>
            <a:off x="6555180" y="2580904"/>
            <a:ext cx="3166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7486453" y="4276599"/>
            <a:ext cx="10476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Hộp Văn bản 1">
            <a:extLst>
              <a:ext uri="{FF2B5EF4-FFF2-40B4-BE49-F238E27FC236}">
                <a16:creationId xmlns:a16="http://schemas.microsoft.com/office/drawing/2014/main" id="{3A8B6A7C-D37E-46F6-8696-1117C95B2EF0}"/>
              </a:ext>
            </a:extLst>
          </p:cNvPr>
          <p:cNvSpPr txBox="1"/>
          <p:nvPr/>
        </p:nvSpPr>
        <p:spPr>
          <a:xfrm>
            <a:off x="1423447" y="1732548"/>
            <a:ext cx="348792" cy="923330"/>
          </a:xfrm>
          <a:prstGeom prst="rect">
            <a:avLst/>
          </a:prstGeom>
          <a:noFill/>
        </p:spPr>
        <p:txBody>
          <a:bodyPr wrap="square" rtlCol="0">
            <a:spAutoFit/>
          </a:bodyPr>
          <a:lstStyle/>
          <a:p>
            <a:r>
              <a:rPr lang="en-US" sz="5400">
                <a:solidFill>
                  <a:srgbClr val="FF0000"/>
                </a:solidFill>
                <a:latin typeface="UTM Avo" panose="02040603050506020204" pitchFamily="18" charset="0"/>
              </a:rPr>
              <a:t>S</a:t>
            </a:r>
          </a:p>
        </p:txBody>
      </p:sp>
      <p:sp>
        <p:nvSpPr>
          <p:cNvPr id="9" name="Hộp Văn bản 8">
            <a:extLst>
              <a:ext uri="{FF2B5EF4-FFF2-40B4-BE49-F238E27FC236}">
                <a16:creationId xmlns:a16="http://schemas.microsoft.com/office/drawing/2014/main" id="{0411CB4E-E1EC-4686-9C30-4516578178D6}"/>
              </a:ext>
            </a:extLst>
          </p:cNvPr>
          <p:cNvSpPr txBox="1"/>
          <p:nvPr/>
        </p:nvSpPr>
        <p:spPr>
          <a:xfrm>
            <a:off x="7486453" y="2566697"/>
            <a:ext cx="348792" cy="923330"/>
          </a:xfrm>
          <a:prstGeom prst="rect">
            <a:avLst/>
          </a:prstGeom>
          <a:noFill/>
        </p:spPr>
        <p:txBody>
          <a:bodyPr wrap="square" rtlCol="0">
            <a:spAutoFit/>
          </a:bodyPr>
          <a:lstStyle/>
          <a:p>
            <a:r>
              <a:rPr lang="en-US" sz="5400">
                <a:solidFill>
                  <a:srgbClr val="FF0000"/>
                </a:solidFill>
                <a:latin typeface="UTM Avo" panose="02040603050506020204" pitchFamily="18" charset="0"/>
              </a:rPr>
              <a:t>C</a:t>
            </a:r>
          </a:p>
        </p:txBody>
      </p:sp>
    </p:spTree>
    <p:extLst>
      <p:ext uri="{BB962C8B-B14F-4D97-AF65-F5344CB8AC3E}">
        <p14:creationId xmlns:p14="http://schemas.microsoft.com/office/powerpoint/2010/main" val="24268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8920D315-4A52-479A-8B83-9460C6C06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90" y="707009"/>
            <a:ext cx="12735612" cy="4703975"/>
          </a:xfrm>
          <a:prstGeom prst="rect">
            <a:avLst/>
          </a:prstGeom>
        </p:spPr>
      </p:pic>
      <p:sp>
        <p:nvSpPr>
          <p:cNvPr id="6" name="Rectangle 6">
            <a:extLst>
              <a:ext uri="{FF2B5EF4-FFF2-40B4-BE49-F238E27FC236}">
                <a16:creationId xmlns:a16="http://schemas.microsoft.com/office/drawing/2014/main" id="{98DA1124-25CB-416E-B3DA-04C9FB1BDB21}"/>
              </a:ext>
            </a:extLst>
          </p:cNvPr>
          <p:cNvSpPr/>
          <p:nvPr/>
        </p:nvSpPr>
        <p:spPr>
          <a:xfrm>
            <a:off x="217710" y="1911657"/>
            <a:ext cx="11524649" cy="707886"/>
          </a:xfrm>
          <a:prstGeom prst="rect">
            <a:avLst/>
          </a:prstGeom>
        </p:spPr>
        <p:txBody>
          <a:bodyPr wrap="square">
            <a:spAutoFit/>
          </a:bodyPr>
          <a:lstStyle/>
          <a:p>
            <a:pPr algn="just"/>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Sói</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luôn</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thấy</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buồn</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bực</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vì</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sói</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không</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có</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bạn</a:t>
            </a:r>
            <a:r>
              <a:rPr lang="en-US" sz="4000" b="1">
                <a:latin typeface="HP001 4 hàng" panose="020B0603050302020204" pitchFamily="34" charset="0"/>
                <a:ea typeface="Arial-Rounded" charset="-93"/>
                <a:cs typeface="Arial-Rounded" charset="-93"/>
              </a:rPr>
              <a:t> </a:t>
            </a:r>
            <a:r>
              <a:rPr lang="en-US" sz="4000" b="1" err="1">
                <a:latin typeface="HP001 4 hàng" panose="020B0603050302020204" pitchFamily="34" charset="0"/>
                <a:ea typeface="Arial-Rounded" charset="-93"/>
                <a:cs typeface="Arial-Rounded" charset="-93"/>
              </a:rPr>
              <a:t>bè</a:t>
            </a:r>
            <a:r>
              <a:rPr lang="en-US" sz="4000" b="1">
                <a:latin typeface="HP001 4 hàng" panose="020B0603050302020204" pitchFamily="34" charset="0"/>
                <a:ea typeface="Arial-Rounded" charset="-93"/>
                <a:cs typeface="Arial-Rounded" charset="-93"/>
              </a:rPr>
              <a:t>. </a:t>
            </a:r>
          </a:p>
        </p:txBody>
      </p:sp>
      <p:sp>
        <p:nvSpPr>
          <p:cNvPr id="8" name="Hộp Văn bản 7">
            <a:extLst>
              <a:ext uri="{FF2B5EF4-FFF2-40B4-BE49-F238E27FC236}">
                <a16:creationId xmlns:a16="http://schemas.microsoft.com/office/drawing/2014/main" id="{F0B1A465-B8C2-474C-8D63-43E929F5D97C}"/>
              </a:ext>
            </a:extLst>
          </p:cNvPr>
          <p:cNvSpPr txBox="1"/>
          <p:nvPr/>
        </p:nvSpPr>
        <p:spPr>
          <a:xfrm>
            <a:off x="141398" y="2720105"/>
            <a:ext cx="12198284" cy="1323439"/>
          </a:xfrm>
          <a:prstGeom prst="rect">
            <a:avLst/>
          </a:prstGeom>
          <a:noFill/>
        </p:spPr>
        <p:txBody>
          <a:bodyPr wrap="square" rtlCol="0">
            <a:spAutoFit/>
          </a:bodyPr>
          <a:lstStyle/>
          <a:p>
            <a:r>
              <a:rPr lang="en-US" sz="4000" b="1">
                <a:latin typeface="HP001 4 hàng" panose="020B0603050302020204" pitchFamily="34" charset="0"/>
                <a:ea typeface="Arial-Rounded" charset="-93"/>
                <a:cs typeface="Arial-Rounded" charset="-93"/>
              </a:rPr>
              <a:t>Còn sóc lúc nào cũng vui vẻ vì sóc có nhiều bạn tốt.</a:t>
            </a:r>
            <a:endParaRPr lang="en-US" sz="4000"/>
          </a:p>
          <a:p>
            <a:endParaRPr lang="en-US" sz="4000"/>
          </a:p>
        </p:txBody>
      </p:sp>
    </p:spTree>
    <p:extLst>
      <p:ext uri="{BB962C8B-B14F-4D97-AF65-F5344CB8AC3E}">
        <p14:creationId xmlns:p14="http://schemas.microsoft.com/office/powerpoint/2010/main" val="227036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99322" y="728172"/>
            <a:ext cx="5393357" cy="5401656"/>
          </a:xfrm>
          <a:prstGeom prst="rect">
            <a:avLst/>
          </a:prstGeom>
          <a:ln>
            <a:noFill/>
          </a:ln>
          <a:effectLst>
            <a:softEdge rad="112500"/>
          </a:effectLst>
        </p:spPr>
      </p:pic>
    </p:spTree>
    <p:extLst>
      <p:ext uri="{BB962C8B-B14F-4D97-AF65-F5344CB8AC3E}">
        <p14:creationId xmlns:p14="http://schemas.microsoft.com/office/powerpoint/2010/main" val="40005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06402" y="523858"/>
            <a:ext cx="11751732" cy="6360537"/>
          </a:xfrm>
          <a:prstGeom prst="rect">
            <a:avLst/>
          </a:prstGeom>
          <a:noFill/>
        </p:spPr>
        <p:txBody>
          <a:bodyPr wrap="square" lIns="121734" tIns="60869" rIns="121734" bIns="60869" rtlCol="0">
            <a:spAutoFit/>
          </a:bodyPr>
          <a:lstStyle/>
          <a:p>
            <a:pPr algn="just" defTabSz="1217348"/>
            <a:r>
              <a:rPr lang="en-US" sz="2800">
                <a:solidFill>
                  <a:prstClr val="black"/>
                </a:solidFill>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defTabSz="1217348"/>
            <a:r>
              <a:rPr lang="en-US" sz="2800">
                <a:solidFill>
                  <a:prstClr val="black"/>
                </a:solidFill>
                <a:latin typeface="Arial" pitchFamily="34" charset="0"/>
                <a:ea typeface="Arial-Rounded" pitchFamily="34" charset="0"/>
                <a:cs typeface="Arial" pitchFamily="34" charset="0"/>
              </a:rPr>
              <a:t>	 – Xin hãy thả tôi ra!</a:t>
            </a:r>
          </a:p>
          <a:p>
            <a:pPr algn="just" defTabSz="1217348"/>
            <a:r>
              <a:rPr lang="en-US" sz="2800">
                <a:solidFill>
                  <a:prstClr val="black"/>
                </a:solidFill>
                <a:latin typeface="Arial" pitchFamily="34" charset="0"/>
                <a:ea typeface="Arial-Rounded" pitchFamily="34" charset="0"/>
                <a:cs typeface="Arial" pitchFamily="34" charset="0"/>
              </a:rPr>
              <a:t>	Sói nói:</a:t>
            </a:r>
          </a:p>
          <a:p>
            <a:pPr algn="just" defTabSz="1217348"/>
            <a:r>
              <a:rPr lang="en-US" sz="2800">
                <a:solidFill>
                  <a:prstClr val="black"/>
                </a:solidFill>
                <a:latin typeface="Arial" pitchFamily="34" charset="0"/>
                <a:ea typeface="Arial-Rounded" pitchFamily="34" charset="0"/>
                <a:cs typeface="Arial" pitchFamily="34" charset="0"/>
              </a:rPr>
              <a:t>	 – Được, ta sẽ thả, nhưng ngươi hãy nói cho ta biết: Vì sao bọn sóc các ngươi cứ nhảy nhót vui đùa suốt ngày, còn ta lúc nào cũng thấy buồn bực?</a:t>
            </a:r>
          </a:p>
          <a:p>
            <a:pPr algn="just" defTabSz="1217348"/>
            <a:r>
              <a:rPr lang="en-US" sz="2800">
                <a:solidFill>
                  <a:prstClr val="black"/>
                </a:solidFill>
                <a:latin typeface="Arial" pitchFamily="34" charset="0"/>
                <a:ea typeface="Arial-Rounded" pitchFamily="34" charset="0"/>
                <a:cs typeface="Arial" pitchFamily="34" charset="0"/>
              </a:rPr>
              <a:t>	Sóc bảo:</a:t>
            </a:r>
          </a:p>
          <a:p>
            <a:pPr algn="just" defTabSz="1217348">
              <a:spcAft>
                <a:spcPts val="1600"/>
              </a:spcAft>
            </a:pPr>
            <a:r>
              <a:rPr lang="en-US" sz="2800">
                <a:solidFill>
                  <a:prstClr val="black"/>
                </a:solidFill>
                <a:latin typeface="Arial" pitchFamily="34" charset="0"/>
                <a:ea typeface="Arial-Rounded" pitchFamily="34" charset="0"/>
                <a:cs typeface="Arial" pitchFamily="34" charset="0"/>
              </a:rPr>
              <a:t>	 – Thả tôi ra, rồi tôi sẽ nói.</a:t>
            </a:r>
          </a:p>
          <a:p>
            <a:pPr algn="just" defTabSz="1217348"/>
            <a:r>
              <a:rPr lang="en-US" sz="2800">
                <a:solidFill>
                  <a:prstClr val="black"/>
                </a:solidFill>
                <a:latin typeface="Arial" pitchFamily="34" charset="0"/>
                <a:ea typeface="Arial-Rounded" pitchFamily="34" charset="0"/>
                <a:cs typeface="Arial" pitchFamily="34" charset="0"/>
              </a:rPr>
              <a:t>	</a:t>
            </a:r>
            <a:r>
              <a:rPr lang="en-US" sz="2800">
                <a:solidFill>
                  <a:srgbClr val="7030A0"/>
                </a:solidFill>
                <a:latin typeface="Arial" pitchFamily="34" charset="0"/>
                <a:ea typeface="Arial-Rounded" pitchFamily="34" charset="0"/>
                <a:cs typeface="Arial" pitchFamily="34" charset="0"/>
              </a:rPr>
              <a:t>Sói thả sóc ra. Sóc nhảy tót lên cây cao, rồi đáp vọng xuống:</a:t>
            </a:r>
          </a:p>
          <a:p>
            <a:pPr algn="just" defTabSz="1217348"/>
            <a:r>
              <a:rPr lang="en-US" sz="2800">
                <a:solidFill>
                  <a:srgbClr val="7030A0"/>
                </a:solidFill>
                <a:latin typeface="Arial" pitchFamily="34" charset="0"/>
                <a:ea typeface="Arial-Rounded" pitchFamily="34" charset="0"/>
                <a:cs typeface="Arial" pitchFamily="34" charset="0"/>
              </a:rPr>
              <a:t>	 – Mỗi khi nhìn thấy anh, chúng tôi đều bỏ chạy vì anh hay gây gổ. Anh hay buồn bực vì anh không có bạn bè. Còn chúng tôi lúc nào cũng vui vì chúng tôi có nhiều bạn tốt.</a:t>
            </a:r>
          </a:p>
          <a:p>
            <a:pPr algn="r" defTabSz="1217348"/>
            <a:r>
              <a:rPr lang="en-US" sz="2800">
                <a:solidFill>
                  <a:prstClr val="black"/>
                </a:solidFill>
                <a:latin typeface="Arial" pitchFamily="34" charset="0"/>
                <a:ea typeface="Arial-Rounded" pitchFamily="34" charset="0"/>
                <a:cs typeface="Arial" pitchFamily="34" charset="0"/>
              </a:rPr>
              <a:t>(Theo </a:t>
            </a:r>
            <a:r>
              <a:rPr lang="en-US" sz="2800" i="1">
                <a:solidFill>
                  <a:prstClr val="black"/>
                </a:solidFill>
                <a:latin typeface="Arial" pitchFamily="34" charset="0"/>
                <a:ea typeface="Arial-Rounded" pitchFamily="34" charset="0"/>
                <a:cs typeface="Arial" pitchFamily="34" charset="0"/>
              </a:rPr>
              <a:t>Truyện cổ Grim</a:t>
            </a:r>
            <a:r>
              <a:rPr lang="en-US" sz="2800">
                <a:solidFill>
                  <a:prstClr val="black"/>
                </a:solidFill>
                <a:latin typeface="Arial" pitchFamily="34" charset="0"/>
                <a:ea typeface="Arial-Rounded" pitchFamily="34" charset="0"/>
                <a:cs typeface="Arial" pitchFamily="34" charset="0"/>
              </a:rPr>
              <a:t>)</a:t>
            </a:r>
          </a:p>
        </p:txBody>
      </p:sp>
      <p:sp>
        <p:nvSpPr>
          <p:cNvPr id="16" name="TextBox 15"/>
          <p:cNvSpPr txBox="1"/>
          <p:nvPr/>
        </p:nvSpPr>
        <p:spPr>
          <a:xfrm>
            <a:off x="2131292" y="6167"/>
            <a:ext cx="7929419" cy="615376"/>
          </a:xfrm>
          <a:prstGeom prst="rect">
            <a:avLst/>
          </a:prstGeom>
          <a:noFill/>
        </p:spPr>
        <p:txBody>
          <a:bodyPr wrap="square" lIns="121734" tIns="60869" rIns="121734" bIns="60869" rtlCol="0">
            <a:spAutoFit/>
          </a:bodyPr>
          <a:lstStyle/>
          <a:p>
            <a:pPr algn="ctr" defTabSz="1217348"/>
            <a:r>
              <a:rPr lang="en-US" sz="3200" b="1">
                <a:solidFill>
                  <a:prstClr val="black"/>
                </a:solidFill>
                <a:latin typeface="Arial" pitchFamily="34" charset="0"/>
                <a:ea typeface="Arial-Rounded" pitchFamily="34" charset="0"/>
                <a:cs typeface="Arial" pitchFamily="34" charset="0"/>
              </a:rPr>
              <a:t>Câu hỏi của sói</a:t>
            </a:r>
          </a:p>
        </p:txBody>
      </p:sp>
      <p:sp>
        <p:nvSpPr>
          <p:cNvPr id="10" name="Lưu đồ: Đường kết nối 8">
            <a:extLst>
              <a:ext uri="{FF2B5EF4-FFF2-40B4-BE49-F238E27FC236}">
                <a16:creationId xmlns:a16="http://schemas.microsoft.com/office/drawing/2014/main" id="{49897C29-27C6-40F2-B4B8-9405F9DC1D8E}"/>
              </a:ext>
            </a:extLst>
          </p:cNvPr>
          <p:cNvSpPr/>
          <p:nvPr/>
        </p:nvSpPr>
        <p:spPr>
          <a:xfrm>
            <a:off x="1117600" y="482600"/>
            <a:ext cx="508000" cy="595261"/>
          </a:xfrm>
          <a:prstGeom prst="flowChartConnector">
            <a:avLst/>
          </a:prstGeom>
          <a:solidFill>
            <a:srgbClr val="FF0000"/>
          </a:solidFill>
          <a:ln w="38100" cap="flat" cmpd="sng" algn="ctr">
            <a:solidFill>
              <a:srgbClr val="FFFFFF"/>
            </a:solidFill>
            <a:prstDash val="solid"/>
          </a:ln>
          <a:effectLst>
            <a:outerShdw blurRad="40000" dist="20000" dir="5400000" rotWithShape="0">
              <a:srgbClr val="000000">
                <a:alpha val="38000"/>
              </a:srgbClr>
            </a:outerShdw>
          </a:effectLst>
        </p:spPr>
        <p:txBody>
          <a:bodyPr lIns="121914" tIns="60957" rIns="121914" bIns="60957" rtlCol="0" anchor="ctr"/>
          <a:lstStyle/>
          <a:p>
            <a:pPr algn="ctr" defTabSz="1219140">
              <a:defRPr/>
            </a:pPr>
            <a:r>
              <a:rPr lang="en-US" sz="3200" b="1" kern="0">
                <a:solidFill>
                  <a:srgbClr val="FFFFFF"/>
                </a:solidFill>
                <a:cs typeface="Times New Roman" panose="02020603050405020304" pitchFamily="18" charset="0"/>
              </a:rPr>
              <a:t>1</a:t>
            </a:r>
            <a:endParaRPr lang="vi-VN" sz="3200" b="1" kern="0">
              <a:solidFill>
                <a:srgbClr val="FFFFFF"/>
              </a:solidFill>
              <a:latin typeface="Times New Roman"/>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49897C29-27C6-40F2-B4B8-9405F9DC1D8E}"/>
              </a:ext>
            </a:extLst>
          </p:cNvPr>
          <p:cNvSpPr/>
          <p:nvPr/>
        </p:nvSpPr>
        <p:spPr>
          <a:xfrm>
            <a:off x="1117600" y="4445000"/>
            <a:ext cx="508000" cy="595261"/>
          </a:xfrm>
          <a:prstGeom prst="flowChartConnector">
            <a:avLst/>
          </a:prstGeom>
          <a:solidFill>
            <a:srgbClr val="FF0000"/>
          </a:solidFill>
          <a:ln w="38100" cap="flat" cmpd="sng" algn="ctr">
            <a:solidFill>
              <a:srgbClr val="FFFFFF"/>
            </a:solidFill>
            <a:prstDash val="solid"/>
          </a:ln>
          <a:effectLst>
            <a:outerShdw blurRad="40000" dist="20000" dir="5400000" rotWithShape="0">
              <a:srgbClr val="000000">
                <a:alpha val="38000"/>
              </a:srgbClr>
            </a:outerShdw>
          </a:effectLst>
        </p:spPr>
        <p:txBody>
          <a:bodyPr lIns="121914" tIns="60957" rIns="121914" bIns="60957" rtlCol="0" anchor="ctr"/>
          <a:lstStyle/>
          <a:p>
            <a:pPr algn="ctr" defTabSz="1219140">
              <a:defRPr/>
            </a:pPr>
            <a:r>
              <a:rPr lang="en-US" sz="3200" b="1" kern="0">
                <a:solidFill>
                  <a:srgbClr val="FFFFFF"/>
                </a:solidFill>
                <a:cs typeface="Times New Roman" panose="02020603050405020304" pitchFamily="18" charset="0"/>
              </a:rPr>
              <a:t>2</a:t>
            </a:r>
            <a:endParaRPr lang="vi-VN" sz="3200" b="1" kern="0">
              <a:solidFill>
                <a:srgbClr val="FFFFFF"/>
              </a:solidFill>
              <a:latin typeface="Times New Roman"/>
              <a:cs typeface="Times New Roman" panose="02020603050405020304" pitchFamily="18" charset="0"/>
            </a:endParaRPr>
          </a:p>
        </p:txBody>
      </p:sp>
    </p:spTree>
    <p:extLst>
      <p:ext uri="{BB962C8B-B14F-4D97-AF65-F5344CB8AC3E}">
        <p14:creationId xmlns:p14="http://schemas.microsoft.com/office/powerpoint/2010/main" val="4158651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14006" y="2251391"/>
            <a:ext cx="4784539" cy="995209"/>
          </a:xfrm>
          <a:prstGeom prst="rect">
            <a:avLst/>
          </a:prstGeom>
          <a:noFill/>
        </p:spPr>
        <p:txBody>
          <a:bodyPr wrap="square" rtlCol="0">
            <a:spAutoFit/>
          </a:bodyPr>
          <a:lstStyle/>
          <a:p>
            <a:pPr algn="ctr"/>
            <a:r>
              <a:rPr lang="en-US" altLang="zh-CN" sz="5867"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TẠM BIỆT</a:t>
            </a:r>
            <a:endParaRPr lang="zh-CN" altLang="en-US" sz="5867"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200352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7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grpId="0"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34" presetClass="emph" presetSubtype="0" fill="hold" grpId="1" nodeType="withEffect">
                                  <p:stCondLst>
                                    <p:cond delay="1750"/>
                                  </p:stCondLst>
                                  <p:childTnLst>
                                    <p:animMotion origin="layout" path="M -2.08333E-6 -4.44444E-6 L -2.08333E-6 -0.07222 " pathEditMode="relative" rAng="0" ptsTypes="AA">
                                      <p:cBhvr>
                                        <p:cTn id="79" dur="250" accel="50000" decel="50000" autoRev="1" fill="hold">
                                          <p:stCondLst>
                                            <p:cond delay="0"/>
                                          </p:stCondLst>
                                        </p:cTn>
                                        <p:tgtEl>
                                          <p:spTgt spid="110"/>
                                        </p:tgtEl>
                                        <p:attrNameLst>
                                          <p:attrName>ppt_x</p:attrName>
                                          <p:attrName>ppt_y</p:attrName>
                                        </p:attrNameLst>
                                      </p:cBhvr>
                                      <p:rCtr x="0" y="-3611"/>
                                    </p:animMotion>
                                    <p:animRot by="1500000">
                                      <p:cBhvr>
                                        <p:cTn id="80" dur="125" fill="hold">
                                          <p:stCondLst>
                                            <p:cond delay="0"/>
                                          </p:stCondLst>
                                        </p:cTn>
                                        <p:tgtEl>
                                          <p:spTgt spid="110"/>
                                        </p:tgtEl>
                                        <p:attrNameLst>
                                          <p:attrName>r</p:attrName>
                                        </p:attrNameLst>
                                      </p:cBhvr>
                                    </p:animRot>
                                    <p:animRot by="-1500000">
                                      <p:cBhvr>
                                        <p:cTn id="81" dur="125" fill="hold">
                                          <p:stCondLst>
                                            <p:cond delay="125"/>
                                          </p:stCondLst>
                                        </p:cTn>
                                        <p:tgtEl>
                                          <p:spTgt spid="110"/>
                                        </p:tgtEl>
                                        <p:attrNameLst>
                                          <p:attrName>r</p:attrName>
                                        </p:attrNameLst>
                                      </p:cBhvr>
                                    </p:animRot>
                                    <p:animRot by="-1500000">
                                      <p:cBhvr>
                                        <p:cTn id="82" dur="125" fill="hold">
                                          <p:stCondLst>
                                            <p:cond delay="250"/>
                                          </p:stCondLst>
                                        </p:cTn>
                                        <p:tgtEl>
                                          <p:spTgt spid="110"/>
                                        </p:tgtEl>
                                        <p:attrNameLst>
                                          <p:attrName>r</p:attrName>
                                        </p:attrNameLst>
                                      </p:cBhvr>
                                    </p:animRot>
                                    <p:animRot by="1500000">
                                      <p:cBhvr>
                                        <p:cTn id="83" dur="125" fill="hold">
                                          <p:stCondLst>
                                            <p:cond delay="375"/>
                                          </p:stCondLst>
                                        </p:cTn>
                                        <p:tgtEl>
                                          <p:spTgt spid="110"/>
                                        </p:tgtEl>
                                        <p:attrNameLst>
                                          <p:attrName>r</p:attrName>
                                        </p:attrNameLst>
                                      </p:cBhvr>
                                    </p:animRot>
                                  </p:childTnLst>
                                </p:cTn>
                              </p:par>
                              <p:par>
                                <p:cTn id="84" presetID="2" presetClass="entr" presetSubtype="2" decel="38600"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3"/>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eaLnBrk="1" fontAlgn="auto" hangingPunct="1">
              <a:spcBef>
                <a:spcPts val="0"/>
              </a:spcBef>
              <a:spcAft>
                <a:spcPts val="0"/>
              </a:spcAft>
            </a:pPr>
            <a:endParaRPr lang="en-US" sz="2400">
              <a:solidFill>
                <a:prstClr val="white"/>
              </a:solidFill>
              <a:latin typeface="Calibri"/>
            </a:endParaRPr>
          </a:p>
        </p:txBody>
      </p:sp>
      <p:sp>
        <p:nvSpPr>
          <p:cNvPr id="18" name="Flowchart: Document 17"/>
          <p:cNvSpPr/>
          <p:nvPr/>
        </p:nvSpPr>
        <p:spPr>
          <a:xfrm>
            <a:off x="-72428" y="-13951"/>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eaLnBrk="1" fontAlgn="auto" hangingPunct="1">
              <a:spcBef>
                <a:spcPts val="0"/>
              </a:spcBef>
              <a:spcAft>
                <a:spcPts val="0"/>
              </a:spcAft>
            </a:pPr>
            <a:endParaRPr lang="en-US" sz="2400">
              <a:solidFill>
                <a:prstClr val="white"/>
              </a:solidFill>
              <a:latin typeface="Calibri"/>
            </a:endParaRPr>
          </a:p>
        </p:txBody>
      </p:sp>
      <p:sp>
        <p:nvSpPr>
          <p:cNvPr id="5" name="Rectangle 4"/>
          <p:cNvSpPr/>
          <p:nvPr/>
        </p:nvSpPr>
        <p:spPr>
          <a:xfrm>
            <a:off x="0" y="6680200"/>
            <a:ext cx="12192000" cy="177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defTabSz="1218516" eaLnBrk="1" fontAlgn="auto" hangingPunct="1">
              <a:spcBef>
                <a:spcPts val="0"/>
              </a:spcBef>
              <a:spcAft>
                <a:spcPts val="0"/>
              </a:spcAft>
            </a:pPr>
            <a:endParaRPr lang="en-US" sz="2400">
              <a:solidFill>
                <a:prstClr val="white"/>
              </a:solidFill>
              <a:latin typeface="Calibri"/>
            </a:endParaRPr>
          </a:p>
        </p:txBody>
      </p:sp>
      <p:grpSp>
        <p:nvGrpSpPr>
          <p:cNvPr id="2" name="Group 1"/>
          <p:cNvGrpSpPr/>
          <p:nvPr/>
        </p:nvGrpSpPr>
        <p:grpSpPr>
          <a:xfrm>
            <a:off x="3255819" y="2833698"/>
            <a:ext cx="8539941" cy="1356984"/>
            <a:chOff x="9566064" y="964372"/>
            <a:chExt cx="5446164" cy="698253"/>
          </a:xfrm>
          <a:solidFill>
            <a:srgbClr val="A4ECE5"/>
          </a:solidFill>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ln/>
          </p:spPr>
          <p:style>
            <a:lnRef idx="1">
              <a:schemeClr val="accent4"/>
            </a:lnRef>
            <a:fillRef idx="2">
              <a:schemeClr val="accent4"/>
            </a:fillRef>
            <a:effectRef idx="1">
              <a:schemeClr val="accent4"/>
            </a:effectRef>
            <a:fontRef idx="minor">
              <a:schemeClr val="dk1"/>
            </a:fontRef>
          </p:style>
          <p:txBody>
            <a:bodyPr lIns="121904" tIns="60952" rIns="121904" bIns="60952" spcCol="0" rtlCol="0" anchor="ctr"/>
            <a:lstStyle/>
            <a:p>
              <a:pPr algn="ctr" defTabSz="1218516" eaLnBrk="1" fontAlgn="auto" hangingPunct="1">
                <a:spcBef>
                  <a:spcPts val="0"/>
                </a:spcBef>
                <a:spcAft>
                  <a:spcPts val="0"/>
                </a:spcAft>
              </a:pPr>
              <a:endParaRPr lang="en-US" sz="2400">
                <a:solidFill>
                  <a:prstClr val="white"/>
                </a:solidFill>
                <a:latin typeface="Calibri"/>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lIns="121904" tIns="60952" rIns="121904" bIns="60952" spcCol="0" rtlCol="0" anchor="ctr"/>
            <a:lstStyle/>
            <a:p>
              <a:pPr algn="ctr" defTabSz="1218516" eaLnBrk="1" fontAlgn="auto" hangingPunct="1">
                <a:spcBef>
                  <a:spcPts val="0"/>
                </a:spcBef>
                <a:spcAft>
                  <a:spcPts val="0"/>
                </a:spcAft>
              </a:pPr>
              <a:endParaRPr lang="en-US" sz="2400">
                <a:solidFill>
                  <a:prstClr val="white"/>
                </a:solidFill>
                <a:latin typeface="Calibri"/>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lIns="121904" tIns="60952" rIns="121904" bIns="60952" spcCol="0" rtlCol="0" anchor="ctr"/>
            <a:lstStyle/>
            <a:p>
              <a:pPr algn="ctr" defTabSz="1218516" eaLnBrk="1" fontAlgn="auto" hangingPunct="1">
                <a:spcBef>
                  <a:spcPts val="0"/>
                </a:spcBef>
                <a:spcAft>
                  <a:spcPts val="0"/>
                </a:spcAft>
              </a:pPr>
              <a:endParaRPr lang="en-US" sz="2400">
                <a:solidFill>
                  <a:prstClr val="white"/>
                </a:solidFill>
                <a:latin typeface="Calibri"/>
              </a:endParaRPr>
            </a:p>
          </p:txBody>
        </p:sp>
      </p:grpSp>
      <p:grpSp>
        <p:nvGrpSpPr>
          <p:cNvPr id="10" name="Group 9"/>
          <p:cNvGrpSpPr/>
          <p:nvPr/>
        </p:nvGrpSpPr>
        <p:grpSpPr>
          <a:xfrm>
            <a:off x="1707662" y="2676330"/>
            <a:ext cx="1323109" cy="1323109"/>
            <a:chOff x="1212273" y="1084984"/>
            <a:chExt cx="992332" cy="992332"/>
          </a:xfrm>
          <a:solidFill>
            <a:schemeClr val="accent1">
              <a:lumMod val="75000"/>
            </a:schemeClr>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16" eaLnBrk="1" fontAlgn="auto" hangingPunct="1">
                <a:spcBef>
                  <a:spcPts val="0"/>
                </a:spcBef>
                <a:spcAft>
                  <a:spcPts val="0"/>
                </a:spcAft>
              </a:pPr>
              <a:endParaRPr lang="en-US" sz="2400">
                <a:solidFill>
                  <a:prstClr val="white"/>
                </a:solidFill>
                <a:latin typeface="Calibri"/>
              </a:endParaRPr>
            </a:p>
          </p:txBody>
        </p:sp>
        <p:sp>
          <p:nvSpPr>
            <p:cNvPr id="8" name="Oval 7"/>
            <p:cNvSpPr/>
            <p:nvPr/>
          </p:nvSpPr>
          <p:spPr>
            <a:xfrm>
              <a:off x="1212273" y="1130494"/>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16" eaLnBrk="1" fontAlgn="auto" hangingPunct="1">
                <a:spcBef>
                  <a:spcPts val="0"/>
                </a:spcBef>
                <a:spcAft>
                  <a:spcPts val="0"/>
                </a:spcAft>
              </a:pPr>
              <a:endParaRPr lang="en-US" sz="2400">
                <a:solidFill>
                  <a:prstClr val="white"/>
                </a:solidFill>
                <a:latin typeface="Calibri"/>
              </a:endParaRPr>
            </a:p>
          </p:txBody>
        </p:sp>
      </p:grpSp>
      <p:grpSp>
        <p:nvGrpSpPr>
          <p:cNvPr id="21" name="Group 20"/>
          <p:cNvGrpSpPr/>
          <p:nvPr/>
        </p:nvGrpSpPr>
        <p:grpSpPr>
          <a:xfrm>
            <a:off x="89267" y="-1117433"/>
            <a:ext cx="2470929" cy="3191367"/>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16" eaLnBrk="1" fontAlgn="auto" hangingPunct="1">
                <a:spcBef>
                  <a:spcPts val="0"/>
                </a:spcBef>
                <a:spcAft>
                  <a:spcPts val="0"/>
                </a:spcAft>
              </a:pPr>
              <a:endParaRPr lang="en-US" sz="2400">
                <a:solidFill>
                  <a:prstClr val="white"/>
                </a:solidFill>
                <a:latin typeface="Calibri"/>
              </a:endParaRPr>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16" eaLnBrk="1" fontAlgn="auto" hangingPunct="1">
                <a:spcBef>
                  <a:spcPts val="0"/>
                </a:spcBef>
                <a:spcAft>
                  <a:spcPts val="0"/>
                </a:spcAft>
              </a:pPr>
              <a:endParaRPr lang="en-US" sz="2400">
                <a:solidFill>
                  <a:prstClr val="white"/>
                </a:solidFill>
                <a:latin typeface="Calibri"/>
              </a:endParaRPr>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16" eaLnBrk="1" fontAlgn="auto" hangingPunct="1">
                <a:spcBef>
                  <a:spcPts val="0"/>
                </a:spcBef>
                <a:spcAft>
                  <a:spcPts val="0"/>
                </a:spcAft>
              </a:pPr>
              <a:endParaRPr lang="en-US" sz="2400">
                <a:solidFill>
                  <a:prstClr val="white"/>
                </a:solidFill>
                <a:latin typeface="Calibri"/>
              </a:endParaRPr>
            </a:p>
          </p:txBody>
        </p:sp>
      </p:grpSp>
      <p:sp>
        <p:nvSpPr>
          <p:cNvPr id="28" name="TextBox 27"/>
          <p:cNvSpPr txBox="1"/>
          <p:nvPr/>
        </p:nvSpPr>
        <p:spPr>
          <a:xfrm>
            <a:off x="356248" y="58713"/>
            <a:ext cx="1788707" cy="1477263"/>
          </a:xfrm>
          <a:prstGeom prst="rect">
            <a:avLst/>
          </a:prstGeom>
          <a:noFill/>
        </p:spPr>
        <p:txBody>
          <a:bodyPr wrap="square" lIns="121855" tIns="60928" rIns="121855" bIns="60928" rtlCol="0">
            <a:spAutoFit/>
          </a:bodyPr>
          <a:lstStyle/>
          <a:p>
            <a:pPr algn="ctr" defTabSz="1218516" eaLnBrk="1" fontAlgn="auto" hangingPunct="1">
              <a:spcBef>
                <a:spcPts val="0"/>
              </a:spcBef>
              <a:spcAft>
                <a:spcPts val="0"/>
              </a:spcAft>
            </a:pPr>
            <a:r>
              <a:rPr lang="en-US" sz="8800" b="1">
                <a:solidFill>
                  <a:srgbClr val="F79646"/>
                </a:solidFill>
                <a:latin typeface="Arial Rounded MT Bold" pitchFamily="34" charset="0"/>
                <a:ea typeface="Arial-Rounded" pitchFamily="34" charset="0"/>
                <a:cs typeface="Times New Roman" pitchFamily="18" charset="0"/>
              </a:rPr>
              <a:t>5</a:t>
            </a:r>
          </a:p>
        </p:txBody>
      </p:sp>
      <p:sp>
        <p:nvSpPr>
          <p:cNvPr id="29" name="TextBox 28"/>
          <p:cNvSpPr txBox="1"/>
          <p:nvPr/>
        </p:nvSpPr>
        <p:spPr>
          <a:xfrm>
            <a:off x="2020235" y="478795"/>
            <a:ext cx="10588860" cy="1046376"/>
          </a:xfrm>
          <a:prstGeom prst="rect">
            <a:avLst/>
          </a:prstGeom>
          <a:noFill/>
        </p:spPr>
        <p:txBody>
          <a:bodyPr wrap="square" lIns="121855" tIns="60928" rIns="121855" bIns="60928" rtlCol="0">
            <a:spAutoFit/>
          </a:bodyPr>
          <a:lstStyle/>
          <a:p>
            <a:pPr algn="ctr" defTabSz="1218516" eaLnBrk="1" fontAlgn="auto" hangingPunct="1">
              <a:spcBef>
                <a:spcPts val="0"/>
              </a:spcBef>
              <a:spcAft>
                <a:spcPts val="0"/>
              </a:spcAft>
            </a:pPr>
            <a:r>
              <a:rPr lang="en-US" sz="6000" b="1">
                <a:ln w="3175">
                  <a:solidFill>
                    <a:prstClr val="white"/>
                  </a:solidFill>
                </a:ln>
                <a:solidFill>
                  <a:prstClr val="white"/>
                </a:solidFill>
                <a:latin typeface="UTM Avo" panose="02040603050506020204" pitchFamily="18" charset="0"/>
                <a:ea typeface="Arial-Rounded" pitchFamily="34" charset="0"/>
                <a:cs typeface="Arial-Rounded" pitchFamily="34" charset="0"/>
              </a:rPr>
              <a:t>BÀI HỌC TỪ CUỘC SỐNG</a:t>
            </a:r>
          </a:p>
        </p:txBody>
      </p:sp>
      <p:sp>
        <p:nvSpPr>
          <p:cNvPr id="33" name="TextBox 32"/>
          <p:cNvSpPr txBox="1"/>
          <p:nvPr/>
        </p:nvSpPr>
        <p:spPr>
          <a:xfrm>
            <a:off x="1531876" y="2749729"/>
            <a:ext cx="1564345" cy="1354152"/>
          </a:xfrm>
          <a:prstGeom prst="rect">
            <a:avLst/>
          </a:prstGeom>
          <a:noFill/>
        </p:spPr>
        <p:txBody>
          <a:bodyPr wrap="square" lIns="121855" tIns="60928" rIns="121855" bIns="60928" rtlCol="0">
            <a:spAutoFit/>
          </a:bodyPr>
          <a:lstStyle/>
          <a:p>
            <a:pPr algn="ctr" defTabSz="1218516" eaLnBrk="1" fontAlgn="auto" hangingPunct="1">
              <a:spcBef>
                <a:spcPts val="0"/>
              </a:spcBef>
              <a:spcAft>
                <a:spcPts val="0"/>
              </a:spcAft>
            </a:pPr>
            <a:r>
              <a:rPr lang="en-US" sz="3600" b="1" err="1">
                <a:solidFill>
                  <a:prstClr val="white"/>
                </a:solidFill>
                <a:latin typeface="UTM Avo" panose="02040603050506020204" pitchFamily="18" charset="0"/>
                <a:ea typeface="Arial-Rounded" pitchFamily="34" charset="0"/>
                <a:cs typeface="Arial-Rounded" pitchFamily="34" charset="0"/>
              </a:rPr>
              <a:t>Bài</a:t>
            </a:r>
            <a:endParaRPr lang="en-US" sz="3600" b="1">
              <a:solidFill>
                <a:prstClr val="white"/>
              </a:solidFill>
              <a:latin typeface="UTM Avo" panose="02040603050506020204" pitchFamily="18" charset="0"/>
              <a:ea typeface="Arial-Rounded" pitchFamily="34" charset="0"/>
              <a:cs typeface="Arial-Rounded" pitchFamily="34" charset="0"/>
            </a:endParaRPr>
          </a:p>
          <a:p>
            <a:pPr algn="ctr" defTabSz="1218516" eaLnBrk="1" fontAlgn="auto" hangingPunct="1">
              <a:spcBef>
                <a:spcPts val="0"/>
              </a:spcBef>
              <a:spcAft>
                <a:spcPts val="0"/>
              </a:spcAft>
            </a:pPr>
            <a:r>
              <a:rPr lang="en-US" sz="4400" b="1">
                <a:solidFill>
                  <a:prstClr val="white"/>
                </a:solidFill>
                <a:latin typeface="UTM Avo" panose="02040603050506020204" pitchFamily="18" charset="0"/>
                <a:ea typeface="Arial-Rounded" pitchFamily="34" charset="0"/>
                <a:cs typeface="Times New Roman" pitchFamily="18" charset="0"/>
              </a:rPr>
              <a:t>3</a:t>
            </a:r>
          </a:p>
        </p:txBody>
      </p:sp>
      <p:sp>
        <p:nvSpPr>
          <p:cNvPr id="24" name="TextBox 23"/>
          <p:cNvSpPr txBox="1"/>
          <p:nvPr/>
        </p:nvSpPr>
        <p:spPr>
          <a:xfrm>
            <a:off x="3005615" y="3005202"/>
            <a:ext cx="8614268" cy="861710"/>
          </a:xfrm>
          <a:prstGeom prst="rect">
            <a:avLst/>
          </a:prstGeom>
          <a:noFill/>
        </p:spPr>
        <p:txBody>
          <a:bodyPr wrap="square" lIns="121855" tIns="60928" rIns="121855" bIns="60928" rtlCol="0">
            <a:spAutoFit/>
          </a:bodyPr>
          <a:lstStyle/>
          <a:p>
            <a:pPr algn="ctr" defTabSz="1218516" eaLnBrk="1" fontAlgn="auto" hangingPunct="1">
              <a:spcBef>
                <a:spcPts val="0"/>
              </a:spcBef>
              <a:spcAft>
                <a:spcPts val="0"/>
              </a:spcAft>
            </a:pPr>
            <a:r>
              <a:rPr lang="en-US" sz="4800" b="1">
                <a:solidFill>
                  <a:srgbClr val="FF0000"/>
                </a:solidFill>
                <a:latin typeface="UTM Avo" panose="02040603050506020204" pitchFamily="18" charset="0"/>
                <a:ea typeface="Arial-Rounded" pitchFamily="34" charset="0"/>
                <a:cs typeface="Arial-Rounded" pitchFamily="34" charset="0"/>
              </a:rPr>
              <a:t>CÂU HỎI CỦA SÓI ( TIẾT 2)</a:t>
            </a:r>
          </a:p>
        </p:txBody>
      </p:sp>
    </p:spTree>
    <p:extLst>
      <p:ext uri="{BB962C8B-B14F-4D97-AF65-F5344CB8AC3E}">
        <p14:creationId xmlns:p14="http://schemas.microsoft.com/office/powerpoint/2010/main" val="14843874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a:extLst>
              <a:ext uri="{FF2B5EF4-FFF2-40B4-BE49-F238E27FC236}">
                <a16:creationId xmlns:a16="http://schemas.microsoft.com/office/drawing/2014/main" id="{63EAF4D1-AA65-4EFA-BD15-B31C71E1FD91}"/>
              </a:ext>
            </a:extLst>
          </p:cNvPr>
          <p:cNvSpPr/>
          <p:nvPr/>
        </p:nvSpPr>
        <p:spPr>
          <a:xfrm>
            <a:off x="88310" y="1529420"/>
            <a:ext cx="11889325" cy="7489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4267">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矩形 8">
            <a:extLst>
              <a:ext uri="{FF2B5EF4-FFF2-40B4-BE49-F238E27FC236}">
                <a16:creationId xmlns:a16="http://schemas.microsoft.com/office/drawing/2014/main" id="{DAECB3AA-DE44-4B2E-8E42-EC1E254E3EC5}"/>
              </a:ext>
            </a:extLst>
          </p:cNvPr>
          <p:cNvSpPr/>
          <p:nvPr/>
        </p:nvSpPr>
        <p:spPr>
          <a:xfrm>
            <a:off x="675161" y="20245"/>
            <a:ext cx="11678120" cy="707886"/>
          </a:xfrm>
          <a:prstGeom prst="rect">
            <a:avLst/>
          </a:prstGeom>
        </p:spPr>
        <p:txBody>
          <a:bodyPr wrap="square">
            <a:spAutoFit/>
          </a:bodyPr>
          <a:lstStyle/>
          <a:p>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câu vào vở</a:t>
            </a:r>
            <a:endParaRPr lang="zh-CN" altLang="en-US"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125783" y="1522720"/>
            <a:ext cx="3564708" cy="707886"/>
          </a:xfrm>
          <a:prstGeom prst="rect">
            <a:avLst/>
          </a:prstGeom>
        </p:spPr>
        <p:txBody>
          <a:bodyPr wrap="square">
            <a:spAutoFit/>
          </a:bodyPr>
          <a:lstStyle/>
          <a:p>
            <a:r>
              <a:rPr lang="en-US" altLang="zh-CN" sz="4000">
                <a:latin typeface="Arial-Rounded" panose="020B0500000000000000" pitchFamily="34" charset="-93"/>
                <a:ea typeface="Arial-Rounded" panose="020B0500000000000000" pitchFamily="34" charset="-93"/>
                <a:cs typeface="Arial-Rounded" panose="020B0500000000000000" pitchFamily="34" charset="-93"/>
                <a:sym typeface="+mn-lt"/>
              </a:rPr>
              <a:t>gây gổ</a:t>
            </a:r>
            <a:endParaRPr lang="zh-CN" altLang="en-US" sz="400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125783" y="4509159"/>
            <a:ext cx="11851852" cy="707886"/>
          </a:xfrm>
          <a:prstGeom prst="rect">
            <a:avLst/>
          </a:prstGeom>
        </p:spPr>
        <p:txBody>
          <a:bodyPr wrap="square">
            <a:spAutoFit/>
          </a:bodyPr>
          <a:lstStyle/>
          <a:p>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nào</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hay              thì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sẽ</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1625795" y="1522721"/>
            <a:ext cx="3564708" cy="707886"/>
          </a:xfrm>
          <a:prstGeom prst="rect">
            <a:avLst/>
          </a:prstGeom>
        </p:spPr>
        <p:txBody>
          <a:bodyPr wrap="square">
            <a:spAutoFit/>
          </a:bodyPr>
          <a:lstStyle/>
          <a:p>
            <a:r>
              <a:rPr lang="en-US" altLang="zh-CN" sz="4000">
                <a:latin typeface="Arial-Rounded" panose="020B0500000000000000" pitchFamily="34" charset="-93"/>
                <a:ea typeface="Arial-Rounded" panose="020B0500000000000000" pitchFamily="34" charset="-93"/>
                <a:cs typeface="Arial-Rounded" panose="020B0500000000000000" pitchFamily="34" charset="-93"/>
                <a:sym typeface="+mn-lt"/>
              </a:rPr>
              <a:t>      nhảy nhót</a:t>
            </a:r>
            <a:endParaRPr lang="zh-CN" altLang="en-US" sz="400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BEF69370-038A-4CCC-B259-2DF7CD5468DF}"/>
              </a:ext>
            </a:extLst>
          </p:cNvPr>
          <p:cNvSpPr/>
          <p:nvPr/>
        </p:nvSpPr>
        <p:spPr>
          <a:xfrm>
            <a:off x="51334" y="3594065"/>
            <a:ext cx="12089331" cy="707886"/>
          </a:xfrm>
          <a:prstGeom prst="rect">
            <a:avLst/>
          </a:prstGeom>
        </p:spPr>
        <p:txBody>
          <a:bodyPr wrap="square">
            <a:spAutoFit/>
          </a:bodyPr>
          <a:lstStyle/>
          <a:p>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Mấy</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sẻ</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trên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cành</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cây</a:t>
            </a:r>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2" name="矩形 8">
            <a:extLst>
              <a:ext uri="{FF2B5EF4-FFF2-40B4-BE49-F238E27FC236}">
                <a16:creationId xmlns:a16="http://schemas.microsoft.com/office/drawing/2014/main" id="{D97AFF8F-506F-4519-A1B5-52D97C6C130F}"/>
              </a:ext>
            </a:extLst>
          </p:cNvPr>
          <p:cNvSpPr/>
          <p:nvPr/>
        </p:nvSpPr>
        <p:spPr>
          <a:xfrm>
            <a:off x="4491790" y="1491295"/>
            <a:ext cx="7989299" cy="707886"/>
          </a:xfrm>
          <a:prstGeom prst="rect">
            <a:avLst/>
          </a:prstGeom>
        </p:spPr>
        <p:txBody>
          <a:bodyPr wrap="square">
            <a:spAutoFit/>
          </a:bodyPr>
          <a:lstStyle/>
          <a:p>
            <a:r>
              <a:rPr lang="en-US" altLang="zh-CN" sz="400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latin typeface="Arial-Rounded" panose="020B0500000000000000" pitchFamily="34" charset="-93"/>
                <a:ea typeface="Arial-Rounded" panose="020B0500000000000000" pitchFamily="34" charset="-93"/>
                <a:cs typeface="Arial-Rounded" panose="020B0500000000000000" pitchFamily="34" charset="-93"/>
                <a:sym typeface="+mn-lt"/>
              </a:rPr>
              <a:t>hát</a:t>
            </a:r>
            <a:r>
              <a:rPr lang="en-US" altLang="zh-CN" sz="400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latin typeface="Arial-Rounded" panose="020B0500000000000000" pitchFamily="34" charset="-93"/>
                <a:ea typeface="Arial-Rounded" panose="020B0500000000000000" pitchFamily="34" charset="-93"/>
                <a:cs typeface="Arial-Rounded" panose="020B0500000000000000" pitchFamily="34" charset="-93"/>
                <a:sym typeface="+mn-lt"/>
              </a:rPr>
              <a:t>tốt</a:t>
            </a:r>
            <a:r>
              <a:rPr lang="en-US" altLang="zh-CN" sz="400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latin typeface="Arial-Rounded" panose="020B0500000000000000" pitchFamily="34" charset="-93"/>
                <a:ea typeface="Arial-Rounded" panose="020B0500000000000000" pitchFamily="34" charset="-93"/>
                <a:cs typeface="Arial-Rounded" panose="020B0500000000000000" pitchFamily="34" charset="-93"/>
                <a:sym typeface="+mn-lt"/>
              </a:rPr>
              <a:t>bụng</a:t>
            </a:r>
            <a:r>
              <a:rPr lang="en-US" altLang="zh-CN" sz="400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latin typeface="Arial-Rounded" panose="020B0500000000000000" pitchFamily="34" charset="-93"/>
                <a:ea typeface="Arial-Rounded" panose="020B0500000000000000" pitchFamily="34" charset="-93"/>
                <a:cs typeface="Arial-Rounded" panose="020B0500000000000000" pitchFamily="34" charset="-93"/>
                <a:sym typeface="+mn-lt"/>
              </a:rPr>
              <a:t>chăm</a:t>
            </a:r>
            <a:r>
              <a:rPr lang="en-US" altLang="zh-CN" sz="400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latin typeface="Arial-Rounded" panose="020B0500000000000000" pitchFamily="34" charset="-93"/>
                <a:ea typeface="Arial-Rounded" panose="020B0500000000000000" pitchFamily="34" charset="-93"/>
                <a:cs typeface="Arial-Rounded" panose="020B0500000000000000" pitchFamily="34" charset="-93"/>
                <a:sym typeface="+mn-lt"/>
              </a:rPr>
              <a:t>chỉ</a:t>
            </a:r>
            <a:endParaRPr lang="zh-CN" altLang="en-US" sz="400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TextBox 12"/>
          <p:cNvSpPr txBox="1"/>
          <p:nvPr/>
        </p:nvSpPr>
        <p:spPr>
          <a:xfrm>
            <a:off x="6096000" y="3552963"/>
            <a:ext cx="1657349" cy="748988"/>
          </a:xfrm>
          <a:prstGeom prst="rect">
            <a:avLst/>
          </a:prstGeom>
          <a:noFill/>
        </p:spPr>
        <p:txBody>
          <a:bodyPr wrap="square" rtlCol="0">
            <a:spAutoFit/>
          </a:bodyPr>
          <a:lstStyle/>
          <a:p>
            <a:r>
              <a:rPr lang="en-US" sz="4267">
                <a:solidFill>
                  <a:srgbClr val="0070C0"/>
                </a:solidFill>
                <a:latin typeface="Arial-Rounded" charset="0"/>
                <a:ea typeface="Arial-Rounded" charset="0"/>
                <a:cs typeface="Arial-Rounded" charset="0"/>
              </a:rPr>
              <a:t>(…..)</a:t>
            </a:r>
          </a:p>
        </p:txBody>
      </p:sp>
      <p:sp>
        <p:nvSpPr>
          <p:cNvPr id="14" name="TextBox 13"/>
          <p:cNvSpPr txBox="1"/>
          <p:nvPr/>
        </p:nvSpPr>
        <p:spPr>
          <a:xfrm>
            <a:off x="4438651" y="4513955"/>
            <a:ext cx="1657349" cy="748988"/>
          </a:xfrm>
          <a:prstGeom prst="rect">
            <a:avLst/>
          </a:prstGeom>
          <a:noFill/>
        </p:spPr>
        <p:txBody>
          <a:bodyPr wrap="square" rtlCol="0">
            <a:spAutoFit/>
          </a:bodyPr>
          <a:lstStyle/>
          <a:p>
            <a:r>
              <a:rPr lang="en-US" sz="4267">
                <a:solidFill>
                  <a:srgbClr val="0070C0"/>
                </a:solidFill>
                <a:latin typeface="Arial-Rounded" charset="0"/>
                <a:ea typeface="Arial-Rounded" charset="0"/>
                <a:cs typeface="Arial-Rounded" charset="0"/>
              </a:rPr>
              <a:t>(…..)</a:t>
            </a:r>
          </a:p>
        </p:txBody>
      </p:sp>
      <p:sp>
        <p:nvSpPr>
          <p:cNvPr id="15" name="Oval 7">
            <a:extLst>
              <a:ext uri="{FF2B5EF4-FFF2-40B4-BE49-F238E27FC236}">
                <a16:creationId xmlns:a16="http://schemas.microsoft.com/office/drawing/2014/main" id="{60586326-960F-416F-B4B1-E0F19D1F3FD9}"/>
              </a:ext>
            </a:extLst>
          </p:cNvPr>
          <p:cNvSpPr/>
          <p:nvPr/>
        </p:nvSpPr>
        <p:spPr>
          <a:xfrm>
            <a:off x="88310" y="93829"/>
            <a:ext cx="621102" cy="560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5</a:t>
            </a: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4114 0.00741 L 0.27786 0.30648 " pathEditMode="relative" rAng="0" ptsTypes="AA">
                                      <p:cBhvr>
                                        <p:cTn id="6" dur="2000" fill="hold"/>
                                        <p:tgtEl>
                                          <p:spTgt spid="9"/>
                                        </p:tgtEl>
                                        <p:attrNameLst>
                                          <p:attrName>ppt_x</p:attrName>
                                          <p:attrName>ppt_y</p:attrName>
                                        </p:attrNameLst>
                                      </p:cBhvr>
                                      <p:rCtr x="11836" y="14954"/>
                                    </p:animMotion>
                                  </p:childTnLst>
                                </p:cTn>
                              </p:par>
                              <p:par>
                                <p:cTn id="7" presetID="10" presetClass="exit" presetSubtype="0" fill="hold" grpId="0"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11893 0.01328 L 0.33577 0.44224 " pathEditMode="relative" rAng="0" ptsTypes="AA">
                                      <p:cBhvr>
                                        <p:cTn id="13" dur="2000" fill="hold"/>
                                        <p:tgtEl>
                                          <p:spTgt spid="5"/>
                                        </p:tgtEl>
                                        <p:attrNameLst>
                                          <p:attrName>ppt_x</p:attrName>
                                          <p:attrName>ppt_y</p:attrName>
                                        </p:attrNameLst>
                                      </p:cBhvr>
                                      <p:rCtr x="10833" y="21433"/>
                                    </p:animMotion>
                                  </p:childTnLst>
                                </p:cTn>
                              </p:par>
                              <p:par>
                                <p:cTn id="14" presetID="10" presetClass="exit" presetSubtype="0" fill="hold" grpId="0"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2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21102" y="56107"/>
            <a:ext cx="11877682" cy="707886"/>
          </a:xfrm>
          <a:prstGeom prst="rect">
            <a:avLst/>
          </a:prstGeom>
        </p:spPr>
        <p:txBody>
          <a:bodyPr wrap="square">
            <a:spAutoFit/>
          </a:bodyPr>
          <a:lstStyle/>
          <a:p>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0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D97AFF8F-506F-4519-A1B5-52D97C6C130F}"/>
              </a:ext>
            </a:extLst>
          </p:cNvPr>
          <p:cNvSpPr/>
          <p:nvPr/>
        </p:nvSpPr>
        <p:spPr>
          <a:xfrm>
            <a:off x="4376979" y="1198397"/>
            <a:ext cx="2890720" cy="748988"/>
          </a:xfrm>
          <a:prstGeom prst="rect">
            <a:avLst/>
          </a:prstGeom>
        </p:spPr>
        <p:txBody>
          <a:bodyPr wrap="square">
            <a:spAutoFit/>
          </a:bodyPr>
          <a:lstStyle/>
          <a:p>
            <a:r>
              <a:rPr lang="en-US" altLang="zh-CN"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矩形 8">
            <a:extLst>
              <a:ext uri="{FF2B5EF4-FFF2-40B4-BE49-F238E27FC236}">
                <a16:creationId xmlns:a16="http://schemas.microsoft.com/office/drawing/2014/main" id="{D97AFF8F-506F-4519-A1B5-52D97C6C130F}"/>
              </a:ext>
            </a:extLst>
          </p:cNvPr>
          <p:cNvSpPr/>
          <p:nvPr/>
        </p:nvSpPr>
        <p:spPr>
          <a:xfrm>
            <a:off x="8069833" y="1165897"/>
            <a:ext cx="3608820" cy="748988"/>
          </a:xfrm>
          <a:prstGeom prst="rect">
            <a:avLst/>
          </a:prstGeom>
        </p:spPr>
        <p:txBody>
          <a:bodyPr wrap="square">
            <a:spAutoFit/>
          </a:bodyPr>
          <a:lstStyle/>
          <a:p>
            <a:r>
              <a:rPr lang="en-US" altLang="zh-CN"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chơi</a:t>
            </a:r>
            <a:endParaRPr lang="zh-CN" altLang="en-US" sz="4267">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45597"/>
            <a:ext cx="12191999" cy="491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8">
            <a:extLst>
              <a:ext uri="{FF2B5EF4-FFF2-40B4-BE49-F238E27FC236}">
                <a16:creationId xmlns:a16="http://schemas.microsoft.com/office/drawing/2014/main" id="{D97AFF8F-506F-4519-A1B5-52D97C6C130F}"/>
              </a:ext>
            </a:extLst>
          </p:cNvPr>
          <p:cNvSpPr/>
          <p:nvPr/>
        </p:nvSpPr>
        <p:spPr>
          <a:xfrm>
            <a:off x="1061806" y="1230065"/>
            <a:ext cx="2659129" cy="748988"/>
          </a:xfrm>
          <a:prstGeom prst="rect">
            <a:avLst/>
          </a:prstGeom>
        </p:spPr>
        <p:txBody>
          <a:bodyPr wrap="square">
            <a:spAutoFit/>
          </a:bodyPr>
          <a:lstStyle/>
          <a:p>
            <a:r>
              <a:rPr lang="en-US" altLang="zh-CN"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gây</a:t>
            </a:r>
            <a:r>
              <a:rPr lang="en-US" altLang="zh-CN"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gổ</a:t>
            </a:r>
            <a:r>
              <a:rPr lang="en-US" altLang="zh-CN"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4267">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Oval 7">
            <a:extLst>
              <a:ext uri="{FF2B5EF4-FFF2-40B4-BE49-F238E27FC236}">
                <a16:creationId xmlns:a16="http://schemas.microsoft.com/office/drawing/2014/main" id="{BDF660BE-EF2D-4D0D-8289-3AFCCAFFF93B}"/>
              </a:ext>
            </a:extLst>
          </p:cNvPr>
          <p:cNvSpPr/>
          <p:nvPr/>
        </p:nvSpPr>
        <p:spPr>
          <a:xfrm>
            <a:off x="0" y="113688"/>
            <a:ext cx="621102" cy="560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6</a:t>
            </a:r>
          </a:p>
        </p:txBody>
      </p:sp>
    </p:spTree>
    <p:extLst>
      <p:ext uri="{BB962C8B-B14F-4D97-AF65-F5344CB8AC3E}">
        <p14:creationId xmlns:p14="http://schemas.microsoft.com/office/powerpoint/2010/main" val="283729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81" y="983429"/>
            <a:ext cx="10500783" cy="375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ình chữ nhật: Góc Tròn 1">
            <a:extLst>
              <a:ext uri="{FF2B5EF4-FFF2-40B4-BE49-F238E27FC236}">
                <a16:creationId xmlns:a16="http://schemas.microsoft.com/office/drawing/2014/main" id="{112FC4F9-6254-446C-A408-9B87763FFC3D}"/>
              </a:ext>
            </a:extLst>
          </p:cNvPr>
          <p:cNvSpPr/>
          <p:nvPr/>
        </p:nvSpPr>
        <p:spPr>
          <a:xfrm>
            <a:off x="4299039" y="2753078"/>
            <a:ext cx="383639" cy="21156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733">
                <a:solidFill>
                  <a:srgbClr val="FF0000"/>
                </a:solidFill>
                <a:latin typeface="Arial Rounded"/>
                <a:ea typeface="Arial Rounded"/>
                <a:cs typeface="Arial Rounded"/>
                <a:sym typeface="Arial Rounded"/>
              </a:rPr>
              <a:t>~</a:t>
            </a:r>
            <a:endParaRPr lang="vi-VN" sz="3733" b="1">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 name="Hình chữ nhật: Góc Tròn 1">
            <a:extLst>
              <a:ext uri="{FF2B5EF4-FFF2-40B4-BE49-F238E27FC236}">
                <a16:creationId xmlns:a16="http://schemas.microsoft.com/office/drawing/2014/main" id="{112FC4F9-6254-446C-A408-9B87763FFC3D}"/>
              </a:ext>
            </a:extLst>
          </p:cNvPr>
          <p:cNvSpPr/>
          <p:nvPr/>
        </p:nvSpPr>
        <p:spPr>
          <a:xfrm>
            <a:off x="4782306" y="3779635"/>
            <a:ext cx="383639" cy="21156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733">
                <a:solidFill>
                  <a:srgbClr val="FF0000"/>
                </a:solidFill>
                <a:latin typeface="Arial Rounded"/>
                <a:ea typeface="Arial Rounded"/>
                <a:cs typeface="Arial Rounded"/>
                <a:sym typeface="Arial Rounded"/>
              </a:rPr>
              <a:t>~</a:t>
            </a:r>
            <a:endParaRPr lang="vi-VN" sz="3733" b="1">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5" name="Hình chữ nhật: Góc Tròn 1">
            <a:extLst>
              <a:ext uri="{FF2B5EF4-FFF2-40B4-BE49-F238E27FC236}">
                <a16:creationId xmlns:a16="http://schemas.microsoft.com/office/drawing/2014/main" id="{112FC4F9-6254-446C-A408-9B87763FFC3D}"/>
              </a:ext>
            </a:extLst>
          </p:cNvPr>
          <p:cNvSpPr/>
          <p:nvPr/>
        </p:nvSpPr>
        <p:spPr>
          <a:xfrm>
            <a:off x="7372350" y="2434855"/>
            <a:ext cx="468379" cy="49348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267" b="1">
                <a:solidFill>
                  <a:srgbClr val="FF0000"/>
                </a:solidFill>
                <a:latin typeface="Arial Rounded"/>
                <a:ea typeface="Arial Rounded"/>
                <a:cs typeface="Arial Rounded"/>
                <a:sym typeface="Arial Rounded"/>
              </a:rPr>
              <a:t>,</a:t>
            </a:r>
            <a:endParaRPr lang="vi-VN" sz="4267" b="1">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ình chữ nhật: Góc Tròn 1">
            <a:extLst>
              <a:ext uri="{FF2B5EF4-FFF2-40B4-BE49-F238E27FC236}">
                <a16:creationId xmlns:a16="http://schemas.microsoft.com/office/drawing/2014/main" id="{112FC4F9-6254-446C-A408-9B87763FFC3D}"/>
              </a:ext>
            </a:extLst>
          </p:cNvPr>
          <p:cNvSpPr/>
          <p:nvPr/>
        </p:nvSpPr>
        <p:spPr>
          <a:xfrm>
            <a:off x="10294758" y="2443002"/>
            <a:ext cx="383639" cy="49348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267" b="1">
                <a:solidFill>
                  <a:srgbClr val="FF0000"/>
                </a:solidFill>
                <a:latin typeface="Arial Rounded"/>
                <a:ea typeface="Arial Rounded"/>
                <a:cs typeface="Arial Rounded"/>
                <a:sym typeface="Arial Rounded"/>
              </a:rPr>
              <a:t>,</a:t>
            </a:r>
            <a:endParaRPr lang="vi-VN" sz="4267" b="1">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ình chữ nhật: Góc Tròn 1">
            <a:extLst>
              <a:ext uri="{FF2B5EF4-FFF2-40B4-BE49-F238E27FC236}">
                <a16:creationId xmlns:a16="http://schemas.microsoft.com/office/drawing/2014/main" id="{112FC4F9-6254-446C-A408-9B87763FFC3D}"/>
              </a:ext>
            </a:extLst>
          </p:cNvPr>
          <p:cNvSpPr/>
          <p:nvPr/>
        </p:nvSpPr>
        <p:spPr>
          <a:xfrm>
            <a:off x="7620167" y="3519240"/>
            <a:ext cx="383639" cy="49348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267" b="1">
                <a:solidFill>
                  <a:srgbClr val="FF0000"/>
                </a:solidFill>
                <a:latin typeface="Arial Rounded"/>
                <a:ea typeface="Arial Rounded"/>
                <a:cs typeface="Arial Rounded"/>
                <a:sym typeface="Arial Rounded"/>
              </a:rPr>
              <a:t>,</a:t>
            </a:r>
            <a:endParaRPr lang="vi-VN" sz="4267" b="1">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ình chữ nhật: Góc Tròn 1">
            <a:extLst>
              <a:ext uri="{FF2B5EF4-FFF2-40B4-BE49-F238E27FC236}">
                <a16:creationId xmlns:a16="http://schemas.microsoft.com/office/drawing/2014/main" id="{112FC4F9-6254-446C-A408-9B87763FFC3D}"/>
              </a:ext>
            </a:extLst>
          </p:cNvPr>
          <p:cNvSpPr/>
          <p:nvPr/>
        </p:nvSpPr>
        <p:spPr>
          <a:xfrm>
            <a:off x="9471401" y="3517059"/>
            <a:ext cx="383639" cy="49348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267" b="1">
                <a:solidFill>
                  <a:srgbClr val="FF0000"/>
                </a:solidFill>
                <a:latin typeface="Arial Rounded"/>
                <a:ea typeface="Arial Rounded"/>
                <a:cs typeface="Arial Rounded"/>
                <a:sym typeface="Arial Rounded"/>
              </a:rPr>
              <a:t>,</a:t>
            </a:r>
            <a:endParaRPr lang="vi-VN" sz="4267" b="1">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166093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6"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29224" y="2935670"/>
            <a:ext cx="4784539" cy="995209"/>
          </a:xfrm>
          <a:prstGeom prst="rect">
            <a:avLst/>
          </a:prstGeom>
          <a:noFill/>
        </p:spPr>
        <p:txBody>
          <a:bodyPr wrap="square" rtlCol="0">
            <a:spAutoFit/>
          </a:bodyPr>
          <a:lstStyle/>
          <a:p>
            <a:pPr algn="ctr"/>
            <a:r>
              <a:rPr lang="en-US" altLang="zh-CN" sz="5867"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Giải ô chữ</a:t>
            </a:r>
            <a:endParaRPr lang="zh-CN" altLang="en-US" sz="5867"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2031069" y="1555941"/>
            <a:ext cx="1347900" cy="120032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720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40937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7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2" presetClass="entr" presetSubtype="2" decel="38600"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49772" y="0"/>
            <a:ext cx="9909736" cy="748988"/>
          </a:xfrm>
          <a:prstGeom prst="rect">
            <a:avLst/>
          </a:prstGeom>
        </p:spPr>
        <p:txBody>
          <a:bodyPr wrap="square">
            <a:spAutoFit/>
          </a:bodyPr>
          <a:lstStyle/>
          <a:p>
            <a:r>
              <a:rPr lang="en-US" altLang="zh-CN" sz="4267">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Giải ô chữ Đi tìm nhân vật</a:t>
            </a:r>
            <a:endParaRPr lang="zh-CN" altLang="en-US" sz="4267">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8989"/>
            <a:ext cx="12192000" cy="610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317301"/>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A0ABEF-4E58-4F19-8F5C-5C4FBDADC136}">
  <ds:schemaRefs>
    <ds:schemaRef ds:uri="http://schemas.microsoft.com/sharepoint/v3/contenttype/forms"/>
  </ds:schemaRefs>
</ds:datastoreItem>
</file>

<file path=customXml/itemProps2.xml><?xml version="1.0" encoding="utf-8"?>
<ds:datastoreItem xmlns:ds="http://schemas.openxmlformats.org/officeDocument/2006/customXml" ds:itemID="{59D68A8F-7EC4-4D3E-A537-1FF7B7150672}">
  <ds:schemaRefs>
    <ds:schemaRef ds:uri="04428cd5-0689-4562-8eaa-c57d4739e61c"/>
    <ds:schemaRef ds:uri="aa3bae8b-93bb-44fa-b79c-ae2e3c4b5ff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4AA2711-03BD-4E4D-8870-D89D724D275D}"/>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6</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Chủ đề Office</vt:lpstr>
      <vt:lpstr>Office Theme</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Thuy Duong Nguyen</dc:creator>
  <cp:revision>1</cp:revision>
  <dcterms:created xsi:type="dcterms:W3CDTF">2022-03-14T15:10:27Z</dcterms:created>
  <dcterms:modified xsi:type="dcterms:W3CDTF">2024-03-22T01:26:39Z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