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7"/>
  </p:notesMasterIdLst>
  <p:sldIdLst>
    <p:sldId id="2007577154" r:id="rId3"/>
    <p:sldId id="273" r:id="rId4"/>
    <p:sldId id="256" r:id="rId5"/>
    <p:sldId id="258" r:id="rId6"/>
    <p:sldId id="260" r:id="rId7"/>
    <p:sldId id="27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295" r:id="rId19"/>
    <p:sldId id="318" r:id="rId20"/>
    <p:sldId id="294" r:id="rId21"/>
    <p:sldId id="319" r:id="rId22"/>
    <p:sldId id="320" r:id="rId23"/>
    <p:sldId id="297" r:id="rId24"/>
    <p:sldId id="301" r:id="rId25"/>
    <p:sldId id="346" r:id="rId26"/>
    <p:sldId id="351" r:id="rId27"/>
    <p:sldId id="2007577127" r:id="rId28"/>
    <p:sldId id="296" r:id="rId29"/>
    <p:sldId id="2007577128" r:id="rId30"/>
    <p:sldId id="306" r:id="rId31"/>
    <p:sldId id="307" r:id="rId32"/>
    <p:sldId id="2007577151" r:id="rId33"/>
    <p:sldId id="2007577152" r:id="rId34"/>
    <p:sldId id="2007577153" r:id="rId35"/>
    <p:sldId id="272" r:id="rId36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EF3"/>
    <a:srgbClr val="F2A198"/>
    <a:srgbClr val="FE8ACC"/>
    <a:srgbClr val="FF2980"/>
    <a:srgbClr val="FECEED"/>
    <a:srgbClr val="FD0B95"/>
    <a:srgbClr val="FDBBE5"/>
    <a:srgbClr val="FD49B0"/>
    <a:srgbClr val="FEA8D9"/>
    <a:srgbClr val="FD2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2" autoAdjust="0"/>
    <p:restoredTop sz="94731" autoAdjust="0"/>
  </p:normalViewPr>
  <p:slideViewPr>
    <p:cSldViewPr>
      <p:cViewPr varScale="1">
        <p:scale>
          <a:sx n="92" d="100"/>
          <a:sy n="92" d="100"/>
        </p:scale>
        <p:origin x="-42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118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071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00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1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8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31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0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6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22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6715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rgbClr val="434343"/>
              </a:solidFill>
              <a:latin typeface="Arial"/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rgbClr val="434343"/>
              </a:solidFill>
              <a:latin typeface="Arial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rgbClr val="434343"/>
              </a:solidFill>
              <a:latin typeface="Arial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rgbClr val="434343"/>
              </a:solidFill>
              <a:latin typeface="Arial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rgbClr val="43434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20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92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03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27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79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8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42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14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74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61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9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0" y="0"/>
            <a:ext cx="8975760" cy="5048866"/>
          </a:xfrm>
        </p:spPr>
      </p:pic>
    </p:spTree>
    <p:extLst>
      <p:ext uri="{BB962C8B-B14F-4D97-AF65-F5344CB8AC3E}">
        <p14:creationId xmlns:p14="http://schemas.microsoft.com/office/powerpoint/2010/main" val="10406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651054"/>
            <a:ext cx="4343400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Giữa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vòm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trĩu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biếc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chìm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đất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…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664695" y="7349837"/>
            <a:ext cx="879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1695" y="7718137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12077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32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651054"/>
            <a:ext cx="4343400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Giữa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vòm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trĩu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chìm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đất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…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4100" y="651054"/>
            <a:ext cx="4051300" cy="133869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đâm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chồi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061695" y="7718137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12077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32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5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651054"/>
            <a:ext cx="4343400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Giữa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vòm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trĩu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chìm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đất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…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4100" y="651054"/>
            <a:ext cx="4051300" cy="258519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đâm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chồi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ra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trái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ngọt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112077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32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32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669" y="898840"/>
            <a:ext cx="4473431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Giữa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vòm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trĩu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chìm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đất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…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4100" y="905054"/>
            <a:ext cx="4051300" cy="34161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đâm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chồi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ra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trái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ngọt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lời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Âm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thầm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bé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32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669" y="898840"/>
            <a:ext cx="4473431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Giữa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vòm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trĩu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chìm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đất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…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4100" y="905054"/>
            <a:ext cx="4051300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đâm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chồi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ra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trái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ngọt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lời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Âm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thầm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bé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đời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Khiêm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nhường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lặng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lẽ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32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441" y="896317"/>
            <a:ext cx="4473431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Giữa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vòm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trĩu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chìm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đất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…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2287" y="896317"/>
            <a:ext cx="4051300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đâm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chồi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ra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trái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ngọt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lời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Âm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thầm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bé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đời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Khiêm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nhường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lặng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lẽ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D16899-CE7B-4814-9B9A-734556DD170C}"/>
              </a:ext>
            </a:extLst>
          </p:cNvPr>
          <p:cNvSpPr txBox="1"/>
          <p:nvPr/>
        </p:nvSpPr>
        <p:spPr>
          <a:xfrm>
            <a:off x="4214105" y="907443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(K3)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0F3826-3231-47BD-B10A-9CA91963F833}"/>
              </a:ext>
            </a:extLst>
          </p:cNvPr>
          <p:cNvSpPr txBox="1"/>
          <p:nvPr/>
        </p:nvSpPr>
        <p:spPr>
          <a:xfrm>
            <a:off x="-152400" y="907443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(K1)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97CCAC-1D22-489D-BA68-54253F6DD72C}"/>
              </a:ext>
            </a:extLst>
          </p:cNvPr>
          <p:cNvSpPr txBox="1"/>
          <p:nvPr/>
        </p:nvSpPr>
        <p:spPr>
          <a:xfrm>
            <a:off x="-152401" y="2952750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(K2)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04AFAD-E626-420B-A453-0F44C679716A}"/>
              </a:ext>
            </a:extLst>
          </p:cNvPr>
          <p:cNvSpPr txBox="1"/>
          <p:nvPr/>
        </p:nvSpPr>
        <p:spPr>
          <a:xfrm>
            <a:off x="4315278" y="2952749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(K4)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671F15E-3AC7-426C-A360-37182DD52596}"/>
              </a:ext>
            </a:extLst>
          </p:cNvPr>
          <p:cNvSpPr/>
          <p:nvPr/>
        </p:nvSpPr>
        <p:spPr>
          <a:xfrm>
            <a:off x="2604526" y="1319866"/>
            <a:ext cx="1738874" cy="5169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32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2287" y="896317"/>
            <a:ext cx="4051300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đâm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chồi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ra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trái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ngọt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lời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Âm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thầm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bé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đời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Khiêm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nhường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lặng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lẽ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D16899-CE7B-4814-9B9A-734556DD170C}"/>
              </a:ext>
            </a:extLst>
          </p:cNvPr>
          <p:cNvSpPr txBox="1"/>
          <p:nvPr/>
        </p:nvSpPr>
        <p:spPr>
          <a:xfrm>
            <a:off x="4214105" y="907443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(K3)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0F3826-3231-47BD-B10A-9CA91963F833}"/>
              </a:ext>
            </a:extLst>
          </p:cNvPr>
          <p:cNvSpPr txBox="1"/>
          <p:nvPr/>
        </p:nvSpPr>
        <p:spPr>
          <a:xfrm>
            <a:off x="-152401" y="907443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(K1)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97CCAC-1D22-489D-BA68-54253F6DD72C}"/>
              </a:ext>
            </a:extLst>
          </p:cNvPr>
          <p:cNvSpPr txBox="1"/>
          <p:nvPr/>
        </p:nvSpPr>
        <p:spPr>
          <a:xfrm>
            <a:off x="-152401" y="2952750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(K2)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04AFAD-E626-420B-A453-0F44C679716A}"/>
              </a:ext>
            </a:extLst>
          </p:cNvPr>
          <p:cNvSpPr txBox="1"/>
          <p:nvPr/>
        </p:nvSpPr>
        <p:spPr>
          <a:xfrm>
            <a:off x="4315278" y="2952749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(K4)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769" y="915367"/>
            <a:ext cx="4473431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Giữa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vòm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trĩu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chìm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đất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…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90600" y="421534"/>
            <a:ext cx="8458200" cy="113554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Sắc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thắm</a:t>
            </a:r>
            <a:r>
              <a:rPr lang="en-US" sz="4000" dirty="0"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en-US" sz="4000" dirty="0" err="1">
                <a:latin typeface="UTM Avo" panose="02040603050506020204" pitchFamily="18" charset="0"/>
                <a:cs typeface="Arial" pitchFamily="34" charset="0"/>
              </a:rPr>
              <a:t>màu</a:t>
            </a:r>
            <a:r>
              <a:rPr lang="en-US" sz="4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cs typeface="Arial" pitchFamily="34" charset="0"/>
              </a:rPr>
              <a:t>đậm</a:t>
            </a:r>
            <a:r>
              <a:rPr lang="en-US" sz="4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4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cs typeface="Arial" pitchFamily="34" charset="0"/>
              </a:rPr>
              <a:t>tươi</a:t>
            </a:r>
            <a:r>
              <a:rPr lang="en-US" sz="4000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1028" name="Picture 4" descr="Image result for cây h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430524"/>
            <a:ext cx="2965525" cy="17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ây h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15559"/>
            <a:ext cx="2299038" cy="15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ây h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0524"/>
            <a:ext cx="2640164" cy="175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Image result for flower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Image result for flower t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Image result for flower 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28750"/>
            <a:ext cx="2691729" cy="179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flower tre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247309"/>
            <a:ext cx="1498547" cy="149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hoa cú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76" y="3266359"/>
            <a:ext cx="2460224" cy="14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hoa cú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10" y="3256276"/>
            <a:ext cx="1494090" cy="149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3A4CF2-6377-4194-91E4-CE8C0A644DD0}"/>
              </a:ext>
            </a:extLst>
          </p:cNvPr>
          <p:cNvSpPr/>
          <p:nvPr/>
        </p:nvSpPr>
        <p:spPr>
          <a:xfrm>
            <a:off x="1189608" y="3368098"/>
            <a:ext cx="2391791" cy="4770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32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592" y="885734"/>
            <a:ext cx="4473431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Giữa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vòm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trĩu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biếc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chìm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đất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…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2287" y="896317"/>
            <a:ext cx="4051300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đâm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chồi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ra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trái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ngọt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lời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Âm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thầm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bé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đời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Khiêm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nhường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lặng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lẽ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D16899-CE7B-4814-9B9A-734556DD170C}"/>
              </a:ext>
            </a:extLst>
          </p:cNvPr>
          <p:cNvSpPr txBox="1"/>
          <p:nvPr/>
        </p:nvSpPr>
        <p:spPr>
          <a:xfrm>
            <a:off x="4214105" y="907443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(K3)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0F3826-3231-47BD-B10A-9CA91963F833}"/>
              </a:ext>
            </a:extLst>
          </p:cNvPr>
          <p:cNvSpPr txBox="1"/>
          <p:nvPr/>
        </p:nvSpPr>
        <p:spPr>
          <a:xfrm>
            <a:off x="-152400" y="907443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(K1)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97CCAC-1D22-489D-BA68-54253F6DD72C}"/>
              </a:ext>
            </a:extLst>
          </p:cNvPr>
          <p:cNvSpPr txBox="1"/>
          <p:nvPr/>
        </p:nvSpPr>
        <p:spPr>
          <a:xfrm>
            <a:off x="-152401" y="2952750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(K2)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04AFAD-E626-420B-A453-0F44C679716A}"/>
              </a:ext>
            </a:extLst>
          </p:cNvPr>
          <p:cNvSpPr txBox="1"/>
          <p:nvPr/>
        </p:nvSpPr>
        <p:spPr>
          <a:xfrm>
            <a:off x="4315278" y="2952749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(K4)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9400" y="-19050"/>
            <a:ext cx="8458200" cy="1577841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trĩu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cành</a:t>
            </a:r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en-US" sz="3600" dirty="0" err="1">
                <a:latin typeface="UTM Avo" panose="02040603050506020204" pitchFamily="18" charset="0"/>
                <a:cs typeface="Arial" pitchFamily="34" charset="0"/>
              </a:rPr>
              <a:t>quả</a:t>
            </a:r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Arial" pitchFamily="34" charset="0"/>
              </a:rPr>
              <a:t>nhiều</a:t>
            </a:r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Arial" pitchFamily="34" charset="0"/>
              </a:rPr>
              <a:t>nặng</a:t>
            </a:r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Arial" pitchFamily="34" charset="0"/>
              </a:rPr>
              <a:t>cho</a:t>
            </a:r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Arial" pitchFamily="34" charset="0"/>
              </a:rPr>
              <a:t>cành</a:t>
            </a:r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Arial" pitchFamily="34" charset="0"/>
              </a:rPr>
              <a:t>bị</a:t>
            </a:r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Arial" pitchFamily="34" charset="0"/>
              </a:rPr>
              <a:t>cong</a:t>
            </a:r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Arial" pitchFamily="34" charset="0"/>
              </a:rPr>
              <a:t>xuống</a:t>
            </a:r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 descr="Image result for cây trĩu qu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9970"/>
            <a:ext cx="4911164" cy="32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ây trĩu qu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558791"/>
            <a:ext cx="43942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60747"/>
            <a:ext cx="79629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Quan sát tranh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17184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6300" y="662418"/>
            <a:ext cx="79629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4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4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phận</a:t>
            </a:r>
            <a:r>
              <a:rPr lang="en-US" sz="24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300" y="1064089"/>
            <a:ext cx="79629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b. Bộ phận nào của cây khó nhìn thấy? Vì sao?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"/>
          <a:stretch/>
        </p:blipFill>
        <p:spPr>
          <a:xfrm>
            <a:off x="1066800" y="1603036"/>
            <a:ext cx="3048000" cy="3251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44671"/>
            <a:ext cx="3429000" cy="33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8FCD145-1156-4E75-AD33-23122D1B4CC2}"/>
              </a:ext>
            </a:extLst>
          </p:cNvPr>
          <p:cNvGrpSpPr/>
          <p:nvPr/>
        </p:nvGrpSpPr>
        <p:grpSpPr>
          <a:xfrm>
            <a:off x="4800600" y="3136302"/>
            <a:ext cx="4193763" cy="1472177"/>
            <a:chOff x="8101158" y="3015972"/>
            <a:chExt cx="4743537" cy="40848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5EBB0393-AC6C-47C7-A1F6-531645ECA694}"/>
                </a:ext>
              </a:extLst>
            </p:cNvPr>
            <p:cNvGrpSpPr/>
            <p:nvPr/>
          </p:nvGrpSpPr>
          <p:grpSpPr>
            <a:xfrm>
              <a:off x="8101158" y="3315907"/>
              <a:ext cx="4037860" cy="3784890"/>
              <a:chOff x="8101158" y="3315907"/>
              <a:chExt cx="4037860" cy="378489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93BA10A8-F8F1-44F4-8A90-82F2C2D94220}"/>
                  </a:ext>
                </a:extLst>
              </p:cNvPr>
              <p:cNvSpPr/>
              <p:nvPr/>
            </p:nvSpPr>
            <p:spPr>
              <a:xfrm>
                <a:off x="8101158" y="3315907"/>
                <a:ext cx="3392723" cy="37848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xmlns="" id="{B4380718-E2D0-4C5A-A36D-35BF2242A816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>
              <a:xfrm flipH="1">
                <a:off x="11138274" y="3912655"/>
                <a:ext cx="1000744" cy="89668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2404C09-8592-43E2-B161-C984851DC868}"/>
                </a:ext>
              </a:extLst>
            </p:cNvPr>
            <p:cNvSpPr txBox="1"/>
            <p:nvPr/>
          </p:nvSpPr>
          <p:spPr>
            <a:xfrm>
              <a:off x="12139018" y="3015972"/>
              <a:ext cx="705677" cy="17933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UTM Avo" panose="02040603050506020204" pitchFamily="18" charset="0"/>
                </a:rPr>
                <a:t>rễ</a:t>
              </a:r>
              <a:endParaRPr lang="vi-VN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32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441" y="896317"/>
            <a:ext cx="4473431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Giữa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vòm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Tỏa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trĩu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chìm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đất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…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2287" y="896317"/>
            <a:ext cx="4051300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đâm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chồi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ra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trái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ngọt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lời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Âm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thầm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bé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đời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Khiêm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nhường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lặng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lẽ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D16899-CE7B-4814-9B9A-734556DD170C}"/>
              </a:ext>
            </a:extLst>
          </p:cNvPr>
          <p:cNvSpPr txBox="1"/>
          <p:nvPr/>
        </p:nvSpPr>
        <p:spPr>
          <a:xfrm>
            <a:off x="4214105" y="907443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(K3)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0F3826-3231-47BD-B10A-9CA91963F833}"/>
              </a:ext>
            </a:extLst>
          </p:cNvPr>
          <p:cNvSpPr txBox="1"/>
          <p:nvPr/>
        </p:nvSpPr>
        <p:spPr>
          <a:xfrm>
            <a:off x="-152400" y="907443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(K1)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97CCAC-1D22-489D-BA68-54253F6DD72C}"/>
              </a:ext>
            </a:extLst>
          </p:cNvPr>
          <p:cNvSpPr txBox="1"/>
          <p:nvPr/>
        </p:nvSpPr>
        <p:spPr>
          <a:xfrm>
            <a:off x="-152401" y="2952750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(K2)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04AFAD-E626-420B-A453-0F44C679716A}"/>
              </a:ext>
            </a:extLst>
          </p:cNvPr>
          <p:cNvSpPr txBox="1"/>
          <p:nvPr/>
        </p:nvSpPr>
        <p:spPr>
          <a:xfrm>
            <a:off x="4315278" y="2952749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(K4)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F79C2CE-E144-4D85-A33B-FDCAE93960A0}"/>
              </a:ext>
            </a:extLst>
          </p:cNvPr>
          <p:cNvSpPr/>
          <p:nvPr/>
        </p:nvSpPr>
        <p:spPr>
          <a:xfrm>
            <a:off x="5181600" y="4247183"/>
            <a:ext cx="2438400" cy="5169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32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441" y="896317"/>
            <a:ext cx="4473431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Giữa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vòm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Tỏa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trĩu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chìm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đất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…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2287" y="896317"/>
            <a:ext cx="4051300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đâm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chồi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ra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trái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ngọt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lời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Âm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thầm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bé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đời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Khiêm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nhường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lặng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lẽ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D16899-CE7B-4814-9B9A-734556DD170C}"/>
              </a:ext>
            </a:extLst>
          </p:cNvPr>
          <p:cNvSpPr txBox="1"/>
          <p:nvPr/>
        </p:nvSpPr>
        <p:spPr>
          <a:xfrm>
            <a:off x="4214105" y="907443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(K3)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0F3826-3231-47BD-B10A-9CA91963F833}"/>
              </a:ext>
            </a:extLst>
          </p:cNvPr>
          <p:cNvSpPr txBox="1"/>
          <p:nvPr/>
        </p:nvSpPr>
        <p:spPr>
          <a:xfrm>
            <a:off x="-152400" y="907443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(K1)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97CCAC-1D22-489D-BA68-54253F6DD72C}"/>
              </a:ext>
            </a:extLst>
          </p:cNvPr>
          <p:cNvSpPr txBox="1"/>
          <p:nvPr/>
        </p:nvSpPr>
        <p:spPr>
          <a:xfrm>
            <a:off x="-152401" y="2952750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(K2)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04AFAD-E626-420B-A453-0F44C679716A}"/>
              </a:ext>
            </a:extLst>
          </p:cNvPr>
          <p:cNvSpPr txBox="1"/>
          <p:nvPr/>
        </p:nvSpPr>
        <p:spPr>
          <a:xfrm>
            <a:off x="4315278" y="2952749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(K4)</a:t>
            </a:r>
            <a:endParaRPr lang="en-US" sz="2500" dirty="0">
              <a:solidFill>
                <a:srgbClr val="FF0000"/>
              </a:solidFill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9400" y="769870"/>
            <a:ext cx="8458200" cy="1577841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Khiêm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nhường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khiêm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tốn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không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giành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cái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hay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cho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mình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mà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sẵn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sàng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nhường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cho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người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khác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475848"/>
            <a:ext cx="8458200" cy="1577841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Nam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luôn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khiêm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nhường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trước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bè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79400" y="3180434"/>
            <a:ext cx="457200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92730" y="104322"/>
            <a:ext cx="8222670" cy="892431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6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6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ở </a:t>
            </a:r>
            <a:r>
              <a:rPr lang="en-US" sz="26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cuối</a:t>
            </a:r>
            <a:r>
              <a:rPr lang="en-US" sz="26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6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dòng</a:t>
            </a:r>
            <a:r>
              <a:rPr lang="en-US" sz="26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6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6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6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cùng</a:t>
            </a:r>
            <a:r>
              <a:rPr lang="en-US" sz="26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vần</a:t>
            </a:r>
            <a:r>
              <a:rPr lang="en-US" sz="26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6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nhau</a:t>
            </a:r>
            <a:endParaRPr lang="en-US" sz="26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98468" y="816964"/>
            <a:ext cx="5947064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24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" y="1254803"/>
            <a:ext cx="4267200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Giữa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vòm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Tỏa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trĩu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chìm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đất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…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4100" y="1265194"/>
            <a:ext cx="40513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đâm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chồi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ra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trái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ngọt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lời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Âm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thầm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bé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đời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Khiêm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nhường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lặng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lẽ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438400" y="1733550"/>
            <a:ext cx="937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2438400" y="2553469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2302934" y="4171950"/>
            <a:ext cx="858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2138318" y="4581043"/>
            <a:ext cx="9143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696200" y="3759777"/>
            <a:ext cx="42582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349068" y="4579119"/>
            <a:ext cx="51525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7438974" y="4182918"/>
            <a:ext cx="4961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407401" y="4968586"/>
            <a:ext cx="27949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586990" y="1259790"/>
            <a:ext cx="99060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anh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01384" y="2081558"/>
            <a:ext cx="99060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anh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64391" y="3723195"/>
            <a:ext cx="99060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anh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83538" y="4132887"/>
            <a:ext cx="99060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anh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66883" y="3319319"/>
            <a:ext cx="536408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0070C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ơi</a:t>
            </a:r>
            <a:endParaRPr lang="en-US" sz="2700" dirty="0">
              <a:solidFill>
                <a:srgbClr val="0070C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47946" y="4144158"/>
            <a:ext cx="536408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0070C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ơi</a:t>
            </a:r>
            <a:endParaRPr lang="en-US" sz="2700" dirty="0">
              <a:solidFill>
                <a:srgbClr val="0070C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582605" y="3727505"/>
            <a:ext cx="536408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>
                <a:solidFill>
                  <a:srgbClr val="FFC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375550" y="4550475"/>
            <a:ext cx="536408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>
                <a:solidFill>
                  <a:srgbClr val="FFC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e</a:t>
            </a:r>
          </a:p>
        </p:txBody>
      </p:sp>
      <p:sp>
        <p:nvSpPr>
          <p:cNvPr id="74" name="Oval 73"/>
          <p:cNvSpPr/>
          <p:nvPr/>
        </p:nvSpPr>
        <p:spPr>
          <a:xfrm>
            <a:off x="-1211943" y="77474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" y="7747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79" y="499794"/>
            <a:ext cx="1260054" cy="105728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223995" y="3815871"/>
            <a:ext cx="1289245" cy="985485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82" name="图片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7330822" y="22000"/>
            <a:ext cx="2048705" cy="672476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6854248" y="-181290"/>
            <a:ext cx="2415774" cy="792964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3188" y="4296993"/>
            <a:ext cx="9152792" cy="84252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8" name="Rounded Rectangle 27"/>
          <p:cNvSpPr/>
          <p:nvPr/>
        </p:nvSpPr>
        <p:spPr>
          <a:xfrm>
            <a:off x="2022495" y="1338981"/>
            <a:ext cx="4878401" cy="24299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67" tIns="34283" rIns="68567" bIns="34283" rtlCol="0" anchor="ctr"/>
          <a:lstStyle/>
          <a:p>
            <a:pPr algn="ctr" defTabSz="342831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16127" t="11921" r="14764" b="20863"/>
          <a:stretch/>
        </p:blipFill>
        <p:spPr>
          <a:xfrm>
            <a:off x="2782914" y="1647117"/>
            <a:ext cx="3357562" cy="16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0" y="-11752"/>
            <a:ext cx="9164783" cy="966433"/>
          </a:xfrm>
          <a:prstGeom prst="rect">
            <a:avLst/>
          </a:prstGeom>
          <a:solidFill>
            <a:srgbClr val="FFFFD5"/>
          </a:solidFill>
          <a:ln>
            <a:solidFill>
              <a:srgbClr val="FFF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42455" y="226135"/>
            <a:ext cx="383489" cy="383489"/>
          </a:xfrm>
          <a:prstGeom prst="rect">
            <a:avLst/>
          </a:prstGeom>
        </p:spPr>
      </p:pic>
      <p:grpSp>
        <p:nvGrpSpPr>
          <p:cNvPr id="76" name="PA_库_组合 5"/>
          <p:cNvGrpSpPr/>
          <p:nvPr>
            <p:custDataLst>
              <p:tags r:id="rId1"/>
            </p:custDataLst>
          </p:nvPr>
        </p:nvGrpSpPr>
        <p:grpSpPr>
          <a:xfrm>
            <a:off x="809933" y="718484"/>
            <a:ext cx="440876" cy="560666"/>
            <a:chOff x="1836100" y="2332000"/>
            <a:chExt cx="1572829" cy="912682"/>
          </a:xfrm>
        </p:grpSpPr>
        <p:sp>
          <p:nvSpPr>
            <p:cNvPr id="7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zh-CN" altLang="en-US" sz="12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zh-CN" altLang="en-US" sz="12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9" name="文本框 12"/>
            <p:cNvSpPr txBox="1"/>
            <p:nvPr/>
          </p:nvSpPr>
          <p:spPr>
            <a:xfrm>
              <a:off x="2222351" y="2332000"/>
              <a:ext cx="756776" cy="9126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5000"/>
                </a:lnSpc>
                <a:defRPr/>
              </a:pPr>
              <a:r>
                <a:rPr lang="en-US" altLang="zh-CN" sz="2700" b="1" dirty="0">
                  <a:solidFill>
                    <a:srgbClr val="F59C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1307652" y="805782"/>
            <a:ext cx="7322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defRPr/>
            </a:pPr>
            <a:r>
              <a:rPr lang="en-US" altLang="zh-CN" sz="24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altLang="zh-CN" sz="24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4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altLang="zh-CN" sz="24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altLang="zh-CN" sz="24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zh-CN" sz="24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zh-CN" sz="24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altLang="zh-CN" sz="24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zh-CN" sz="24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24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4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6FE86A7-EC9D-48EF-BF09-4938A885C954}"/>
              </a:ext>
            </a:extLst>
          </p:cNvPr>
          <p:cNvSpPr txBox="1"/>
          <p:nvPr/>
        </p:nvSpPr>
        <p:spPr>
          <a:xfrm>
            <a:off x="533400" y="1485663"/>
            <a:ext cx="5753100" cy="224663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6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6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Giữa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vòm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6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Tỏa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6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FDAD04-B284-4D17-B2DF-8D6C472E4760}"/>
              </a:ext>
            </a:extLst>
          </p:cNvPr>
          <p:cNvSpPr txBox="1"/>
          <p:nvPr/>
        </p:nvSpPr>
        <p:spPr>
          <a:xfrm>
            <a:off x="4876800" y="1485663"/>
            <a:ext cx="5753100" cy="209274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endParaRPr lang="en-US" sz="26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trĩu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6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biếc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6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chìm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đất</a:t>
            </a:r>
            <a:r>
              <a:rPr lang="en-US" sz="26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…</a:t>
            </a:r>
          </a:p>
          <a:p>
            <a:pPr algn="just"/>
            <a:endParaRPr lang="en-US" sz="26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26810B2-5554-4A0F-88C4-EC5C28723F16}"/>
              </a:ext>
            </a:extLst>
          </p:cNvPr>
          <p:cNvSpPr txBox="1"/>
          <p:nvPr/>
        </p:nvSpPr>
        <p:spPr>
          <a:xfrm>
            <a:off x="203202" y="3663116"/>
            <a:ext cx="84073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      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Rễ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chìm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đất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để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cho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hoa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nở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đẹp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quả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trĩu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cành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lá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xanh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biếc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CF72CB7-D36B-44CB-B38C-323BB8AF576C}"/>
              </a:ext>
            </a:extLst>
          </p:cNvPr>
          <p:cNvGrpSpPr/>
          <p:nvPr/>
        </p:nvGrpSpPr>
        <p:grpSpPr>
          <a:xfrm>
            <a:off x="0" y="1369333"/>
            <a:ext cx="4339166" cy="1948726"/>
            <a:chOff x="-390770" y="1352136"/>
            <a:chExt cx="12270819" cy="3976626"/>
          </a:xfrm>
        </p:grpSpPr>
        <p:sp>
          <p:nvSpPr>
            <p:cNvPr id="26" name="Rounded Rectangle 81">
              <a:extLst>
                <a:ext uri="{FF2B5EF4-FFF2-40B4-BE49-F238E27FC236}">
                  <a16:creationId xmlns:a16="http://schemas.microsoft.com/office/drawing/2014/main" xmlns="" id="{7018B3BE-B340-4D72-8BBB-6D8844012CC0}"/>
                </a:ext>
              </a:extLst>
            </p:cNvPr>
            <p:cNvSpPr/>
            <p:nvPr/>
          </p:nvSpPr>
          <p:spPr>
            <a:xfrm>
              <a:off x="795666" y="1352136"/>
              <a:ext cx="11084383" cy="3976626"/>
            </a:xfrm>
            <a:prstGeom prst="roundRect">
              <a:avLst>
                <a:gd name="adj" fmla="val 11248"/>
              </a:avLst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xmlns="" id="{A3CF3512-691F-4F5D-A69E-C1A3CD9D3692}"/>
                </a:ext>
              </a:extLst>
            </p:cNvPr>
            <p:cNvSpPr/>
            <p:nvPr/>
          </p:nvSpPr>
          <p:spPr>
            <a:xfrm>
              <a:off x="-390770" y="1389085"/>
              <a:ext cx="933272" cy="917791"/>
            </a:xfrm>
            <a:prstGeom prst="teardrop">
              <a:avLst/>
            </a:prstGeom>
            <a:solidFill>
              <a:srgbClr val="99FF99"/>
            </a:solidFill>
            <a:ln w="12700" cap="flat" cmpd="sng" algn="ctr">
              <a:solidFill>
                <a:srgbClr val="F7943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n-US" sz="21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AD34B01-3714-4A23-9297-69A2EB8D6933}"/>
              </a:ext>
            </a:extLst>
          </p:cNvPr>
          <p:cNvGrpSpPr/>
          <p:nvPr/>
        </p:nvGrpSpPr>
        <p:grpSpPr>
          <a:xfrm>
            <a:off x="4432301" y="1394764"/>
            <a:ext cx="4339166" cy="1948726"/>
            <a:chOff x="-390770" y="1352136"/>
            <a:chExt cx="12270819" cy="3976626"/>
          </a:xfrm>
        </p:grpSpPr>
        <p:sp>
          <p:nvSpPr>
            <p:cNvPr id="29" name="Rounded Rectangle 81">
              <a:extLst>
                <a:ext uri="{FF2B5EF4-FFF2-40B4-BE49-F238E27FC236}">
                  <a16:creationId xmlns:a16="http://schemas.microsoft.com/office/drawing/2014/main" xmlns="" id="{C5D9646D-E226-450A-A0CD-0DEB23170D66}"/>
                </a:ext>
              </a:extLst>
            </p:cNvPr>
            <p:cNvSpPr/>
            <p:nvPr/>
          </p:nvSpPr>
          <p:spPr>
            <a:xfrm>
              <a:off x="795666" y="1352136"/>
              <a:ext cx="11084383" cy="3976626"/>
            </a:xfrm>
            <a:prstGeom prst="roundRect">
              <a:avLst>
                <a:gd name="adj" fmla="val 11248"/>
              </a:avLst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xmlns="" id="{B3B9FA23-BA03-4E3D-85ED-DB0B85DE0354}"/>
                </a:ext>
              </a:extLst>
            </p:cNvPr>
            <p:cNvSpPr/>
            <p:nvPr/>
          </p:nvSpPr>
          <p:spPr>
            <a:xfrm>
              <a:off x="-390770" y="1389085"/>
              <a:ext cx="933272" cy="917791"/>
            </a:xfrm>
            <a:prstGeom prst="teardrop">
              <a:avLst/>
            </a:prstGeom>
            <a:solidFill>
              <a:srgbClr val="99FF99"/>
            </a:solidFill>
            <a:ln w="12700" cap="flat" cmpd="sng" algn="ctr">
              <a:solidFill>
                <a:srgbClr val="F7943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n-US" sz="21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127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0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51494" y="222407"/>
            <a:ext cx="383489" cy="383489"/>
          </a:xfrm>
          <a:prstGeom prst="rect">
            <a:avLst/>
          </a:prstGeom>
        </p:spPr>
      </p:pic>
      <p:grpSp>
        <p:nvGrpSpPr>
          <p:cNvPr id="76" name="PA_库_组合 5"/>
          <p:cNvGrpSpPr/>
          <p:nvPr>
            <p:custDataLst>
              <p:tags r:id="rId1"/>
            </p:custDataLst>
          </p:nvPr>
        </p:nvGrpSpPr>
        <p:grpSpPr>
          <a:xfrm>
            <a:off x="809933" y="718484"/>
            <a:ext cx="440876" cy="560666"/>
            <a:chOff x="1836100" y="2332000"/>
            <a:chExt cx="1572829" cy="912682"/>
          </a:xfrm>
        </p:grpSpPr>
        <p:sp>
          <p:nvSpPr>
            <p:cNvPr id="7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zh-CN" altLang="en-US" sz="12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zh-CN" altLang="en-US" sz="12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9" name="文本框 12"/>
            <p:cNvSpPr txBox="1"/>
            <p:nvPr/>
          </p:nvSpPr>
          <p:spPr>
            <a:xfrm>
              <a:off x="2222351" y="2332000"/>
              <a:ext cx="756776" cy="9126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5000"/>
                </a:lnSpc>
                <a:defRPr/>
              </a:pPr>
              <a:r>
                <a:rPr lang="en-US" altLang="zh-CN" sz="2700" b="1" dirty="0">
                  <a:solidFill>
                    <a:srgbClr val="F59C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1307652" y="805783"/>
            <a:ext cx="73221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defRPr/>
            </a:pPr>
            <a:r>
              <a:rPr lang="en-US" altLang="zh-CN" sz="27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altLang="zh-CN" sz="27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altLang="zh-CN" sz="27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27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7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altLang="zh-CN" sz="27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27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7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altLang="zh-CN" sz="27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? 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612881" y="1439786"/>
            <a:ext cx="4884028" cy="2200166"/>
            <a:chOff x="-390770" y="1352136"/>
            <a:chExt cx="12270819" cy="3976626"/>
          </a:xfrm>
        </p:grpSpPr>
        <p:sp>
          <p:nvSpPr>
            <p:cNvPr id="82" name="Rounded Rectangle 81"/>
            <p:cNvSpPr/>
            <p:nvPr/>
          </p:nvSpPr>
          <p:spPr>
            <a:xfrm>
              <a:off x="795666" y="1352136"/>
              <a:ext cx="11084383" cy="3976626"/>
            </a:xfrm>
            <a:prstGeom prst="roundRect">
              <a:avLst>
                <a:gd name="adj" fmla="val 11248"/>
              </a:avLst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3" name="Teardrop 82"/>
            <p:cNvSpPr/>
            <p:nvPr/>
          </p:nvSpPr>
          <p:spPr>
            <a:xfrm>
              <a:off x="-390770" y="1389085"/>
              <a:ext cx="933272" cy="917791"/>
            </a:xfrm>
            <a:prstGeom prst="teardrop">
              <a:avLst/>
            </a:prstGeom>
            <a:solidFill>
              <a:srgbClr val="99FF99"/>
            </a:solidFill>
            <a:ln w="12700" cap="flat" cmpd="sng" algn="ctr">
              <a:solidFill>
                <a:srgbClr val="F7943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n-US" sz="21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0467DAF-24F8-4F41-95A0-94C1570F53D4}"/>
              </a:ext>
            </a:extLst>
          </p:cNvPr>
          <p:cNvSpPr txBox="1"/>
          <p:nvPr/>
        </p:nvSpPr>
        <p:spPr>
          <a:xfrm>
            <a:off x="1290616" y="1631995"/>
            <a:ext cx="4692724" cy="181574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28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đâm</a:t>
            </a:r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chồi</a:t>
            </a:r>
            <a:endParaRPr lang="en-US" sz="28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ra </a:t>
            </a:r>
            <a:r>
              <a:rPr lang="en-US" sz="28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trái</a:t>
            </a:r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ngọt</a:t>
            </a:r>
            <a:endParaRPr lang="en-US" sz="28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DC2D6F-1CFA-447E-A74C-17D004AF407E}"/>
              </a:ext>
            </a:extLst>
          </p:cNvPr>
          <p:cNvSpPr txBox="1"/>
          <p:nvPr/>
        </p:nvSpPr>
        <p:spPr>
          <a:xfrm>
            <a:off x="355601" y="3875657"/>
            <a:ext cx="8407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rễ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chẳng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đâm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chồi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chẳng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ngọt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chẳng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nở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tươi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120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61709" y="133350"/>
            <a:ext cx="2176182" cy="1196841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Chồi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Image result for chồ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581150"/>
            <a:ext cx="3425825" cy="33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ồ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78" y="1581150"/>
            <a:ext cx="5018022" cy="33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PA_库_组合 5"/>
          <p:cNvGrpSpPr/>
          <p:nvPr>
            <p:custDataLst>
              <p:tags r:id="rId1"/>
            </p:custDataLst>
          </p:nvPr>
        </p:nvGrpSpPr>
        <p:grpSpPr>
          <a:xfrm>
            <a:off x="276535" y="221412"/>
            <a:ext cx="440876" cy="560666"/>
            <a:chOff x="1836100" y="2332000"/>
            <a:chExt cx="1572829" cy="912680"/>
          </a:xfrm>
        </p:grpSpPr>
        <p:sp>
          <p:nvSpPr>
            <p:cNvPr id="7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31">
                <a:defRPr/>
              </a:pPr>
              <a:endParaRPr lang="zh-CN" altLang="en-US" sz="2600">
                <a:solidFill>
                  <a:prstClr val="whit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任意多边形 11"/>
            <p:cNvSpPr/>
            <p:nvPr/>
          </p:nvSpPr>
          <p:spPr>
            <a:xfrm>
              <a:off x="1836100" y="2454748"/>
              <a:ext cx="1456450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31">
                <a:defRPr/>
              </a:pPr>
              <a:endParaRPr lang="zh-CN" altLang="en-US" sz="2600">
                <a:solidFill>
                  <a:prstClr val="whit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9" name="文本框 12"/>
            <p:cNvSpPr txBox="1"/>
            <p:nvPr/>
          </p:nvSpPr>
          <p:spPr>
            <a:xfrm>
              <a:off x="2222351" y="2332000"/>
              <a:ext cx="756776" cy="9126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342831">
                <a:lnSpc>
                  <a:spcPct val="125000"/>
                </a:lnSpc>
                <a:defRPr/>
              </a:pPr>
              <a:r>
                <a:rPr lang="en-US" altLang="zh-CN" sz="2600" b="1" dirty="0">
                  <a:solidFill>
                    <a:srgbClr val="F59C1F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774253" y="299918"/>
            <a:ext cx="8369747" cy="469345"/>
          </a:xfrm>
          <a:prstGeom prst="rect">
            <a:avLst/>
          </a:prstGeom>
        </p:spPr>
        <p:txBody>
          <a:bodyPr wrap="square" lIns="68567" tIns="34283" rIns="68567" bIns="34283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Những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từ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ngữ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nào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thể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hiện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sự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đáng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quý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rễ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8FB108-8CA3-4175-AF8E-6A48442DEE16}"/>
              </a:ext>
            </a:extLst>
          </p:cNvPr>
          <p:cNvSpPr txBox="1"/>
          <p:nvPr/>
        </p:nvSpPr>
        <p:spPr>
          <a:xfrm>
            <a:off x="2714172" y="971550"/>
            <a:ext cx="54102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lời</a:t>
            </a:r>
            <a:endParaRPr lang="en-US" sz="32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Âm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thầm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bé</a:t>
            </a:r>
            <a:endParaRPr lang="en-US" sz="32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đời</a:t>
            </a:r>
            <a:endParaRPr lang="en-US" sz="32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Khiêm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nhường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lặng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lẽ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AC9EF2C-8E34-4D0D-85B2-0DB4D415E384}"/>
              </a:ext>
            </a:extLst>
          </p:cNvPr>
          <p:cNvGrpSpPr/>
          <p:nvPr/>
        </p:nvGrpSpPr>
        <p:grpSpPr>
          <a:xfrm>
            <a:off x="1752600" y="971550"/>
            <a:ext cx="5562600" cy="2200619"/>
            <a:chOff x="2472704" y="505836"/>
            <a:chExt cx="12625759" cy="3977445"/>
          </a:xfrm>
        </p:grpSpPr>
        <p:sp>
          <p:nvSpPr>
            <p:cNvPr id="13" name="Rounded Rectangle 81">
              <a:extLst>
                <a:ext uri="{FF2B5EF4-FFF2-40B4-BE49-F238E27FC236}">
                  <a16:creationId xmlns:a16="http://schemas.microsoft.com/office/drawing/2014/main" xmlns="" id="{733E4AAB-9C1B-498D-8C32-4F39E0EAA7C6}"/>
                </a:ext>
              </a:extLst>
            </p:cNvPr>
            <p:cNvSpPr/>
            <p:nvPr/>
          </p:nvSpPr>
          <p:spPr>
            <a:xfrm>
              <a:off x="4014080" y="506655"/>
              <a:ext cx="11084383" cy="3976626"/>
            </a:xfrm>
            <a:prstGeom prst="roundRect">
              <a:avLst>
                <a:gd name="adj" fmla="val 11248"/>
              </a:avLst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srgbClr val="FFFFFF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xmlns="" id="{99FB1D49-3E09-47B2-BA66-511876A53173}"/>
                </a:ext>
              </a:extLst>
            </p:cNvPr>
            <p:cNvSpPr/>
            <p:nvPr/>
          </p:nvSpPr>
          <p:spPr>
            <a:xfrm>
              <a:off x="2472704" y="505836"/>
              <a:ext cx="933273" cy="917790"/>
            </a:xfrm>
            <a:prstGeom prst="teardrop">
              <a:avLst/>
            </a:prstGeom>
            <a:solidFill>
              <a:srgbClr val="99FF99"/>
            </a:solidFill>
            <a:ln w="12700" cap="flat" cmpd="sng" algn="ctr">
              <a:solidFill>
                <a:srgbClr val="F7943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n-US" sz="2100" dirty="0">
                  <a:solidFill>
                    <a:prstClr val="black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15" name="Right Arrow 6">
            <a:extLst>
              <a:ext uri="{FF2B5EF4-FFF2-40B4-BE49-F238E27FC236}">
                <a16:creationId xmlns:a16="http://schemas.microsoft.com/office/drawing/2014/main" xmlns="" id="{786F5C87-E870-4D67-A969-E14F51AA4322}"/>
              </a:ext>
            </a:extLst>
          </p:cNvPr>
          <p:cNvSpPr/>
          <p:nvPr/>
        </p:nvSpPr>
        <p:spPr>
          <a:xfrm>
            <a:off x="1981200" y="3737485"/>
            <a:ext cx="457200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7FD658-A327-4E0C-ABD0-7EACF5B435B7}"/>
              </a:ext>
            </a:extLst>
          </p:cNvPr>
          <p:cNvSpPr txBox="1"/>
          <p:nvPr/>
        </p:nvSpPr>
        <p:spPr>
          <a:xfrm>
            <a:off x="2714172" y="3562350"/>
            <a:ext cx="4601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khiêm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nhường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pPr algn="just"/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lặng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lẽ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5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4936" y="300820"/>
            <a:ext cx="73082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Học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hai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cuối</a:t>
            </a:r>
            <a:endParaRPr lang="en-US" sz="28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2542" y="895350"/>
            <a:ext cx="5452258" cy="418571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32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đâm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chồi</a:t>
            </a:r>
            <a:endParaRPr lang="en-US" sz="32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ra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trái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ngọt</a:t>
            </a:r>
            <a:endParaRPr lang="en-US" sz="32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lời</a:t>
            </a:r>
            <a:endParaRPr lang="en-US" sz="32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Âm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thầm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bé</a:t>
            </a:r>
            <a:endParaRPr lang="en-US" sz="32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đời</a:t>
            </a:r>
            <a:endParaRPr lang="en-US" sz="32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Khiêm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nhường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lặng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lẽ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28" y="987723"/>
            <a:ext cx="3319272" cy="5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13" y="1448554"/>
            <a:ext cx="3614250" cy="49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01" y="1885950"/>
            <a:ext cx="3651199" cy="52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88" y="2392648"/>
            <a:ext cx="3145212" cy="4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60594"/>
            <a:ext cx="3409890" cy="49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99" y="3554390"/>
            <a:ext cx="3535201" cy="45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88826"/>
            <a:ext cx="3017520" cy="41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44249"/>
            <a:ext cx="3319272" cy="51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254"/>
            <a:ext cx="652087" cy="75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32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8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8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D49B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6910" y="5314950"/>
            <a:ext cx="1341530" cy="110786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49525" y="5314950"/>
            <a:ext cx="6931150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600" b="1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CỦA RỄ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88579" y="5297394"/>
            <a:ext cx="990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104733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12767"/>
            <a:ext cx="8151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44" y="2103170"/>
            <a:ext cx="9937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16" y="2219056"/>
            <a:ext cx="69310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4"/>
          <a:stretch/>
        </p:blipFill>
        <p:spPr>
          <a:xfrm>
            <a:off x="2960614" y="3145476"/>
            <a:ext cx="1854486" cy="16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513" y="302502"/>
            <a:ext cx="8222670" cy="553877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3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3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đức</a:t>
            </a:r>
            <a:r>
              <a:rPr lang="en-US" sz="3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tính</a:t>
            </a:r>
            <a:r>
              <a:rPr lang="en-US" sz="3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3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3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3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đáng</a:t>
            </a:r>
            <a:r>
              <a:rPr lang="en-US" sz="30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quý</a:t>
            </a:r>
            <a:endParaRPr lang="en-US" sz="30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C7514D94-D4E1-43B8-A6C5-0CD0FE38059C}"/>
              </a:ext>
            </a:extLst>
          </p:cNvPr>
          <p:cNvSpPr/>
          <p:nvPr/>
        </p:nvSpPr>
        <p:spPr>
          <a:xfrm>
            <a:off x="2362200" y="1200150"/>
            <a:ext cx="4556476" cy="3289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xmlns="" id="{100F2146-0740-492D-AFD0-776E784DBA9B}"/>
              </a:ext>
            </a:extLst>
          </p:cNvPr>
          <p:cNvSpPr/>
          <p:nvPr/>
        </p:nvSpPr>
        <p:spPr>
          <a:xfrm>
            <a:off x="2463619" y="2654682"/>
            <a:ext cx="4378597" cy="11918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khiêm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tốn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thà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dũng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kiên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trì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…</a:t>
            </a:r>
            <a:endParaRPr lang="vi-VN" sz="3200" dirty="0">
              <a:solidFill>
                <a:srgbClr val="7030A0"/>
              </a:solidFill>
            </a:endParaRPr>
          </a:p>
        </p:txBody>
      </p:sp>
      <p:sp>
        <p:nvSpPr>
          <p:cNvPr id="11" name="Rounded Rectangle 46">
            <a:extLst>
              <a:ext uri="{FF2B5EF4-FFF2-40B4-BE49-F238E27FC236}">
                <a16:creationId xmlns:a16="http://schemas.microsoft.com/office/drawing/2014/main" xmlns="" id="{048D03DB-CC5D-4AF0-A673-9C46918BEAA1}"/>
              </a:ext>
            </a:extLst>
          </p:cNvPr>
          <p:cNvSpPr/>
          <p:nvPr/>
        </p:nvSpPr>
        <p:spPr>
          <a:xfrm>
            <a:off x="2785866" y="1334325"/>
            <a:ext cx="3761132" cy="11918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Đức tính: tính tốt của con người </a:t>
            </a:r>
            <a:endParaRPr lang="vi-VN" sz="3200" dirty="0">
              <a:solidFill>
                <a:srgbClr val="7030A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D422AEE-E7FA-4B0D-89B4-4D205EEE1D85}"/>
              </a:ext>
            </a:extLst>
          </p:cNvPr>
          <p:cNvCxnSpPr>
            <a:cxnSpLocks/>
          </p:cNvCxnSpPr>
          <p:nvPr/>
        </p:nvCxnSpPr>
        <p:spPr>
          <a:xfrm>
            <a:off x="3048000" y="837329"/>
            <a:ext cx="17526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3;p30">
            <a:extLst>
              <a:ext uri="{FF2B5EF4-FFF2-40B4-BE49-F238E27FC236}">
                <a16:creationId xmlns:a16="http://schemas.microsoft.com/office/drawing/2014/main" xmlns="" id="{80400720-AA43-4786-A861-5AC599BB914E}"/>
              </a:ext>
            </a:extLst>
          </p:cNvPr>
          <p:cNvSpPr/>
          <p:nvPr/>
        </p:nvSpPr>
        <p:spPr>
          <a:xfrm>
            <a:off x="1709414" y="2246276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434;p30">
            <a:extLst>
              <a:ext uri="{FF2B5EF4-FFF2-40B4-BE49-F238E27FC236}">
                <a16:creationId xmlns:a16="http://schemas.microsoft.com/office/drawing/2014/main" xmlns="" id="{0D5094CF-D4F4-4885-8F9F-C5DBD6FCA0E1}"/>
              </a:ext>
            </a:extLst>
          </p:cNvPr>
          <p:cNvSpPr/>
          <p:nvPr/>
        </p:nvSpPr>
        <p:spPr>
          <a:xfrm rot="-8603968">
            <a:off x="1624155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rgbClr val="434343">
              <a:alpha val="15109"/>
            </a:srgb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435;p30">
            <a:extLst>
              <a:ext uri="{FF2B5EF4-FFF2-40B4-BE49-F238E27FC236}">
                <a16:creationId xmlns:a16="http://schemas.microsoft.com/office/drawing/2014/main" xmlns="" id="{1CFB465D-7081-4423-A23C-D47D1587F177}"/>
              </a:ext>
            </a:extLst>
          </p:cNvPr>
          <p:cNvSpPr txBox="1">
            <a:spLocks/>
          </p:cNvSpPr>
          <p:nvPr/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/>
            <a:r>
              <a:rPr lang="en-US" sz="5400" b="1" kern="0" dirty="0">
                <a:solidFill>
                  <a:srgbClr val="FFFB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VIẾT</a:t>
            </a:r>
          </a:p>
        </p:txBody>
      </p:sp>
      <p:sp>
        <p:nvSpPr>
          <p:cNvPr id="5" name="Google Shape;1448;p30">
            <a:extLst>
              <a:ext uri="{FF2B5EF4-FFF2-40B4-BE49-F238E27FC236}">
                <a16:creationId xmlns:a16="http://schemas.microsoft.com/office/drawing/2014/main" xmlns="" id="{231AB893-DDCF-4C55-A288-9E3AF09AA605}"/>
              </a:ext>
            </a:extLst>
          </p:cNvPr>
          <p:cNvSpPr/>
          <p:nvPr/>
        </p:nvSpPr>
        <p:spPr>
          <a:xfrm rot="639960">
            <a:off x="4392217" y="4166525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" name="Google Shape;1482;p30">
            <a:extLst>
              <a:ext uri="{FF2B5EF4-FFF2-40B4-BE49-F238E27FC236}">
                <a16:creationId xmlns:a16="http://schemas.microsoft.com/office/drawing/2014/main" xmlns="" id="{AFE24EEC-10D8-4780-B318-E7F9B325DAE2}"/>
              </a:ext>
            </a:extLst>
          </p:cNvPr>
          <p:cNvGrpSpPr/>
          <p:nvPr/>
        </p:nvGrpSpPr>
        <p:grpSpPr>
          <a:xfrm rot="407631">
            <a:off x="7522560" y="3808586"/>
            <a:ext cx="1238351" cy="1085621"/>
            <a:chOff x="7611038" y="3431425"/>
            <a:chExt cx="1238324" cy="1085597"/>
          </a:xfrm>
        </p:grpSpPr>
        <p:sp>
          <p:nvSpPr>
            <p:cNvPr id="40" name="Google Shape;1483;p30">
              <a:extLst>
                <a:ext uri="{FF2B5EF4-FFF2-40B4-BE49-F238E27FC236}">
                  <a16:creationId xmlns:a16="http://schemas.microsoft.com/office/drawing/2014/main" xmlns="" id="{9C1C9418-213A-4B46-84A7-8EB787700DB7}"/>
                </a:ext>
              </a:extLst>
            </p:cNvPr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484;p30">
              <a:extLst>
                <a:ext uri="{FF2B5EF4-FFF2-40B4-BE49-F238E27FC236}">
                  <a16:creationId xmlns:a16="http://schemas.microsoft.com/office/drawing/2014/main" xmlns="" id="{71E09E9C-CC32-4BCD-8FF5-B0C7F49BD275}"/>
                </a:ext>
              </a:extLst>
            </p:cNvPr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1485;p30">
            <a:extLst>
              <a:ext uri="{FF2B5EF4-FFF2-40B4-BE49-F238E27FC236}">
                <a16:creationId xmlns:a16="http://schemas.microsoft.com/office/drawing/2014/main" xmlns="" id="{E5929F47-DD04-4C4A-BC40-0E4F771F09C7}"/>
              </a:ext>
            </a:extLst>
          </p:cNvPr>
          <p:cNvGrpSpPr/>
          <p:nvPr/>
        </p:nvGrpSpPr>
        <p:grpSpPr>
          <a:xfrm rot="-8615533">
            <a:off x="6705378" y="2362319"/>
            <a:ext cx="2022274" cy="329046"/>
            <a:chOff x="1777900" y="2356875"/>
            <a:chExt cx="5003236" cy="814081"/>
          </a:xfrm>
        </p:grpSpPr>
        <p:sp>
          <p:nvSpPr>
            <p:cNvPr id="43" name="Google Shape;1486;p30">
              <a:extLst>
                <a:ext uri="{FF2B5EF4-FFF2-40B4-BE49-F238E27FC236}">
                  <a16:creationId xmlns:a16="http://schemas.microsoft.com/office/drawing/2014/main" xmlns="" id="{DFA44251-0909-44E1-87A9-07968DFAD59F}"/>
                </a:ext>
              </a:extLst>
            </p:cNvPr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87;p30">
              <a:extLst>
                <a:ext uri="{FF2B5EF4-FFF2-40B4-BE49-F238E27FC236}">
                  <a16:creationId xmlns:a16="http://schemas.microsoft.com/office/drawing/2014/main" xmlns="" id="{FDD46084-3065-4E85-8CA5-535AEACA9E19}"/>
                </a:ext>
              </a:extLst>
            </p:cNvPr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488;p30">
              <a:extLst>
                <a:ext uri="{FF2B5EF4-FFF2-40B4-BE49-F238E27FC236}">
                  <a16:creationId xmlns:a16="http://schemas.microsoft.com/office/drawing/2014/main" xmlns="" id="{DE9D1ED9-394E-49A6-9D1E-A825E8A67237}"/>
                </a:ext>
              </a:extLst>
            </p:cNvPr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489;p30">
              <a:extLst>
                <a:ext uri="{FF2B5EF4-FFF2-40B4-BE49-F238E27FC236}">
                  <a16:creationId xmlns:a16="http://schemas.microsoft.com/office/drawing/2014/main" xmlns="" id="{5215FBB9-8846-4C61-836D-D6E04D34D0DB}"/>
                </a:ext>
              </a:extLst>
            </p:cNvPr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490;p30">
              <a:extLst>
                <a:ext uri="{FF2B5EF4-FFF2-40B4-BE49-F238E27FC236}">
                  <a16:creationId xmlns:a16="http://schemas.microsoft.com/office/drawing/2014/main" xmlns="" id="{EEF569FD-8F07-4878-A5B4-3470D846A214}"/>
                </a:ext>
              </a:extLst>
            </p:cNvPr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491;p30">
              <a:extLst>
                <a:ext uri="{FF2B5EF4-FFF2-40B4-BE49-F238E27FC236}">
                  <a16:creationId xmlns:a16="http://schemas.microsoft.com/office/drawing/2014/main" xmlns="" id="{E82F45FB-6572-439A-9A49-C5518F38B45A}"/>
                </a:ext>
              </a:extLst>
            </p:cNvPr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492;p30">
              <a:extLst>
                <a:ext uri="{FF2B5EF4-FFF2-40B4-BE49-F238E27FC236}">
                  <a16:creationId xmlns:a16="http://schemas.microsoft.com/office/drawing/2014/main" xmlns="" id="{8889A790-4225-4552-A911-880F6B357AE4}"/>
                </a:ext>
              </a:extLst>
            </p:cNvPr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493;p30">
              <a:extLst>
                <a:ext uri="{FF2B5EF4-FFF2-40B4-BE49-F238E27FC236}">
                  <a16:creationId xmlns:a16="http://schemas.microsoft.com/office/drawing/2014/main" xmlns="" id="{CB8DE40C-BFCF-41EE-9C7E-6AB41CEC189E}"/>
                </a:ext>
              </a:extLst>
            </p:cNvPr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494;p30">
              <a:extLst>
                <a:ext uri="{FF2B5EF4-FFF2-40B4-BE49-F238E27FC236}">
                  <a16:creationId xmlns:a16="http://schemas.microsoft.com/office/drawing/2014/main" xmlns="" id="{FC16D5C4-7906-4088-A932-CE1BDDA743EF}"/>
                </a:ext>
              </a:extLst>
            </p:cNvPr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495;p30">
              <a:extLst>
                <a:ext uri="{FF2B5EF4-FFF2-40B4-BE49-F238E27FC236}">
                  <a16:creationId xmlns:a16="http://schemas.microsoft.com/office/drawing/2014/main" xmlns="" id="{D31F8B6D-EB0A-46D3-9B74-098190BD4C72}"/>
                </a:ext>
              </a:extLst>
            </p:cNvPr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496;p30">
              <a:extLst>
                <a:ext uri="{FF2B5EF4-FFF2-40B4-BE49-F238E27FC236}">
                  <a16:creationId xmlns:a16="http://schemas.microsoft.com/office/drawing/2014/main" xmlns="" id="{DBF45D55-2F4A-4320-A9DC-FD14707295B6}"/>
                </a:ext>
              </a:extLst>
            </p:cNvPr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97;p30">
              <a:extLst>
                <a:ext uri="{FF2B5EF4-FFF2-40B4-BE49-F238E27FC236}">
                  <a16:creationId xmlns:a16="http://schemas.microsoft.com/office/drawing/2014/main" xmlns="" id="{2B3CA47D-B3E6-4077-888A-FA3D7D3D49E3}"/>
                </a:ext>
              </a:extLst>
            </p:cNvPr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98;p30">
              <a:extLst>
                <a:ext uri="{FF2B5EF4-FFF2-40B4-BE49-F238E27FC236}">
                  <a16:creationId xmlns:a16="http://schemas.microsoft.com/office/drawing/2014/main" xmlns="" id="{AE153455-92AA-42B9-B685-4210522B7F63}"/>
                </a:ext>
              </a:extLst>
            </p:cNvPr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99;p30">
              <a:extLst>
                <a:ext uri="{FF2B5EF4-FFF2-40B4-BE49-F238E27FC236}">
                  <a16:creationId xmlns:a16="http://schemas.microsoft.com/office/drawing/2014/main" xmlns="" id="{5E0CAF64-AB41-4DC3-8074-AC190BAFEE7E}"/>
                </a:ext>
              </a:extLst>
            </p:cNvPr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500;p30">
              <a:extLst>
                <a:ext uri="{FF2B5EF4-FFF2-40B4-BE49-F238E27FC236}">
                  <a16:creationId xmlns:a16="http://schemas.microsoft.com/office/drawing/2014/main" xmlns="" id="{4CE1A59A-93FD-435A-9DE8-61601763A538}"/>
                </a:ext>
              </a:extLst>
            </p:cNvPr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501;p30">
              <a:extLst>
                <a:ext uri="{FF2B5EF4-FFF2-40B4-BE49-F238E27FC236}">
                  <a16:creationId xmlns:a16="http://schemas.microsoft.com/office/drawing/2014/main" xmlns="" id="{E1329A0A-9FF3-4C5C-9666-52F223AB4999}"/>
                </a:ext>
              </a:extLst>
            </p:cNvPr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502;p30">
              <a:extLst>
                <a:ext uri="{FF2B5EF4-FFF2-40B4-BE49-F238E27FC236}">
                  <a16:creationId xmlns:a16="http://schemas.microsoft.com/office/drawing/2014/main" xmlns="" id="{2321214A-2608-4601-BF77-56D6EFA86B09}"/>
                </a:ext>
              </a:extLst>
            </p:cNvPr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503;p30">
              <a:extLst>
                <a:ext uri="{FF2B5EF4-FFF2-40B4-BE49-F238E27FC236}">
                  <a16:creationId xmlns:a16="http://schemas.microsoft.com/office/drawing/2014/main" xmlns="" id="{CFE0E367-C6A2-4CE9-9C47-1760724DC761}"/>
                </a:ext>
              </a:extLst>
            </p:cNvPr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504;p30">
              <a:extLst>
                <a:ext uri="{FF2B5EF4-FFF2-40B4-BE49-F238E27FC236}">
                  <a16:creationId xmlns:a16="http://schemas.microsoft.com/office/drawing/2014/main" xmlns="" id="{DADA5259-8AC4-451C-A5CD-FDFCF1B48409}"/>
                </a:ext>
              </a:extLst>
            </p:cNvPr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505;p30">
              <a:extLst>
                <a:ext uri="{FF2B5EF4-FFF2-40B4-BE49-F238E27FC236}">
                  <a16:creationId xmlns:a16="http://schemas.microsoft.com/office/drawing/2014/main" xmlns="" id="{7C7F8DF2-CADE-4E7C-9E04-B4673FD5EADA}"/>
                </a:ext>
              </a:extLst>
            </p:cNvPr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506;p30">
              <a:extLst>
                <a:ext uri="{FF2B5EF4-FFF2-40B4-BE49-F238E27FC236}">
                  <a16:creationId xmlns:a16="http://schemas.microsoft.com/office/drawing/2014/main" xmlns="" id="{CF1DF5A4-DC29-4F09-9A2A-4A89CD2C2AD8}"/>
                </a:ext>
              </a:extLst>
            </p:cNvPr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507;p30">
              <a:extLst>
                <a:ext uri="{FF2B5EF4-FFF2-40B4-BE49-F238E27FC236}">
                  <a16:creationId xmlns:a16="http://schemas.microsoft.com/office/drawing/2014/main" xmlns="" id="{09F18E50-32D2-4B28-B46B-2EE0412E64D8}"/>
                </a:ext>
              </a:extLst>
            </p:cNvPr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508;p30">
              <a:extLst>
                <a:ext uri="{FF2B5EF4-FFF2-40B4-BE49-F238E27FC236}">
                  <a16:creationId xmlns:a16="http://schemas.microsoft.com/office/drawing/2014/main" xmlns="" id="{7FAB4A9A-1CB7-43E1-AA7F-FFC837D982B1}"/>
                </a:ext>
              </a:extLst>
            </p:cNvPr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509;p30">
              <a:extLst>
                <a:ext uri="{FF2B5EF4-FFF2-40B4-BE49-F238E27FC236}">
                  <a16:creationId xmlns:a16="http://schemas.microsoft.com/office/drawing/2014/main" xmlns="" id="{D4287E76-57ED-4F88-BEBB-C8BB8BFE3173}"/>
                </a:ext>
              </a:extLst>
            </p:cNvPr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510;p30">
              <a:extLst>
                <a:ext uri="{FF2B5EF4-FFF2-40B4-BE49-F238E27FC236}">
                  <a16:creationId xmlns:a16="http://schemas.microsoft.com/office/drawing/2014/main" xmlns="" id="{6CB92702-109F-4A58-83D5-9F819C2B28A7}"/>
                </a:ext>
              </a:extLst>
            </p:cNvPr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511;p30">
              <a:extLst>
                <a:ext uri="{FF2B5EF4-FFF2-40B4-BE49-F238E27FC236}">
                  <a16:creationId xmlns:a16="http://schemas.microsoft.com/office/drawing/2014/main" xmlns="" id="{58F12288-6554-4DEF-8E30-F5A92293A6EF}"/>
                </a:ext>
              </a:extLst>
            </p:cNvPr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512;p30">
              <a:extLst>
                <a:ext uri="{FF2B5EF4-FFF2-40B4-BE49-F238E27FC236}">
                  <a16:creationId xmlns:a16="http://schemas.microsoft.com/office/drawing/2014/main" xmlns="" id="{A5774F79-4FA4-437F-94FE-CC264C0940D9}"/>
                </a:ext>
              </a:extLst>
            </p:cNvPr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513;p30">
              <a:extLst>
                <a:ext uri="{FF2B5EF4-FFF2-40B4-BE49-F238E27FC236}">
                  <a16:creationId xmlns:a16="http://schemas.microsoft.com/office/drawing/2014/main" xmlns="" id="{D7B32432-3220-4286-9CA8-3EDB96D00340}"/>
                </a:ext>
              </a:extLst>
            </p:cNvPr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514;p30">
              <a:extLst>
                <a:ext uri="{FF2B5EF4-FFF2-40B4-BE49-F238E27FC236}">
                  <a16:creationId xmlns:a16="http://schemas.microsoft.com/office/drawing/2014/main" xmlns="" id="{6163028F-122D-4056-8559-60DE66A29380}"/>
                </a:ext>
              </a:extLst>
            </p:cNvPr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515;p30">
              <a:extLst>
                <a:ext uri="{FF2B5EF4-FFF2-40B4-BE49-F238E27FC236}">
                  <a16:creationId xmlns:a16="http://schemas.microsoft.com/office/drawing/2014/main" xmlns="" id="{313C9E67-B64C-478F-BFDE-33A8687DEC2E}"/>
                </a:ext>
              </a:extLst>
            </p:cNvPr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516;p30">
              <a:extLst>
                <a:ext uri="{FF2B5EF4-FFF2-40B4-BE49-F238E27FC236}">
                  <a16:creationId xmlns:a16="http://schemas.microsoft.com/office/drawing/2014/main" xmlns="" id="{22452FE2-B296-4261-9F7C-414E23D9C30A}"/>
                </a:ext>
              </a:extLst>
            </p:cNvPr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517;p30">
              <a:extLst>
                <a:ext uri="{FF2B5EF4-FFF2-40B4-BE49-F238E27FC236}">
                  <a16:creationId xmlns:a16="http://schemas.microsoft.com/office/drawing/2014/main" xmlns="" id="{C0C3CD8A-0725-4893-B041-2041056BEF38}"/>
                </a:ext>
              </a:extLst>
            </p:cNvPr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518;p30">
              <a:extLst>
                <a:ext uri="{FF2B5EF4-FFF2-40B4-BE49-F238E27FC236}">
                  <a16:creationId xmlns:a16="http://schemas.microsoft.com/office/drawing/2014/main" xmlns="" id="{F0534319-5496-4537-978B-B340D8F38D36}"/>
                </a:ext>
              </a:extLst>
            </p:cNvPr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519;p30">
              <a:extLst>
                <a:ext uri="{FF2B5EF4-FFF2-40B4-BE49-F238E27FC236}">
                  <a16:creationId xmlns:a16="http://schemas.microsoft.com/office/drawing/2014/main" xmlns="" id="{A87D9896-7926-4C48-8FDB-DFE7B34FC7B0}"/>
                </a:ext>
              </a:extLst>
            </p:cNvPr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520;p30">
              <a:extLst>
                <a:ext uri="{FF2B5EF4-FFF2-40B4-BE49-F238E27FC236}">
                  <a16:creationId xmlns:a16="http://schemas.microsoft.com/office/drawing/2014/main" xmlns="" id="{47C6253A-241E-488A-80AB-6390DF9BF303}"/>
                </a:ext>
              </a:extLst>
            </p:cNvPr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521;p30">
              <a:extLst>
                <a:ext uri="{FF2B5EF4-FFF2-40B4-BE49-F238E27FC236}">
                  <a16:creationId xmlns:a16="http://schemas.microsoft.com/office/drawing/2014/main" xmlns="" id="{63B35368-AD7E-48A0-B8F0-6F12AE4FE7CA}"/>
                </a:ext>
              </a:extLst>
            </p:cNvPr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522;p30">
              <a:extLst>
                <a:ext uri="{FF2B5EF4-FFF2-40B4-BE49-F238E27FC236}">
                  <a16:creationId xmlns:a16="http://schemas.microsoft.com/office/drawing/2014/main" xmlns="" id="{D654595D-D9FD-42E1-AA61-274164B673A0}"/>
                </a:ext>
              </a:extLst>
            </p:cNvPr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1523;p30">
            <a:extLst>
              <a:ext uri="{FF2B5EF4-FFF2-40B4-BE49-F238E27FC236}">
                <a16:creationId xmlns:a16="http://schemas.microsoft.com/office/drawing/2014/main" xmlns="" id="{0BCC3741-8B37-4CA1-B0E2-ECB1BD8E84EB}"/>
              </a:ext>
            </a:extLst>
          </p:cNvPr>
          <p:cNvGrpSpPr/>
          <p:nvPr/>
        </p:nvGrpSpPr>
        <p:grpSpPr>
          <a:xfrm>
            <a:off x="1505537" y="488220"/>
            <a:ext cx="1012477" cy="947084"/>
            <a:chOff x="1178193" y="539992"/>
            <a:chExt cx="1573391" cy="1471771"/>
          </a:xfrm>
        </p:grpSpPr>
        <p:sp>
          <p:nvSpPr>
            <p:cNvPr id="81" name="Google Shape;1524;p30">
              <a:extLst>
                <a:ext uri="{FF2B5EF4-FFF2-40B4-BE49-F238E27FC236}">
                  <a16:creationId xmlns:a16="http://schemas.microsoft.com/office/drawing/2014/main" xmlns="" id="{B5CCA18F-1B97-4A40-BEFA-40F9A9C9DCBD}"/>
                </a:ext>
              </a:extLst>
            </p:cNvPr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525;p30">
              <a:extLst>
                <a:ext uri="{FF2B5EF4-FFF2-40B4-BE49-F238E27FC236}">
                  <a16:creationId xmlns:a16="http://schemas.microsoft.com/office/drawing/2014/main" xmlns="" id="{E87C9DD8-C04B-4B49-ABE8-1410CD0E1619}"/>
                </a:ext>
              </a:extLst>
            </p:cNvPr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526;p30">
              <a:extLst>
                <a:ext uri="{FF2B5EF4-FFF2-40B4-BE49-F238E27FC236}">
                  <a16:creationId xmlns:a16="http://schemas.microsoft.com/office/drawing/2014/main" xmlns="" id="{35198B88-7C4B-4D46-8A38-D8E0D6876E85}"/>
                </a:ext>
              </a:extLst>
            </p:cNvPr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527;p30">
              <a:extLst>
                <a:ext uri="{FF2B5EF4-FFF2-40B4-BE49-F238E27FC236}">
                  <a16:creationId xmlns:a16="http://schemas.microsoft.com/office/drawing/2014/main" xmlns="" id="{9C3AF803-DD6D-4B61-8196-089D7A14274D}"/>
                </a:ext>
              </a:extLst>
            </p:cNvPr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528;p30">
              <a:extLst>
                <a:ext uri="{FF2B5EF4-FFF2-40B4-BE49-F238E27FC236}">
                  <a16:creationId xmlns:a16="http://schemas.microsoft.com/office/drawing/2014/main" xmlns="" id="{DF22BD40-E07B-4023-B5A3-1A60F3E5A1E9}"/>
                </a:ext>
              </a:extLst>
            </p:cNvPr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529;p30">
              <a:extLst>
                <a:ext uri="{FF2B5EF4-FFF2-40B4-BE49-F238E27FC236}">
                  <a16:creationId xmlns:a16="http://schemas.microsoft.com/office/drawing/2014/main" xmlns="" id="{65E2E73F-E843-4E28-A87A-9AAE9F31E1F1}"/>
                </a:ext>
              </a:extLst>
            </p:cNvPr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530;p30">
              <a:extLst>
                <a:ext uri="{FF2B5EF4-FFF2-40B4-BE49-F238E27FC236}">
                  <a16:creationId xmlns:a16="http://schemas.microsoft.com/office/drawing/2014/main" xmlns="" id="{B9DE41DB-5CF1-40C0-8D63-19E69C065AE1}"/>
                </a:ext>
              </a:extLst>
            </p:cNvPr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531;p30">
              <a:extLst>
                <a:ext uri="{FF2B5EF4-FFF2-40B4-BE49-F238E27FC236}">
                  <a16:creationId xmlns:a16="http://schemas.microsoft.com/office/drawing/2014/main" xmlns="" id="{00891ABB-1A12-4229-BF76-4DC578FBA503}"/>
                </a:ext>
              </a:extLst>
            </p:cNvPr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532;p30">
              <a:extLst>
                <a:ext uri="{FF2B5EF4-FFF2-40B4-BE49-F238E27FC236}">
                  <a16:creationId xmlns:a16="http://schemas.microsoft.com/office/drawing/2014/main" xmlns="" id="{A17DC9D4-FC3D-4ADD-A98A-42C0CE06DE6D}"/>
                </a:ext>
              </a:extLst>
            </p:cNvPr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533;p30">
              <a:extLst>
                <a:ext uri="{FF2B5EF4-FFF2-40B4-BE49-F238E27FC236}">
                  <a16:creationId xmlns:a16="http://schemas.microsoft.com/office/drawing/2014/main" xmlns="" id="{7448C6D4-4C9B-4569-8F93-CBA0552C484A}"/>
                </a:ext>
              </a:extLst>
            </p:cNvPr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534;p30">
              <a:extLst>
                <a:ext uri="{FF2B5EF4-FFF2-40B4-BE49-F238E27FC236}">
                  <a16:creationId xmlns:a16="http://schemas.microsoft.com/office/drawing/2014/main" xmlns="" id="{3BCAACBC-8749-4187-BB75-8F08E1D77BB0}"/>
                </a:ext>
              </a:extLst>
            </p:cNvPr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535;p30">
              <a:extLst>
                <a:ext uri="{FF2B5EF4-FFF2-40B4-BE49-F238E27FC236}">
                  <a16:creationId xmlns:a16="http://schemas.microsoft.com/office/drawing/2014/main" xmlns="" id="{E09EE67F-381D-450D-9258-C51DDD1AFE71}"/>
                </a:ext>
              </a:extLst>
            </p:cNvPr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536;p30">
              <a:extLst>
                <a:ext uri="{FF2B5EF4-FFF2-40B4-BE49-F238E27FC236}">
                  <a16:creationId xmlns:a16="http://schemas.microsoft.com/office/drawing/2014/main" xmlns="" id="{F063705B-7209-4FE3-86BE-25F70A85C9FF}"/>
                </a:ext>
              </a:extLst>
            </p:cNvPr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537;p30">
              <a:extLst>
                <a:ext uri="{FF2B5EF4-FFF2-40B4-BE49-F238E27FC236}">
                  <a16:creationId xmlns:a16="http://schemas.microsoft.com/office/drawing/2014/main" xmlns="" id="{354D2DCE-59E8-4C42-9E66-5C09EB407084}"/>
                </a:ext>
              </a:extLst>
            </p:cNvPr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538;p30">
              <a:extLst>
                <a:ext uri="{FF2B5EF4-FFF2-40B4-BE49-F238E27FC236}">
                  <a16:creationId xmlns:a16="http://schemas.microsoft.com/office/drawing/2014/main" xmlns="" id="{331C3391-70D8-4F78-AEE3-664FF73C52BD}"/>
                </a:ext>
              </a:extLst>
            </p:cNvPr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539;p30">
              <a:extLst>
                <a:ext uri="{FF2B5EF4-FFF2-40B4-BE49-F238E27FC236}">
                  <a16:creationId xmlns:a16="http://schemas.microsoft.com/office/drawing/2014/main" xmlns="" id="{AED2BEF4-2676-4DCD-A3E4-730F0B066802}"/>
                </a:ext>
              </a:extLst>
            </p:cNvPr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540;p30">
              <a:extLst>
                <a:ext uri="{FF2B5EF4-FFF2-40B4-BE49-F238E27FC236}">
                  <a16:creationId xmlns:a16="http://schemas.microsoft.com/office/drawing/2014/main" xmlns="" id="{DE51B4E4-F767-4D51-BE5C-6283AFF2841F}"/>
                </a:ext>
              </a:extLst>
            </p:cNvPr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541;p30">
              <a:extLst>
                <a:ext uri="{FF2B5EF4-FFF2-40B4-BE49-F238E27FC236}">
                  <a16:creationId xmlns:a16="http://schemas.microsoft.com/office/drawing/2014/main" xmlns="" id="{A5CCECA9-929B-462B-BBDB-0ED64E84CB04}"/>
                </a:ext>
              </a:extLst>
            </p:cNvPr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542;p30">
              <a:extLst>
                <a:ext uri="{FF2B5EF4-FFF2-40B4-BE49-F238E27FC236}">
                  <a16:creationId xmlns:a16="http://schemas.microsoft.com/office/drawing/2014/main" xmlns="" id="{259433D9-D942-4BA3-921D-374BAD08D389}"/>
                </a:ext>
              </a:extLst>
            </p:cNvPr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543;p30">
              <a:extLst>
                <a:ext uri="{FF2B5EF4-FFF2-40B4-BE49-F238E27FC236}">
                  <a16:creationId xmlns:a16="http://schemas.microsoft.com/office/drawing/2014/main" xmlns="" id="{AA696B67-7D3E-47D1-B227-4307CC9890D6}"/>
                </a:ext>
              </a:extLst>
            </p:cNvPr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437;p30">
            <a:extLst>
              <a:ext uri="{FF2B5EF4-FFF2-40B4-BE49-F238E27FC236}">
                <a16:creationId xmlns:a16="http://schemas.microsoft.com/office/drawing/2014/main" xmlns="" id="{3C701954-2972-4990-B1B9-E6A927962894}"/>
              </a:ext>
            </a:extLst>
          </p:cNvPr>
          <p:cNvGrpSpPr/>
          <p:nvPr/>
        </p:nvGrpSpPr>
        <p:grpSpPr>
          <a:xfrm>
            <a:off x="8301176" y="-14051"/>
            <a:ext cx="404657" cy="1808340"/>
            <a:chOff x="8574475" y="-14051"/>
            <a:chExt cx="404657" cy="1808340"/>
          </a:xfrm>
        </p:grpSpPr>
        <p:sp>
          <p:nvSpPr>
            <p:cNvPr id="102" name="Google Shape;1438;p30">
              <a:extLst>
                <a:ext uri="{FF2B5EF4-FFF2-40B4-BE49-F238E27FC236}">
                  <a16:creationId xmlns:a16="http://schemas.microsoft.com/office/drawing/2014/main" xmlns="" id="{E2512825-57BC-4149-8A51-FDA06A8DC209}"/>
                </a:ext>
              </a:extLst>
            </p:cNvPr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39;p30">
              <a:extLst>
                <a:ext uri="{FF2B5EF4-FFF2-40B4-BE49-F238E27FC236}">
                  <a16:creationId xmlns:a16="http://schemas.microsoft.com/office/drawing/2014/main" xmlns="" id="{A5749CF8-8DDE-4181-80DD-5CD15B92104C}"/>
                </a:ext>
              </a:extLst>
            </p:cNvPr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40;p30">
              <a:extLst>
                <a:ext uri="{FF2B5EF4-FFF2-40B4-BE49-F238E27FC236}">
                  <a16:creationId xmlns:a16="http://schemas.microsoft.com/office/drawing/2014/main" xmlns="" id="{0C8B5F8E-8838-4369-ADF3-5923E85278E0}"/>
                </a:ext>
              </a:extLst>
            </p:cNvPr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41;p30">
              <a:extLst>
                <a:ext uri="{FF2B5EF4-FFF2-40B4-BE49-F238E27FC236}">
                  <a16:creationId xmlns:a16="http://schemas.microsoft.com/office/drawing/2014/main" xmlns="" id="{E19A3BF9-E91D-4A47-8F02-F281530CE46B}"/>
                </a:ext>
              </a:extLst>
            </p:cNvPr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42;p30">
              <a:extLst>
                <a:ext uri="{FF2B5EF4-FFF2-40B4-BE49-F238E27FC236}">
                  <a16:creationId xmlns:a16="http://schemas.microsoft.com/office/drawing/2014/main" xmlns="" id="{FB3A4319-58CD-4C0C-A730-92E1105B9920}"/>
                </a:ext>
              </a:extLst>
            </p:cNvPr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43;p30">
              <a:extLst>
                <a:ext uri="{FF2B5EF4-FFF2-40B4-BE49-F238E27FC236}">
                  <a16:creationId xmlns:a16="http://schemas.microsoft.com/office/drawing/2014/main" xmlns="" id="{FE61C7DC-E5E9-4471-924A-F7EF2D142D42}"/>
                </a:ext>
              </a:extLst>
            </p:cNvPr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44;p30">
              <a:extLst>
                <a:ext uri="{FF2B5EF4-FFF2-40B4-BE49-F238E27FC236}">
                  <a16:creationId xmlns:a16="http://schemas.microsoft.com/office/drawing/2014/main" xmlns="" id="{155BC9B0-42DD-475E-8E5E-258CE226A439}"/>
                </a:ext>
              </a:extLst>
            </p:cNvPr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45;p30">
              <a:extLst>
                <a:ext uri="{FF2B5EF4-FFF2-40B4-BE49-F238E27FC236}">
                  <a16:creationId xmlns:a16="http://schemas.microsoft.com/office/drawing/2014/main" xmlns="" id="{772241AE-430A-425F-8701-EA5962C4C11E}"/>
                </a:ext>
              </a:extLst>
            </p:cNvPr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446;p30">
              <a:extLst>
                <a:ext uri="{FF2B5EF4-FFF2-40B4-BE49-F238E27FC236}">
                  <a16:creationId xmlns:a16="http://schemas.microsoft.com/office/drawing/2014/main" xmlns="" id="{1922D35E-355D-4C32-B693-85A8AC81BABA}"/>
                </a:ext>
              </a:extLst>
            </p:cNvPr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447;p30">
              <a:extLst>
                <a:ext uri="{FF2B5EF4-FFF2-40B4-BE49-F238E27FC236}">
                  <a16:creationId xmlns:a16="http://schemas.microsoft.com/office/drawing/2014/main" xmlns="" id="{C04C0C0E-48EF-4D49-B862-B7EFF597D7E2}"/>
                </a:ext>
              </a:extLst>
            </p:cNvPr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C0B0435F-0D10-4AA3-999D-A50A26862108}"/>
              </a:ext>
            </a:extLst>
          </p:cNvPr>
          <p:cNvSpPr txBox="1"/>
          <p:nvPr/>
        </p:nvSpPr>
        <p:spPr>
          <a:xfrm rot="21006749">
            <a:off x="4023473" y="869115"/>
            <a:ext cx="1204332" cy="208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75" b="1" dirty="0">
                <a:ln w="22225">
                  <a:solidFill>
                    <a:srgbClr val="8F357D"/>
                  </a:solidFill>
                  <a:prstDash val="solid"/>
                </a:ln>
                <a:solidFill>
                  <a:srgbClr val="8F357D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380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0FB16A-569D-47A8-90B5-35336AAA4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71550"/>
            <a:ext cx="7639443" cy="301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AD92FF-7461-4AD2-BB67-80884A92F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76350"/>
            <a:ext cx="8077615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bài: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 chuyện của rễ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88, 89).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 hỏi của sói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90, 91).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782" y="203336"/>
            <a:ext cx="116031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32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669" y="898840"/>
            <a:ext cx="4473431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Giữa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vòm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trĩu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chìm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đất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…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162800" y="105123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Đọc mẫu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9" y="165455"/>
            <a:ext cx="682458" cy="79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đâm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chồi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ra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trái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ngọt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lời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Âm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thầm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bé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đời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Khiêm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nhường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lặng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lẽ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Phương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Dung)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651054"/>
            <a:ext cx="4343400" cy="424718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Giữa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vòm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trĩu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chìm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đất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…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4100" y="651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Nếu không có rễ</a:t>
            </a:r>
          </a:p>
          <a:p>
            <a:pPr algn="just"/>
            <a:r>
              <a:rPr lang="en-US" sz="270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Cây chẳng đâm chồi</a:t>
            </a:r>
          </a:p>
          <a:p>
            <a:pPr algn="just"/>
            <a:r>
              <a:rPr lang="en-US" sz="270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 ra trái ngọt</a:t>
            </a:r>
          </a:p>
          <a:p>
            <a:pPr algn="just"/>
            <a:r>
              <a:rPr lang="en-US" sz="270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Chẳng nở hoa tươi.</a:t>
            </a:r>
          </a:p>
          <a:p>
            <a:pPr algn="just"/>
            <a:endParaRPr lang="en-US" sz="270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 chẳng nhiều lời</a:t>
            </a:r>
          </a:p>
          <a:p>
            <a:pPr algn="just"/>
            <a:r>
              <a:rPr lang="en-US" sz="270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Âm thầm, nhỏ bé</a:t>
            </a:r>
          </a:p>
          <a:p>
            <a:pPr algn="just"/>
            <a:r>
              <a:rPr lang="en-US" sz="270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Làm đẹp cho đời</a:t>
            </a:r>
          </a:p>
          <a:p>
            <a:pPr algn="just"/>
            <a:r>
              <a:rPr lang="en-US" sz="270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Khiêm nhường, lặng lẽ.</a:t>
            </a:r>
          </a:p>
          <a:p>
            <a:pPr algn="r"/>
            <a:r>
              <a:rPr lang="en-US" sz="270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(Phương Dung)</a:t>
            </a:r>
          </a:p>
          <a:p>
            <a:pPr algn="just"/>
            <a:endParaRPr lang="en-US" sz="270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2366433" y="1517650"/>
            <a:ext cx="1595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676400" y="3562350"/>
            <a:ext cx="527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7594602" y="4400550"/>
            <a:ext cx="11683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4864101" y="4400550"/>
            <a:ext cx="25969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848600" y="1502833"/>
            <a:ext cx="692394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64695" y="7349837"/>
            <a:ext cx="879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1695" y="7718137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12077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32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685394"/>
            <a:ext cx="2743200" cy="914400"/>
          </a:xfrm>
        </p:spPr>
        <p:txBody>
          <a:bodyPr>
            <a:normAutofit/>
          </a:bodyPr>
          <a:lstStyle/>
          <a:p>
            <a:pPr algn="l"/>
            <a:r>
              <a:rPr lang="en-US" sz="3900">
                <a:latin typeface="UTM Avo" panose="02040603050506020204" pitchFamily="18" charset="0"/>
                <a:cs typeface="Arial" pitchFamily="34" charset="0"/>
              </a:rPr>
              <a:t>trĩu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21114" y="0"/>
            <a:ext cx="4419600" cy="12763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UTM Avo" panose="02040603050506020204" pitchFamily="18" charset="0"/>
                <a:cs typeface="Arial" pitchFamily="34" charset="0"/>
              </a:rPr>
              <a:t>Luyện</a:t>
            </a:r>
            <a:r>
              <a:rPr lang="en-US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Arial" pitchFamily="34" charset="0"/>
              </a:rPr>
              <a:t>đọc</a:t>
            </a:r>
            <a:endParaRPr lang="en-US" b="1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00400" y="1123950"/>
            <a:ext cx="2514600" cy="68580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>
                <a:latin typeface="UTM Avo" panose="02040603050506020204" pitchFamily="18" charset="0"/>
                <a:cs typeface="Arial" pitchFamily="34" charset="0"/>
              </a:rPr>
              <a:t>sắc thắm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2778" y="2142594"/>
            <a:ext cx="3297936" cy="1253595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>
                <a:latin typeface="UTM Avo" panose="02040603050506020204" pitchFamily="18" charset="0"/>
                <a:cs typeface="Arial" pitchFamily="34" charset="0"/>
              </a:rPr>
              <a:t>chồi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00400" y="3105150"/>
            <a:ext cx="4419600" cy="838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>
                <a:latin typeface="UTM Avo" panose="02040603050506020204" pitchFamily="18" charset="0"/>
                <a:cs typeface="Arial" pitchFamily="34" charset="0"/>
              </a:rPr>
              <a:t>khiêm nhường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00400" y="3681940"/>
            <a:ext cx="4419600" cy="117581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>
                <a:latin typeface="UTM Avo" panose="02040603050506020204" pitchFamily="18" charset="0"/>
                <a:cs typeface="Arial" pitchFamily="34" charset="0"/>
              </a:rPr>
              <a:t>lặng lẽ</a:t>
            </a:r>
          </a:p>
        </p:txBody>
      </p:sp>
    </p:spTree>
    <p:extLst>
      <p:ext uri="{BB962C8B-B14F-4D97-AF65-F5344CB8AC3E}">
        <p14:creationId xmlns:p14="http://schemas.microsoft.com/office/powerpoint/2010/main" val="40382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651054"/>
            <a:ext cx="4343400" cy="133869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061695" y="7718137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12077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32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651054"/>
            <a:ext cx="4343400" cy="258519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Giữa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vòm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664695" y="7349837"/>
            <a:ext cx="879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1695" y="7718137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12077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32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2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651054"/>
            <a:ext cx="4343400" cy="34161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Khoe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muôn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Giữa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vòm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7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đẹp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trĩu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cành</a:t>
            </a:r>
            <a:endParaRPr lang="en-US" sz="27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061695" y="7718137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12077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rễ</a:t>
            </a:r>
            <a:endParaRPr lang="en-US" sz="32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D5FB8844-3AA7-4C9A-813E-F15021BB6184}"/>
</file>

<file path=customXml/itemProps2.xml><?xml version="1.0" encoding="utf-8"?>
<ds:datastoreItem xmlns:ds="http://schemas.openxmlformats.org/officeDocument/2006/customXml" ds:itemID="{7CE7A2B1-97FE-415B-ADE2-48372A73521D}"/>
</file>

<file path=customXml/itemProps3.xml><?xml version="1.0" encoding="utf-8"?>
<ds:datastoreItem xmlns:ds="http://schemas.openxmlformats.org/officeDocument/2006/customXml" ds:itemID="{82709016-AB5B-4E55-8B43-F9F95F38D554}"/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1382</Words>
  <Application>Microsoft Office PowerPoint</Application>
  <PresentationFormat>On-screen Show (16:9)</PresentationFormat>
  <Paragraphs>362</Paragraphs>
  <Slides>34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trĩu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Sắc thắm: màu đậm và tươi.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293</cp:revision>
  <dcterms:created xsi:type="dcterms:W3CDTF">2020-12-08T15:48:47Z</dcterms:created>
  <dcterms:modified xsi:type="dcterms:W3CDTF">2022-03-23T01:34:06Z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