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slides/slide41.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s/slide4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25.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60.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91.xml" ContentType="application/vnd.openxmlformats-officedocument.presentationml.slideLayout+xml"/>
  <Override PartName="/ppt/slideLayouts/slideLayout90.xml" ContentType="application/vnd.openxmlformats-officedocument.presentationml.slideLayout+xml"/>
  <Override PartName="/ppt/slideLayouts/slideLayout89.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47.xml" ContentType="application/vnd.openxmlformats-officedocument.presentationml.slideLayout+xml"/>
  <Override PartName="/ppt/slideLayouts/slideLayout59.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8.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notesSlides/notesSlide4.xml" ContentType="application/vnd.openxmlformats-officedocument.presentationml.notesSlide+xml"/>
  <Override PartName="/ppt/slideLayouts/slideLayout49.xml" ContentType="application/vnd.openxmlformats-officedocument.presentationml.slideLayout+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55.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66.xml" ContentType="application/vnd.openxmlformats-officedocument.presentationml.slideLayout+xml"/>
  <Override PartName="/ppt/slideLayouts/slideLayout58.xml" ContentType="application/vnd.openxmlformats-officedocument.presentationml.slideLayout+xml"/>
  <Override PartName="/ppt/slideLayouts/slideLayout65.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57.xml" ContentType="application/vnd.openxmlformats-officedocument.presentationml.slideLayout+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27.xml" ContentType="application/vnd.openxmlformats-officedocument.presentationml.slideLayout+xml"/>
  <Override PartName="/ppt/slideLayouts/slideLayout44.xml" ContentType="application/vnd.openxmlformats-officedocument.presentationml.slideLayout+xml"/>
  <Override PartName="/ppt/slideLayouts/slideLayout29.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Layouts/slideLayout40.xml" ContentType="application/vnd.openxmlformats-officedocument.presentationml.slideLayout+xml"/>
  <Override PartName="/ppt/notesSlides/notesSlide10.xml" ContentType="application/vnd.openxmlformats-officedocument.presentationml.notesSlide+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6.xml" ContentType="application/vnd.openxmlformats-officedocument.presentationml.slideLayout+xml"/>
  <Override PartName="/ppt/slideLayouts/slideLayout28.xml" ContentType="application/vnd.openxmlformats-officedocument.presentationml.slideLayout+xml"/>
  <Override PartName="/ppt/slideLayouts/slideLayout32.xml" ContentType="application/vnd.openxmlformats-officedocument.presentationml.slideLayout+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theme/theme1.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docProps/app.xml" ContentType="application/vnd.openxmlformats-officedocument.extended-properties+xml"/>
  <Override PartName="/ppt/tags/tag4.xml" ContentType="application/vnd.openxmlformats-officedocument.presentationml.tags+xml"/>
  <Override PartName="/docProps/core.xml" ContentType="application/vnd.openxmlformats-package.core-properties+xml"/>
  <Override PartName="/ppt/tags/tag2.xml" ContentType="application/vnd.openxmlformats-officedocument.presentationml.tags+xml"/>
  <Override PartName="/docProps/custom.xml" ContentType="application/vnd.openxmlformats-officedocument.custom-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2"/>
    <p:sldMasterId id="2147483694" r:id="rId3"/>
    <p:sldMasterId id="2147483707" r:id="rId4"/>
    <p:sldMasterId id="2147483719" r:id="rId5"/>
    <p:sldMasterId id="2147483725" r:id="rId6"/>
    <p:sldMasterId id="2147483739" r:id="rId7"/>
    <p:sldMasterId id="2147483752" r:id="rId8"/>
    <p:sldMasterId id="2147483759" r:id="rId9"/>
  </p:sldMasterIdLst>
  <p:notesMasterIdLst>
    <p:notesMasterId r:id="rId53"/>
  </p:notesMasterIdLst>
  <p:handoutMasterIdLst>
    <p:handoutMasterId r:id="rId54"/>
  </p:handoutMasterIdLst>
  <p:sldIdLst>
    <p:sldId id="3402" r:id="rId10"/>
    <p:sldId id="360" r:id="rId11"/>
    <p:sldId id="279" r:id="rId12"/>
    <p:sldId id="281" r:id="rId13"/>
    <p:sldId id="3511" r:id="rId14"/>
    <p:sldId id="256" r:id="rId15"/>
    <p:sldId id="3486" r:id="rId16"/>
    <p:sldId id="273" r:id="rId17"/>
    <p:sldId id="3410" r:id="rId18"/>
    <p:sldId id="3491" r:id="rId19"/>
    <p:sldId id="3492" r:id="rId20"/>
    <p:sldId id="3411" r:id="rId21"/>
    <p:sldId id="3490" r:id="rId22"/>
    <p:sldId id="3426" r:id="rId23"/>
    <p:sldId id="3493" r:id="rId24"/>
    <p:sldId id="3494" r:id="rId25"/>
    <p:sldId id="3495" r:id="rId26"/>
    <p:sldId id="3496" r:id="rId27"/>
    <p:sldId id="3497" r:id="rId28"/>
    <p:sldId id="3498" r:id="rId29"/>
    <p:sldId id="3499" r:id="rId30"/>
    <p:sldId id="3500" r:id="rId31"/>
    <p:sldId id="3501" r:id="rId32"/>
    <p:sldId id="3502" r:id="rId33"/>
    <p:sldId id="3503" r:id="rId34"/>
    <p:sldId id="3505" r:id="rId35"/>
    <p:sldId id="262" r:id="rId36"/>
    <p:sldId id="306" r:id="rId37"/>
    <p:sldId id="305" r:id="rId38"/>
    <p:sldId id="3506" r:id="rId39"/>
    <p:sldId id="3507" r:id="rId40"/>
    <p:sldId id="309" r:id="rId41"/>
    <p:sldId id="267" r:id="rId42"/>
    <p:sldId id="3420" r:id="rId43"/>
    <p:sldId id="3485" r:id="rId44"/>
    <p:sldId id="3425" r:id="rId45"/>
    <p:sldId id="3441" r:id="rId46"/>
    <p:sldId id="3512" r:id="rId47"/>
    <p:sldId id="3442" r:id="rId48"/>
    <p:sldId id="3470" r:id="rId49"/>
    <p:sldId id="3510" r:id="rId50"/>
    <p:sldId id="3471" r:id="rId51"/>
    <p:sldId id="3424" r:id="rId52"/>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99">
          <p15:clr>
            <a:srgbClr val="A4A3A4"/>
          </p15:clr>
        </p15:guide>
        <p15:guide id="2" pos="3845">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7D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3" autoAdjust="0"/>
    <p:restoredTop sz="94660"/>
  </p:normalViewPr>
  <p:slideViewPr>
    <p:cSldViewPr snapToGrid="0" showGuides="1">
      <p:cViewPr varScale="1">
        <p:scale>
          <a:sx n="69" d="100"/>
          <a:sy n="69" d="100"/>
        </p:scale>
        <p:origin x="-576" y="-72"/>
      </p:cViewPr>
      <p:guideLst>
        <p:guide orient="horz" pos="2199"/>
        <p:guide pos="3845"/>
      </p:guideLst>
    </p:cSldViewPr>
  </p:slideViewPr>
  <p:notesTextViewPr>
    <p:cViewPr>
      <p:scale>
        <a:sx n="1" d="1"/>
        <a:sy n="1" d="1"/>
      </p:scale>
      <p:origin x="0" y="0"/>
    </p:cViewPr>
  </p:notesTextViewPr>
  <p:notesViewPr>
    <p:cSldViewPr snapToGrid="0">
      <p:cViewPr varScale="1">
        <p:scale>
          <a:sx n="66" d="100"/>
          <a:sy n="66" d="100"/>
        </p:scale>
        <p:origin x="333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customXml" Target="../customXml/item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handoutMaster" Target="handoutMasters/handoutMaster1.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FB67E24-74AE-464F-9096-A31ECD1426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2D481E6B-415F-4245-85C7-1737FBA044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D02F5-BD57-4285-9A5F-E6C6E66D0C46}" type="datetimeFigureOut">
              <a:rPr lang="en-US" smtClean="0"/>
              <a:t>3/21/2022</a:t>
            </a:fld>
            <a:endParaRPr lang="en-US"/>
          </a:p>
        </p:txBody>
      </p:sp>
      <p:sp>
        <p:nvSpPr>
          <p:cNvPr id="4" name="Footer Placeholder 3">
            <a:extLst>
              <a:ext uri="{FF2B5EF4-FFF2-40B4-BE49-F238E27FC236}">
                <a16:creationId xmlns:a16="http://schemas.microsoft.com/office/drawing/2014/main" xmlns="" id="{D449C195-E1AC-468F-AE78-6847957029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B56FBCFF-ED85-4E43-BC8D-39CAD01052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6F4EDA-C7DA-4E65-8FEB-D71B1DDD2B46}" type="slidenum">
              <a:rPr lang="en-US" smtClean="0"/>
              <a:t>‹#›</a:t>
            </a:fld>
            <a:endParaRPr lang="en-US"/>
          </a:p>
        </p:txBody>
      </p:sp>
    </p:spTree>
    <p:extLst>
      <p:ext uri="{BB962C8B-B14F-4D97-AF65-F5344CB8AC3E}">
        <p14:creationId xmlns:p14="http://schemas.microsoft.com/office/powerpoint/2010/main" val="332108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838EAB-7C2D-42A5-B075-4F96A3998566}" type="datetimeFigureOut">
              <a:rPr lang="zh-CN" altLang="en-US" smtClean="0"/>
              <a:t>2022/3/21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A559D-941E-4549-95B0-1231322DEC58}" type="slidenum">
              <a:rPr lang="zh-CN" altLang="en-US" smtClean="0"/>
              <a:t>‹#›</a:t>
            </a:fld>
            <a:endParaRPr lang="zh-CN" altLang="en-US"/>
          </a:p>
        </p:txBody>
      </p:sp>
    </p:spTree>
    <p:extLst>
      <p:ext uri="{BB962C8B-B14F-4D97-AF65-F5344CB8AC3E}">
        <p14:creationId xmlns:p14="http://schemas.microsoft.com/office/powerpoint/2010/main" val="20792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6facabc84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86facabc84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27</a:t>
            </a:fld>
            <a:endParaRPr lang="en-US"/>
          </a:p>
        </p:txBody>
      </p:sp>
    </p:spTree>
    <p:extLst>
      <p:ext uri="{BB962C8B-B14F-4D97-AF65-F5344CB8AC3E}">
        <p14:creationId xmlns:p14="http://schemas.microsoft.com/office/powerpoint/2010/main" val="2033890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28</a:t>
            </a:fld>
            <a:endParaRPr lang="en-US"/>
          </a:p>
        </p:txBody>
      </p:sp>
    </p:spTree>
    <p:extLst>
      <p:ext uri="{BB962C8B-B14F-4D97-AF65-F5344CB8AC3E}">
        <p14:creationId xmlns:p14="http://schemas.microsoft.com/office/powerpoint/2010/main" val="203389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29</a:t>
            </a:fld>
            <a:endParaRPr lang="en-US"/>
          </a:p>
        </p:txBody>
      </p:sp>
    </p:spTree>
    <p:extLst>
      <p:ext uri="{BB962C8B-B14F-4D97-AF65-F5344CB8AC3E}">
        <p14:creationId xmlns:p14="http://schemas.microsoft.com/office/powerpoint/2010/main" val="203389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30</a:t>
            </a:fld>
            <a:endParaRPr lang="en-US"/>
          </a:p>
        </p:txBody>
      </p:sp>
    </p:spTree>
    <p:extLst>
      <p:ext uri="{BB962C8B-B14F-4D97-AF65-F5344CB8AC3E}">
        <p14:creationId xmlns:p14="http://schemas.microsoft.com/office/powerpoint/2010/main" val="2186664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CA559D-941E-4549-95B0-1231322DEC58}" type="slidenum">
              <a:rPr lang="zh-CN" altLang="en-US" smtClean="0"/>
              <a:t>43</a:t>
            </a:fld>
            <a:endParaRPr lang="zh-CN" altLang="en-US"/>
          </a:p>
        </p:txBody>
      </p:sp>
    </p:spTree>
    <p:extLst>
      <p:ext uri="{BB962C8B-B14F-4D97-AF65-F5344CB8AC3E}">
        <p14:creationId xmlns:p14="http://schemas.microsoft.com/office/powerpoint/2010/main" val="1413413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CA559D-941E-4549-95B0-1231322DEC58}"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0CA559D-941E-4549-95B0-1231322DEC58}" type="slidenum">
              <a:rPr lang="zh-CN" altLang="en-US" smtClean="0"/>
              <a:t>7</a:t>
            </a:fld>
            <a:endParaRPr lang="zh-CN" altLang="en-US"/>
          </a:p>
        </p:txBody>
      </p:sp>
    </p:spTree>
    <p:extLst>
      <p:ext uri="{BB962C8B-B14F-4D97-AF65-F5344CB8AC3E}">
        <p14:creationId xmlns:p14="http://schemas.microsoft.com/office/powerpoint/2010/main" val="3150671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858eee2c94_9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858eee2c94_9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96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2205804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017520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solidFill>
                  <a:srgbClr val="434343"/>
                </a:solidFill>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0524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1" name="Google Shape;31;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3"/>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30263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BEF"/>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 name="Google Shape;35;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36" name="Google Shape;36;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 name="Google Shape;37;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8" name="Google Shape;38;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9" name="Google Shape;39;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0" name="Google Shape;40;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1" name="Google Shape;41;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2" name="Google Shape;42;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3" name="Google Shape;43;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44" name="Google Shape;44;p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4"/>
          <p:cNvGrpSpPr/>
          <p:nvPr/>
        </p:nvGrpSpPr>
        <p:grpSpPr>
          <a:xfrm rot="637806">
            <a:off x="10715890" y="5455263"/>
            <a:ext cx="859620" cy="1057435"/>
            <a:chOff x="7086900" y="2742275"/>
            <a:chExt cx="1912041" cy="2352039"/>
          </a:xfrm>
        </p:grpSpPr>
        <p:sp>
          <p:nvSpPr>
            <p:cNvPr id="51" name="Google Shape;51;p4"/>
            <p:cNvSpPr/>
            <p:nvPr/>
          </p:nvSpPr>
          <p:spPr>
            <a:xfrm>
              <a:off x="7086900" y="2742275"/>
              <a:ext cx="1912041" cy="2352039"/>
            </a:xfrm>
            <a:custGeom>
              <a:avLst/>
              <a:gdLst/>
              <a:ahLst/>
              <a:cxnLst/>
              <a:rect l="l" t="t" r="r" b="b"/>
              <a:pathLst>
                <a:path w="10538" h="12963" extrusionOk="0">
                  <a:moveTo>
                    <a:pt x="5129" y="1"/>
                  </a:moveTo>
                  <a:cubicBezTo>
                    <a:pt x="4967" y="1"/>
                    <a:pt x="4868" y="12"/>
                    <a:pt x="4855" y="36"/>
                  </a:cubicBezTo>
                  <a:cubicBezTo>
                    <a:pt x="4663" y="393"/>
                    <a:pt x="328" y="7625"/>
                    <a:pt x="189" y="7879"/>
                  </a:cubicBezTo>
                  <a:cubicBezTo>
                    <a:pt x="1" y="8224"/>
                    <a:pt x="3890" y="8601"/>
                    <a:pt x="4346" y="8653"/>
                  </a:cubicBezTo>
                  <a:cubicBezTo>
                    <a:pt x="4428" y="8663"/>
                    <a:pt x="4378" y="12919"/>
                    <a:pt x="4759" y="12962"/>
                  </a:cubicBezTo>
                  <a:cubicBezTo>
                    <a:pt x="4760" y="12962"/>
                    <a:pt x="4761" y="12962"/>
                    <a:pt x="4761" y="12962"/>
                  </a:cubicBezTo>
                  <a:cubicBezTo>
                    <a:pt x="5053" y="12962"/>
                    <a:pt x="10404" y="5409"/>
                    <a:pt x="10404" y="5409"/>
                  </a:cubicBezTo>
                  <a:cubicBezTo>
                    <a:pt x="10460" y="5327"/>
                    <a:pt x="10410" y="5214"/>
                    <a:pt x="10311" y="5194"/>
                  </a:cubicBezTo>
                  <a:lnTo>
                    <a:pt x="7927" y="4735"/>
                  </a:lnTo>
                  <a:cubicBezTo>
                    <a:pt x="7927" y="4735"/>
                    <a:pt x="10179" y="1312"/>
                    <a:pt x="10341" y="965"/>
                  </a:cubicBezTo>
                  <a:cubicBezTo>
                    <a:pt x="10537" y="543"/>
                    <a:pt x="6269" y="1"/>
                    <a:pt x="5129"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7376118" y="2897952"/>
              <a:ext cx="888705" cy="1206411"/>
            </a:xfrm>
            <a:custGeom>
              <a:avLst/>
              <a:gdLst/>
              <a:ahLst/>
              <a:cxnLst/>
              <a:rect l="l" t="t" r="r" b="b"/>
              <a:pathLst>
                <a:path w="4898" h="6649" extrusionOk="0">
                  <a:moveTo>
                    <a:pt x="4292" y="1"/>
                  </a:moveTo>
                  <a:cubicBezTo>
                    <a:pt x="4008" y="1"/>
                    <a:pt x="3816" y="25"/>
                    <a:pt x="3793" y="84"/>
                  </a:cubicBezTo>
                  <a:cubicBezTo>
                    <a:pt x="3674" y="402"/>
                    <a:pt x="54" y="6053"/>
                    <a:pt x="14" y="6374"/>
                  </a:cubicBezTo>
                  <a:cubicBezTo>
                    <a:pt x="0" y="6496"/>
                    <a:pt x="496" y="6582"/>
                    <a:pt x="1125" y="6648"/>
                  </a:cubicBezTo>
                  <a:cubicBezTo>
                    <a:pt x="2067" y="5299"/>
                    <a:pt x="4180" y="1377"/>
                    <a:pt x="4898" y="25"/>
                  </a:cubicBezTo>
                  <a:cubicBezTo>
                    <a:pt x="4673" y="10"/>
                    <a:pt x="4466" y="1"/>
                    <a:pt x="4292" y="1"/>
                  </a:cubicBezTo>
                  <a:close/>
                </a:path>
              </a:pathLst>
            </a:custGeom>
            <a:solidFill>
              <a:srgbClr val="DDA5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7376118" y="2897952"/>
              <a:ext cx="1344852" cy="1921476"/>
            </a:xfrm>
            <a:custGeom>
              <a:avLst/>
              <a:gdLst/>
              <a:ahLst/>
              <a:cxnLst/>
              <a:rect l="l" t="t" r="r" b="b"/>
              <a:pathLst>
                <a:path w="7412" h="10590" extrusionOk="0">
                  <a:moveTo>
                    <a:pt x="4292" y="1"/>
                  </a:moveTo>
                  <a:cubicBezTo>
                    <a:pt x="4008" y="1"/>
                    <a:pt x="3816" y="25"/>
                    <a:pt x="3793" y="84"/>
                  </a:cubicBezTo>
                  <a:cubicBezTo>
                    <a:pt x="3674" y="402"/>
                    <a:pt x="54" y="6053"/>
                    <a:pt x="14" y="6374"/>
                  </a:cubicBezTo>
                  <a:cubicBezTo>
                    <a:pt x="0" y="6496"/>
                    <a:pt x="496" y="6582"/>
                    <a:pt x="1125" y="6648"/>
                  </a:cubicBezTo>
                  <a:cubicBezTo>
                    <a:pt x="2146" y="6751"/>
                    <a:pt x="3523" y="6787"/>
                    <a:pt x="3657" y="6800"/>
                  </a:cubicBezTo>
                  <a:cubicBezTo>
                    <a:pt x="3661" y="6800"/>
                    <a:pt x="3665" y="6803"/>
                    <a:pt x="3665" y="6807"/>
                  </a:cubicBezTo>
                  <a:cubicBezTo>
                    <a:pt x="3856" y="6939"/>
                    <a:pt x="3334" y="10513"/>
                    <a:pt x="3538" y="10589"/>
                  </a:cubicBezTo>
                  <a:cubicBezTo>
                    <a:pt x="3546" y="10589"/>
                    <a:pt x="3558" y="10586"/>
                    <a:pt x="3575" y="10577"/>
                  </a:cubicBezTo>
                  <a:cubicBezTo>
                    <a:pt x="4002" y="10285"/>
                    <a:pt x="7242" y="5421"/>
                    <a:pt x="7325" y="5167"/>
                  </a:cubicBezTo>
                  <a:cubicBezTo>
                    <a:pt x="7411" y="4905"/>
                    <a:pt x="4825" y="4710"/>
                    <a:pt x="4511" y="4621"/>
                  </a:cubicBezTo>
                  <a:cubicBezTo>
                    <a:pt x="4197" y="4528"/>
                    <a:pt x="7245" y="759"/>
                    <a:pt x="7328" y="498"/>
                  </a:cubicBezTo>
                  <a:cubicBezTo>
                    <a:pt x="7384" y="329"/>
                    <a:pt x="5959" y="101"/>
                    <a:pt x="4901" y="25"/>
                  </a:cubicBezTo>
                  <a:lnTo>
                    <a:pt x="4898" y="25"/>
                  </a:lnTo>
                  <a:cubicBezTo>
                    <a:pt x="4673" y="10"/>
                    <a:pt x="4466" y="1"/>
                    <a:pt x="4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7980862" y="4126492"/>
              <a:ext cx="219183" cy="692929"/>
            </a:xfrm>
            <a:custGeom>
              <a:avLst/>
              <a:gdLst/>
              <a:ahLst/>
              <a:cxnLst/>
              <a:rect l="l" t="t" r="r" b="b"/>
              <a:pathLst>
                <a:path w="1208" h="3819" extrusionOk="0">
                  <a:moveTo>
                    <a:pt x="817" y="1"/>
                  </a:moveTo>
                  <a:cubicBezTo>
                    <a:pt x="649" y="1"/>
                    <a:pt x="459" y="20"/>
                    <a:pt x="332" y="36"/>
                  </a:cubicBezTo>
                  <a:cubicBezTo>
                    <a:pt x="523" y="168"/>
                    <a:pt x="1" y="3742"/>
                    <a:pt x="205" y="3818"/>
                  </a:cubicBezTo>
                  <a:cubicBezTo>
                    <a:pt x="213" y="3818"/>
                    <a:pt x="225" y="3815"/>
                    <a:pt x="242" y="3806"/>
                  </a:cubicBezTo>
                  <a:cubicBezTo>
                    <a:pt x="659" y="2770"/>
                    <a:pt x="1171" y="323"/>
                    <a:pt x="1194" y="131"/>
                  </a:cubicBezTo>
                  <a:cubicBezTo>
                    <a:pt x="1207" y="30"/>
                    <a:pt x="1028" y="1"/>
                    <a:pt x="817"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8267721" y="3019880"/>
              <a:ext cx="325871" cy="353631"/>
            </a:xfrm>
            <a:custGeom>
              <a:avLst/>
              <a:gdLst/>
              <a:ahLst/>
              <a:cxnLst/>
              <a:rect l="l" t="t" r="r" b="b"/>
              <a:pathLst>
                <a:path w="1796" h="1949" extrusionOk="0">
                  <a:moveTo>
                    <a:pt x="1455" y="0"/>
                  </a:moveTo>
                  <a:cubicBezTo>
                    <a:pt x="1396" y="0"/>
                    <a:pt x="1336" y="27"/>
                    <a:pt x="1287" y="90"/>
                  </a:cubicBezTo>
                  <a:cubicBezTo>
                    <a:pt x="906" y="572"/>
                    <a:pt x="526" y="1059"/>
                    <a:pt x="146" y="1542"/>
                  </a:cubicBezTo>
                  <a:cubicBezTo>
                    <a:pt x="1" y="1726"/>
                    <a:pt x="169" y="1949"/>
                    <a:pt x="344" y="1949"/>
                  </a:cubicBezTo>
                  <a:cubicBezTo>
                    <a:pt x="401" y="1949"/>
                    <a:pt x="463" y="1922"/>
                    <a:pt x="513" y="1862"/>
                  </a:cubicBezTo>
                  <a:cubicBezTo>
                    <a:pt x="893" y="1376"/>
                    <a:pt x="1273" y="893"/>
                    <a:pt x="1654" y="407"/>
                  </a:cubicBezTo>
                  <a:cubicBezTo>
                    <a:pt x="1796" y="226"/>
                    <a:pt x="1627" y="0"/>
                    <a:pt x="145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8168109" y="3399093"/>
              <a:ext cx="121385" cy="88362"/>
            </a:xfrm>
            <a:custGeom>
              <a:avLst/>
              <a:gdLst/>
              <a:ahLst/>
              <a:cxnLst/>
              <a:rect l="l" t="t" r="r" b="b"/>
              <a:pathLst>
                <a:path w="669" h="487" extrusionOk="0">
                  <a:moveTo>
                    <a:pt x="331" y="1"/>
                  </a:moveTo>
                  <a:cubicBezTo>
                    <a:pt x="63" y="1"/>
                    <a:pt x="0" y="427"/>
                    <a:pt x="292" y="483"/>
                  </a:cubicBezTo>
                  <a:cubicBezTo>
                    <a:pt x="308" y="486"/>
                    <a:pt x="324" y="486"/>
                    <a:pt x="341" y="486"/>
                  </a:cubicBezTo>
                  <a:cubicBezTo>
                    <a:pt x="606" y="486"/>
                    <a:pt x="669" y="60"/>
                    <a:pt x="380" y="7"/>
                  </a:cubicBezTo>
                  <a:cubicBezTo>
                    <a:pt x="364" y="4"/>
                    <a:pt x="344" y="1"/>
                    <a:pt x="33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313988" y="3873018"/>
              <a:ext cx="299562" cy="381755"/>
            </a:xfrm>
            <a:custGeom>
              <a:avLst/>
              <a:gdLst/>
              <a:ahLst/>
              <a:cxnLst/>
              <a:rect l="l" t="t" r="r" b="b"/>
              <a:pathLst>
                <a:path w="1651" h="2104" extrusionOk="0">
                  <a:moveTo>
                    <a:pt x="1316" y="0"/>
                  </a:moveTo>
                  <a:cubicBezTo>
                    <a:pt x="1250" y="0"/>
                    <a:pt x="1187" y="31"/>
                    <a:pt x="1141" y="107"/>
                  </a:cubicBezTo>
                  <a:cubicBezTo>
                    <a:pt x="800" y="639"/>
                    <a:pt x="463" y="1175"/>
                    <a:pt x="122" y="1707"/>
                  </a:cubicBezTo>
                  <a:cubicBezTo>
                    <a:pt x="0" y="1896"/>
                    <a:pt x="169" y="2104"/>
                    <a:pt x="338" y="2104"/>
                  </a:cubicBezTo>
                  <a:cubicBezTo>
                    <a:pt x="400" y="2104"/>
                    <a:pt x="463" y="2074"/>
                    <a:pt x="509" y="1998"/>
                  </a:cubicBezTo>
                  <a:cubicBezTo>
                    <a:pt x="849" y="1465"/>
                    <a:pt x="1191" y="930"/>
                    <a:pt x="1528" y="397"/>
                  </a:cubicBezTo>
                  <a:cubicBezTo>
                    <a:pt x="1650" y="209"/>
                    <a:pt x="1481" y="0"/>
                    <a:pt x="1316"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 name="Google Shape;58;p4"/>
          <p:cNvSpPr/>
          <p:nvPr/>
        </p:nvSpPr>
        <p:spPr>
          <a:xfrm>
            <a:off x="10957550" y="12825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1759350" y="6210841"/>
            <a:ext cx="238165" cy="217600"/>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rgbClr val="F95858"/>
          </a:solidFill>
          <a:ln w="19050"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9719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BEF"/>
        </a:solidFill>
        <a:effectLst/>
      </p:bgPr>
    </p:bg>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2" name="Google Shape;62;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3" name="Google Shape;63;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4" name="Google Shape;64;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0" name="Google Shape;70;p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 name="Google Shape;72;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3" name="Google Shape;73;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441767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2289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BEF"/>
        </a:solidFill>
        <a:effectLst/>
      </p:bgPr>
    </p:bg>
    <p:spTree>
      <p:nvGrpSpPr>
        <p:cNvPr id="1" name="Shape 94"/>
        <p:cNvGrpSpPr/>
        <p:nvPr/>
      </p:nvGrpSpPr>
      <p:grpSpPr>
        <a:xfrm>
          <a:off x="0" y="0"/>
          <a:ext cx="0" cy="0"/>
          <a:chOff x="0" y="0"/>
          <a:chExt cx="0" cy="0"/>
        </a:xfrm>
      </p:grpSpPr>
      <p:cxnSp>
        <p:nvCxnSpPr>
          <p:cNvPr id="95" name="Google Shape;95;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6" name="Google Shape;96;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7" name="Google Shape;97;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3" name="Google Shape;103;p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0" name="Google Shape;110;p7"/>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63424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grpSp>
        <p:nvGrpSpPr>
          <p:cNvPr id="112" name="Google Shape;112;p8"/>
          <p:cNvGrpSpPr/>
          <p:nvPr/>
        </p:nvGrpSpPr>
        <p:grpSpPr>
          <a:xfrm>
            <a:off x="0" y="-22467"/>
            <a:ext cx="12192000" cy="6880400"/>
            <a:chOff x="0" y="-16850"/>
            <a:chExt cx="9144000" cy="5160300"/>
          </a:xfrm>
        </p:grpSpPr>
        <p:cxnSp>
          <p:nvCxnSpPr>
            <p:cNvPr id="113" name="Google Shape;113;p8"/>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4" name="Google Shape;114;p8"/>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5" name="Google Shape;115;p8"/>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6" name="Google Shape;116;p8"/>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7" name="Google Shape;117;p8"/>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8" name="Google Shape;118;p8"/>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19" name="Google Shape;119;p8"/>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20" name="Google Shape;120;p8"/>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21" name="Google Shape;121;p8"/>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8"/>
          <p:cNvSpPr txBox="1">
            <a:spLocks noGrp="1"/>
          </p:cNvSpPr>
          <p:nvPr>
            <p:ph type="title"/>
          </p:nvPr>
        </p:nvSpPr>
        <p:spPr>
          <a:xfrm>
            <a:off x="1648200" y="1524000"/>
            <a:ext cx="4112400" cy="3606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3573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3"/>
          <p:cNvPicPr>
            <a:picLocks noChangeAspect="1"/>
          </p:cNvPicPr>
          <p:nvPr userDrawn="1"/>
        </p:nvPicPr>
        <p:blipFill>
          <a:blip r:embed="rId3"/>
          <a:srcRect l="55685" b="7835"/>
          <a:stretch>
            <a:fillRect/>
          </a:stretch>
        </p:blipFill>
        <p:spPr>
          <a:xfrm>
            <a:off x="6360160" y="0"/>
            <a:ext cx="5857240" cy="685228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grpSp>
        <p:nvGrpSpPr>
          <p:cNvPr id="163" name="Google Shape;163;p11"/>
          <p:cNvGrpSpPr/>
          <p:nvPr/>
        </p:nvGrpSpPr>
        <p:grpSpPr>
          <a:xfrm>
            <a:off x="0" y="-22467"/>
            <a:ext cx="12192000" cy="6880400"/>
            <a:chOff x="0" y="-16850"/>
            <a:chExt cx="9144000" cy="5160300"/>
          </a:xfrm>
        </p:grpSpPr>
        <p:cxnSp>
          <p:nvCxnSpPr>
            <p:cNvPr id="164" name="Google Shape;164;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5" name="Google Shape;165;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6" name="Google Shape;166;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2" name="Google Shape;172;p11"/>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78" name="Google Shape;178;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79" name="Google Shape;179;p11"/>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6470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40125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1"/>
        <p:cNvGrpSpPr/>
        <p:nvPr/>
      </p:nvGrpSpPr>
      <p:grpSpPr>
        <a:xfrm>
          <a:off x="0" y="0"/>
          <a:ext cx="0" cy="0"/>
          <a:chOff x="0" y="0"/>
          <a:chExt cx="0" cy="0"/>
        </a:xfrm>
      </p:grpSpPr>
      <p:cxnSp>
        <p:nvCxnSpPr>
          <p:cNvPr id="182" name="Google Shape;182;p1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3" name="Google Shape;183;p1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4" name="Google Shape;184;p1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5" name="Google Shape;185;p1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6" name="Google Shape;186;p1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7" name="Google Shape;187;p1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8" name="Google Shape;188;p1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89" name="Google Shape;189;p1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90" name="Google Shape;190;p13"/>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13"/>
          <p:cNvGrpSpPr/>
          <p:nvPr/>
        </p:nvGrpSpPr>
        <p:grpSpPr>
          <a:xfrm>
            <a:off x="11107667" y="-18735"/>
            <a:ext cx="539543" cy="2411120"/>
            <a:chOff x="8574475" y="-14051"/>
            <a:chExt cx="404657" cy="1808340"/>
          </a:xfrm>
        </p:grpSpPr>
        <p:sp>
          <p:nvSpPr>
            <p:cNvPr id="196" name="Google Shape;196;p13"/>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3"/>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3"/>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3"/>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3"/>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529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13"/>
          <p:cNvGrpSpPr/>
          <p:nvPr/>
        </p:nvGrpSpPr>
        <p:grpSpPr>
          <a:xfrm rot="-2208756">
            <a:off x="1470266" y="5179009"/>
            <a:ext cx="661837" cy="845623"/>
            <a:chOff x="4257150" y="439500"/>
            <a:chExt cx="496378" cy="634217"/>
          </a:xfrm>
        </p:grpSpPr>
        <p:sp>
          <p:nvSpPr>
            <p:cNvPr id="207" name="Google Shape;207;p13"/>
            <p:cNvSpPr/>
            <p:nvPr/>
          </p:nvSpPr>
          <p:spPr>
            <a:xfrm>
              <a:off x="4257150" y="439500"/>
              <a:ext cx="496378" cy="634217"/>
            </a:xfrm>
            <a:custGeom>
              <a:avLst/>
              <a:gdLst/>
              <a:ahLst/>
              <a:cxnLst/>
              <a:rect l="l" t="t" r="r" b="b"/>
              <a:pathLst>
                <a:path w="15953" h="20383" extrusionOk="0">
                  <a:moveTo>
                    <a:pt x="9711" y="1634"/>
                  </a:moveTo>
                  <a:cubicBezTo>
                    <a:pt x="10362" y="1634"/>
                    <a:pt x="11021" y="1799"/>
                    <a:pt x="11624" y="2147"/>
                  </a:cubicBezTo>
                  <a:cubicBezTo>
                    <a:pt x="13455" y="3206"/>
                    <a:pt x="14084" y="5560"/>
                    <a:pt x="13019" y="7402"/>
                  </a:cubicBezTo>
                  <a:cubicBezTo>
                    <a:pt x="12999" y="7435"/>
                    <a:pt x="12979" y="7468"/>
                    <a:pt x="12950" y="7514"/>
                  </a:cubicBezTo>
                  <a:cubicBezTo>
                    <a:pt x="12936" y="7540"/>
                    <a:pt x="12924" y="7567"/>
                    <a:pt x="12910" y="7594"/>
                  </a:cubicBezTo>
                  <a:lnTo>
                    <a:pt x="9015" y="14346"/>
                  </a:lnTo>
                  <a:cubicBezTo>
                    <a:pt x="8677" y="14930"/>
                    <a:pt x="8062" y="15257"/>
                    <a:pt x="7431" y="15257"/>
                  </a:cubicBezTo>
                  <a:cubicBezTo>
                    <a:pt x="7123" y="15257"/>
                    <a:pt x="6810" y="15179"/>
                    <a:pt x="6525" y="15014"/>
                  </a:cubicBezTo>
                  <a:lnTo>
                    <a:pt x="4825" y="14031"/>
                  </a:lnTo>
                  <a:lnTo>
                    <a:pt x="2120" y="18721"/>
                  </a:lnTo>
                  <a:cubicBezTo>
                    <a:pt x="2112" y="18736"/>
                    <a:pt x="2097" y="18743"/>
                    <a:pt x="2082" y="18743"/>
                  </a:cubicBezTo>
                  <a:cubicBezTo>
                    <a:pt x="2045" y="18743"/>
                    <a:pt x="2003" y="18705"/>
                    <a:pt x="2024" y="18668"/>
                  </a:cubicBezTo>
                  <a:lnTo>
                    <a:pt x="4733" y="13979"/>
                  </a:lnTo>
                  <a:lnTo>
                    <a:pt x="3033" y="12997"/>
                  </a:lnTo>
                  <a:cubicBezTo>
                    <a:pt x="2163" y="12494"/>
                    <a:pt x="1865" y="11377"/>
                    <a:pt x="2365" y="10507"/>
                  </a:cubicBezTo>
                  <a:lnTo>
                    <a:pt x="6250" y="3778"/>
                  </a:lnTo>
                  <a:lnTo>
                    <a:pt x="6317" y="3675"/>
                  </a:lnTo>
                  <a:lnTo>
                    <a:pt x="6329" y="3652"/>
                  </a:lnTo>
                  <a:cubicBezTo>
                    <a:pt x="6346" y="3622"/>
                    <a:pt x="6360" y="3595"/>
                    <a:pt x="6372" y="3566"/>
                  </a:cubicBezTo>
                  <a:lnTo>
                    <a:pt x="6379" y="3553"/>
                  </a:lnTo>
                  <a:cubicBezTo>
                    <a:pt x="7090" y="2323"/>
                    <a:pt x="8383" y="1634"/>
                    <a:pt x="9711" y="1634"/>
                  </a:cubicBezTo>
                  <a:close/>
                  <a:moveTo>
                    <a:pt x="9715" y="1"/>
                  </a:moveTo>
                  <a:cubicBezTo>
                    <a:pt x="7823" y="1"/>
                    <a:pt x="5978" y="982"/>
                    <a:pt x="4964" y="2736"/>
                  </a:cubicBezTo>
                  <a:cubicBezTo>
                    <a:pt x="4944" y="2772"/>
                    <a:pt x="4924" y="2809"/>
                    <a:pt x="4908" y="2849"/>
                  </a:cubicBezTo>
                  <a:cubicBezTo>
                    <a:pt x="4881" y="2885"/>
                    <a:pt x="4858" y="2921"/>
                    <a:pt x="4838" y="2957"/>
                  </a:cubicBezTo>
                  <a:lnTo>
                    <a:pt x="953" y="9690"/>
                  </a:lnTo>
                  <a:cubicBezTo>
                    <a:pt x="0" y="11340"/>
                    <a:pt x="566" y="13460"/>
                    <a:pt x="2216" y="14412"/>
                  </a:cubicBezTo>
                  <a:lnTo>
                    <a:pt x="2500" y="14574"/>
                  </a:lnTo>
                  <a:lnTo>
                    <a:pt x="612" y="17851"/>
                  </a:lnTo>
                  <a:cubicBezTo>
                    <a:pt x="146" y="18654"/>
                    <a:pt x="424" y="19690"/>
                    <a:pt x="1227" y="20156"/>
                  </a:cubicBezTo>
                  <a:cubicBezTo>
                    <a:pt x="1493" y="20309"/>
                    <a:pt x="1783" y="20382"/>
                    <a:pt x="2070" y="20382"/>
                  </a:cubicBezTo>
                  <a:cubicBezTo>
                    <a:pt x="2654" y="20382"/>
                    <a:pt x="3223" y="20079"/>
                    <a:pt x="3535" y="19538"/>
                  </a:cubicBezTo>
                  <a:lnTo>
                    <a:pt x="5424" y="16264"/>
                  </a:lnTo>
                  <a:lnTo>
                    <a:pt x="5708" y="16426"/>
                  </a:lnTo>
                  <a:cubicBezTo>
                    <a:pt x="6251" y="16740"/>
                    <a:pt x="6845" y="16890"/>
                    <a:pt x="7431" y="16890"/>
                  </a:cubicBezTo>
                  <a:cubicBezTo>
                    <a:pt x="8626" y="16890"/>
                    <a:pt x="9789" y="16270"/>
                    <a:pt x="10430" y="15162"/>
                  </a:cubicBezTo>
                  <a:lnTo>
                    <a:pt x="14312" y="8430"/>
                  </a:lnTo>
                  <a:cubicBezTo>
                    <a:pt x="14335" y="8397"/>
                    <a:pt x="14352" y="8361"/>
                    <a:pt x="14368" y="8328"/>
                  </a:cubicBezTo>
                  <a:lnTo>
                    <a:pt x="14382" y="8308"/>
                  </a:lnTo>
                  <a:cubicBezTo>
                    <a:pt x="14401" y="8275"/>
                    <a:pt x="14421" y="8242"/>
                    <a:pt x="14441" y="8209"/>
                  </a:cubicBezTo>
                  <a:cubicBezTo>
                    <a:pt x="15952" y="5596"/>
                    <a:pt x="15053" y="2240"/>
                    <a:pt x="12440" y="732"/>
                  </a:cubicBezTo>
                  <a:cubicBezTo>
                    <a:pt x="11582" y="236"/>
                    <a:pt x="10643" y="1"/>
                    <a:pt x="9715" y="1"/>
                  </a:cubicBezTo>
                  <a:close/>
                </a:path>
              </a:pathLst>
            </a:custGeom>
            <a:solidFill>
              <a:srgbClr val="FFFBEF"/>
            </a:solidFill>
            <a:ln>
              <a:noFill/>
            </a:ln>
            <a:effectLst>
              <a:outerShdw blurRad="28575" dist="19050" dir="1962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4290692" y="759242"/>
              <a:ext cx="197456" cy="289058"/>
            </a:xfrm>
            <a:custGeom>
              <a:avLst/>
              <a:gdLst/>
              <a:ahLst/>
              <a:cxnLst/>
              <a:rect l="l" t="t" r="r" b="b"/>
              <a:pathLst>
                <a:path w="6346" h="9290" extrusionOk="0">
                  <a:moveTo>
                    <a:pt x="5348" y="1"/>
                  </a:moveTo>
                  <a:cubicBezTo>
                    <a:pt x="5048" y="1"/>
                    <a:pt x="4756" y="157"/>
                    <a:pt x="4597" y="436"/>
                  </a:cubicBezTo>
                  <a:lnTo>
                    <a:pt x="239" y="7982"/>
                  </a:lnTo>
                  <a:cubicBezTo>
                    <a:pt x="1" y="8398"/>
                    <a:pt x="143" y="8931"/>
                    <a:pt x="560" y="9172"/>
                  </a:cubicBezTo>
                  <a:cubicBezTo>
                    <a:pt x="697" y="9252"/>
                    <a:pt x="847" y="9290"/>
                    <a:pt x="996" y="9290"/>
                  </a:cubicBezTo>
                  <a:cubicBezTo>
                    <a:pt x="1296" y="9290"/>
                    <a:pt x="1588" y="9134"/>
                    <a:pt x="1750" y="8854"/>
                  </a:cubicBezTo>
                  <a:lnTo>
                    <a:pt x="6105" y="1309"/>
                  </a:lnTo>
                  <a:cubicBezTo>
                    <a:pt x="6346" y="892"/>
                    <a:pt x="6204" y="356"/>
                    <a:pt x="5784" y="118"/>
                  </a:cubicBezTo>
                  <a:cubicBezTo>
                    <a:pt x="5646" y="39"/>
                    <a:pt x="5496" y="1"/>
                    <a:pt x="53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4286149" y="464890"/>
              <a:ext cx="438348" cy="474690"/>
            </a:xfrm>
            <a:custGeom>
              <a:avLst/>
              <a:gdLst/>
              <a:ahLst/>
              <a:cxnLst/>
              <a:rect l="l" t="t" r="r" b="b"/>
              <a:pathLst>
                <a:path w="14088" h="15256" extrusionOk="0">
                  <a:moveTo>
                    <a:pt x="8776" y="0"/>
                  </a:moveTo>
                  <a:cubicBezTo>
                    <a:pt x="7167" y="0"/>
                    <a:pt x="5603" y="835"/>
                    <a:pt x="4740" y="2330"/>
                  </a:cubicBezTo>
                  <a:cubicBezTo>
                    <a:pt x="4720" y="2367"/>
                    <a:pt x="4703" y="2406"/>
                    <a:pt x="4680" y="2442"/>
                  </a:cubicBezTo>
                  <a:cubicBezTo>
                    <a:pt x="4660" y="2479"/>
                    <a:pt x="4634" y="2512"/>
                    <a:pt x="4611" y="2552"/>
                  </a:cubicBezTo>
                  <a:lnTo>
                    <a:pt x="725" y="9281"/>
                  </a:lnTo>
                  <a:cubicBezTo>
                    <a:pt x="1" y="10537"/>
                    <a:pt x="434" y="12161"/>
                    <a:pt x="1694" y="12889"/>
                  </a:cubicBezTo>
                  <a:lnTo>
                    <a:pt x="5186" y="14906"/>
                  </a:lnTo>
                  <a:cubicBezTo>
                    <a:pt x="5598" y="15143"/>
                    <a:pt x="6049" y="15256"/>
                    <a:pt x="6494" y="15256"/>
                  </a:cubicBezTo>
                  <a:cubicBezTo>
                    <a:pt x="7409" y="15256"/>
                    <a:pt x="8301" y="14782"/>
                    <a:pt x="8790" y="13937"/>
                  </a:cubicBezTo>
                  <a:lnTo>
                    <a:pt x="12676" y="7208"/>
                  </a:lnTo>
                  <a:cubicBezTo>
                    <a:pt x="12696" y="7168"/>
                    <a:pt x="12712" y="7132"/>
                    <a:pt x="12735" y="7092"/>
                  </a:cubicBezTo>
                  <a:cubicBezTo>
                    <a:pt x="12755" y="7055"/>
                    <a:pt x="12781" y="7022"/>
                    <a:pt x="12801" y="6986"/>
                  </a:cubicBezTo>
                  <a:cubicBezTo>
                    <a:pt x="14088" y="4757"/>
                    <a:pt x="13327" y="1910"/>
                    <a:pt x="11099" y="624"/>
                  </a:cubicBezTo>
                  <a:cubicBezTo>
                    <a:pt x="10366" y="201"/>
                    <a:pt x="9566" y="0"/>
                    <a:pt x="8776"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4337613" y="553538"/>
              <a:ext cx="194687" cy="268740"/>
            </a:xfrm>
            <a:custGeom>
              <a:avLst/>
              <a:gdLst/>
              <a:ahLst/>
              <a:cxnLst/>
              <a:rect l="l" t="t" r="r" b="b"/>
              <a:pathLst>
                <a:path w="6257" h="8637" extrusionOk="0">
                  <a:moveTo>
                    <a:pt x="4970" y="1"/>
                  </a:moveTo>
                  <a:cubicBezTo>
                    <a:pt x="4582" y="1"/>
                    <a:pt x="4203" y="202"/>
                    <a:pt x="3995" y="565"/>
                  </a:cubicBezTo>
                  <a:lnTo>
                    <a:pt x="311" y="6948"/>
                  </a:lnTo>
                  <a:cubicBezTo>
                    <a:pt x="1" y="7486"/>
                    <a:pt x="186" y="8175"/>
                    <a:pt x="725" y="8486"/>
                  </a:cubicBezTo>
                  <a:cubicBezTo>
                    <a:pt x="902" y="8588"/>
                    <a:pt x="1095" y="8636"/>
                    <a:pt x="1286" y="8636"/>
                  </a:cubicBezTo>
                  <a:cubicBezTo>
                    <a:pt x="1675" y="8636"/>
                    <a:pt x="2054" y="8434"/>
                    <a:pt x="2263" y="8072"/>
                  </a:cubicBezTo>
                  <a:lnTo>
                    <a:pt x="5946" y="1693"/>
                  </a:lnTo>
                  <a:cubicBezTo>
                    <a:pt x="6257" y="1151"/>
                    <a:pt x="6075" y="463"/>
                    <a:pt x="5532" y="153"/>
                  </a:cubicBezTo>
                  <a:cubicBezTo>
                    <a:pt x="5355" y="50"/>
                    <a:pt x="5162" y="1"/>
                    <a:pt x="4970" y="1"/>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4456161" y="621992"/>
              <a:ext cx="194780" cy="268771"/>
            </a:xfrm>
            <a:custGeom>
              <a:avLst/>
              <a:gdLst/>
              <a:ahLst/>
              <a:cxnLst/>
              <a:rect l="l" t="t" r="r" b="b"/>
              <a:pathLst>
                <a:path w="6260" h="8638" extrusionOk="0">
                  <a:moveTo>
                    <a:pt x="4972" y="0"/>
                  </a:moveTo>
                  <a:cubicBezTo>
                    <a:pt x="4583" y="0"/>
                    <a:pt x="4203" y="203"/>
                    <a:pt x="3994" y="564"/>
                  </a:cubicBezTo>
                  <a:lnTo>
                    <a:pt x="310" y="6947"/>
                  </a:lnTo>
                  <a:cubicBezTo>
                    <a:pt x="0" y="7486"/>
                    <a:pt x="185" y="8174"/>
                    <a:pt x="724" y="8484"/>
                  </a:cubicBezTo>
                  <a:cubicBezTo>
                    <a:pt x="902" y="8588"/>
                    <a:pt x="1097" y="8637"/>
                    <a:pt x="1288" y="8637"/>
                  </a:cubicBezTo>
                  <a:cubicBezTo>
                    <a:pt x="1677" y="8637"/>
                    <a:pt x="2054" y="8435"/>
                    <a:pt x="2262" y="8074"/>
                  </a:cubicBezTo>
                  <a:lnTo>
                    <a:pt x="5945" y="1692"/>
                  </a:lnTo>
                  <a:cubicBezTo>
                    <a:pt x="6259" y="1153"/>
                    <a:pt x="6074" y="462"/>
                    <a:pt x="5532" y="151"/>
                  </a:cubicBezTo>
                  <a:cubicBezTo>
                    <a:pt x="5356" y="49"/>
                    <a:pt x="5163" y="0"/>
                    <a:pt x="4972" y="0"/>
                  </a:cubicBez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4417454" y="490747"/>
              <a:ext cx="254583" cy="119202"/>
            </a:xfrm>
            <a:custGeom>
              <a:avLst/>
              <a:gdLst/>
              <a:ahLst/>
              <a:cxnLst/>
              <a:rect l="l" t="t" r="r" b="b"/>
              <a:pathLst>
                <a:path w="8182" h="3831" extrusionOk="0">
                  <a:moveTo>
                    <a:pt x="4028" y="1"/>
                  </a:moveTo>
                  <a:cubicBezTo>
                    <a:pt x="3436" y="1"/>
                    <a:pt x="2844" y="130"/>
                    <a:pt x="2308" y="451"/>
                  </a:cubicBezTo>
                  <a:cubicBezTo>
                    <a:pt x="1591" y="877"/>
                    <a:pt x="1" y="3268"/>
                    <a:pt x="447" y="3671"/>
                  </a:cubicBezTo>
                  <a:cubicBezTo>
                    <a:pt x="530" y="3744"/>
                    <a:pt x="616" y="3798"/>
                    <a:pt x="708" y="3830"/>
                  </a:cubicBezTo>
                  <a:lnTo>
                    <a:pt x="1429" y="2583"/>
                  </a:lnTo>
                  <a:cubicBezTo>
                    <a:pt x="1637" y="2220"/>
                    <a:pt x="2018" y="2018"/>
                    <a:pt x="2408" y="2018"/>
                  </a:cubicBezTo>
                  <a:cubicBezTo>
                    <a:pt x="2596" y="2018"/>
                    <a:pt x="2792" y="2067"/>
                    <a:pt x="2966" y="2171"/>
                  </a:cubicBezTo>
                  <a:cubicBezTo>
                    <a:pt x="3162" y="2283"/>
                    <a:pt x="3311" y="2441"/>
                    <a:pt x="3407" y="2627"/>
                  </a:cubicBezTo>
                  <a:cubicBezTo>
                    <a:pt x="3773" y="2415"/>
                    <a:pt x="4134" y="2253"/>
                    <a:pt x="4468" y="2230"/>
                  </a:cubicBezTo>
                  <a:cubicBezTo>
                    <a:pt x="4518" y="2226"/>
                    <a:pt x="4567" y="2223"/>
                    <a:pt x="4620" y="2223"/>
                  </a:cubicBezTo>
                  <a:cubicBezTo>
                    <a:pt x="5057" y="2223"/>
                    <a:pt x="5609" y="2336"/>
                    <a:pt x="6141" y="2448"/>
                  </a:cubicBezTo>
                  <a:cubicBezTo>
                    <a:pt x="6676" y="2560"/>
                    <a:pt x="7192" y="2673"/>
                    <a:pt x="7553" y="2673"/>
                  </a:cubicBezTo>
                  <a:cubicBezTo>
                    <a:pt x="7973" y="2673"/>
                    <a:pt x="8181" y="2524"/>
                    <a:pt x="7973" y="2048"/>
                  </a:cubicBezTo>
                  <a:cubicBezTo>
                    <a:pt x="7593" y="1175"/>
                    <a:pt x="5800" y="1"/>
                    <a:pt x="402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4439483" y="553538"/>
              <a:ext cx="83979" cy="57843"/>
            </a:xfrm>
            <a:custGeom>
              <a:avLst/>
              <a:gdLst/>
              <a:ahLst/>
              <a:cxnLst/>
              <a:rect l="l" t="t" r="r" b="b"/>
              <a:pathLst>
                <a:path w="2699" h="1859" extrusionOk="0">
                  <a:moveTo>
                    <a:pt x="1700" y="0"/>
                  </a:moveTo>
                  <a:cubicBezTo>
                    <a:pt x="1310" y="0"/>
                    <a:pt x="929" y="202"/>
                    <a:pt x="721" y="565"/>
                  </a:cubicBezTo>
                  <a:lnTo>
                    <a:pt x="0" y="1812"/>
                  </a:lnTo>
                  <a:cubicBezTo>
                    <a:pt x="89" y="1845"/>
                    <a:pt x="185" y="1859"/>
                    <a:pt x="281" y="1859"/>
                  </a:cubicBezTo>
                  <a:cubicBezTo>
                    <a:pt x="976" y="1859"/>
                    <a:pt x="1855" y="1098"/>
                    <a:pt x="2699" y="609"/>
                  </a:cubicBezTo>
                  <a:cubicBezTo>
                    <a:pt x="2603" y="423"/>
                    <a:pt x="2454" y="265"/>
                    <a:pt x="2258" y="153"/>
                  </a:cubicBezTo>
                  <a:cubicBezTo>
                    <a:pt x="2084" y="49"/>
                    <a:pt x="1888" y="0"/>
                    <a:pt x="170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13"/>
          <p:cNvSpPr/>
          <p:nvPr/>
        </p:nvSpPr>
        <p:spPr>
          <a:xfrm rot="639960">
            <a:off x="6249271" y="473533"/>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txBox="1">
            <a:spLocks noGrp="1"/>
          </p:cNvSpPr>
          <p:nvPr>
            <p:ph type="title"/>
          </p:nvPr>
        </p:nvSpPr>
        <p:spPr>
          <a:xfrm>
            <a:off x="6912525"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6" name="Google Shape;216;p13"/>
          <p:cNvSpPr txBox="1">
            <a:spLocks noGrp="1"/>
          </p:cNvSpPr>
          <p:nvPr>
            <p:ph type="title" idx="2"/>
          </p:nvPr>
        </p:nvSpPr>
        <p:spPr>
          <a:xfrm>
            <a:off x="2110400" y="16802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17" name="Google Shape;217;p13"/>
          <p:cNvSpPr txBox="1">
            <a:spLocks noGrp="1"/>
          </p:cNvSpPr>
          <p:nvPr>
            <p:ph type="subTitle" idx="1"/>
          </p:nvPr>
        </p:nvSpPr>
        <p:spPr>
          <a:xfrm flipH="1">
            <a:off x="2363615" y="22618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8" name="Google Shape;218;p13"/>
          <p:cNvSpPr txBox="1">
            <a:spLocks noGrp="1"/>
          </p:cNvSpPr>
          <p:nvPr>
            <p:ph type="subTitle" idx="3"/>
          </p:nvPr>
        </p:nvSpPr>
        <p:spPr>
          <a:xfrm flipH="1">
            <a:off x="7182465" y="22618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19" name="Google Shape;219;p13"/>
          <p:cNvSpPr txBox="1">
            <a:spLocks noGrp="1"/>
          </p:cNvSpPr>
          <p:nvPr>
            <p:ph type="title" idx="4"/>
          </p:nvPr>
        </p:nvSpPr>
        <p:spPr>
          <a:xfrm>
            <a:off x="6912525"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0" name="Google Shape;220;p13"/>
          <p:cNvSpPr txBox="1">
            <a:spLocks noGrp="1"/>
          </p:cNvSpPr>
          <p:nvPr>
            <p:ph type="title" idx="5"/>
          </p:nvPr>
        </p:nvSpPr>
        <p:spPr>
          <a:xfrm>
            <a:off x="2110400" y="4730395"/>
            <a:ext cx="4112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1" name="Google Shape;221;p13"/>
          <p:cNvSpPr txBox="1">
            <a:spLocks noGrp="1"/>
          </p:cNvSpPr>
          <p:nvPr>
            <p:ph type="subTitle" idx="6"/>
          </p:nvPr>
        </p:nvSpPr>
        <p:spPr>
          <a:xfrm flipH="1">
            <a:off x="2363615" y="5311921"/>
            <a:ext cx="3606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22" name="Google Shape;222;p13"/>
          <p:cNvSpPr txBox="1">
            <a:spLocks noGrp="1"/>
          </p:cNvSpPr>
          <p:nvPr>
            <p:ph type="subTitle" idx="7"/>
          </p:nvPr>
        </p:nvSpPr>
        <p:spPr>
          <a:xfrm flipH="1">
            <a:off x="7182465" y="5311923"/>
            <a:ext cx="36060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800"/>
              <a:buFont typeface="Didact Gothic"/>
              <a:buNone/>
              <a:defRPr sz="1867">
                <a:solidFill>
                  <a:srgbClr val="434343"/>
                </a:solidFill>
                <a:latin typeface="Didact Gothic"/>
                <a:ea typeface="Didact Gothic"/>
                <a:cs typeface="Didact Gothic"/>
                <a:sym typeface="Didact Gothic"/>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extLst>
      <p:ext uri="{BB962C8B-B14F-4D97-AF65-F5344CB8AC3E}">
        <p14:creationId xmlns:p14="http://schemas.microsoft.com/office/powerpoint/2010/main" val="3378277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223"/>
        <p:cNvGrpSpPr/>
        <p:nvPr/>
      </p:nvGrpSpPr>
      <p:grpSpPr>
        <a:xfrm>
          <a:off x="0" y="0"/>
          <a:ext cx="0" cy="0"/>
          <a:chOff x="0" y="0"/>
          <a:chExt cx="0" cy="0"/>
        </a:xfrm>
      </p:grpSpPr>
      <p:cxnSp>
        <p:nvCxnSpPr>
          <p:cNvPr id="224" name="Google Shape;224;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25" name="Google Shape;225;p1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226" name="Google Shape;226;p1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7" name="Google Shape;227;p1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8" name="Google Shape;228;p1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29" name="Google Shape;229;p1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0" name="Google Shape;230;p1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1" name="Google Shape;231;p1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2" name="Google Shape;232;p1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33" name="Google Shape;233;p1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34" name="Google Shape;234;p14"/>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4"/>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1" name="Google Shape;241;p14"/>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14"/>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243" name="Google Shape;243;p14"/>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4"/>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376354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cabezado de sección 1">
  <p:cSld name="Encabezado de sección 1">
    <p:bg>
      <p:bgPr>
        <a:solidFill>
          <a:srgbClr val="FFFBEF"/>
        </a:solidFill>
        <a:effectLst/>
      </p:bgPr>
    </p:bg>
    <p:spTree>
      <p:nvGrpSpPr>
        <p:cNvPr id="1" name="Shape 245"/>
        <p:cNvGrpSpPr/>
        <p:nvPr/>
      </p:nvGrpSpPr>
      <p:grpSpPr>
        <a:xfrm>
          <a:off x="0" y="0"/>
          <a:ext cx="0" cy="0"/>
          <a:chOff x="0" y="0"/>
          <a:chExt cx="0" cy="0"/>
        </a:xfrm>
      </p:grpSpPr>
      <p:cxnSp>
        <p:nvCxnSpPr>
          <p:cNvPr id="246" name="Google Shape;246;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7" name="Google Shape;247;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8" name="Google Shape;248;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49" name="Google Shape;249;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0" name="Google Shape;250;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4" name="Google Shape;254;p15"/>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txBox="1">
            <a:spLocks noGrp="1"/>
          </p:cNvSpPr>
          <p:nvPr>
            <p:ph type="ctrTitle"/>
          </p:nvPr>
        </p:nvSpPr>
        <p:spPr>
          <a:xfrm rot="-159">
            <a:off x="1881819" y="3518759"/>
            <a:ext cx="86608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0" name="Google Shape;260;p15"/>
          <p:cNvSpPr txBox="1">
            <a:spLocks noGrp="1"/>
          </p:cNvSpPr>
          <p:nvPr>
            <p:ph type="subTitle" idx="1"/>
          </p:nvPr>
        </p:nvSpPr>
        <p:spPr>
          <a:xfrm rot="891">
            <a:off x="3265700" y="4531380"/>
            <a:ext cx="61700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1" name="Google Shape;261;p15"/>
          <p:cNvSpPr/>
          <p:nvPr/>
        </p:nvSpPr>
        <p:spPr>
          <a:xfrm rot="5400000" flipH="1">
            <a:off x="11361467" y="-124467"/>
            <a:ext cx="720400" cy="9692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914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2"/>
        <p:cNvGrpSpPr/>
        <p:nvPr/>
      </p:nvGrpSpPr>
      <p:grpSpPr>
        <a:xfrm>
          <a:off x="0" y="0"/>
          <a:ext cx="0" cy="0"/>
          <a:chOff x="0" y="0"/>
          <a:chExt cx="0" cy="0"/>
        </a:xfrm>
      </p:grpSpPr>
      <p:cxnSp>
        <p:nvCxnSpPr>
          <p:cNvPr id="263" name="Google Shape;263;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4" name="Google Shape;264;p16"/>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5" name="Google Shape;265;p16"/>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6" name="Google Shape;266;p16"/>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7" name="Google Shape;267;p16"/>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8" name="Google Shape;268;p16"/>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69" name="Google Shape;269;p16"/>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0" name="Google Shape;270;p16"/>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71" name="Google Shape;271;p16"/>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72" name="Google Shape;272;p16"/>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6"/>
          <p:cNvSpPr txBox="1"/>
          <p:nvPr/>
        </p:nvSpPr>
        <p:spPr>
          <a:xfrm>
            <a:off x="3707267" y="5104300"/>
            <a:ext cx="5619600" cy="536800"/>
          </a:xfrm>
          <a:prstGeom prst="rect">
            <a:avLst/>
          </a:prstGeom>
          <a:noFill/>
          <a:ln>
            <a:noFill/>
          </a:ln>
        </p:spPr>
        <p:txBody>
          <a:bodyPr spcFirstLastPara="1" wrap="square" lIns="121900" tIns="0" rIns="121900" bIns="121900" anchor="t" anchorCtr="0">
            <a:noAutofit/>
          </a:bodyPr>
          <a:lstStyle/>
          <a:p>
            <a:pPr marL="0" lvl="0" indent="0" algn="ctr" rtl="0">
              <a:lnSpc>
                <a:spcPct val="100000"/>
              </a:lnSpc>
              <a:spcBef>
                <a:spcPts val="400"/>
              </a:spcBef>
              <a:spcAft>
                <a:spcPts val="0"/>
              </a:spcAft>
              <a:buNone/>
            </a:pPr>
            <a:r>
              <a:rPr lang="en" sz="1333">
                <a:solidFill>
                  <a:schemeClr val="dk1"/>
                </a:solidFill>
                <a:latin typeface="Didact Gothic"/>
                <a:ea typeface="Didact Gothic"/>
                <a:cs typeface="Didact Gothic"/>
                <a:sym typeface="Didact Gothic"/>
              </a:rPr>
              <a:t>CREDITS: This presentation template was created by </a:t>
            </a:r>
            <a:r>
              <a:rPr lang="en" sz="1333">
                <a:solidFill>
                  <a:schemeClr val="dk1"/>
                </a:solidFill>
                <a:uFill>
                  <a:noFill/>
                </a:uFill>
                <a:latin typeface="Didact Gothic"/>
                <a:ea typeface="Didact Gothic"/>
                <a:cs typeface="Didact Gothic"/>
                <a:sym typeface="Didact Gothic"/>
                <a:hlinkClick r:id="rId2"/>
              </a:rPr>
              <a:t>Slidesgo</a:t>
            </a:r>
            <a:r>
              <a:rPr lang="en" sz="1333">
                <a:solidFill>
                  <a:schemeClr val="dk1"/>
                </a:solidFill>
                <a:latin typeface="Didact Gothic"/>
                <a:ea typeface="Didact Gothic"/>
                <a:cs typeface="Didact Gothic"/>
                <a:sym typeface="Didact Gothic"/>
              </a:rPr>
              <a:t>, including icons by </a:t>
            </a:r>
            <a:r>
              <a:rPr lang="en" sz="1333">
                <a:solidFill>
                  <a:schemeClr val="dk1"/>
                </a:solidFill>
                <a:uFill>
                  <a:noFill/>
                </a:uFill>
                <a:latin typeface="Didact Gothic"/>
                <a:ea typeface="Didact Gothic"/>
                <a:cs typeface="Didact Gothic"/>
                <a:sym typeface="Didact Gothic"/>
                <a:hlinkClick r:id="rId3"/>
              </a:rPr>
              <a:t>Flaticon</a:t>
            </a:r>
            <a:r>
              <a:rPr lang="en" sz="1333">
                <a:solidFill>
                  <a:schemeClr val="dk1"/>
                </a:solidFill>
                <a:latin typeface="Didact Gothic"/>
                <a:ea typeface="Didact Gothic"/>
                <a:cs typeface="Didact Gothic"/>
                <a:sym typeface="Didact Gothic"/>
              </a:rPr>
              <a:t>, and infographics &amp; images by </a:t>
            </a:r>
            <a:r>
              <a:rPr lang="en" sz="1333">
                <a:solidFill>
                  <a:schemeClr val="dk1"/>
                </a:solidFill>
                <a:uFill>
                  <a:noFill/>
                </a:uFill>
                <a:latin typeface="Didact Gothic"/>
                <a:ea typeface="Didact Gothic"/>
                <a:cs typeface="Didact Gothic"/>
                <a:sym typeface="Didact Gothic"/>
                <a:hlinkClick r:id="rId4"/>
              </a:rPr>
              <a:t>Freepik</a:t>
            </a:r>
            <a:endParaRPr sz="1333">
              <a:solidFill>
                <a:schemeClr val="dk1"/>
              </a:solidFill>
              <a:latin typeface="Didact Gothic"/>
              <a:ea typeface="Didact Gothic"/>
              <a:cs typeface="Didact Gothic"/>
              <a:sym typeface="Didact Gothic"/>
            </a:endParaRPr>
          </a:p>
          <a:p>
            <a:pPr marL="0" lvl="0" indent="0" algn="ctr" rtl="0">
              <a:spcBef>
                <a:spcPts val="0"/>
              </a:spcBef>
              <a:spcAft>
                <a:spcPts val="0"/>
              </a:spcAft>
              <a:buNone/>
            </a:pPr>
            <a:endParaRPr sz="1333">
              <a:solidFill>
                <a:schemeClr val="dk1"/>
              </a:solidFill>
              <a:latin typeface="Didact Gothic"/>
              <a:ea typeface="Didact Gothic"/>
              <a:cs typeface="Didact Gothic"/>
              <a:sym typeface="Didact Gothic"/>
            </a:endParaRPr>
          </a:p>
          <a:p>
            <a:pPr marL="0" lvl="0" indent="0" algn="ctr" rtl="0">
              <a:lnSpc>
                <a:spcPct val="115000"/>
              </a:lnSpc>
              <a:spcBef>
                <a:spcPts val="400"/>
              </a:spcBef>
              <a:spcAft>
                <a:spcPts val="0"/>
              </a:spcAft>
              <a:buNone/>
            </a:pPr>
            <a:endParaRPr sz="1333">
              <a:solidFill>
                <a:schemeClr val="dk1"/>
              </a:solidFill>
              <a:latin typeface="Didact Gothic"/>
              <a:ea typeface="Didact Gothic"/>
              <a:cs typeface="Didact Gothic"/>
              <a:sym typeface="Didact Gothic"/>
            </a:endParaRPr>
          </a:p>
        </p:txBody>
      </p:sp>
      <p:sp>
        <p:nvSpPr>
          <p:cNvPr id="278" name="Google Shape;278;p16"/>
          <p:cNvSpPr txBox="1">
            <a:spLocks noGrp="1"/>
          </p:cNvSpPr>
          <p:nvPr>
            <p:ph type="ctrTitle"/>
          </p:nvPr>
        </p:nvSpPr>
        <p:spPr>
          <a:xfrm>
            <a:off x="3132733" y="974464"/>
            <a:ext cx="6660400" cy="125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2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79" name="Google Shape;279;p16"/>
          <p:cNvSpPr txBox="1">
            <a:spLocks noGrp="1"/>
          </p:cNvSpPr>
          <p:nvPr>
            <p:ph type="subTitle" idx="1"/>
          </p:nvPr>
        </p:nvSpPr>
        <p:spPr>
          <a:xfrm>
            <a:off x="4075933" y="3093755"/>
            <a:ext cx="4774000" cy="18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76954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0"/>
        <p:cNvGrpSpPr/>
        <p:nvPr/>
      </p:nvGrpSpPr>
      <p:grpSpPr>
        <a:xfrm>
          <a:off x="0" y="0"/>
          <a:ext cx="0" cy="0"/>
          <a:chOff x="0" y="0"/>
          <a:chExt cx="0" cy="0"/>
        </a:xfrm>
      </p:grpSpPr>
      <p:cxnSp>
        <p:nvCxnSpPr>
          <p:cNvPr id="281" name="Google Shape;281;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89" name="Google Shape;289;p1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90" name="Google Shape;290;p17"/>
          <p:cNvSpPr/>
          <p:nvPr/>
        </p:nvSpPr>
        <p:spPr>
          <a:xfrm>
            <a:off x="0" y="-22467"/>
            <a:ext cx="955600" cy="68804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4353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438149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823326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037080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670232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1176610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239352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250951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719101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320707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904054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extLst>
      <p:ext uri="{BB962C8B-B14F-4D97-AF65-F5344CB8AC3E}">
        <p14:creationId xmlns:p14="http://schemas.microsoft.com/office/powerpoint/2010/main" val="4177045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7187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339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3988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67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698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1568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612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081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75052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8037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1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44171"/>
            <a:ext cx="12192000" cy="6902172"/>
          </a:xfrm>
          <a:prstGeom prst="rect">
            <a:avLst/>
          </a:prstGeom>
        </p:spPr>
      </p:pic>
      <p:pic>
        <p:nvPicPr>
          <p:cNvPr id="3" name="图片 2"/>
          <p:cNvPicPr>
            <a:picLocks noChangeAspect="1"/>
          </p:cNvPicPr>
          <p:nvPr userDrawn="1"/>
        </p:nvPicPr>
        <p:blipFill>
          <a:blip r:embed="rId3" cstate="screen"/>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stretch>
            <a:fillRect/>
          </a:stretch>
        </p:blipFill>
        <p:spPr>
          <a:xfrm>
            <a:off x="10095802" y="644691"/>
            <a:ext cx="1743460" cy="801863"/>
          </a:xfrm>
          <a:prstGeom prst="rect">
            <a:avLst/>
          </a:prstGeom>
        </p:spPr>
      </p:pic>
      <p:pic>
        <p:nvPicPr>
          <p:cNvPr id="6" name="图片 5"/>
          <p:cNvPicPr>
            <a:picLocks noChangeAspect="1"/>
          </p:cNvPicPr>
          <p:nvPr userDrawn="1"/>
        </p:nvPicPr>
        <p:blipFill>
          <a:blip r:embed="rId5" cstate="screen"/>
          <a:stretch>
            <a:fillRect/>
          </a:stretch>
        </p:blipFill>
        <p:spPr>
          <a:xfrm>
            <a:off x="-82549" y="59025"/>
            <a:ext cx="2534828" cy="1049481"/>
          </a:xfrm>
          <a:prstGeom prst="rect">
            <a:avLst/>
          </a:prstGeom>
        </p:spPr>
      </p:pic>
    </p:spTree>
    <p:extLst>
      <p:ext uri="{BB962C8B-B14F-4D97-AF65-F5344CB8AC3E}">
        <p14:creationId xmlns:p14="http://schemas.microsoft.com/office/powerpoint/2010/main" val="2001534763"/>
      </p:ext>
    </p:extLst>
  </p:cSld>
  <p:clrMapOvr>
    <a:masterClrMapping/>
  </p:clrMapOvr>
  <p:transition spd="slow"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71762"/>
      </p:ext>
    </p:extLst>
  </p:cSld>
  <p:clrMapOvr>
    <a:masterClrMapping/>
  </p:clrMapOvr>
  <p:transition spd="slow" advTm="5000">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396061"/>
      </p:ext>
    </p:extLst>
  </p:cSld>
  <p:clrMapOvr>
    <a:masterClrMapping/>
  </p:clrMapOvr>
  <p:transition spd="slow" advTm="5000">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2022/3/21</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07914531"/>
      </p:ext>
    </p:extLst>
  </p:cSld>
  <p:clrMapOvr>
    <a:masterClrMapping/>
  </p:clrMapOvr>
  <p:transition spd="slow" advTm="500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2022/3/21</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636224832"/>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63747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5904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419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1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4832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44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8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08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737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769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2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723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87" indent="0" algn="ctr">
              <a:buNone/>
              <a:defRPr>
                <a:solidFill>
                  <a:schemeClr val="tx1">
                    <a:tint val="75000"/>
                  </a:schemeClr>
                </a:solidFill>
              </a:defRPr>
            </a:lvl2pPr>
            <a:lvl3pPr marL="1217378" indent="0" algn="ctr">
              <a:buNone/>
              <a:defRPr>
                <a:solidFill>
                  <a:schemeClr val="tx1">
                    <a:tint val="75000"/>
                  </a:schemeClr>
                </a:solidFill>
              </a:defRPr>
            </a:lvl3pPr>
            <a:lvl4pPr marL="1826065" indent="0" algn="ctr">
              <a:buNone/>
              <a:defRPr>
                <a:solidFill>
                  <a:schemeClr val="tx1">
                    <a:tint val="75000"/>
                  </a:schemeClr>
                </a:solidFill>
              </a:defRPr>
            </a:lvl4pPr>
            <a:lvl5pPr marL="2434754" indent="0" algn="ctr">
              <a:buNone/>
              <a:defRPr>
                <a:solidFill>
                  <a:schemeClr val="tx1">
                    <a:tint val="75000"/>
                  </a:schemeClr>
                </a:solidFill>
              </a:defRPr>
            </a:lvl5pPr>
            <a:lvl6pPr marL="3043441" indent="0" algn="ctr">
              <a:buNone/>
              <a:defRPr>
                <a:solidFill>
                  <a:schemeClr val="tx1">
                    <a:tint val="75000"/>
                  </a:schemeClr>
                </a:solidFill>
              </a:defRPr>
            </a:lvl6pPr>
            <a:lvl7pPr marL="3652130" indent="0" algn="ctr">
              <a:buNone/>
              <a:defRPr>
                <a:solidFill>
                  <a:schemeClr val="tx1">
                    <a:tint val="75000"/>
                  </a:schemeClr>
                </a:solidFill>
              </a:defRPr>
            </a:lvl7pPr>
            <a:lvl8pPr marL="4260819" indent="0" algn="ctr">
              <a:buNone/>
              <a:defRPr>
                <a:solidFill>
                  <a:schemeClr val="tx1">
                    <a:tint val="75000"/>
                  </a:schemeClr>
                </a:solidFill>
              </a:defRPr>
            </a:lvl8pPr>
            <a:lvl9pPr marL="486950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897266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35555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687" indent="0">
              <a:buNone/>
              <a:defRPr sz="2400">
                <a:solidFill>
                  <a:schemeClr val="tx1">
                    <a:tint val="75000"/>
                  </a:schemeClr>
                </a:solidFill>
              </a:defRPr>
            </a:lvl2pPr>
            <a:lvl3pPr marL="1217378" indent="0">
              <a:buNone/>
              <a:defRPr sz="2133">
                <a:solidFill>
                  <a:schemeClr val="tx1">
                    <a:tint val="75000"/>
                  </a:schemeClr>
                </a:solidFill>
              </a:defRPr>
            </a:lvl3pPr>
            <a:lvl4pPr marL="1826065" indent="0">
              <a:buNone/>
              <a:defRPr sz="1867">
                <a:solidFill>
                  <a:schemeClr val="tx1">
                    <a:tint val="75000"/>
                  </a:schemeClr>
                </a:solidFill>
              </a:defRPr>
            </a:lvl4pPr>
            <a:lvl5pPr marL="2434754" indent="0">
              <a:buNone/>
              <a:defRPr sz="1867">
                <a:solidFill>
                  <a:schemeClr val="tx1">
                    <a:tint val="75000"/>
                  </a:schemeClr>
                </a:solidFill>
              </a:defRPr>
            </a:lvl5pPr>
            <a:lvl6pPr marL="3043441" indent="0">
              <a:buNone/>
              <a:defRPr sz="1867">
                <a:solidFill>
                  <a:schemeClr val="tx1">
                    <a:tint val="75000"/>
                  </a:schemeClr>
                </a:solidFill>
              </a:defRPr>
            </a:lvl6pPr>
            <a:lvl7pPr marL="3652130" indent="0">
              <a:buNone/>
              <a:defRPr sz="1867">
                <a:solidFill>
                  <a:schemeClr val="tx1">
                    <a:tint val="75000"/>
                  </a:schemeClr>
                </a:solidFill>
              </a:defRPr>
            </a:lvl7pPr>
            <a:lvl8pPr marL="4260819" indent="0">
              <a:buNone/>
              <a:defRPr sz="1867">
                <a:solidFill>
                  <a:schemeClr val="tx1">
                    <a:tint val="75000"/>
                  </a:schemeClr>
                </a:solidFill>
              </a:defRPr>
            </a:lvl8pPr>
            <a:lvl9pPr marL="4869506"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523747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5142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8687" indent="0">
              <a:buNone/>
              <a:defRPr sz="2667" b="1"/>
            </a:lvl2pPr>
            <a:lvl3pPr marL="1217378" indent="0">
              <a:buNone/>
              <a:defRPr sz="2400" b="1"/>
            </a:lvl3pPr>
            <a:lvl4pPr marL="1826065" indent="0">
              <a:buNone/>
              <a:defRPr sz="2133" b="1"/>
            </a:lvl4pPr>
            <a:lvl5pPr marL="2434754" indent="0">
              <a:buNone/>
              <a:defRPr sz="2133" b="1"/>
            </a:lvl5pPr>
            <a:lvl6pPr marL="3043441" indent="0">
              <a:buNone/>
              <a:defRPr sz="2133" b="1"/>
            </a:lvl6pPr>
            <a:lvl7pPr marL="3652130" indent="0">
              <a:buNone/>
              <a:defRPr sz="2133" b="1"/>
            </a:lvl7pPr>
            <a:lvl8pPr marL="4260819" indent="0">
              <a:buNone/>
              <a:defRPr sz="2133" b="1"/>
            </a:lvl8pPr>
            <a:lvl9pPr marL="4869506"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45844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29909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469433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7"/>
            <a:ext cx="4011084" cy="46910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3808448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87" indent="0">
              <a:buNone/>
              <a:defRPr sz="3733"/>
            </a:lvl2pPr>
            <a:lvl3pPr marL="1217378" indent="0">
              <a:buNone/>
              <a:defRPr sz="3200"/>
            </a:lvl3pPr>
            <a:lvl4pPr marL="1826065" indent="0">
              <a:buNone/>
              <a:defRPr sz="2667"/>
            </a:lvl4pPr>
            <a:lvl5pPr marL="2434754" indent="0">
              <a:buNone/>
              <a:defRPr sz="2667"/>
            </a:lvl5pPr>
            <a:lvl6pPr marL="3043441" indent="0">
              <a:buNone/>
              <a:defRPr sz="2667"/>
            </a:lvl6pPr>
            <a:lvl7pPr marL="3652130" indent="0">
              <a:buNone/>
              <a:defRPr sz="2667"/>
            </a:lvl7pPr>
            <a:lvl8pPr marL="4260819" indent="0">
              <a:buNone/>
              <a:defRPr sz="2667"/>
            </a:lvl8pPr>
            <a:lvl9pPr marL="4869506" indent="0">
              <a:buNone/>
              <a:defRPr sz="2667"/>
            </a:lvl9pPr>
          </a:lstStyle>
          <a:p>
            <a:endParaRPr lang="en-US"/>
          </a:p>
        </p:txBody>
      </p:sp>
      <p:sp>
        <p:nvSpPr>
          <p:cNvPr id="4" name="Text Placeholder 3"/>
          <p:cNvSpPr>
            <a:spLocks noGrp="1"/>
          </p:cNvSpPr>
          <p:nvPr>
            <p:ph type="body" sz="half" idx="2"/>
          </p:nvPr>
        </p:nvSpPr>
        <p:spPr>
          <a:xfrm>
            <a:off x="2389717" y="5367345"/>
            <a:ext cx="7315200" cy="804863"/>
          </a:xfrm>
        </p:spPr>
        <p:txBody>
          <a:bodyPr/>
          <a:lstStyle>
            <a:lvl1pPr marL="0" indent="0">
              <a:buNone/>
              <a:defRPr sz="1867"/>
            </a:lvl1pPr>
            <a:lvl2pPr marL="608687" indent="0">
              <a:buNone/>
              <a:defRPr sz="1600"/>
            </a:lvl2pPr>
            <a:lvl3pPr marL="1217378" indent="0">
              <a:buNone/>
              <a:defRPr sz="1333"/>
            </a:lvl3pPr>
            <a:lvl4pPr marL="1826065" indent="0">
              <a:buNone/>
              <a:defRPr sz="1200"/>
            </a:lvl4pPr>
            <a:lvl5pPr marL="2434754" indent="0">
              <a:buNone/>
              <a:defRPr sz="1200"/>
            </a:lvl5pPr>
            <a:lvl6pPr marL="3043441" indent="0">
              <a:buNone/>
              <a:defRPr sz="1200"/>
            </a:lvl6pPr>
            <a:lvl7pPr marL="3652130" indent="0">
              <a:buNone/>
              <a:defRPr sz="1200"/>
            </a:lvl7pPr>
            <a:lvl8pPr marL="4260819" indent="0">
              <a:buNone/>
              <a:defRPr sz="1200"/>
            </a:lvl8pPr>
            <a:lvl9pPr marL="486950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54893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839843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757455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92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248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25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21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46317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445190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43184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70905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8870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202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124584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0791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23683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FA44453-0400-4C43-9976-0D03BD583E72}" type="datetimeFigureOut">
              <a:rPr lang="zh-CN" altLang="en-US" smtClean="0"/>
              <a:t>2022/3/21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279145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9463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57344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645061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9.jp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t>2022/3/21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384745431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7" r:id="rId8"/>
    <p:sldLayoutId id="2147483688" r:id="rId9"/>
    <p:sldLayoutId id="2147483689" r:id="rId10"/>
    <p:sldLayoutId id="2147483690" r:id="rId11"/>
    <p:sldLayoutId id="2147483691" r:id="rId12"/>
    <p:sldLayoutId id="2147483692" r:id="rId13"/>
    <p:sldLayoutId id="214748369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t>3/21/2022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t>‹#›</a:t>
            </a:fld>
            <a:endParaRPr lang="en-US"/>
          </a:p>
        </p:txBody>
      </p:sp>
    </p:spTree>
    <p:extLst>
      <p:ext uri="{BB962C8B-B14F-4D97-AF65-F5344CB8AC3E}">
        <p14:creationId xmlns:p14="http://schemas.microsoft.com/office/powerpoint/2010/main" val="960539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1188461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b="0" i="0">
                <a:solidFill>
                  <a:schemeClr val="tx1">
                    <a:tint val="75000"/>
                  </a:schemeClr>
                </a:solidFill>
                <a:latin typeface="inpin heiti" charset="-122"/>
                <a:ea typeface="inpin heiti" charset="-122"/>
              </a:defRPr>
            </a:lvl1pPr>
          </a:lstStyle>
          <a:p>
            <a:pPr defTabSz="1219170"/>
            <a:fld id="{530820CF-B880-4189-942D-D702A7CBA730}" type="datetimeFigureOut">
              <a:rPr lang="zh-CN" altLang="en-US" smtClean="0">
                <a:solidFill>
                  <a:srgbClr val="000000">
                    <a:tint val="75000"/>
                  </a:srgbClr>
                </a:solidFill>
              </a:rPr>
              <a:pPr defTabSz="1219170"/>
              <a:t>2022/3/21</a:t>
            </a:fld>
            <a:endParaRPr lang="zh-CN" altLang="en-US" dirty="0">
              <a:solidFill>
                <a:srgbClr val="000000">
                  <a:tint val="75000"/>
                </a:srgb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b="0" i="0">
                <a:solidFill>
                  <a:schemeClr val="tx1">
                    <a:tint val="75000"/>
                  </a:schemeClr>
                </a:solidFill>
                <a:latin typeface="inpin heiti" charset="-122"/>
                <a:ea typeface="inpin heiti" charset="-122"/>
              </a:defRPr>
            </a:lvl1pPr>
          </a:lstStyle>
          <a:p>
            <a:pPr defTabSz="1219170"/>
            <a:endParaRPr lang="zh-CN" altLang="en-US" dirty="0">
              <a:solidFill>
                <a:srgbClr val="000000">
                  <a:tint val="75000"/>
                </a:srgb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b="0" i="0">
                <a:solidFill>
                  <a:schemeClr val="tx1">
                    <a:tint val="75000"/>
                  </a:schemeClr>
                </a:solidFill>
                <a:latin typeface="inpin heiti" charset="-122"/>
                <a:ea typeface="inpin heiti" charset="-122"/>
              </a:defRPr>
            </a:lvl1pPr>
          </a:lstStyle>
          <a:p>
            <a:pPr defTabSz="1219170"/>
            <a:fld id="{0C913308-F349-4B6D-A68A-DD1791B4A57B}" type="slidenum">
              <a:rPr lang="zh-CN" altLang="en-US" smtClean="0">
                <a:solidFill>
                  <a:srgbClr val="000000">
                    <a:tint val="75000"/>
                  </a:srgbClr>
                </a:solidFill>
              </a:rPr>
              <a:pPr defTabSz="1219170"/>
              <a:t>‹#›</a:t>
            </a:fld>
            <a:endParaRPr lang="zh-CN" altLang="en-US" dirty="0">
              <a:solidFill>
                <a:srgbClr val="000000">
                  <a:tint val="75000"/>
                </a:srgbClr>
              </a:solidFill>
            </a:endParaRPr>
          </a:p>
        </p:txBody>
      </p:sp>
      <p:pic>
        <p:nvPicPr>
          <p:cNvPr id="12" name="图片 11"/>
          <p:cNvPicPr>
            <a:picLocks noChangeAspect="1"/>
          </p:cNvPicPr>
          <p:nvPr userDrawn="1"/>
        </p:nvPicPr>
        <p:blipFill rotWithShape="1">
          <a:blip r:embed="rId9" cstate="screen"/>
          <a:srcRect/>
          <a:stretch>
            <a:fillRect/>
          </a:stretch>
        </p:blipFill>
        <p:spPr>
          <a:xfrm>
            <a:off x="7364122" y="4543119"/>
            <a:ext cx="4827879" cy="2317000"/>
          </a:xfrm>
          <a:prstGeom prst="rect">
            <a:avLst/>
          </a:prstGeom>
        </p:spPr>
      </p:pic>
      <p:sp>
        <p:nvSpPr>
          <p:cNvPr id="7" name="矩形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219170"/>
            <a:endParaRPr lang="zh-CN" altLang="en-US" sz="2400" dirty="0">
              <a:solidFill>
                <a:srgbClr val="FFFFFF"/>
              </a:solidFill>
              <a:latin typeface="inpin heiti" charset="-122"/>
              <a:ea typeface="inpin heiti" charset="-122"/>
            </a:endParaRPr>
          </a:p>
        </p:txBody>
      </p:sp>
    </p:spTree>
    <p:extLst>
      <p:ext uri="{BB962C8B-B14F-4D97-AF65-F5344CB8AC3E}">
        <p14:creationId xmlns:p14="http://schemas.microsoft.com/office/powerpoint/2010/main" val="205851657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51" r:id="rId6"/>
  </p:sldLayoutIdLst>
  <p:transition spd="slow" advTm="5000">
    <p:fade/>
  </p:transition>
  <p:txStyles>
    <p:titleStyle>
      <a:lvl1pPr algn="ctr" defTabSz="1219170" rtl="0" eaLnBrk="1" latinLnBrk="0" hangingPunct="1">
        <a:spcBef>
          <a:spcPct val="0"/>
        </a:spcBef>
        <a:buNone/>
        <a:defRPr sz="5900" b="0" i="0" kern="1200">
          <a:solidFill>
            <a:schemeClr val="tx1"/>
          </a:solidFill>
          <a:latin typeface="inpin heiti" charset="-122"/>
          <a:ea typeface="inpin heiti" charset="-122"/>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b="0" i="0" kern="1200">
          <a:solidFill>
            <a:schemeClr val="tx1"/>
          </a:solidFill>
          <a:latin typeface="inpin heiti" charset="-122"/>
          <a:ea typeface="inpin heiti" charset="-122"/>
          <a:cs typeface="+mn-cs"/>
        </a:defRPr>
      </a:lvl1pPr>
      <a:lvl2pPr marL="990575" indent="-380990" algn="l" defTabSz="1219170" rtl="0" eaLnBrk="1" latinLnBrk="0" hangingPunct="1">
        <a:spcBef>
          <a:spcPct val="20000"/>
        </a:spcBef>
        <a:buFont typeface="Arial" panose="020B0604020202020204" pitchFamily="34" charset="0"/>
        <a:buChar char="–"/>
        <a:defRPr sz="3700" b="0" i="0" kern="1200">
          <a:solidFill>
            <a:schemeClr val="tx1"/>
          </a:solidFill>
          <a:latin typeface="inpin heiti" charset="-122"/>
          <a:ea typeface="inpin heiti" charset="-122"/>
          <a:cs typeface="+mn-cs"/>
        </a:defRPr>
      </a:lvl2pPr>
      <a:lvl3pPr marL="1523962" indent="-304792" algn="l" defTabSz="121917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3pPr>
      <a:lvl4pPr marL="2133547" indent="-304792" algn="l" defTabSz="1219170" rtl="0" eaLnBrk="1" latinLnBrk="0" hangingPunct="1">
        <a:spcBef>
          <a:spcPct val="20000"/>
        </a:spcBef>
        <a:buFont typeface="Arial" panose="020B0604020202020204" pitchFamily="34" charset="0"/>
        <a:buChar char="–"/>
        <a:defRPr sz="2700" b="0" i="0" kern="1200">
          <a:solidFill>
            <a:schemeClr val="tx1"/>
          </a:solidFill>
          <a:latin typeface="inpin heiti" charset="-122"/>
          <a:ea typeface="inpin heiti" charset="-122"/>
          <a:cs typeface="+mn-cs"/>
        </a:defRPr>
      </a:lvl4pPr>
      <a:lvl5pPr marL="2743131" indent="-304792" algn="l" defTabSz="1219170" rtl="0" eaLnBrk="1" latinLnBrk="0" hangingPunct="1">
        <a:spcBef>
          <a:spcPct val="20000"/>
        </a:spcBef>
        <a:buFont typeface="Arial" panose="020B0604020202020204" pitchFamily="34" charset="0"/>
        <a:buChar char="»"/>
        <a:defRPr sz="2700" b="0" i="0" kern="1200">
          <a:solidFill>
            <a:schemeClr val="tx1"/>
          </a:solidFill>
          <a:latin typeface="inpin heiti" charset="-122"/>
          <a:ea typeface="inpin heiti" charset="-122"/>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solidFill>
                  <a:prstClr val="black">
                    <a:tint val="75000"/>
                  </a:prstClr>
                </a:solidFill>
              </a:rPr>
              <a:pPr/>
              <a:t>3/21/2022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8556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05" tIns="45654" rIns="91305" bIns="45654"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305" tIns="45654" rIns="91305" bIns="4565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305" tIns="45654" rIns="91305" bIns="45654" rtlCol="0" anchor="ctr"/>
          <a:lstStyle>
            <a:lvl1pPr algn="l">
              <a:defRPr sz="1600">
                <a:solidFill>
                  <a:schemeClr val="tx1">
                    <a:tint val="75000"/>
                  </a:schemeClr>
                </a:solidFill>
              </a:defRPr>
            </a:lvl1pPr>
          </a:lstStyle>
          <a:p>
            <a:fld id="{4CEF851F-4C9B-4ED8-A706-7687066F5A2C}" type="datetimeFigureOut">
              <a:rPr lang="en-US" smtClean="0"/>
              <a:t>3/21/2022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305" tIns="45654" rIns="91305" bIns="4565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305" tIns="45654" rIns="91305" bIns="45654"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418766794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1217378" rtl="0" eaLnBrk="1" latinLnBrk="0" hangingPunct="1">
        <a:spcBef>
          <a:spcPct val="0"/>
        </a:spcBef>
        <a:buNone/>
        <a:defRPr sz="5867" kern="1200">
          <a:solidFill>
            <a:schemeClr val="tx1"/>
          </a:solidFill>
          <a:latin typeface="+mj-lt"/>
          <a:ea typeface="+mj-ea"/>
          <a:cs typeface="+mj-cs"/>
        </a:defRPr>
      </a:lvl1pPr>
    </p:titleStyle>
    <p:bodyStyle>
      <a:lvl1pPr marL="456515" indent="-456515" algn="l" defTabSz="1217378"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118" indent="-380430" algn="l" defTabSz="1217378"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721" indent="-304346" algn="l" defTabSz="1217378"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409"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098"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7786"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647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163"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3851" indent="-304346" algn="l" defTabSz="121737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378" rtl="0" eaLnBrk="1" latinLnBrk="0" hangingPunct="1">
        <a:defRPr sz="2400" kern="1200">
          <a:solidFill>
            <a:schemeClr val="tx1"/>
          </a:solidFill>
          <a:latin typeface="+mn-lt"/>
          <a:ea typeface="+mn-ea"/>
          <a:cs typeface="+mn-cs"/>
        </a:defRPr>
      </a:lvl1pPr>
      <a:lvl2pPr marL="608687" algn="l" defTabSz="1217378" rtl="0" eaLnBrk="1" latinLnBrk="0" hangingPunct="1">
        <a:defRPr sz="2400" kern="1200">
          <a:solidFill>
            <a:schemeClr val="tx1"/>
          </a:solidFill>
          <a:latin typeface="+mn-lt"/>
          <a:ea typeface="+mn-ea"/>
          <a:cs typeface="+mn-cs"/>
        </a:defRPr>
      </a:lvl2pPr>
      <a:lvl3pPr marL="1217378" algn="l" defTabSz="1217378" rtl="0" eaLnBrk="1" latinLnBrk="0" hangingPunct="1">
        <a:defRPr sz="2400" kern="1200">
          <a:solidFill>
            <a:schemeClr val="tx1"/>
          </a:solidFill>
          <a:latin typeface="+mn-lt"/>
          <a:ea typeface="+mn-ea"/>
          <a:cs typeface="+mn-cs"/>
        </a:defRPr>
      </a:lvl3pPr>
      <a:lvl4pPr marL="1826065" algn="l" defTabSz="1217378" rtl="0" eaLnBrk="1" latinLnBrk="0" hangingPunct="1">
        <a:defRPr sz="2400" kern="1200">
          <a:solidFill>
            <a:schemeClr val="tx1"/>
          </a:solidFill>
          <a:latin typeface="+mn-lt"/>
          <a:ea typeface="+mn-ea"/>
          <a:cs typeface="+mn-cs"/>
        </a:defRPr>
      </a:lvl4pPr>
      <a:lvl5pPr marL="2434754" algn="l" defTabSz="1217378" rtl="0" eaLnBrk="1" latinLnBrk="0" hangingPunct="1">
        <a:defRPr sz="2400" kern="1200">
          <a:solidFill>
            <a:schemeClr val="tx1"/>
          </a:solidFill>
          <a:latin typeface="+mn-lt"/>
          <a:ea typeface="+mn-ea"/>
          <a:cs typeface="+mn-cs"/>
        </a:defRPr>
      </a:lvl5pPr>
      <a:lvl6pPr marL="3043441" algn="l" defTabSz="1217378" rtl="0" eaLnBrk="1" latinLnBrk="0" hangingPunct="1">
        <a:defRPr sz="2400" kern="1200">
          <a:solidFill>
            <a:schemeClr val="tx1"/>
          </a:solidFill>
          <a:latin typeface="+mn-lt"/>
          <a:ea typeface="+mn-ea"/>
          <a:cs typeface="+mn-cs"/>
        </a:defRPr>
      </a:lvl6pPr>
      <a:lvl7pPr marL="3652130" algn="l" defTabSz="1217378" rtl="0" eaLnBrk="1" latinLnBrk="0" hangingPunct="1">
        <a:defRPr sz="2400" kern="1200">
          <a:solidFill>
            <a:schemeClr val="tx1"/>
          </a:solidFill>
          <a:latin typeface="+mn-lt"/>
          <a:ea typeface="+mn-ea"/>
          <a:cs typeface="+mn-cs"/>
        </a:defRPr>
      </a:lvl7pPr>
      <a:lvl8pPr marL="4260819" algn="l" defTabSz="1217378" rtl="0" eaLnBrk="1" latinLnBrk="0" hangingPunct="1">
        <a:defRPr sz="2400" kern="1200">
          <a:solidFill>
            <a:schemeClr val="tx1"/>
          </a:solidFill>
          <a:latin typeface="+mn-lt"/>
          <a:ea typeface="+mn-ea"/>
          <a:cs typeface="+mn-cs"/>
        </a:defRPr>
      </a:lvl8pPr>
      <a:lvl9pPr marL="4869506" algn="l" defTabSz="1217378"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28075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91E5F-9BD5-49A2-BB11-37556073DA36}" type="datetimeFigureOut">
              <a:rPr lang="en-US" smtClean="0"/>
              <a:t>3/21/2022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86493170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89.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28.svg"/><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9.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43.svg"/><Relationship Id="rId2" Type="http://schemas.openxmlformats.org/officeDocument/2006/relationships/slideLayout" Target="../slideLayouts/slideLayout44.xml"/><Relationship Id="rId1" Type="http://schemas.openxmlformats.org/officeDocument/2006/relationships/tags" Target="../tags/tag3.xml"/><Relationship Id="rId6" Type="http://schemas.openxmlformats.org/officeDocument/2006/relationships/image" Target="../media/image37.sv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4.svg"/><Relationship Id="rId3" Type="http://schemas.openxmlformats.org/officeDocument/2006/relationships/image" Target="../media/image35.png"/><Relationship Id="rId7" Type="http://schemas.openxmlformats.org/officeDocument/2006/relationships/image" Target="../media/image37.jpeg"/><Relationship Id="rId12" Type="http://schemas.openxmlformats.org/officeDocument/2006/relationships/image" Target="../media/image40.png"/><Relationship Id="rId2" Type="http://schemas.openxmlformats.org/officeDocument/2006/relationships/slideLayout" Target="../slideLayouts/slideLayout44.xml"/><Relationship Id="rId1" Type="http://schemas.openxmlformats.org/officeDocument/2006/relationships/tags" Target="../tags/tag4.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5.svg"/><Relationship Id="rId9" Type="http://schemas.openxmlformats.org/officeDocument/2006/relationships/image" Target="../media/image50.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560"/>
        <p:cNvGrpSpPr/>
        <p:nvPr/>
      </p:nvGrpSpPr>
      <p:grpSpPr>
        <a:xfrm>
          <a:off x="0" y="0"/>
          <a:ext cx="0" cy="0"/>
          <a:chOff x="0" y="0"/>
          <a:chExt cx="0" cy="0"/>
        </a:xfrm>
      </p:grpSpPr>
      <p:sp>
        <p:nvSpPr>
          <p:cNvPr id="561" name="Google Shape;561;p23"/>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4">
              <a:lumMod val="75000"/>
            </a:schemeClr>
          </a:solidFill>
          <a:ln>
            <a:solidFill>
              <a:schemeClr val="accent4"/>
            </a:solid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8" name="Google Shape;578;p23"/>
          <p:cNvGrpSpPr/>
          <p:nvPr/>
        </p:nvGrpSpPr>
        <p:grpSpPr>
          <a:xfrm rot="889286">
            <a:off x="8899694" y="2665867"/>
            <a:ext cx="2550365" cy="1346908"/>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87" name="Google Shape;587;p23"/>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88" name="Google Shape;588;p23"/>
          <p:cNvGrpSpPr/>
          <p:nvPr/>
        </p:nvGrpSpPr>
        <p:grpSpPr>
          <a:xfrm>
            <a:off x="2723164" y="2482321"/>
            <a:ext cx="1138248" cy="972827"/>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06" name="Google Shape;606;p23"/>
          <p:cNvGrpSpPr/>
          <p:nvPr/>
        </p:nvGrpSpPr>
        <p:grpSpPr>
          <a:xfrm>
            <a:off x="9057214" y="571619"/>
            <a:ext cx="1065425" cy="1075015"/>
            <a:chOff x="6956050" y="265900"/>
            <a:chExt cx="1231801" cy="1242887"/>
          </a:xfrm>
        </p:grpSpPr>
        <p:sp>
          <p:nvSpPr>
            <p:cNvPr id="607" name="Google Shape;607;p23"/>
            <p:cNvSpPr/>
            <p:nvPr/>
          </p:nvSpPr>
          <p:spPr>
            <a:xfrm>
              <a:off x="6956050" y="265900"/>
              <a:ext cx="1231801" cy="1242887"/>
            </a:xfrm>
            <a:custGeom>
              <a:avLst/>
              <a:gdLst/>
              <a:ahLst/>
              <a:cxnLst/>
              <a:rect l="l" t="t" r="r" b="b"/>
              <a:pathLst>
                <a:path w="21445" h="21638" extrusionOk="0">
                  <a:moveTo>
                    <a:pt x="17024" y="1"/>
                  </a:moveTo>
                  <a:cubicBezTo>
                    <a:pt x="16837" y="1"/>
                    <a:pt x="16661" y="32"/>
                    <a:pt x="16493" y="94"/>
                  </a:cubicBezTo>
                  <a:cubicBezTo>
                    <a:pt x="15936" y="299"/>
                    <a:pt x="15300" y="648"/>
                    <a:pt x="14849" y="919"/>
                  </a:cubicBezTo>
                  <a:cubicBezTo>
                    <a:pt x="13808" y="552"/>
                    <a:pt x="12721" y="366"/>
                    <a:pt x="11607" y="366"/>
                  </a:cubicBezTo>
                  <a:cubicBezTo>
                    <a:pt x="9848" y="366"/>
                    <a:pt x="8124" y="840"/>
                    <a:pt x="6626" y="1735"/>
                  </a:cubicBezTo>
                  <a:cubicBezTo>
                    <a:pt x="5283" y="2534"/>
                    <a:pt x="4153" y="3644"/>
                    <a:pt x="3331" y="4963"/>
                  </a:cubicBezTo>
                  <a:cubicBezTo>
                    <a:pt x="3199" y="5003"/>
                    <a:pt x="3050" y="5046"/>
                    <a:pt x="2900" y="5089"/>
                  </a:cubicBezTo>
                  <a:cubicBezTo>
                    <a:pt x="2320" y="5254"/>
                    <a:pt x="1658" y="5444"/>
                    <a:pt x="1121" y="5765"/>
                  </a:cubicBezTo>
                  <a:cubicBezTo>
                    <a:pt x="673" y="6030"/>
                    <a:pt x="379" y="6541"/>
                    <a:pt x="193" y="7370"/>
                  </a:cubicBezTo>
                  <a:cubicBezTo>
                    <a:pt x="73" y="7910"/>
                    <a:pt x="4" y="8563"/>
                    <a:pt x="4" y="9206"/>
                  </a:cubicBezTo>
                  <a:cubicBezTo>
                    <a:pt x="1" y="9597"/>
                    <a:pt x="27" y="10174"/>
                    <a:pt x="150" y="10703"/>
                  </a:cubicBezTo>
                  <a:cubicBezTo>
                    <a:pt x="305" y="11380"/>
                    <a:pt x="587" y="11834"/>
                    <a:pt x="1015" y="12089"/>
                  </a:cubicBezTo>
                  <a:cubicBezTo>
                    <a:pt x="1465" y="12361"/>
                    <a:pt x="1910" y="12600"/>
                    <a:pt x="2224" y="12762"/>
                  </a:cubicBezTo>
                  <a:cubicBezTo>
                    <a:pt x="2470" y="13631"/>
                    <a:pt x="2831" y="14456"/>
                    <a:pt x="3308" y="15228"/>
                  </a:cubicBezTo>
                  <a:cubicBezTo>
                    <a:pt x="3782" y="15990"/>
                    <a:pt x="4352" y="16683"/>
                    <a:pt x="5015" y="17290"/>
                  </a:cubicBezTo>
                  <a:cubicBezTo>
                    <a:pt x="5015" y="17369"/>
                    <a:pt x="5019" y="17452"/>
                    <a:pt x="5019" y="17535"/>
                  </a:cubicBezTo>
                  <a:cubicBezTo>
                    <a:pt x="5032" y="18138"/>
                    <a:pt x="5045" y="18821"/>
                    <a:pt x="5214" y="19421"/>
                  </a:cubicBezTo>
                  <a:cubicBezTo>
                    <a:pt x="5357" y="19921"/>
                    <a:pt x="5774" y="20339"/>
                    <a:pt x="6527" y="20730"/>
                  </a:cubicBezTo>
                  <a:cubicBezTo>
                    <a:pt x="7017" y="20989"/>
                    <a:pt x="7630" y="21220"/>
                    <a:pt x="8250" y="21390"/>
                  </a:cubicBezTo>
                  <a:cubicBezTo>
                    <a:pt x="8628" y="21492"/>
                    <a:pt x="9195" y="21615"/>
                    <a:pt x="9735" y="21635"/>
                  </a:cubicBezTo>
                  <a:cubicBezTo>
                    <a:pt x="9781" y="21635"/>
                    <a:pt x="9825" y="21638"/>
                    <a:pt x="9871" y="21638"/>
                  </a:cubicBezTo>
                  <a:cubicBezTo>
                    <a:pt x="10497" y="21638"/>
                    <a:pt x="10968" y="21479"/>
                    <a:pt x="11300" y="21157"/>
                  </a:cubicBezTo>
                  <a:lnTo>
                    <a:pt x="11303" y="21154"/>
                  </a:lnTo>
                  <a:cubicBezTo>
                    <a:pt x="11704" y="20763"/>
                    <a:pt x="12105" y="20243"/>
                    <a:pt x="12406" y="19825"/>
                  </a:cubicBezTo>
                  <a:cubicBezTo>
                    <a:pt x="13338" y="19749"/>
                    <a:pt x="14240" y="19547"/>
                    <a:pt x="15104" y="19212"/>
                  </a:cubicBezTo>
                  <a:cubicBezTo>
                    <a:pt x="15135" y="19225"/>
                    <a:pt x="15167" y="19242"/>
                    <a:pt x="15197" y="19259"/>
                  </a:cubicBezTo>
                  <a:cubicBezTo>
                    <a:pt x="15737" y="19524"/>
                    <a:pt x="16351" y="19828"/>
                    <a:pt x="16957" y="19955"/>
                  </a:cubicBezTo>
                  <a:lnTo>
                    <a:pt x="16960" y="19955"/>
                  </a:lnTo>
                  <a:cubicBezTo>
                    <a:pt x="17054" y="19974"/>
                    <a:pt x="17149" y="19984"/>
                    <a:pt x="17247" y="19984"/>
                  </a:cubicBezTo>
                  <a:cubicBezTo>
                    <a:pt x="17680" y="19984"/>
                    <a:pt x="18159" y="19792"/>
                    <a:pt x="18727" y="19394"/>
                  </a:cubicBezTo>
                  <a:cubicBezTo>
                    <a:pt x="19181" y="19080"/>
                    <a:pt x="19672" y="18642"/>
                    <a:pt x="20106" y="18168"/>
                  </a:cubicBezTo>
                  <a:cubicBezTo>
                    <a:pt x="20371" y="17879"/>
                    <a:pt x="20743" y="17435"/>
                    <a:pt x="21007" y="16965"/>
                  </a:cubicBezTo>
                  <a:cubicBezTo>
                    <a:pt x="21349" y="16358"/>
                    <a:pt x="21445" y="15831"/>
                    <a:pt x="21306" y="15357"/>
                  </a:cubicBezTo>
                  <a:lnTo>
                    <a:pt x="21306" y="15354"/>
                  </a:lnTo>
                  <a:cubicBezTo>
                    <a:pt x="21150" y="14844"/>
                    <a:pt x="20888" y="14263"/>
                    <a:pt x="20639" y="13773"/>
                  </a:cubicBezTo>
                  <a:cubicBezTo>
                    <a:pt x="21113" y="12613"/>
                    <a:pt x="21352" y="11384"/>
                    <a:pt x="21352" y="10111"/>
                  </a:cubicBezTo>
                  <a:cubicBezTo>
                    <a:pt x="21352" y="9941"/>
                    <a:pt x="21346" y="9766"/>
                    <a:pt x="21335" y="9563"/>
                  </a:cubicBezTo>
                  <a:lnTo>
                    <a:pt x="21335" y="9560"/>
                  </a:lnTo>
                  <a:cubicBezTo>
                    <a:pt x="21272" y="8443"/>
                    <a:pt x="21024" y="7366"/>
                    <a:pt x="20596" y="6352"/>
                  </a:cubicBezTo>
                  <a:cubicBezTo>
                    <a:pt x="20646" y="6226"/>
                    <a:pt x="20706" y="6087"/>
                    <a:pt x="20762" y="5950"/>
                  </a:cubicBezTo>
                  <a:cubicBezTo>
                    <a:pt x="20997" y="5398"/>
                    <a:pt x="21263" y="4764"/>
                    <a:pt x="21352" y="4148"/>
                  </a:cubicBezTo>
                  <a:cubicBezTo>
                    <a:pt x="21425" y="3634"/>
                    <a:pt x="21213" y="3084"/>
                    <a:pt x="20683" y="2418"/>
                  </a:cubicBezTo>
                  <a:cubicBezTo>
                    <a:pt x="20338" y="1983"/>
                    <a:pt x="19871" y="1520"/>
                    <a:pt x="19370" y="1115"/>
                  </a:cubicBezTo>
                  <a:cubicBezTo>
                    <a:pt x="19065" y="870"/>
                    <a:pt x="18601" y="525"/>
                    <a:pt x="18114" y="290"/>
                  </a:cubicBezTo>
                  <a:cubicBezTo>
                    <a:pt x="17714" y="98"/>
                    <a:pt x="17353" y="1"/>
                    <a:pt x="17024" y="1"/>
                  </a:cubicBezTo>
                  <a:close/>
                </a:path>
              </a:pathLst>
            </a:custGeom>
            <a:solidFill>
              <a:schemeClr val="l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23"/>
            <p:cNvSpPr/>
            <p:nvPr/>
          </p:nvSpPr>
          <p:spPr>
            <a:xfrm>
              <a:off x="7122624" y="342467"/>
              <a:ext cx="1000145" cy="1000145"/>
            </a:xfrm>
            <a:custGeom>
              <a:avLst/>
              <a:gdLst/>
              <a:ahLst/>
              <a:cxnLst/>
              <a:rect l="l" t="t" r="r" b="b"/>
              <a:pathLst>
                <a:path w="17412" h="17412" extrusionOk="0">
                  <a:moveTo>
                    <a:pt x="8707" y="1"/>
                  </a:moveTo>
                  <a:cubicBezTo>
                    <a:pt x="7080" y="1"/>
                    <a:pt x="5559" y="445"/>
                    <a:pt x="4256" y="1221"/>
                  </a:cubicBezTo>
                  <a:cubicBezTo>
                    <a:pt x="2957" y="1992"/>
                    <a:pt x="1880" y="3093"/>
                    <a:pt x="1134" y="4406"/>
                  </a:cubicBezTo>
                  <a:lnTo>
                    <a:pt x="1134" y="4409"/>
                  </a:lnTo>
                  <a:cubicBezTo>
                    <a:pt x="412" y="5675"/>
                    <a:pt x="0" y="7143"/>
                    <a:pt x="0" y="8705"/>
                  </a:cubicBezTo>
                  <a:cubicBezTo>
                    <a:pt x="0" y="9367"/>
                    <a:pt x="73" y="10014"/>
                    <a:pt x="216" y="10634"/>
                  </a:cubicBezTo>
                  <a:lnTo>
                    <a:pt x="216" y="10637"/>
                  </a:lnTo>
                  <a:cubicBezTo>
                    <a:pt x="644" y="12532"/>
                    <a:pt x="1691" y="14190"/>
                    <a:pt x="3133" y="15393"/>
                  </a:cubicBezTo>
                  <a:cubicBezTo>
                    <a:pt x="4644" y="16656"/>
                    <a:pt x="6587" y="17412"/>
                    <a:pt x="8707" y="17412"/>
                  </a:cubicBezTo>
                  <a:cubicBezTo>
                    <a:pt x="8787" y="17412"/>
                    <a:pt x="8867" y="17412"/>
                    <a:pt x="8943" y="17409"/>
                  </a:cubicBezTo>
                  <a:cubicBezTo>
                    <a:pt x="10110" y="17378"/>
                    <a:pt x="11227" y="17117"/>
                    <a:pt x="12235" y="16666"/>
                  </a:cubicBezTo>
                  <a:cubicBezTo>
                    <a:pt x="14150" y="15821"/>
                    <a:pt x="15698" y="14299"/>
                    <a:pt x="16590" y="12407"/>
                  </a:cubicBezTo>
                  <a:cubicBezTo>
                    <a:pt x="17116" y="11283"/>
                    <a:pt x="17411" y="10031"/>
                    <a:pt x="17411" y="8705"/>
                  </a:cubicBezTo>
                  <a:cubicBezTo>
                    <a:pt x="17411" y="8539"/>
                    <a:pt x="17408" y="8373"/>
                    <a:pt x="17398" y="8211"/>
                  </a:cubicBezTo>
                  <a:cubicBezTo>
                    <a:pt x="17335" y="7054"/>
                    <a:pt x="17043" y="5957"/>
                    <a:pt x="16566" y="4963"/>
                  </a:cubicBezTo>
                  <a:cubicBezTo>
                    <a:pt x="15648" y="3034"/>
                    <a:pt x="14037" y="1492"/>
                    <a:pt x="12056" y="667"/>
                  </a:cubicBezTo>
                  <a:cubicBezTo>
                    <a:pt x="11025" y="236"/>
                    <a:pt x="9894" y="1"/>
                    <a:pt x="8707" y="1"/>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23"/>
            <p:cNvSpPr/>
            <p:nvPr/>
          </p:nvSpPr>
          <p:spPr>
            <a:xfrm>
              <a:off x="6999647" y="595488"/>
              <a:ext cx="188116" cy="357966"/>
            </a:xfrm>
            <a:custGeom>
              <a:avLst/>
              <a:gdLst/>
              <a:ahLst/>
              <a:cxnLst/>
              <a:rect l="l" t="t" r="r" b="b"/>
              <a:pathLst>
                <a:path w="3275" h="6232" extrusionOk="0">
                  <a:moveTo>
                    <a:pt x="3275" y="1"/>
                  </a:moveTo>
                  <a:cubicBezTo>
                    <a:pt x="2708" y="246"/>
                    <a:pt x="1578" y="438"/>
                    <a:pt x="896" y="846"/>
                  </a:cubicBezTo>
                  <a:cubicBezTo>
                    <a:pt x="209" y="1254"/>
                    <a:pt x="1" y="4913"/>
                    <a:pt x="789" y="5387"/>
                  </a:cubicBezTo>
                  <a:cubicBezTo>
                    <a:pt x="1578" y="5860"/>
                    <a:pt x="2357" y="6232"/>
                    <a:pt x="2357" y="6232"/>
                  </a:cubicBezTo>
                  <a:lnTo>
                    <a:pt x="2357" y="6229"/>
                  </a:lnTo>
                  <a:cubicBezTo>
                    <a:pt x="2473" y="4535"/>
                    <a:pt x="3245" y="163"/>
                    <a:pt x="3275" y="4"/>
                  </a:cubicBezTo>
                  <a:lnTo>
                    <a:pt x="3275"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23"/>
            <p:cNvSpPr/>
            <p:nvPr/>
          </p:nvSpPr>
          <p:spPr>
            <a:xfrm>
              <a:off x="7301204" y="1216293"/>
              <a:ext cx="342744" cy="228554"/>
            </a:xfrm>
            <a:custGeom>
              <a:avLst/>
              <a:gdLst/>
              <a:ahLst/>
              <a:cxnLst/>
              <a:rect l="l" t="t" r="r" b="b"/>
              <a:pathLst>
                <a:path w="5967" h="3979" extrusionOk="0">
                  <a:moveTo>
                    <a:pt x="1" y="1"/>
                  </a:moveTo>
                  <a:cubicBezTo>
                    <a:pt x="10" y="57"/>
                    <a:pt x="17" y="114"/>
                    <a:pt x="24" y="180"/>
                  </a:cubicBezTo>
                  <a:cubicBezTo>
                    <a:pt x="77" y="816"/>
                    <a:pt x="7" y="1821"/>
                    <a:pt x="206" y="2520"/>
                  </a:cubicBezTo>
                  <a:cubicBezTo>
                    <a:pt x="377" y="3128"/>
                    <a:pt x="2616" y="3978"/>
                    <a:pt x="3858" y="3978"/>
                  </a:cubicBezTo>
                  <a:cubicBezTo>
                    <a:pt x="4178" y="3978"/>
                    <a:pt x="4432"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23"/>
            <p:cNvSpPr/>
            <p:nvPr/>
          </p:nvSpPr>
          <p:spPr>
            <a:xfrm>
              <a:off x="7808566" y="1041735"/>
              <a:ext cx="328787" cy="308166"/>
            </a:xfrm>
            <a:custGeom>
              <a:avLst/>
              <a:gdLst/>
              <a:ahLst/>
              <a:cxnLst/>
              <a:rect l="l" t="t" r="r" b="b"/>
              <a:pathLst>
                <a:path w="5724" h="5365" extrusionOk="0">
                  <a:moveTo>
                    <a:pt x="4518" y="0"/>
                  </a:moveTo>
                  <a:cubicBezTo>
                    <a:pt x="3265" y="1198"/>
                    <a:pt x="1" y="4375"/>
                    <a:pt x="1" y="4375"/>
                  </a:cubicBezTo>
                  <a:cubicBezTo>
                    <a:pt x="90" y="4406"/>
                    <a:pt x="186" y="4445"/>
                    <a:pt x="293" y="4492"/>
                  </a:cubicBezTo>
                  <a:cubicBezTo>
                    <a:pt x="876" y="4753"/>
                    <a:pt x="1668" y="5218"/>
                    <a:pt x="2327" y="5357"/>
                  </a:cubicBezTo>
                  <a:cubicBezTo>
                    <a:pt x="2351" y="5362"/>
                    <a:pt x="2376" y="5364"/>
                    <a:pt x="2402" y="5364"/>
                  </a:cubicBezTo>
                  <a:cubicBezTo>
                    <a:pt x="3264" y="5364"/>
                    <a:pt x="5723" y="2928"/>
                    <a:pt x="5469" y="2073"/>
                  </a:cubicBezTo>
                  <a:cubicBezTo>
                    <a:pt x="5274" y="1429"/>
                    <a:pt x="4856" y="621"/>
                    <a:pt x="4648" y="233"/>
                  </a:cubicBezTo>
                  <a:cubicBezTo>
                    <a:pt x="4568" y="90"/>
                    <a:pt x="4518" y="0"/>
                    <a:pt x="451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23"/>
            <p:cNvSpPr/>
            <p:nvPr/>
          </p:nvSpPr>
          <p:spPr>
            <a:xfrm>
              <a:off x="7808566" y="321444"/>
              <a:ext cx="320860" cy="307074"/>
            </a:xfrm>
            <a:custGeom>
              <a:avLst/>
              <a:gdLst/>
              <a:ahLst/>
              <a:cxnLst/>
              <a:rect l="l" t="t" r="r" b="b"/>
              <a:pathLst>
                <a:path w="5586" h="5346" extrusionOk="0">
                  <a:moveTo>
                    <a:pt x="2184" y="0"/>
                  </a:moveTo>
                  <a:cubicBezTo>
                    <a:pt x="2120" y="0"/>
                    <a:pt x="2061" y="9"/>
                    <a:pt x="2009" y="29"/>
                  </a:cubicBezTo>
                  <a:cubicBezTo>
                    <a:pt x="1144" y="347"/>
                    <a:pt x="1" y="1106"/>
                    <a:pt x="1" y="1106"/>
                  </a:cubicBezTo>
                  <a:cubicBezTo>
                    <a:pt x="1273" y="2279"/>
                    <a:pt x="4644" y="5345"/>
                    <a:pt x="4644" y="5345"/>
                  </a:cubicBezTo>
                  <a:cubicBezTo>
                    <a:pt x="4810" y="4749"/>
                    <a:pt x="5370" y="3751"/>
                    <a:pt x="5479" y="2962"/>
                  </a:cubicBezTo>
                  <a:cubicBezTo>
                    <a:pt x="5585" y="2221"/>
                    <a:pt x="3190" y="0"/>
                    <a:pt x="2184" y="0"/>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23"/>
            <p:cNvSpPr/>
            <p:nvPr/>
          </p:nvSpPr>
          <p:spPr>
            <a:xfrm>
              <a:off x="7463240" y="709333"/>
              <a:ext cx="334760" cy="334760"/>
            </a:xfrm>
            <a:custGeom>
              <a:avLst/>
              <a:gdLst/>
              <a:ahLst/>
              <a:cxnLst/>
              <a:rect l="l" t="t" r="r" b="b"/>
              <a:pathLst>
                <a:path w="5828" h="5828" extrusionOk="0">
                  <a:moveTo>
                    <a:pt x="2913" y="0"/>
                  </a:moveTo>
                  <a:cubicBezTo>
                    <a:pt x="1306" y="0"/>
                    <a:pt x="0" y="1307"/>
                    <a:pt x="0" y="2914"/>
                  </a:cubicBezTo>
                  <a:cubicBezTo>
                    <a:pt x="0" y="4525"/>
                    <a:pt x="1306" y="5827"/>
                    <a:pt x="2913" y="5827"/>
                  </a:cubicBezTo>
                  <a:cubicBezTo>
                    <a:pt x="4524" y="5827"/>
                    <a:pt x="5827" y="4525"/>
                    <a:pt x="5827" y="2914"/>
                  </a:cubicBezTo>
                  <a:cubicBezTo>
                    <a:pt x="5827" y="1307"/>
                    <a:pt x="4524" y="0"/>
                    <a:pt x="2913"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23"/>
            <p:cNvSpPr/>
            <p:nvPr/>
          </p:nvSpPr>
          <p:spPr>
            <a:xfrm>
              <a:off x="7253200" y="532477"/>
              <a:ext cx="249462" cy="206439"/>
            </a:xfrm>
            <a:custGeom>
              <a:avLst/>
              <a:gdLst/>
              <a:ahLst/>
              <a:cxnLst/>
              <a:rect l="l" t="t" r="r" b="b"/>
              <a:pathLst>
                <a:path w="4343" h="3594" extrusionOk="0">
                  <a:moveTo>
                    <a:pt x="2095" y="1"/>
                  </a:moveTo>
                  <a:cubicBezTo>
                    <a:pt x="1442" y="1"/>
                    <a:pt x="746" y="485"/>
                    <a:pt x="302" y="1118"/>
                  </a:cubicBezTo>
                  <a:cubicBezTo>
                    <a:pt x="129" y="1718"/>
                    <a:pt x="13" y="2377"/>
                    <a:pt x="0" y="3079"/>
                  </a:cubicBezTo>
                  <a:lnTo>
                    <a:pt x="0" y="3083"/>
                  </a:lnTo>
                  <a:cubicBezTo>
                    <a:pt x="60" y="3183"/>
                    <a:pt x="132" y="3275"/>
                    <a:pt x="222" y="3362"/>
                  </a:cubicBezTo>
                  <a:cubicBezTo>
                    <a:pt x="391" y="3521"/>
                    <a:pt x="594" y="3593"/>
                    <a:pt x="816" y="3593"/>
                  </a:cubicBezTo>
                  <a:cubicBezTo>
                    <a:pt x="2228" y="3593"/>
                    <a:pt x="4342" y="680"/>
                    <a:pt x="2479" y="61"/>
                  </a:cubicBezTo>
                  <a:cubicBezTo>
                    <a:pt x="2357" y="21"/>
                    <a:pt x="2228" y="1"/>
                    <a:pt x="2095"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23"/>
            <p:cNvSpPr/>
            <p:nvPr/>
          </p:nvSpPr>
          <p:spPr>
            <a:xfrm>
              <a:off x="7339631" y="963330"/>
              <a:ext cx="150493" cy="130848"/>
            </a:xfrm>
            <a:custGeom>
              <a:avLst/>
              <a:gdLst/>
              <a:ahLst/>
              <a:cxnLst/>
              <a:rect l="l" t="t" r="r" b="b"/>
              <a:pathLst>
                <a:path w="2620" h="2278" extrusionOk="0">
                  <a:moveTo>
                    <a:pt x="1" y="0"/>
                  </a:moveTo>
                  <a:lnTo>
                    <a:pt x="1" y="0"/>
                  </a:lnTo>
                  <a:cubicBezTo>
                    <a:pt x="150" y="199"/>
                    <a:pt x="309" y="398"/>
                    <a:pt x="485" y="597"/>
                  </a:cubicBezTo>
                  <a:cubicBezTo>
                    <a:pt x="1118" y="1319"/>
                    <a:pt x="1844" y="1876"/>
                    <a:pt x="2619" y="2277"/>
                  </a:cubicBezTo>
                  <a:cubicBezTo>
                    <a:pt x="2099" y="1260"/>
                    <a:pt x="969" y="209"/>
                    <a:pt x="1"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23"/>
            <p:cNvSpPr/>
            <p:nvPr/>
          </p:nvSpPr>
          <p:spPr>
            <a:xfrm>
              <a:off x="7763649" y="945853"/>
              <a:ext cx="234240" cy="181453"/>
            </a:xfrm>
            <a:custGeom>
              <a:avLst/>
              <a:gdLst/>
              <a:ahLst/>
              <a:cxnLst/>
              <a:rect l="l" t="t" r="r" b="b"/>
              <a:pathLst>
                <a:path w="4078" h="3159" extrusionOk="0">
                  <a:moveTo>
                    <a:pt x="2980" y="0"/>
                  </a:moveTo>
                  <a:cubicBezTo>
                    <a:pt x="1701" y="0"/>
                    <a:pt x="1" y="2291"/>
                    <a:pt x="911" y="3136"/>
                  </a:cubicBezTo>
                  <a:cubicBezTo>
                    <a:pt x="922" y="3146"/>
                    <a:pt x="928" y="3152"/>
                    <a:pt x="938" y="3159"/>
                  </a:cubicBezTo>
                  <a:cubicBezTo>
                    <a:pt x="1933" y="2900"/>
                    <a:pt x="2860" y="2473"/>
                    <a:pt x="3660" y="1900"/>
                  </a:cubicBezTo>
                  <a:cubicBezTo>
                    <a:pt x="3994" y="1336"/>
                    <a:pt x="4077" y="726"/>
                    <a:pt x="3656" y="289"/>
                  </a:cubicBezTo>
                  <a:cubicBezTo>
                    <a:pt x="3461" y="87"/>
                    <a:pt x="3229" y="0"/>
                    <a:pt x="2980"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23"/>
            <p:cNvSpPr/>
            <p:nvPr/>
          </p:nvSpPr>
          <p:spPr>
            <a:xfrm>
              <a:off x="7660472" y="533583"/>
              <a:ext cx="141877" cy="112927"/>
            </a:xfrm>
            <a:custGeom>
              <a:avLst/>
              <a:gdLst/>
              <a:ahLst/>
              <a:cxnLst/>
              <a:rect l="l" t="t" r="r" b="b"/>
              <a:pathLst>
                <a:path w="2470" h="1966" extrusionOk="0">
                  <a:moveTo>
                    <a:pt x="362" y="1"/>
                  </a:moveTo>
                  <a:lnTo>
                    <a:pt x="362" y="1"/>
                  </a:lnTo>
                  <a:cubicBezTo>
                    <a:pt x="1" y="829"/>
                    <a:pt x="667" y="1966"/>
                    <a:pt x="1453" y="1966"/>
                  </a:cubicBezTo>
                  <a:cubicBezTo>
                    <a:pt x="1608" y="1966"/>
                    <a:pt x="1768" y="1923"/>
                    <a:pt x="1923" y="1823"/>
                  </a:cubicBezTo>
                  <a:cubicBezTo>
                    <a:pt x="2387" y="1532"/>
                    <a:pt x="2470" y="988"/>
                    <a:pt x="2338" y="481"/>
                  </a:cubicBezTo>
                  <a:cubicBezTo>
                    <a:pt x="2258" y="434"/>
                    <a:pt x="2172" y="388"/>
                    <a:pt x="2086" y="348"/>
                  </a:cubicBezTo>
                  <a:cubicBezTo>
                    <a:pt x="1549" y="96"/>
                    <a:pt x="959" y="40"/>
                    <a:pt x="36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23"/>
            <p:cNvSpPr/>
            <p:nvPr/>
          </p:nvSpPr>
          <p:spPr>
            <a:xfrm>
              <a:off x="7925456" y="337355"/>
              <a:ext cx="187542" cy="150033"/>
            </a:xfrm>
            <a:custGeom>
              <a:avLst/>
              <a:gdLst/>
              <a:ahLst/>
              <a:cxnLst/>
              <a:rect l="l" t="t" r="r" b="b"/>
              <a:pathLst>
                <a:path w="3265" h="2612" extrusionOk="0">
                  <a:moveTo>
                    <a:pt x="236" y="0"/>
                  </a:moveTo>
                  <a:cubicBezTo>
                    <a:pt x="176" y="0"/>
                    <a:pt x="133" y="24"/>
                    <a:pt x="123" y="73"/>
                  </a:cubicBezTo>
                  <a:cubicBezTo>
                    <a:pt x="0" y="530"/>
                    <a:pt x="2619" y="2612"/>
                    <a:pt x="3116" y="2612"/>
                  </a:cubicBezTo>
                  <a:cubicBezTo>
                    <a:pt x="3166" y="2612"/>
                    <a:pt x="3193" y="2592"/>
                    <a:pt x="3196" y="2552"/>
                  </a:cubicBezTo>
                  <a:cubicBezTo>
                    <a:pt x="3265" y="1936"/>
                    <a:pt x="813" y="0"/>
                    <a:pt x="236"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23"/>
            <p:cNvSpPr/>
            <p:nvPr/>
          </p:nvSpPr>
          <p:spPr>
            <a:xfrm>
              <a:off x="7585989" y="429717"/>
              <a:ext cx="444586" cy="364170"/>
            </a:xfrm>
            <a:custGeom>
              <a:avLst/>
              <a:gdLst/>
              <a:ahLst/>
              <a:cxnLst/>
              <a:rect l="l" t="t" r="r" b="b"/>
              <a:pathLst>
                <a:path w="7740" h="6340" extrusionOk="0">
                  <a:moveTo>
                    <a:pt x="2464" y="0"/>
                  </a:moveTo>
                  <a:cubicBezTo>
                    <a:pt x="1645" y="0"/>
                    <a:pt x="833" y="209"/>
                    <a:pt x="279" y="689"/>
                  </a:cubicBezTo>
                  <a:cubicBezTo>
                    <a:pt x="131" y="819"/>
                    <a:pt x="1" y="998"/>
                    <a:pt x="11" y="1193"/>
                  </a:cubicBezTo>
                  <a:cubicBezTo>
                    <a:pt x="27" y="1574"/>
                    <a:pt x="498" y="1733"/>
                    <a:pt x="876" y="1773"/>
                  </a:cubicBezTo>
                  <a:cubicBezTo>
                    <a:pt x="1128" y="1796"/>
                    <a:pt x="1383" y="1813"/>
                    <a:pt x="1638" y="1830"/>
                  </a:cubicBezTo>
                  <a:cubicBezTo>
                    <a:pt x="1728" y="1621"/>
                    <a:pt x="1881" y="1435"/>
                    <a:pt x="2115" y="1289"/>
                  </a:cubicBezTo>
                  <a:cubicBezTo>
                    <a:pt x="2242" y="1209"/>
                    <a:pt x="2371" y="1173"/>
                    <a:pt x="2497" y="1173"/>
                  </a:cubicBezTo>
                  <a:cubicBezTo>
                    <a:pt x="2994" y="1173"/>
                    <a:pt x="3455" y="1714"/>
                    <a:pt x="3614" y="2310"/>
                  </a:cubicBezTo>
                  <a:cubicBezTo>
                    <a:pt x="4777" y="3013"/>
                    <a:pt x="5284" y="4478"/>
                    <a:pt x="5997" y="5668"/>
                  </a:cubicBezTo>
                  <a:cubicBezTo>
                    <a:pt x="6176" y="5966"/>
                    <a:pt x="6411" y="6277"/>
                    <a:pt x="6753" y="6334"/>
                  </a:cubicBezTo>
                  <a:cubicBezTo>
                    <a:pt x="6785" y="6340"/>
                    <a:pt x="6822" y="6340"/>
                    <a:pt x="6855" y="6340"/>
                  </a:cubicBezTo>
                  <a:cubicBezTo>
                    <a:pt x="7163" y="6340"/>
                    <a:pt x="7455" y="6115"/>
                    <a:pt x="7591" y="5830"/>
                  </a:cubicBezTo>
                  <a:cubicBezTo>
                    <a:pt x="7740" y="5515"/>
                    <a:pt x="7730" y="5147"/>
                    <a:pt x="7671" y="4802"/>
                  </a:cubicBezTo>
                  <a:cubicBezTo>
                    <a:pt x="7524" y="3993"/>
                    <a:pt x="7114" y="3254"/>
                    <a:pt x="6646" y="2575"/>
                  </a:cubicBezTo>
                  <a:cubicBezTo>
                    <a:pt x="6132" y="1826"/>
                    <a:pt x="5536" y="1120"/>
                    <a:pt x="4777" y="620"/>
                  </a:cubicBezTo>
                  <a:cubicBezTo>
                    <a:pt x="4183" y="228"/>
                    <a:pt x="3319" y="0"/>
                    <a:pt x="2464"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23"/>
            <p:cNvSpPr/>
            <p:nvPr/>
          </p:nvSpPr>
          <p:spPr>
            <a:xfrm>
              <a:off x="7680017" y="497094"/>
              <a:ext cx="113559" cy="65367"/>
            </a:xfrm>
            <a:custGeom>
              <a:avLst/>
              <a:gdLst/>
              <a:ahLst/>
              <a:cxnLst/>
              <a:rect l="l" t="t" r="r" b="b"/>
              <a:pathLst>
                <a:path w="1977" h="1138" extrusionOk="0">
                  <a:moveTo>
                    <a:pt x="860" y="0"/>
                  </a:moveTo>
                  <a:cubicBezTo>
                    <a:pt x="734" y="0"/>
                    <a:pt x="605" y="36"/>
                    <a:pt x="478" y="116"/>
                  </a:cubicBezTo>
                  <a:cubicBezTo>
                    <a:pt x="244" y="262"/>
                    <a:pt x="91" y="448"/>
                    <a:pt x="1" y="657"/>
                  </a:cubicBezTo>
                  <a:cubicBezTo>
                    <a:pt x="598" y="696"/>
                    <a:pt x="1188" y="752"/>
                    <a:pt x="1725" y="1004"/>
                  </a:cubicBezTo>
                  <a:cubicBezTo>
                    <a:pt x="1811" y="1044"/>
                    <a:pt x="1897" y="1090"/>
                    <a:pt x="1977" y="1137"/>
                  </a:cubicBezTo>
                  <a:cubicBezTo>
                    <a:pt x="1818" y="541"/>
                    <a:pt x="1357" y="0"/>
                    <a:pt x="860"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23"/>
            <p:cNvSpPr/>
            <p:nvPr/>
          </p:nvSpPr>
          <p:spPr>
            <a:xfrm>
              <a:off x="7134974" y="412543"/>
              <a:ext cx="987796" cy="929896"/>
            </a:xfrm>
            <a:custGeom>
              <a:avLst/>
              <a:gdLst/>
              <a:ahLst/>
              <a:cxnLst/>
              <a:rect l="l" t="t" r="r" b="b"/>
              <a:pathLst>
                <a:path w="17197" h="16189" extrusionOk="0">
                  <a:moveTo>
                    <a:pt x="4041" y="1"/>
                  </a:moveTo>
                  <a:lnTo>
                    <a:pt x="4041" y="1"/>
                  </a:lnTo>
                  <a:cubicBezTo>
                    <a:pt x="2742" y="772"/>
                    <a:pt x="1665" y="1873"/>
                    <a:pt x="919" y="3186"/>
                  </a:cubicBezTo>
                  <a:lnTo>
                    <a:pt x="919" y="3189"/>
                  </a:lnTo>
                  <a:cubicBezTo>
                    <a:pt x="889" y="3348"/>
                    <a:pt x="117" y="7720"/>
                    <a:pt x="1" y="9414"/>
                  </a:cubicBezTo>
                  <a:lnTo>
                    <a:pt x="1" y="9417"/>
                  </a:lnTo>
                  <a:cubicBezTo>
                    <a:pt x="429" y="11312"/>
                    <a:pt x="1476" y="12970"/>
                    <a:pt x="2918" y="14173"/>
                  </a:cubicBezTo>
                  <a:cubicBezTo>
                    <a:pt x="2911" y="14107"/>
                    <a:pt x="2904" y="14050"/>
                    <a:pt x="2895" y="13994"/>
                  </a:cubicBezTo>
                  <a:lnTo>
                    <a:pt x="2895" y="13994"/>
                  </a:lnTo>
                  <a:cubicBezTo>
                    <a:pt x="2895" y="13994"/>
                    <a:pt x="7220" y="15426"/>
                    <a:pt x="8861" y="15983"/>
                  </a:cubicBezTo>
                  <a:cubicBezTo>
                    <a:pt x="8861" y="15983"/>
                    <a:pt x="8811" y="16062"/>
                    <a:pt x="8728" y="16189"/>
                  </a:cubicBezTo>
                  <a:cubicBezTo>
                    <a:pt x="9895" y="16158"/>
                    <a:pt x="11012" y="15897"/>
                    <a:pt x="12020" y="15446"/>
                  </a:cubicBezTo>
                  <a:cubicBezTo>
                    <a:pt x="11913" y="15399"/>
                    <a:pt x="11817" y="15360"/>
                    <a:pt x="11728" y="15329"/>
                  </a:cubicBezTo>
                  <a:cubicBezTo>
                    <a:pt x="11728" y="15329"/>
                    <a:pt x="14992" y="12152"/>
                    <a:pt x="16245" y="10954"/>
                  </a:cubicBezTo>
                  <a:cubicBezTo>
                    <a:pt x="16245" y="10954"/>
                    <a:pt x="16295" y="11044"/>
                    <a:pt x="16375" y="11187"/>
                  </a:cubicBezTo>
                  <a:cubicBezTo>
                    <a:pt x="16901" y="10063"/>
                    <a:pt x="17196" y="8811"/>
                    <a:pt x="17196" y="7485"/>
                  </a:cubicBezTo>
                  <a:cubicBezTo>
                    <a:pt x="17196" y="7319"/>
                    <a:pt x="17193" y="7153"/>
                    <a:pt x="17183" y="6991"/>
                  </a:cubicBezTo>
                  <a:cubicBezTo>
                    <a:pt x="17007" y="8704"/>
                    <a:pt x="16013" y="10149"/>
                    <a:pt x="14611" y="11160"/>
                  </a:cubicBezTo>
                  <a:cubicBezTo>
                    <a:pt x="14608" y="11160"/>
                    <a:pt x="14605" y="11164"/>
                    <a:pt x="14605" y="11164"/>
                  </a:cubicBezTo>
                  <a:cubicBezTo>
                    <a:pt x="14143" y="11942"/>
                    <a:pt x="13206" y="12629"/>
                    <a:pt x="12473" y="12629"/>
                  </a:cubicBezTo>
                  <a:cubicBezTo>
                    <a:pt x="12251" y="12629"/>
                    <a:pt x="12049" y="12565"/>
                    <a:pt x="11883" y="12423"/>
                  </a:cubicBezTo>
                  <a:cubicBezTo>
                    <a:pt x="11184" y="12609"/>
                    <a:pt x="10452" y="12704"/>
                    <a:pt x="9719" y="12704"/>
                  </a:cubicBezTo>
                  <a:cubicBezTo>
                    <a:pt x="8509" y="12704"/>
                    <a:pt x="7293" y="12443"/>
                    <a:pt x="6182" y="11866"/>
                  </a:cubicBezTo>
                  <a:lnTo>
                    <a:pt x="6182" y="11866"/>
                  </a:lnTo>
                  <a:cubicBezTo>
                    <a:pt x="6531" y="12545"/>
                    <a:pt x="6606" y="13209"/>
                    <a:pt x="6176" y="13593"/>
                  </a:cubicBezTo>
                  <a:cubicBezTo>
                    <a:pt x="5994" y="13755"/>
                    <a:pt x="5768" y="13825"/>
                    <a:pt x="5520" y="13825"/>
                  </a:cubicBezTo>
                  <a:cubicBezTo>
                    <a:pt x="3912" y="13825"/>
                    <a:pt x="1247" y="10895"/>
                    <a:pt x="2523" y="9801"/>
                  </a:cubicBezTo>
                  <a:cubicBezTo>
                    <a:pt x="2725" y="9629"/>
                    <a:pt x="2967" y="9553"/>
                    <a:pt x="3230" y="9553"/>
                  </a:cubicBezTo>
                  <a:cubicBezTo>
                    <a:pt x="3339" y="9553"/>
                    <a:pt x="3452" y="9566"/>
                    <a:pt x="3564" y="9589"/>
                  </a:cubicBezTo>
                  <a:cubicBezTo>
                    <a:pt x="2424" y="8055"/>
                    <a:pt x="2052" y="6536"/>
                    <a:pt x="2079" y="5171"/>
                  </a:cubicBezTo>
                  <a:cubicBezTo>
                    <a:pt x="1744" y="4595"/>
                    <a:pt x="1940" y="3829"/>
                    <a:pt x="2381" y="3206"/>
                  </a:cubicBezTo>
                  <a:lnTo>
                    <a:pt x="2381" y="3203"/>
                  </a:lnTo>
                  <a:cubicBezTo>
                    <a:pt x="2915" y="1363"/>
                    <a:pt x="3958" y="103"/>
                    <a:pt x="404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23"/>
            <p:cNvSpPr/>
            <p:nvPr/>
          </p:nvSpPr>
          <p:spPr>
            <a:xfrm>
              <a:off x="7015844" y="595488"/>
              <a:ext cx="171918" cy="357966"/>
            </a:xfrm>
            <a:custGeom>
              <a:avLst/>
              <a:gdLst/>
              <a:ahLst/>
              <a:cxnLst/>
              <a:rect l="l" t="t" r="r" b="b"/>
              <a:pathLst>
                <a:path w="2993" h="6232" extrusionOk="0">
                  <a:moveTo>
                    <a:pt x="703" y="1111"/>
                  </a:moveTo>
                  <a:cubicBezTo>
                    <a:pt x="1071" y="1111"/>
                    <a:pt x="1123" y="4870"/>
                    <a:pt x="666" y="5072"/>
                  </a:cubicBezTo>
                  <a:cubicBezTo>
                    <a:pt x="653" y="5078"/>
                    <a:pt x="640" y="5082"/>
                    <a:pt x="626" y="5082"/>
                  </a:cubicBezTo>
                  <a:cubicBezTo>
                    <a:pt x="186" y="5082"/>
                    <a:pt x="103" y="1482"/>
                    <a:pt x="666" y="1124"/>
                  </a:cubicBezTo>
                  <a:cubicBezTo>
                    <a:pt x="676" y="1115"/>
                    <a:pt x="690" y="1111"/>
                    <a:pt x="703" y="1111"/>
                  </a:cubicBezTo>
                  <a:close/>
                  <a:moveTo>
                    <a:pt x="2993" y="1"/>
                  </a:moveTo>
                  <a:cubicBezTo>
                    <a:pt x="2426" y="246"/>
                    <a:pt x="1296" y="438"/>
                    <a:pt x="614" y="846"/>
                  </a:cubicBezTo>
                  <a:cubicBezTo>
                    <a:pt x="236" y="1072"/>
                    <a:pt x="0" y="2291"/>
                    <a:pt x="0" y="3414"/>
                  </a:cubicBezTo>
                  <a:cubicBezTo>
                    <a:pt x="0" y="4326"/>
                    <a:pt x="156" y="5175"/>
                    <a:pt x="507" y="5387"/>
                  </a:cubicBezTo>
                  <a:cubicBezTo>
                    <a:pt x="1296" y="5860"/>
                    <a:pt x="2075" y="6232"/>
                    <a:pt x="2075" y="6232"/>
                  </a:cubicBezTo>
                  <a:lnTo>
                    <a:pt x="2075" y="6229"/>
                  </a:lnTo>
                  <a:cubicBezTo>
                    <a:pt x="2191" y="4535"/>
                    <a:pt x="2963" y="163"/>
                    <a:pt x="2993" y="4"/>
                  </a:cubicBezTo>
                  <a:lnTo>
                    <a:pt x="2993" y="1"/>
                  </a:ln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23"/>
            <p:cNvSpPr/>
            <p:nvPr/>
          </p:nvSpPr>
          <p:spPr>
            <a:xfrm>
              <a:off x="7301204" y="1216293"/>
              <a:ext cx="342744" cy="228554"/>
            </a:xfrm>
            <a:custGeom>
              <a:avLst/>
              <a:gdLst/>
              <a:ahLst/>
              <a:cxnLst/>
              <a:rect l="l" t="t" r="r" b="b"/>
              <a:pathLst>
                <a:path w="5967" h="3979" extrusionOk="0">
                  <a:moveTo>
                    <a:pt x="763" y="2421"/>
                  </a:moveTo>
                  <a:cubicBezTo>
                    <a:pt x="1631" y="2421"/>
                    <a:pt x="4237" y="3137"/>
                    <a:pt x="4303" y="3554"/>
                  </a:cubicBezTo>
                  <a:cubicBezTo>
                    <a:pt x="4319" y="3663"/>
                    <a:pt x="4170" y="3710"/>
                    <a:pt x="3922" y="3710"/>
                  </a:cubicBezTo>
                  <a:cubicBezTo>
                    <a:pt x="2987" y="3710"/>
                    <a:pt x="650" y="3057"/>
                    <a:pt x="488" y="2540"/>
                  </a:cubicBezTo>
                  <a:cubicBezTo>
                    <a:pt x="461" y="2457"/>
                    <a:pt x="567" y="2421"/>
                    <a:pt x="763" y="2421"/>
                  </a:cubicBezTo>
                  <a:close/>
                  <a:moveTo>
                    <a:pt x="1" y="1"/>
                  </a:moveTo>
                  <a:cubicBezTo>
                    <a:pt x="10" y="57"/>
                    <a:pt x="17" y="114"/>
                    <a:pt x="24" y="180"/>
                  </a:cubicBezTo>
                  <a:cubicBezTo>
                    <a:pt x="77" y="816"/>
                    <a:pt x="7" y="1821"/>
                    <a:pt x="206" y="2520"/>
                  </a:cubicBezTo>
                  <a:cubicBezTo>
                    <a:pt x="379" y="3126"/>
                    <a:pt x="2619" y="3978"/>
                    <a:pt x="3862" y="3978"/>
                  </a:cubicBezTo>
                  <a:cubicBezTo>
                    <a:pt x="4180" y="3978"/>
                    <a:pt x="4435" y="3922"/>
                    <a:pt x="4568" y="3790"/>
                  </a:cubicBezTo>
                  <a:cubicBezTo>
                    <a:pt x="5058" y="3316"/>
                    <a:pt x="5589" y="2557"/>
                    <a:pt x="5834" y="2196"/>
                  </a:cubicBezTo>
                  <a:cubicBezTo>
                    <a:pt x="5917" y="2069"/>
                    <a:pt x="5967" y="1990"/>
                    <a:pt x="5967" y="1990"/>
                  </a:cubicBezTo>
                  <a:cubicBezTo>
                    <a:pt x="4326" y="1433"/>
                    <a:pt x="1" y="1"/>
                    <a:pt x="1" y="1"/>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23"/>
            <p:cNvSpPr/>
            <p:nvPr/>
          </p:nvSpPr>
          <p:spPr>
            <a:xfrm>
              <a:off x="7808566" y="1041735"/>
              <a:ext cx="322985" cy="308108"/>
            </a:xfrm>
            <a:custGeom>
              <a:avLst/>
              <a:gdLst/>
              <a:ahLst/>
              <a:cxnLst/>
              <a:rect l="l" t="t" r="r" b="b"/>
              <a:pathLst>
                <a:path w="5623" h="5364" extrusionOk="0">
                  <a:moveTo>
                    <a:pt x="5095" y="2192"/>
                  </a:moveTo>
                  <a:cubicBezTo>
                    <a:pt x="5111" y="2192"/>
                    <a:pt x="5125" y="2195"/>
                    <a:pt x="5138" y="2198"/>
                  </a:cubicBezTo>
                  <a:cubicBezTo>
                    <a:pt x="5622" y="2361"/>
                    <a:pt x="3252" y="5118"/>
                    <a:pt x="2520" y="5118"/>
                  </a:cubicBezTo>
                  <a:cubicBezTo>
                    <a:pt x="2503" y="5118"/>
                    <a:pt x="2490" y="5118"/>
                    <a:pt x="2476" y="5115"/>
                  </a:cubicBezTo>
                  <a:cubicBezTo>
                    <a:pt x="2023" y="5036"/>
                    <a:pt x="4508" y="2192"/>
                    <a:pt x="5095" y="2192"/>
                  </a:cubicBezTo>
                  <a:close/>
                  <a:moveTo>
                    <a:pt x="4518" y="0"/>
                  </a:moveTo>
                  <a:cubicBezTo>
                    <a:pt x="3265" y="1198"/>
                    <a:pt x="1" y="4375"/>
                    <a:pt x="1" y="4375"/>
                  </a:cubicBezTo>
                  <a:cubicBezTo>
                    <a:pt x="90" y="4406"/>
                    <a:pt x="186" y="4445"/>
                    <a:pt x="293" y="4492"/>
                  </a:cubicBezTo>
                  <a:cubicBezTo>
                    <a:pt x="876" y="4753"/>
                    <a:pt x="1668" y="5218"/>
                    <a:pt x="2327" y="5357"/>
                  </a:cubicBezTo>
                  <a:cubicBezTo>
                    <a:pt x="2350" y="5360"/>
                    <a:pt x="2377" y="5363"/>
                    <a:pt x="2404" y="5363"/>
                  </a:cubicBezTo>
                  <a:cubicBezTo>
                    <a:pt x="3222" y="5363"/>
                    <a:pt x="5486" y="3159"/>
                    <a:pt x="5486" y="2208"/>
                  </a:cubicBezTo>
                  <a:cubicBezTo>
                    <a:pt x="5486" y="2159"/>
                    <a:pt x="5479" y="2116"/>
                    <a:pt x="5469" y="2073"/>
                  </a:cubicBezTo>
                  <a:cubicBezTo>
                    <a:pt x="5274" y="1429"/>
                    <a:pt x="4856" y="621"/>
                    <a:pt x="4648" y="233"/>
                  </a:cubicBezTo>
                  <a:cubicBezTo>
                    <a:pt x="4568" y="90"/>
                    <a:pt x="4518" y="0"/>
                    <a:pt x="4518" y="0"/>
                  </a:cubicBezTo>
                  <a:close/>
                </a:path>
              </a:pathLst>
            </a:custGeom>
            <a:solidFill>
              <a:srgbClr val="6F348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23"/>
            <p:cNvSpPr/>
            <p:nvPr/>
          </p:nvSpPr>
          <p:spPr>
            <a:xfrm>
              <a:off x="7235148" y="596636"/>
              <a:ext cx="36589" cy="112984"/>
            </a:xfrm>
            <a:custGeom>
              <a:avLst/>
              <a:gdLst/>
              <a:ahLst/>
              <a:cxnLst/>
              <a:rect l="l" t="t" r="r" b="b"/>
              <a:pathLst>
                <a:path w="637" h="1967" extrusionOk="0">
                  <a:moveTo>
                    <a:pt x="637" y="1"/>
                  </a:moveTo>
                  <a:lnTo>
                    <a:pt x="637" y="1"/>
                  </a:lnTo>
                  <a:cubicBezTo>
                    <a:pt x="196" y="624"/>
                    <a:pt x="0" y="1390"/>
                    <a:pt x="335" y="1966"/>
                  </a:cubicBezTo>
                  <a:lnTo>
                    <a:pt x="335" y="1962"/>
                  </a:lnTo>
                  <a:cubicBezTo>
                    <a:pt x="348" y="1260"/>
                    <a:pt x="464" y="601"/>
                    <a:pt x="637"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23"/>
            <p:cNvSpPr/>
            <p:nvPr/>
          </p:nvSpPr>
          <p:spPr>
            <a:xfrm>
              <a:off x="7207792" y="960014"/>
              <a:ext cx="307878" cy="245499"/>
            </a:xfrm>
            <a:custGeom>
              <a:avLst/>
              <a:gdLst/>
              <a:ahLst/>
              <a:cxnLst/>
              <a:rect l="l" t="t" r="r" b="b"/>
              <a:pathLst>
                <a:path w="5360" h="4274" extrusionOk="0">
                  <a:moveTo>
                    <a:pt x="1983" y="1"/>
                  </a:moveTo>
                  <a:cubicBezTo>
                    <a:pt x="1720" y="1"/>
                    <a:pt x="1478" y="77"/>
                    <a:pt x="1276" y="249"/>
                  </a:cubicBezTo>
                  <a:cubicBezTo>
                    <a:pt x="0" y="1343"/>
                    <a:pt x="2665" y="4273"/>
                    <a:pt x="4273" y="4273"/>
                  </a:cubicBezTo>
                  <a:cubicBezTo>
                    <a:pt x="4521" y="4273"/>
                    <a:pt x="4747" y="4203"/>
                    <a:pt x="4929" y="4041"/>
                  </a:cubicBezTo>
                  <a:cubicBezTo>
                    <a:pt x="5359" y="3657"/>
                    <a:pt x="5284" y="2993"/>
                    <a:pt x="4935" y="2314"/>
                  </a:cubicBezTo>
                  <a:cubicBezTo>
                    <a:pt x="4160" y="1913"/>
                    <a:pt x="3434" y="1356"/>
                    <a:pt x="2801" y="634"/>
                  </a:cubicBezTo>
                  <a:cubicBezTo>
                    <a:pt x="2625" y="435"/>
                    <a:pt x="2466" y="236"/>
                    <a:pt x="2317" y="37"/>
                  </a:cubicBezTo>
                  <a:cubicBezTo>
                    <a:pt x="2205" y="14"/>
                    <a:pt x="2092" y="1"/>
                    <a:pt x="1983"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23"/>
            <p:cNvSpPr/>
            <p:nvPr/>
          </p:nvSpPr>
          <p:spPr>
            <a:xfrm>
              <a:off x="7817527" y="1053740"/>
              <a:ext cx="156352" cy="84207"/>
            </a:xfrm>
            <a:custGeom>
              <a:avLst/>
              <a:gdLst/>
              <a:ahLst/>
              <a:cxnLst/>
              <a:rect l="l" t="t" r="r" b="b"/>
              <a:pathLst>
                <a:path w="2722" h="1466" extrusionOk="0">
                  <a:moveTo>
                    <a:pt x="2722" y="1"/>
                  </a:moveTo>
                  <a:lnTo>
                    <a:pt x="2722" y="1"/>
                  </a:lnTo>
                  <a:cubicBezTo>
                    <a:pt x="1922" y="574"/>
                    <a:pt x="995" y="1001"/>
                    <a:pt x="0" y="1260"/>
                  </a:cubicBezTo>
                  <a:cubicBezTo>
                    <a:pt x="166" y="1402"/>
                    <a:pt x="368" y="1466"/>
                    <a:pt x="590" y="1466"/>
                  </a:cubicBezTo>
                  <a:cubicBezTo>
                    <a:pt x="1323" y="1466"/>
                    <a:pt x="2260" y="779"/>
                    <a:pt x="272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23"/>
            <p:cNvSpPr/>
            <p:nvPr/>
          </p:nvSpPr>
          <p:spPr>
            <a:xfrm>
              <a:off x="7018575" y="647150"/>
              <a:ext cx="64951" cy="252397"/>
            </a:xfrm>
            <a:custGeom>
              <a:avLst/>
              <a:gdLst/>
              <a:ahLst/>
              <a:cxnLst/>
              <a:rect l="l" t="t" r="r" b="b"/>
              <a:pathLst>
                <a:path w="1022" h="3971" extrusionOk="0">
                  <a:moveTo>
                    <a:pt x="601" y="0"/>
                  </a:moveTo>
                  <a:cubicBezTo>
                    <a:pt x="588" y="0"/>
                    <a:pt x="574" y="4"/>
                    <a:pt x="564" y="13"/>
                  </a:cubicBezTo>
                  <a:cubicBezTo>
                    <a:pt x="1" y="371"/>
                    <a:pt x="84" y="3971"/>
                    <a:pt x="524" y="3971"/>
                  </a:cubicBezTo>
                  <a:cubicBezTo>
                    <a:pt x="538" y="3971"/>
                    <a:pt x="551" y="3967"/>
                    <a:pt x="564" y="3961"/>
                  </a:cubicBezTo>
                  <a:cubicBezTo>
                    <a:pt x="1021" y="3759"/>
                    <a:pt x="969" y="0"/>
                    <a:pt x="601" y="0"/>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23"/>
            <p:cNvSpPr/>
            <p:nvPr/>
          </p:nvSpPr>
          <p:spPr>
            <a:xfrm>
              <a:off x="7323275" y="1353825"/>
              <a:ext cx="230479" cy="77099"/>
            </a:xfrm>
            <a:custGeom>
              <a:avLst/>
              <a:gdLst/>
              <a:ahLst/>
              <a:cxnLst/>
              <a:rect l="l" t="t" r="r" b="b"/>
              <a:pathLst>
                <a:path w="3859" h="1291" extrusionOk="0">
                  <a:moveTo>
                    <a:pt x="302" y="1"/>
                  </a:moveTo>
                  <a:cubicBezTo>
                    <a:pt x="106" y="1"/>
                    <a:pt x="0" y="37"/>
                    <a:pt x="27" y="120"/>
                  </a:cubicBezTo>
                  <a:cubicBezTo>
                    <a:pt x="189" y="637"/>
                    <a:pt x="2526" y="1290"/>
                    <a:pt x="3461" y="1290"/>
                  </a:cubicBezTo>
                  <a:cubicBezTo>
                    <a:pt x="3709" y="1290"/>
                    <a:pt x="3858" y="1243"/>
                    <a:pt x="3842" y="1134"/>
                  </a:cubicBezTo>
                  <a:cubicBezTo>
                    <a:pt x="3776" y="717"/>
                    <a:pt x="1170" y="1"/>
                    <a:pt x="302"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23"/>
            <p:cNvSpPr/>
            <p:nvPr/>
          </p:nvSpPr>
          <p:spPr>
            <a:xfrm>
              <a:off x="7917287" y="1161571"/>
              <a:ext cx="221678" cy="180233"/>
            </a:xfrm>
            <a:custGeom>
              <a:avLst/>
              <a:gdLst/>
              <a:ahLst/>
              <a:cxnLst/>
              <a:rect l="l" t="t" r="r" b="b"/>
              <a:pathLst>
                <a:path w="3601" h="2928" extrusionOk="0">
                  <a:moveTo>
                    <a:pt x="3073" y="1"/>
                  </a:moveTo>
                  <a:cubicBezTo>
                    <a:pt x="2486" y="1"/>
                    <a:pt x="1" y="2845"/>
                    <a:pt x="454" y="2924"/>
                  </a:cubicBezTo>
                  <a:cubicBezTo>
                    <a:pt x="468" y="2927"/>
                    <a:pt x="481" y="2927"/>
                    <a:pt x="498" y="2927"/>
                  </a:cubicBezTo>
                  <a:cubicBezTo>
                    <a:pt x="1230" y="2927"/>
                    <a:pt x="3600" y="170"/>
                    <a:pt x="3116" y="7"/>
                  </a:cubicBezTo>
                  <a:cubicBezTo>
                    <a:pt x="3103" y="4"/>
                    <a:pt x="3089" y="1"/>
                    <a:pt x="3073" y="1"/>
                  </a:cubicBezTo>
                  <a:close/>
                </a:path>
              </a:pathLst>
            </a:custGeom>
            <a:solidFill>
              <a:srgbClr val="5A216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1" name="Google Shape;631;p23"/>
          <p:cNvGrpSpPr/>
          <p:nvPr/>
        </p:nvGrpSpPr>
        <p:grpSpPr>
          <a:xfrm>
            <a:off x="2117395" y="4532769"/>
            <a:ext cx="2349776" cy="1872932"/>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5" name="Title 4">
            <a:extLst>
              <a:ext uri="{FF2B5EF4-FFF2-40B4-BE49-F238E27FC236}">
                <a16:creationId xmlns:a16="http://schemas.microsoft.com/office/drawing/2014/main" xmlns="" id="{C2D853E3-C6EC-4BA4-9008-4DF7185741BB}"/>
              </a:ext>
            </a:extLst>
          </p:cNvPr>
          <p:cNvSpPr>
            <a:spLocks noGrp="1"/>
          </p:cNvSpPr>
          <p:nvPr>
            <p:ph type="ctrTitle"/>
          </p:nvPr>
        </p:nvSpPr>
        <p:spPr/>
        <p:txBody>
          <a:bodyPr/>
          <a:lstStyle/>
          <a:p>
            <a:r>
              <a:rPr lang="en-US"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Khởi</a:t>
            </a: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b="1"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algn="just" defTabSz="1217378"/>
            <a:r>
              <a:rPr lang="en-US" sz="3200" b="1">
                <a:solidFill>
                  <a:prstClr val="black"/>
                </a:solidFill>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724466"/>
          </a:xfrm>
          <a:prstGeom prst="rect">
            <a:avLst/>
          </a:prstGeom>
          <a:noFill/>
        </p:spPr>
        <p:txBody>
          <a:bodyPr wrap="square" lIns="121740" tIns="60872" rIns="121740" bIns="60872" rtlCol="0">
            <a:spAutoFit/>
          </a:bodyPr>
          <a:lstStyle/>
          <a:p>
            <a:pPr algn="just"/>
            <a:r>
              <a:rPr lang="en-US" sz="2800" dirty="0">
                <a:solidFill>
                  <a:prstClr val="black"/>
                </a:solidFill>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p>
          <a:p>
            <a:pPr algn="r"/>
            <a:r>
              <a:rPr lang="en-US" sz="2800" dirty="0">
                <a:latin typeface="Arial" pitchFamily="34" charset="0"/>
                <a:ea typeface="Arial-Rounded" pitchFamily="34" charset="0"/>
                <a:cs typeface="Arial" pitchFamily="34" charset="0"/>
              </a:rPr>
              <a:t>(Theo </a:t>
            </a:r>
            <a:r>
              <a:rPr lang="vi-VN" sz="2800" i="1" dirty="0">
                <a:latin typeface="Arial" pitchFamily="34" charset="0"/>
                <a:ea typeface="Arial-Rounded" pitchFamily="34" charset="0"/>
                <a:cs typeface="Arial" pitchFamily="34" charset="0"/>
              </a:rPr>
              <a:t>Ê – dốp</a:t>
            </a:r>
            <a:r>
              <a:rPr lang="en-US" sz="2800" dirty="0">
                <a:latin typeface="Arial" pitchFamily="34" charset="0"/>
                <a:ea typeface="Arial-Rounded" pitchFamily="34" charset="0"/>
                <a:cs typeface="Arial" pitchFamily="34" charset="0"/>
              </a:rPr>
              <a:t>)</a:t>
            </a:r>
          </a:p>
        </p:txBody>
      </p:sp>
      <p:sp>
        <p:nvSpPr>
          <p:cNvPr id="8" name="Cloud 7"/>
          <p:cNvSpPr/>
          <p:nvPr/>
        </p:nvSpPr>
        <p:spPr>
          <a:xfrm>
            <a:off x="10109200" y="87774"/>
            <a:ext cx="2032000" cy="666444"/>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07" tIns="60904" rIns="121807" bIns="60904" rtlCol="0" anchor="ctr"/>
          <a:lstStyle/>
          <a:p>
            <a:pPr algn="ctr" defTabSz="1217378"/>
            <a:r>
              <a:rPr lang="en-US" sz="2133" b="1">
                <a:solidFill>
                  <a:prstClr val="black"/>
                </a:solidFill>
                <a:latin typeface="Arial" pitchFamily="34" charset="0"/>
                <a:ea typeface="Arial-Rounded" pitchFamily="34" charset="0"/>
                <a:cs typeface="Arial" pitchFamily="34" charset="0"/>
              </a:rPr>
              <a:t>Đọc mẫu</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6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108420" y="325271"/>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17" name="TextBox 16"/>
          <p:cNvSpPr txBox="1"/>
          <p:nvPr/>
        </p:nvSpPr>
        <p:spPr>
          <a:xfrm>
            <a:off x="78729" y="957427"/>
            <a:ext cx="11988800" cy="5724466"/>
          </a:xfrm>
          <a:prstGeom prst="rect">
            <a:avLst/>
          </a:prstGeom>
          <a:noFill/>
        </p:spPr>
        <p:txBody>
          <a:bodyPr wrap="square" lIns="121740" tIns="60872" rIns="121740" bIns="60872" rtlCol="0">
            <a:spAutoFit/>
          </a:bodyPr>
          <a:lstStyle/>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p>
          <a:p>
            <a:pPr algn="r"/>
            <a:r>
              <a:rPr lang="en-US" sz="2800" dirty="0">
                <a:latin typeface="Arial" pitchFamily="34" charset="0"/>
                <a:ea typeface="Arial-Rounded" pitchFamily="34" charset="0"/>
                <a:cs typeface="Arial" pitchFamily="34" charset="0"/>
              </a:rPr>
              <a:t>(Theo </a:t>
            </a:r>
            <a:r>
              <a:rPr lang="vi-VN" sz="2800" i="1" dirty="0">
                <a:latin typeface="Arial" pitchFamily="34" charset="0"/>
                <a:ea typeface="Arial-Rounded" pitchFamily="34" charset="0"/>
                <a:cs typeface="Arial" pitchFamily="34" charset="0"/>
              </a:rPr>
              <a:t>Ê – dốp</a:t>
            </a:r>
            <a:r>
              <a:rPr lang="en-US" sz="2800" dirty="0">
                <a:latin typeface="Arial" pitchFamily="34" charset="0"/>
                <a:ea typeface="Arial-Rounded" pitchFamily="34" charset="0"/>
                <a:cs typeface="Arial" pitchFamily="34" charset="0"/>
              </a:rPr>
              <a:t>)</a:t>
            </a:r>
          </a:p>
        </p:txBody>
      </p:sp>
      <p:cxnSp>
        <p:nvCxnSpPr>
          <p:cNvPr id="5" name="Straight Connector 4"/>
          <p:cNvCxnSpPr>
            <a:cxnSpLocks/>
          </p:cNvCxnSpPr>
          <p:nvPr/>
        </p:nvCxnSpPr>
        <p:spPr>
          <a:xfrm flipH="1">
            <a:off x="8721027" y="1473823"/>
            <a:ext cx="12313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0626829" y="1473823"/>
            <a:ext cx="8459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9287608" y="9349509"/>
            <a:ext cx="55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H="1">
            <a:off x="7082868" y="2335285"/>
            <a:ext cx="13827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219593" y="9799783"/>
            <a:ext cx="11730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082260" y="10290849"/>
            <a:ext cx="7666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0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457"/>
        <p:cNvGrpSpPr/>
        <p:nvPr/>
      </p:nvGrpSpPr>
      <p:grpSpPr>
        <a:xfrm>
          <a:off x="0" y="0"/>
          <a:ext cx="0" cy="0"/>
          <a:chOff x="0" y="0"/>
          <a:chExt cx="0" cy="0"/>
        </a:xfrm>
      </p:grpSpPr>
      <p:grpSp>
        <p:nvGrpSpPr>
          <p:cNvPr id="458" name="Google Shape;458;p21"/>
          <p:cNvGrpSpPr/>
          <p:nvPr/>
        </p:nvGrpSpPr>
        <p:grpSpPr>
          <a:xfrm>
            <a:off x="2674692" y="0"/>
            <a:ext cx="7906808" cy="1668661"/>
            <a:chOff x="2006019" y="49159"/>
            <a:chExt cx="5930106" cy="1251496"/>
          </a:xfrm>
        </p:grpSpPr>
        <p:sp>
          <p:nvSpPr>
            <p:cNvPr id="459" name="Google Shape;459;p21"/>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21"/>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21"/>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2" name="Google Shape;462;p21"/>
          <p:cNvSpPr txBox="1">
            <a:spLocks noGrp="1"/>
          </p:cNvSpPr>
          <p:nvPr>
            <p:ph type="title"/>
          </p:nvPr>
        </p:nvSpPr>
        <p:spPr>
          <a:xfrm>
            <a:off x="1794447" y="413112"/>
            <a:ext cx="9323200" cy="763600"/>
          </a:xfrm>
          <a:prstGeom prst="rect">
            <a:avLst/>
          </a:prstGeom>
        </p:spPr>
        <p:txBody>
          <a:bodyPr spcFirstLastPara="1" wrap="square" lIns="121900" tIns="121900" rIns="121900" bIns="121900" anchor="t" anchorCtr="0">
            <a:noAutofit/>
          </a:bodyPr>
          <a:lstStyle/>
          <a:p>
            <a:r>
              <a:rPr lang="en" sz="4800" b="1" dirty="0">
                <a:solidFill>
                  <a:schemeClr val="l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 ngữ</a:t>
            </a:r>
            <a:endParaRPr sz="4800" b="1" dirty="0">
              <a:solidFill>
                <a:schemeClr val="l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28">
            <a:extLst>
              <a:ext uri="{FF2B5EF4-FFF2-40B4-BE49-F238E27FC236}">
                <a16:creationId xmlns:a16="http://schemas.microsoft.com/office/drawing/2014/main" xmlns="" id="{00C593E3-9D3E-4D99-A426-6E51F4BAB352}"/>
              </a:ext>
            </a:extLst>
          </p:cNvPr>
          <p:cNvSpPr txBox="1"/>
          <p:nvPr/>
        </p:nvSpPr>
        <p:spPr>
          <a:xfrm>
            <a:off x="4696607" y="1277558"/>
            <a:ext cx="4658055" cy="1264980"/>
          </a:xfrm>
          <a:prstGeom prst="cloud">
            <a:avLst/>
          </a:prstGeom>
          <a:solidFill>
            <a:srgbClr val="EC9DAE"/>
          </a:solidFill>
        </p:spPr>
        <p:txBody>
          <a:bodyPr wrap="square" rtlCol="0">
            <a:spAutoFit/>
          </a:bodyPr>
          <a:lstStyle/>
          <a:p>
            <a:pPr algn="ctr"/>
            <a:r>
              <a:rPr lang="vi-VN" altLang="zh-CN" sz="4800" b="1" dirty="0">
                <a:solidFill>
                  <a:prstClr val="black"/>
                </a:solidFill>
                <a:latin typeface="Calibri" panose="020F0502020204030204" pitchFamily="34" charset="0"/>
                <a:ea typeface="inpin heiti" charset="-122"/>
                <a:cs typeface="Calibri" panose="020F0502020204030204" pitchFamily="34" charset="0"/>
                <a:sym typeface="Arial"/>
              </a:rPr>
              <a:t>vùng vẫy</a:t>
            </a:r>
            <a:endParaRPr lang="zh-CN" altLang="en-US" sz="4800" b="1" dirty="0">
              <a:solidFill>
                <a:prstClr val="black"/>
              </a:solidFill>
              <a:latin typeface="Calibri" panose="020F0502020204030204" pitchFamily="34" charset="0"/>
              <a:ea typeface="inpin heiti" charset="-122"/>
              <a:cs typeface="Calibri" panose="020F0502020204030204" pitchFamily="34"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xmlns="" id="{FC62CB70-424B-450A-8666-71992B4A5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50192">
            <a:off x="5976850" y="234416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81E25E13-932B-488A-AE0C-E224F31F775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5261191" y="2704786"/>
            <a:ext cx="2440218" cy="2402392"/>
          </a:xfrm>
          <a:prstGeom prst="rect">
            <a:avLst/>
          </a:prstGeom>
        </p:spPr>
      </p:pic>
      <p:sp>
        <p:nvSpPr>
          <p:cNvPr id="12" name="TextBox 28">
            <a:extLst>
              <a:ext uri="{FF2B5EF4-FFF2-40B4-BE49-F238E27FC236}">
                <a16:creationId xmlns:a16="http://schemas.microsoft.com/office/drawing/2014/main" xmlns="" id="{FC5FDCF4-7186-4D1C-B27C-09BE8B800BE0}"/>
              </a:ext>
            </a:extLst>
          </p:cNvPr>
          <p:cNvSpPr txBox="1"/>
          <p:nvPr/>
        </p:nvSpPr>
        <p:spPr>
          <a:xfrm>
            <a:off x="870005" y="3609790"/>
            <a:ext cx="4378423" cy="1077575"/>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000" b="1" kern="0" dirty="0">
                <a:solidFill>
                  <a:prstClr val="black"/>
                </a:solidFill>
                <a:ea typeface="inpin heiti" charset="-122"/>
                <a:cs typeface="Calibri" panose="020F0502020204030204" pitchFamily="34" charset="0"/>
              </a:rPr>
              <a:t>nhanh trí</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18" name="Picture 4" descr="Check out Arrow icon created by 4B Icons | Graphic design posters, Mini  drawings, Desktop wallpaper art">
            <a:extLst>
              <a:ext uri="{FF2B5EF4-FFF2-40B4-BE49-F238E27FC236}">
                <a16:creationId xmlns:a16="http://schemas.microsoft.com/office/drawing/2014/main" xmlns="" id="{FDD35185-D0DE-4400-9E0C-151E8EE6D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4952559" y="3559000"/>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8">
            <a:extLst>
              <a:ext uri="{FF2B5EF4-FFF2-40B4-BE49-F238E27FC236}">
                <a16:creationId xmlns:a16="http://schemas.microsoft.com/office/drawing/2014/main" xmlns="" id="{227B2353-D364-4FF1-BC67-B6070CE95A21}"/>
              </a:ext>
            </a:extLst>
          </p:cNvPr>
          <p:cNvSpPr txBox="1"/>
          <p:nvPr/>
        </p:nvSpPr>
        <p:spPr>
          <a:xfrm>
            <a:off x="8092812" y="3597405"/>
            <a:ext cx="4123506" cy="1077575"/>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kern="0">
                <a:solidFill>
                  <a:prstClr val="black"/>
                </a:solidFill>
                <a:latin typeface="Calibri" panose="020F0502020204030204" pitchFamily="34" charset="0"/>
                <a:ea typeface="inpin heiti" charset="-122"/>
                <a:cs typeface="Calibri" panose="020F0502020204030204" pitchFamily="34" charset="0"/>
              </a:rPr>
              <a:t>l</a:t>
            </a:r>
            <a:r>
              <a:rPr lang="en-US" altLang="zh-CN" sz="4000" b="1" kern="0" noProof="0" smtClean="0">
                <a:solidFill>
                  <a:prstClr val="black"/>
                </a:solidFill>
                <a:latin typeface="Calibri" panose="020F0502020204030204" pitchFamily="34" charset="0"/>
                <a:ea typeface="inpin heiti" charset="-122"/>
                <a:cs typeface="Calibri" panose="020F0502020204030204" pitchFamily="34" charset="0"/>
              </a:rPr>
              <a:t>a lên</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0" name="Picture 4" descr="Check out Arrow icon created by 4B Icons | Graphic design posters, Mini  drawings, Desktop wallpaper art">
            <a:extLst>
              <a:ext uri="{FF2B5EF4-FFF2-40B4-BE49-F238E27FC236}">
                <a16:creationId xmlns:a16="http://schemas.microsoft.com/office/drawing/2014/main" xmlns="" id="{BA6C8D53-DE02-4F70-9D37-2193342DD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90496" y="3587329"/>
            <a:ext cx="1259047" cy="12590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0.7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par>
                                <p:cTn id="15" presetID="2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iterate type="lt">
                                    <p:tmPct val="10000"/>
                                  </p:iterate>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ppt_w*0.70"/>
                                          </p:val>
                                        </p:tav>
                                        <p:tav tm="100000">
                                          <p:val>
                                            <p:strVal val="#ppt_w"/>
                                          </p:val>
                                        </p:tav>
                                      </p:tavLst>
                                    </p:anim>
                                    <p:anim calcmode="lin" valueType="num">
                                      <p:cBhvr>
                                        <p:cTn id="23" dur="500" fill="hold"/>
                                        <p:tgtEl>
                                          <p:spTgt spid="12"/>
                                        </p:tgtEl>
                                        <p:attrNameLst>
                                          <p:attrName>ppt_h</p:attrName>
                                        </p:attrNameLst>
                                      </p:cBhvr>
                                      <p:tavLst>
                                        <p:tav tm="0">
                                          <p:val>
                                            <p:strVal val="#ppt_h"/>
                                          </p:val>
                                        </p:tav>
                                        <p:tav tm="100000">
                                          <p:val>
                                            <p:strVal val="#ppt_h"/>
                                          </p:val>
                                        </p:tav>
                                      </p:tavLst>
                                    </p:anim>
                                    <p:animEffect transition="in" filter="fade">
                                      <p:cBhvr>
                                        <p:cTn id="24" dur="500"/>
                                        <p:tgtEl>
                                          <p:spTgt spid="12"/>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strVal val="#ppt_w*0.70"/>
                                          </p:val>
                                        </p:tav>
                                        <p:tav tm="100000">
                                          <p:val>
                                            <p:strVal val="#ppt_w"/>
                                          </p:val>
                                        </p:tav>
                                      </p:tavLst>
                                    </p:anim>
                                    <p:anim calcmode="lin" valueType="num">
                                      <p:cBhvr>
                                        <p:cTn id="33" dur="500" fill="hold"/>
                                        <p:tgtEl>
                                          <p:spTgt spid="19"/>
                                        </p:tgtEl>
                                        <p:attrNameLst>
                                          <p:attrName>ppt_h</p:attrName>
                                        </p:attrNameLst>
                                      </p:cBhvr>
                                      <p:tavLst>
                                        <p:tav tm="0">
                                          <p:val>
                                            <p:strVal val="#ppt_h"/>
                                          </p:val>
                                        </p:tav>
                                        <p:tav tm="100000">
                                          <p:val>
                                            <p:strVal val="#ppt_h"/>
                                          </p:val>
                                        </p:tav>
                                      </p:tavLst>
                                    </p:anim>
                                    <p:animEffect transition="in" filter="fade">
                                      <p:cBhvr>
                                        <p:cTn id="34" dur="500"/>
                                        <p:tgtEl>
                                          <p:spTgt spid="19"/>
                                        </p:tgtEl>
                                      </p:cBhvr>
                                    </p:animEffect>
                                  </p:childTnLst>
                                </p:cTn>
                              </p:par>
                              <p:par>
                                <p:cTn id="35" presetID="22" presetClass="entr" presetSubtype="8"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29357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1521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p:cNvSpPr/>
          <p:nvPr/>
        </p:nvSpPr>
        <p:spPr>
          <a:xfrm>
            <a:off x="91944" y="269727"/>
            <a:ext cx="12192000" cy="6946576"/>
          </a:xfrm>
          <a:prstGeom prst="roundRect">
            <a:avLst/>
          </a:prstGeom>
          <a:solidFill>
            <a:schemeClr val="bg2"/>
          </a:solidFill>
          <a:ln>
            <a:noFill/>
          </a:ln>
        </p:spPr>
        <p:style>
          <a:lnRef idx="0">
            <a:scrgbClr r="0" g="0" b="0"/>
          </a:lnRef>
          <a:fillRef idx="0">
            <a:scrgbClr r="0" g="0" b="0"/>
          </a:fillRef>
          <a:effectRef idx="0">
            <a:scrgbClr r="0" g="0" b="0"/>
          </a:effectRef>
          <a:fontRef idx="minor">
            <a:schemeClr val="accent6"/>
          </a:fontRef>
        </p:style>
        <p:txBody>
          <a:bodyPr wrap="square" lIns="121914" tIns="60957" rIns="121914" bIns="60957">
            <a:spAutoFit/>
          </a:bodyPr>
          <a:lstStyle/>
          <a:p>
            <a:pPr algn="ctr"/>
            <a:r>
              <a:rPr lang="vi-VN" sz="3600" b="1" dirty="0">
                <a:solidFill>
                  <a:schemeClr val="tx1"/>
                </a:solidFill>
                <a:latin typeface="Arial" pitchFamily="34" charset="0"/>
                <a:ea typeface="Arial-Rounded" pitchFamily="34" charset="0"/>
                <a:cs typeface="Arial" pitchFamily="34" charset="0"/>
              </a:rPr>
              <a:t>Kiến và chim bồ câu</a:t>
            </a:r>
            <a:endParaRPr lang="en-US" sz="3600" b="1" dirty="0">
              <a:solidFill>
                <a:schemeClr val="tx1"/>
              </a:solidFill>
              <a:latin typeface="Arial" pitchFamily="34" charset="0"/>
              <a:ea typeface="Arial-Rounded" pitchFamily="34" charset="0"/>
              <a:cs typeface="Arial" pitchFamily="34" charset="0"/>
            </a:endParaRPr>
          </a:p>
          <a:p>
            <a:pPr algn="just"/>
            <a:r>
              <a:rPr lang="vi-VN" sz="2800" dirty="0">
                <a:solidFill>
                  <a:schemeClr val="tx1"/>
                </a:solidFill>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solidFill>
                  <a:schemeClr val="tx1"/>
                </a:solidFill>
                <a:latin typeface="Arial" pitchFamily="34" charset="0"/>
                <a:ea typeface="Arial-Rounded" pitchFamily="34" charset="0"/>
                <a:cs typeface="Arial" pitchFamily="34" charset="0"/>
              </a:rPr>
              <a:t>          - Cứu tôi với, cứu tôi với!</a:t>
            </a:r>
            <a:endParaRPr lang="en-US" sz="2800" dirty="0">
              <a:solidFill>
                <a:schemeClr val="tx1"/>
              </a:solidFill>
              <a:latin typeface="Arial" pitchFamily="34" charset="0"/>
              <a:ea typeface="Arial-Rounded" pitchFamily="34" charset="0"/>
              <a:cs typeface="Arial" pitchFamily="34" charset="0"/>
            </a:endParaRPr>
          </a:p>
          <a:p>
            <a:pPr algn="just"/>
            <a:r>
              <a:rPr lang="en-US" sz="2800" dirty="0">
                <a:solidFill>
                  <a:schemeClr val="tx1"/>
                </a:solidFill>
                <a:latin typeface="Arial" pitchFamily="34" charset="0"/>
                <a:ea typeface="Arial-Rounded" pitchFamily="34" charset="0"/>
                <a:cs typeface="Arial" pitchFamily="34" charset="0"/>
              </a:rPr>
              <a:t>	</a:t>
            </a:r>
            <a:r>
              <a:rPr lang="vi-VN" sz="2800" dirty="0">
                <a:solidFill>
                  <a:schemeClr val="tx1"/>
                </a:solidFill>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solidFill>
                <a:schemeClr val="tx1"/>
              </a:solidFill>
              <a:latin typeface="Arial" pitchFamily="34" charset="0"/>
              <a:ea typeface="Arial-Rounded" pitchFamily="34" charset="0"/>
              <a:cs typeface="Arial" pitchFamily="34" charset="0"/>
            </a:endParaRPr>
          </a:p>
          <a:p>
            <a:pPr algn="just"/>
            <a:r>
              <a:rPr lang="en-US" sz="2800" dirty="0">
                <a:solidFill>
                  <a:schemeClr val="tx1"/>
                </a:solidFill>
                <a:latin typeface="Arial" pitchFamily="34" charset="0"/>
                <a:ea typeface="Arial-Rounded" pitchFamily="34" charset="0"/>
                <a:cs typeface="Arial" pitchFamily="34" charset="0"/>
              </a:rPr>
              <a:t>	 </a:t>
            </a:r>
            <a:r>
              <a:rPr lang="vi-VN" sz="2800" dirty="0">
                <a:solidFill>
                  <a:schemeClr val="tx1"/>
                </a:solidFill>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solidFill>
                <a:schemeClr val="tx1"/>
              </a:solidFill>
              <a:latin typeface="Arial" pitchFamily="34" charset="0"/>
              <a:ea typeface="Arial-Rounded" pitchFamily="34" charset="0"/>
              <a:cs typeface="Arial" pitchFamily="34" charset="0"/>
            </a:endParaRPr>
          </a:p>
          <a:p>
            <a:pPr algn="just"/>
            <a:r>
              <a:rPr lang="en-US" sz="2800" dirty="0">
                <a:solidFill>
                  <a:schemeClr val="tx1"/>
                </a:solidFill>
                <a:latin typeface="Arial" pitchFamily="34" charset="0"/>
                <a:ea typeface="Arial-Rounded" pitchFamily="34" charset="0"/>
                <a:cs typeface="Arial" pitchFamily="34" charset="0"/>
              </a:rPr>
              <a:t>	</a:t>
            </a:r>
            <a:r>
              <a:rPr lang="vi-VN" sz="2800" dirty="0">
                <a:solidFill>
                  <a:schemeClr val="tx1"/>
                </a:solidFill>
                <a:latin typeface="Arial" pitchFamily="34" charset="0"/>
                <a:ea typeface="Arial-Rounded" pitchFamily="34" charset="0"/>
                <a:cs typeface="Arial" pitchFamily="34" charset="0"/>
              </a:rPr>
              <a:t>Bồ câu tìm đến chỗ kiến, cảm động nói:</a:t>
            </a:r>
            <a:endParaRPr lang="en-US" sz="2800" dirty="0">
              <a:solidFill>
                <a:schemeClr val="tx1"/>
              </a:solidFill>
              <a:latin typeface="Arial" pitchFamily="34" charset="0"/>
              <a:ea typeface="Arial-Rounded" pitchFamily="34" charset="0"/>
              <a:cs typeface="Arial" pitchFamily="34" charset="0"/>
            </a:endParaRPr>
          </a:p>
          <a:p>
            <a:pPr algn="just"/>
            <a:r>
              <a:rPr lang="en-US" sz="2800" dirty="0">
                <a:solidFill>
                  <a:schemeClr val="tx1"/>
                </a:solidFill>
                <a:latin typeface="Arial" pitchFamily="34" charset="0"/>
                <a:ea typeface="Arial-Rounded" pitchFamily="34" charset="0"/>
                <a:cs typeface="Arial" pitchFamily="34" charset="0"/>
              </a:rPr>
              <a:t>	 – </a:t>
            </a:r>
            <a:r>
              <a:rPr lang="vi-VN" sz="2800" dirty="0">
                <a:solidFill>
                  <a:schemeClr val="tx1"/>
                </a:solidFill>
                <a:latin typeface="Arial" pitchFamily="34" charset="0"/>
                <a:ea typeface="Arial-Rounded" pitchFamily="34" charset="0"/>
                <a:cs typeface="Arial" pitchFamily="34" charset="0"/>
              </a:rPr>
              <a:t>Cảm ơn cậu đã cứu tớ</a:t>
            </a:r>
            <a:r>
              <a:rPr lang="en-US" sz="2800" dirty="0">
                <a:solidFill>
                  <a:schemeClr val="tx1"/>
                </a:solidFill>
                <a:latin typeface="Arial" pitchFamily="34" charset="0"/>
                <a:ea typeface="Arial-Rounded" pitchFamily="34" charset="0"/>
                <a:cs typeface="Arial" pitchFamily="34" charset="0"/>
              </a:rPr>
              <a:t>.</a:t>
            </a:r>
          </a:p>
          <a:p>
            <a:pPr algn="just"/>
            <a:r>
              <a:rPr lang="en-US" sz="2800" dirty="0">
                <a:solidFill>
                  <a:schemeClr val="tx1"/>
                </a:solidFill>
                <a:latin typeface="Arial" pitchFamily="34" charset="0"/>
                <a:ea typeface="Arial-Rounded" pitchFamily="34" charset="0"/>
                <a:cs typeface="Arial" pitchFamily="34" charset="0"/>
              </a:rPr>
              <a:t>	</a:t>
            </a:r>
            <a:r>
              <a:rPr lang="vi-VN" sz="2800" dirty="0">
                <a:solidFill>
                  <a:schemeClr val="tx1"/>
                </a:solidFill>
                <a:latin typeface="Arial" pitchFamily="34" charset="0"/>
                <a:ea typeface="Arial-Rounded" pitchFamily="34" charset="0"/>
                <a:cs typeface="Arial" pitchFamily="34" charset="0"/>
              </a:rPr>
              <a:t>Kiến đáp</a:t>
            </a:r>
            <a:r>
              <a:rPr lang="en-US" sz="2800" dirty="0">
                <a:solidFill>
                  <a:schemeClr val="tx1"/>
                </a:solidFill>
                <a:latin typeface="Arial" pitchFamily="34" charset="0"/>
                <a:ea typeface="Arial-Rounded" pitchFamily="34" charset="0"/>
                <a:cs typeface="Arial" pitchFamily="34" charset="0"/>
              </a:rPr>
              <a:t>:</a:t>
            </a:r>
          </a:p>
          <a:p>
            <a:pPr algn="just"/>
            <a:r>
              <a:rPr lang="en-US" sz="2800" dirty="0">
                <a:solidFill>
                  <a:schemeClr val="tx1"/>
                </a:solidFill>
                <a:latin typeface="Arial" pitchFamily="34" charset="0"/>
                <a:ea typeface="Arial-Rounded" pitchFamily="34" charset="0"/>
                <a:cs typeface="Arial" pitchFamily="34" charset="0"/>
              </a:rPr>
              <a:t>	 – </a:t>
            </a:r>
            <a:r>
              <a:rPr lang="vi-VN" sz="2800" dirty="0">
                <a:solidFill>
                  <a:schemeClr val="tx1"/>
                </a:solidFill>
                <a:latin typeface="Arial" pitchFamily="34" charset="0"/>
                <a:ea typeface="Arial-Rounded" pitchFamily="34" charset="0"/>
                <a:cs typeface="Arial" pitchFamily="34" charset="0"/>
              </a:rPr>
              <a:t>Cậu cũng giúp tớ thoát chết mà</a:t>
            </a:r>
            <a:r>
              <a:rPr lang="en-US" sz="2800" dirty="0">
                <a:solidFill>
                  <a:schemeClr val="tx1"/>
                </a:solidFill>
                <a:latin typeface="Arial" pitchFamily="34" charset="0"/>
                <a:ea typeface="Arial-Rounded" pitchFamily="34" charset="0"/>
                <a:cs typeface="Arial" pitchFamily="34" charset="0"/>
              </a:rPr>
              <a:t>. </a:t>
            </a:r>
            <a:endParaRPr lang="vi-VN" sz="2800" dirty="0">
              <a:solidFill>
                <a:schemeClr val="tx1"/>
              </a:solidFill>
              <a:latin typeface="Arial" pitchFamily="34" charset="0"/>
              <a:ea typeface="Arial-Rounded" pitchFamily="34" charset="0"/>
              <a:cs typeface="Arial" pitchFamily="34" charset="0"/>
            </a:endParaRPr>
          </a:p>
          <a:p>
            <a:pPr algn="just"/>
            <a:r>
              <a:rPr lang="vi-VN" sz="2800" dirty="0">
                <a:solidFill>
                  <a:schemeClr val="tx1"/>
                </a:solidFill>
                <a:latin typeface="Arial" pitchFamily="34" charset="0"/>
                <a:ea typeface="Arial-Rounded" pitchFamily="34" charset="0"/>
                <a:cs typeface="Arial" pitchFamily="34" charset="0"/>
              </a:rPr>
              <a:t>          Cả hai đều rất vui vì đã giúp nhau</a:t>
            </a:r>
            <a:r>
              <a:rPr lang="en-US" sz="2800" dirty="0">
                <a:solidFill>
                  <a:schemeClr val="tx1"/>
                </a:solidFill>
                <a:latin typeface="Arial" pitchFamily="34" charset="0"/>
                <a:ea typeface="Arial-Rounded" pitchFamily="34" charset="0"/>
                <a:cs typeface="Arial" pitchFamily="34" charset="0"/>
              </a:rPr>
              <a:t>.</a:t>
            </a:r>
            <a:endParaRPr kumimoji="0" lang="en-US" sz="2800" b="0" i="0" u="none" strike="noStrike" kern="1200" cap="none" spc="0" normalizeH="0" baseline="0" noProof="0" dirty="0">
              <a:ln>
                <a:noFill/>
              </a:ln>
              <a:solidFill>
                <a:schemeClr val="tx1"/>
              </a:solidFill>
              <a:effectLst/>
              <a:uLnTx/>
              <a:uFillTx/>
              <a:latin typeface="Arial" pitchFamily="34" charset="0"/>
              <a:ea typeface="Arial-Rounded" pitchFamily="34" charset="0"/>
              <a:cs typeface="Arial" pitchFamily="34" charset="0"/>
            </a:endParaRPr>
          </a:p>
        </p:txBody>
      </p:sp>
      <p:sp>
        <p:nvSpPr>
          <p:cNvPr id="13" name="Lưu đồ: Đường kết nối 8"/>
          <p:cNvSpPr/>
          <p:nvPr/>
        </p:nvSpPr>
        <p:spPr>
          <a:xfrm>
            <a:off x="1459015" y="902390"/>
            <a:ext cx="346752" cy="331935"/>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1</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4" name="Lưu đồ: Đường kết nối 10"/>
          <p:cNvSpPr/>
          <p:nvPr/>
        </p:nvSpPr>
        <p:spPr>
          <a:xfrm>
            <a:off x="8751146" y="830411"/>
            <a:ext cx="346752"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2</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5" name="Lưu đồ: Đường kết nối 11"/>
          <p:cNvSpPr/>
          <p:nvPr/>
        </p:nvSpPr>
        <p:spPr>
          <a:xfrm>
            <a:off x="1190173" y="2415935"/>
            <a:ext cx="285317" cy="331935"/>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3</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6" name="Lưu đồ: Đường kết nối 12"/>
          <p:cNvSpPr/>
          <p:nvPr/>
        </p:nvSpPr>
        <p:spPr>
          <a:xfrm>
            <a:off x="3315301" y="2779564"/>
            <a:ext cx="285317"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4</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7" name="Lưu đồ: Đường kết nối 13"/>
          <p:cNvSpPr/>
          <p:nvPr/>
        </p:nvSpPr>
        <p:spPr>
          <a:xfrm>
            <a:off x="1265552" y="3276467"/>
            <a:ext cx="285316" cy="39428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5</a:t>
            </a:r>
            <a:endParaRPr lang="vi-VN" sz="2400" b="1" dirty="0">
              <a:solidFill>
                <a:srgbClr val="FFFFFF"/>
              </a:solidFill>
              <a:latin typeface="Times New Roman" panose="02020603050405020304" pitchFamily="18" charset="0"/>
              <a:cs typeface="Times New Roman" panose="02020603050405020304" pitchFamily="18" charset="0"/>
            </a:endParaRPr>
          </a:p>
        </p:txBody>
      </p:sp>
      <p:sp>
        <p:nvSpPr>
          <p:cNvPr id="18" name="Lưu đồ: Đường kết nối 14"/>
          <p:cNvSpPr/>
          <p:nvPr/>
        </p:nvSpPr>
        <p:spPr>
          <a:xfrm>
            <a:off x="11016591" y="2989661"/>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6</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xmlns="" id="{9DD7F449-94DE-46C4-B47F-976AEB401CA5}"/>
              </a:ext>
            </a:extLst>
          </p:cNvPr>
          <p:cNvCxnSpPr>
            <a:cxnSpLocks/>
          </p:cNvCxnSpPr>
          <p:nvPr/>
        </p:nvCxnSpPr>
        <p:spPr>
          <a:xfrm flipH="1">
            <a:off x="8670167" y="123272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9DD7F449-94DE-46C4-B47F-976AEB401CA5}"/>
              </a:ext>
            </a:extLst>
          </p:cNvPr>
          <p:cNvCxnSpPr>
            <a:cxnSpLocks/>
          </p:cNvCxnSpPr>
          <p:nvPr/>
        </p:nvCxnSpPr>
        <p:spPr>
          <a:xfrm flipH="1">
            <a:off x="5508185" y="207292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9DD7F449-94DE-46C4-B47F-976AEB401CA5}"/>
              </a:ext>
            </a:extLst>
          </p:cNvPr>
          <p:cNvCxnSpPr>
            <a:cxnSpLocks/>
          </p:cNvCxnSpPr>
          <p:nvPr/>
        </p:nvCxnSpPr>
        <p:spPr>
          <a:xfrm flipH="1">
            <a:off x="3142681" y="2894995"/>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DD7F449-94DE-46C4-B47F-976AEB401CA5}"/>
              </a:ext>
            </a:extLst>
          </p:cNvPr>
          <p:cNvCxnSpPr>
            <a:cxnSpLocks/>
          </p:cNvCxnSpPr>
          <p:nvPr/>
        </p:nvCxnSpPr>
        <p:spPr>
          <a:xfrm flipH="1">
            <a:off x="10259802" y="2926132"/>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DD7F449-94DE-46C4-B47F-976AEB401CA5}"/>
              </a:ext>
            </a:extLst>
          </p:cNvPr>
          <p:cNvCxnSpPr>
            <a:cxnSpLocks/>
          </p:cNvCxnSpPr>
          <p:nvPr/>
        </p:nvCxnSpPr>
        <p:spPr>
          <a:xfrm flipH="1">
            <a:off x="10879673" y="3328443"/>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9DD7F449-94DE-46C4-B47F-976AEB401CA5}"/>
              </a:ext>
            </a:extLst>
          </p:cNvPr>
          <p:cNvCxnSpPr>
            <a:cxnSpLocks/>
          </p:cNvCxnSpPr>
          <p:nvPr/>
        </p:nvCxnSpPr>
        <p:spPr>
          <a:xfrm flipH="1">
            <a:off x="7152469" y="3743015"/>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Lưu đồ: Đường kết nối 14">
            <a:extLst>
              <a:ext uri="{FF2B5EF4-FFF2-40B4-BE49-F238E27FC236}">
                <a16:creationId xmlns:a16="http://schemas.microsoft.com/office/drawing/2014/main" xmlns="" id="{DD56D45F-3E24-4E8E-90D6-D261A65961A9}"/>
              </a:ext>
            </a:extLst>
          </p:cNvPr>
          <p:cNvSpPr/>
          <p:nvPr/>
        </p:nvSpPr>
        <p:spPr>
          <a:xfrm>
            <a:off x="7262277" y="3656727"/>
            <a:ext cx="348129"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7</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xmlns="" id="{C5281F97-AA37-4C1A-9FD8-B8881CC631F7}"/>
              </a:ext>
            </a:extLst>
          </p:cNvPr>
          <p:cNvCxnSpPr>
            <a:cxnSpLocks/>
          </p:cNvCxnSpPr>
          <p:nvPr/>
        </p:nvCxnSpPr>
        <p:spPr>
          <a:xfrm flipH="1">
            <a:off x="11826496" y="3747984"/>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Lưu đồ: Đường kết nối 14">
            <a:extLst>
              <a:ext uri="{FF2B5EF4-FFF2-40B4-BE49-F238E27FC236}">
                <a16:creationId xmlns:a16="http://schemas.microsoft.com/office/drawing/2014/main" xmlns="" id="{3B088770-445E-4799-9B10-C6E8827CD9D9}"/>
              </a:ext>
            </a:extLst>
          </p:cNvPr>
          <p:cNvSpPr/>
          <p:nvPr/>
        </p:nvSpPr>
        <p:spPr>
          <a:xfrm>
            <a:off x="91944" y="4194123"/>
            <a:ext cx="397994"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en-US" sz="2400" b="1" dirty="0">
                <a:solidFill>
                  <a:srgbClr val="FFFFFF"/>
                </a:solidFill>
                <a:latin typeface="Times New Roman" panose="02020603050405020304" pitchFamily="18" charset="0"/>
                <a:cs typeface="Times New Roman" panose="02020603050405020304" pitchFamily="18" charset="0"/>
              </a:rPr>
              <a:t>8</a:t>
            </a:r>
            <a:endParaRPr lang="vi-VN" sz="2400" b="1" dirty="0">
              <a:solidFill>
                <a:srgbClr val="FFFFFF"/>
              </a:solidFill>
              <a:latin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xmlns="" id="{1092E585-2827-4CE7-B3F9-EB049D2B946B}"/>
              </a:ext>
            </a:extLst>
          </p:cNvPr>
          <p:cNvCxnSpPr>
            <a:cxnSpLocks/>
          </p:cNvCxnSpPr>
          <p:nvPr/>
        </p:nvCxnSpPr>
        <p:spPr>
          <a:xfrm flipH="1">
            <a:off x="5178466" y="4194123"/>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Lưu đồ: Đường kết nối 14">
            <a:extLst>
              <a:ext uri="{FF2B5EF4-FFF2-40B4-BE49-F238E27FC236}">
                <a16:creationId xmlns:a16="http://schemas.microsoft.com/office/drawing/2014/main" xmlns="" id="{9EC2051C-50ED-4B7F-9CBA-7013E2AB4813}"/>
              </a:ext>
            </a:extLst>
          </p:cNvPr>
          <p:cNvSpPr/>
          <p:nvPr/>
        </p:nvSpPr>
        <p:spPr>
          <a:xfrm>
            <a:off x="1055940" y="4647596"/>
            <a:ext cx="397994"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vi-VN" sz="2400" b="1" dirty="0">
                <a:solidFill>
                  <a:srgbClr val="FFFFFF"/>
                </a:solidFill>
                <a:latin typeface="Times New Roman" panose="02020603050405020304" pitchFamily="18" charset="0"/>
                <a:cs typeface="Times New Roman" panose="02020603050405020304" pitchFamily="18" charset="0"/>
              </a:rPr>
              <a:t>9</a:t>
            </a:r>
          </a:p>
        </p:txBody>
      </p:sp>
      <p:cxnSp>
        <p:nvCxnSpPr>
          <p:cNvPr id="27" name="Straight Connector 26">
            <a:extLst>
              <a:ext uri="{FF2B5EF4-FFF2-40B4-BE49-F238E27FC236}">
                <a16:creationId xmlns:a16="http://schemas.microsoft.com/office/drawing/2014/main" xmlns="" id="{13D20CBF-7715-4F17-B10A-0A1448DCF17A}"/>
              </a:ext>
            </a:extLst>
          </p:cNvPr>
          <p:cNvCxnSpPr>
            <a:cxnSpLocks/>
          </p:cNvCxnSpPr>
          <p:nvPr/>
        </p:nvCxnSpPr>
        <p:spPr>
          <a:xfrm flipH="1">
            <a:off x="5617993" y="5034054"/>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Lưu đồ: Đường kết nối 14">
            <a:extLst>
              <a:ext uri="{FF2B5EF4-FFF2-40B4-BE49-F238E27FC236}">
                <a16:creationId xmlns:a16="http://schemas.microsoft.com/office/drawing/2014/main" xmlns="" id="{3B753974-C8CA-45F9-A07D-6D1A495FD491}"/>
              </a:ext>
            </a:extLst>
          </p:cNvPr>
          <p:cNvSpPr/>
          <p:nvPr/>
        </p:nvSpPr>
        <p:spPr>
          <a:xfrm>
            <a:off x="643076" y="5506704"/>
            <a:ext cx="795114"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vi-VN" sz="2400" b="1" dirty="0">
                <a:solidFill>
                  <a:srgbClr val="FFFFFF"/>
                </a:solidFill>
                <a:latin typeface="Times New Roman" panose="02020603050405020304" pitchFamily="18" charset="0"/>
                <a:cs typeface="Times New Roman" panose="02020603050405020304" pitchFamily="18" charset="0"/>
              </a:rPr>
              <a:t>10</a:t>
            </a:r>
          </a:p>
        </p:txBody>
      </p:sp>
      <p:cxnSp>
        <p:nvCxnSpPr>
          <p:cNvPr id="31" name="Straight Connector 30">
            <a:extLst>
              <a:ext uri="{FF2B5EF4-FFF2-40B4-BE49-F238E27FC236}">
                <a16:creationId xmlns:a16="http://schemas.microsoft.com/office/drawing/2014/main" xmlns="" id="{9BF42009-6268-4F4D-9AC9-6A93902DE41A}"/>
              </a:ext>
            </a:extLst>
          </p:cNvPr>
          <p:cNvCxnSpPr>
            <a:cxnSpLocks/>
          </p:cNvCxnSpPr>
          <p:nvPr/>
        </p:nvCxnSpPr>
        <p:spPr>
          <a:xfrm flipH="1">
            <a:off x="6954300" y="5898724"/>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Lưu đồ: Đường kết nối 14">
            <a:extLst>
              <a:ext uri="{FF2B5EF4-FFF2-40B4-BE49-F238E27FC236}">
                <a16:creationId xmlns:a16="http://schemas.microsoft.com/office/drawing/2014/main" xmlns="" id="{3CE4FE4D-E826-4606-82F1-B03DCD22D36A}"/>
              </a:ext>
            </a:extLst>
          </p:cNvPr>
          <p:cNvSpPr/>
          <p:nvPr/>
        </p:nvSpPr>
        <p:spPr>
          <a:xfrm>
            <a:off x="714414" y="6387117"/>
            <a:ext cx="795114" cy="402311"/>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lIns="121914" tIns="60957" rIns="121914" bIns="60957" rtlCol="0" anchor="ctr"/>
          <a:lstStyle/>
          <a:p>
            <a:pPr algn="ctr" defTabSz="1219140"/>
            <a:r>
              <a:rPr lang="vi-VN" sz="2400" b="1" dirty="0">
                <a:solidFill>
                  <a:srgbClr val="FFFFFF"/>
                </a:solidFill>
                <a:latin typeface="Times New Roman" panose="02020603050405020304" pitchFamily="18" charset="0"/>
                <a:cs typeface="Times New Roman" panose="02020603050405020304" pitchFamily="18" charset="0"/>
              </a:rPr>
              <a:t>11</a:t>
            </a:r>
          </a:p>
        </p:txBody>
      </p:sp>
      <p:cxnSp>
        <p:nvCxnSpPr>
          <p:cNvPr id="33" name="Straight Connector 32">
            <a:extLst>
              <a:ext uri="{FF2B5EF4-FFF2-40B4-BE49-F238E27FC236}">
                <a16:creationId xmlns:a16="http://schemas.microsoft.com/office/drawing/2014/main" xmlns="" id="{5A43D707-4F9D-44E8-AE9E-8CE1E8591741}"/>
              </a:ext>
            </a:extLst>
          </p:cNvPr>
          <p:cNvCxnSpPr>
            <a:cxnSpLocks/>
          </p:cNvCxnSpPr>
          <p:nvPr/>
        </p:nvCxnSpPr>
        <p:spPr>
          <a:xfrm flipH="1">
            <a:off x="7000477" y="6291559"/>
            <a:ext cx="109808" cy="40231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339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par>
                                <p:cTn id="40" presetID="16" presetClass="entr" presetSubtype="21"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barn(inVertical)">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barn(inVertical)">
                                      <p:cBhvr>
                                        <p:cTn id="63" dur="500"/>
                                        <p:tgtEl>
                                          <p:spTgt spid="28"/>
                                        </p:tgtEl>
                                      </p:cBhvr>
                                    </p:animEffect>
                                  </p:childTnLst>
                                </p:cTn>
                              </p:par>
                              <p:par>
                                <p:cTn id="64" presetID="16" presetClass="entr" presetSubtype="21"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barn(inVertical)">
                                      <p:cBhvr>
                                        <p:cTn id="71" dur="500"/>
                                        <p:tgtEl>
                                          <p:spTgt spid="25"/>
                                        </p:tgtEl>
                                      </p:cBhvr>
                                    </p:animEffect>
                                  </p:childTnLst>
                                </p:cTn>
                              </p:par>
                              <p:par>
                                <p:cTn id="72" presetID="16" presetClass="entr" presetSubtype="21"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par>
                                <p:cTn id="88" presetID="16" presetClass="entr" presetSubtype="21" fill="hold"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0" grpId="0" animBg="1"/>
      <p:bldP spid="28" grpId="0" animBg="1"/>
      <p:bldP spid="25" grpId="0" animBg="1"/>
      <p:bldP spid="30"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53820"/>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Một con kiến không may bị rơi xuống nước.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70036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1415594"/>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a:t>
            </a:r>
            <a:r>
              <a:rPr lang="vi-VN" sz="2800" dirty="0">
                <a:solidFill>
                  <a:srgbClr val="FF0000"/>
                </a:solidFill>
                <a:latin typeface="Arial" pitchFamily="34" charset="0"/>
                <a:ea typeface="Arial-Rounded" pitchFamily="34" charset="0"/>
                <a:cs typeface="Arial" pitchFamily="34" charset="0"/>
              </a:rPr>
              <a:t>Nó vùng vẫy và la lên:</a:t>
            </a:r>
          </a:p>
          <a:p>
            <a:pPr algn="just"/>
            <a:r>
              <a:rPr lang="vi-VN" sz="2800" dirty="0">
                <a:solidFill>
                  <a:srgbClr val="FF0000"/>
                </a:solidFill>
                <a:latin typeface="Arial" pitchFamily="34" charset="0"/>
                <a:ea typeface="Arial-Rounded" pitchFamily="34" charset="0"/>
                <a:cs typeface="Arial" pitchFamily="34" charset="0"/>
              </a:rPr>
              <a:t>          - Cứu tôi với, cứu tôi với!</a:t>
            </a:r>
            <a:endParaRPr lang="en-US" sz="2800" dirty="0">
              <a:solidFill>
                <a:srgbClr val="FF0000"/>
              </a:solidFill>
              <a:latin typeface="Arial" pitchFamily="34" charset="0"/>
              <a:ea typeface="Arial-Rounded" pitchFamily="34" charset="0"/>
              <a:cs typeface="Arial" pitchFamily="34" charset="0"/>
            </a:endParaRPr>
          </a:p>
          <a:p>
            <a:pPr algn="just"/>
            <a:r>
              <a:rPr lang="en-US" sz="2800" dirty="0">
                <a:solidFill>
                  <a:srgbClr val="FF0000"/>
                </a:solidFill>
                <a:latin typeface="Arial" pitchFamily="34" charset="0"/>
                <a:ea typeface="Arial-Rounded" pitchFamily="34" charset="0"/>
                <a:cs typeface="Arial" pitchFamily="34" charset="0"/>
              </a:rPr>
              <a:t>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930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1846482"/>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Nghe tiếng kêu cứu của kiến, bồ câu nhanh trí nhặt một chiếc lá thả xuống nước.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4592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227736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a:t>
            </a:r>
            <a:r>
              <a:rPr lang="vi-VN" sz="2800" dirty="0">
                <a:solidFill>
                  <a:srgbClr val="FF0000"/>
                </a:solidFill>
                <a:latin typeface="Arial" pitchFamily="34" charset="0"/>
                <a:ea typeface="Arial-Rounded" pitchFamily="34" charset="0"/>
                <a:cs typeface="Arial" pitchFamily="34" charset="0"/>
              </a:rPr>
              <a:t>Kiến bám vào chiếc lá và leo được lên bờ.</a:t>
            </a:r>
            <a:endParaRPr lang="en-US" sz="2800" dirty="0">
              <a:solidFill>
                <a:srgbClr val="FF000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473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227736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Một hôm, kiến thấy người thợ săn đang ngắm bắn bồ câu.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7532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03281"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773156" y="1195958"/>
            <a:ext cx="70167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Rounded"/>
                <a:ea typeface="Arial-Rounded"/>
                <a:cs typeface="+mn-cs"/>
              </a:rPr>
              <a:t>Khởi</a:t>
            </a:r>
            <a:r>
              <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Rounded"/>
                <a:ea typeface="Arial-Rounded"/>
                <a:cs typeface="+mn-cs"/>
              </a:rPr>
              <a:t> </a:t>
            </a:r>
            <a:r>
              <a:rPr kumimoji="0" lang="en-US" sz="88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Rounded"/>
                <a:ea typeface="Arial-Rounded"/>
                <a:cs typeface="+mn-cs"/>
              </a:rPr>
              <a:t>động</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Rounded"/>
              <a:ea typeface="Arial-Rounded"/>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2708256"/>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a:t>
            </a:r>
            <a:r>
              <a:rPr lang="vi-VN" sz="2800" dirty="0">
                <a:solidFill>
                  <a:srgbClr val="FF0000"/>
                </a:solidFill>
                <a:latin typeface="Arial" pitchFamily="34" charset="0"/>
                <a:ea typeface="Arial-Rounded" pitchFamily="34" charset="0"/>
                <a:cs typeface="Arial" pitchFamily="34" charset="0"/>
              </a:rPr>
              <a:t>Ngay lập tức, nó bò đến, cắn vào chân anh ta.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397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2708256"/>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a:t>
            </a:r>
            <a:r>
              <a:rPr lang="vi-VN" sz="2800" dirty="0">
                <a:solidFill>
                  <a:srgbClr val="FF0000"/>
                </a:solidFill>
                <a:latin typeface="Arial" pitchFamily="34" charset="0"/>
                <a:ea typeface="Arial-Rounded" pitchFamily="34" charset="0"/>
                <a:cs typeface="Arial" pitchFamily="34" charset="0"/>
              </a:rPr>
              <a:t>Người thợ săn giật mình. </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693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3570030"/>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a:t>
            </a:r>
            <a:r>
              <a:rPr lang="vi-VN" sz="2800" dirty="0">
                <a:solidFill>
                  <a:srgbClr val="FF0000"/>
                </a:solidFill>
                <a:latin typeface="Arial" pitchFamily="34" charset="0"/>
                <a:ea typeface="Arial-Rounded" pitchFamily="34" charset="0"/>
                <a:cs typeface="Arial" pitchFamily="34" charset="0"/>
              </a:rPr>
              <a:t>Bồ câu thấy động liền bay đi.</a:t>
            </a:r>
            <a:endParaRPr lang="en-US" sz="2800" dirty="0">
              <a:solidFill>
                <a:srgbClr val="FF000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476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4431805"/>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Bồ câu tìm đến chỗ kiến, cảm động nói:</a:t>
            </a:r>
            <a:endParaRPr lang="en-US" sz="2800" dirty="0">
              <a:solidFill>
                <a:srgbClr val="FF0000"/>
              </a:solidFill>
              <a:latin typeface="Arial" pitchFamily="34" charset="0"/>
              <a:ea typeface="Arial-Rounded" pitchFamily="34" charset="0"/>
              <a:cs typeface="Arial" pitchFamily="34" charset="0"/>
            </a:endParaRPr>
          </a:p>
          <a:p>
            <a:pPr algn="just"/>
            <a:r>
              <a:rPr lang="en-US" sz="2800" dirty="0">
                <a:solidFill>
                  <a:srgbClr val="FF0000"/>
                </a:solidFill>
                <a:latin typeface="Arial" pitchFamily="34" charset="0"/>
                <a:ea typeface="Arial-Rounded" pitchFamily="34" charset="0"/>
                <a:cs typeface="Arial" pitchFamily="34" charset="0"/>
              </a:rPr>
              <a:t>	 – </a:t>
            </a:r>
            <a:r>
              <a:rPr lang="vi-VN" sz="2800" dirty="0">
                <a:solidFill>
                  <a:srgbClr val="FF0000"/>
                </a:solidFill>
                <a:latin typeface="Arial" pitchFamily="34" charset="0"/>
                <a:ea typeface="Arial-Rounded" pitchFamily="34" charset="0"/>
                <a:cs typeface="Arial" pitchFamily="34" charset="0"/>
              </a:rPr>
              <a:t>Cảm ơn cậu đã cứu tớ</a:t>
            </a:r>
            <a:r>
              <a:rPr lang="en-US" sz="2800" dirty="0">
                <a:solidFill>
                  <a:srgbClr val="FF0000"/>
                </a:solidFill>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2449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29357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Kiến đáp</a:t>
            </a:r>
            <a:r>
              <a:rPr lang="en-US" sz="2800" dirty="0">
                <a:solidFill>
                  <a:srgbClr val="FF0000"/>
                </a:solidFill>
                <a:latin typeface="Arial" pitchFamily="34" charset="0"/>
                <a:ea typeface="Arial-Rounded" pitchFamily="34" charset="0"/>
                <a:cs typeface="Arial" pitchFamily="34" charset="0"/>
              </a:rPr>
              <a:t>:</a:t>
            </a:r>
          </a:p>
          <a:p>
            <a:pPr algn="just"/>
            <a:r>
              <a:rPr lang="en-US" sz="2800" dirty="0">
                <a:solidFill>
                  <a:srgbClr val="FF0000"/>
                </a:solidFill>
                <a:latin typeface="Arial" pitchFamily="34" charset="0"/>
                <a:ea typeface="Arial-Rounded" pitchFamily="34" charset="0"/>
                <a:cs typeface="Arial" pitchFamily="34" charset="0"/>
              </a:rPr>
              <a:t>	 – </a:t>
            </a:r>
            <a:r>
              <a:rPr lang="vi-VN" sz="2800" dirty="0">
                <a:solidFill>
                  <a:srgbClr val="FF0000"/>
                </a:solidFill>
                <a:latin typeface="Arial" pitchFamily="34" charset="0"/>
                <a:ea typeface="Arial-Rounded" pitchFamily="34" charset="0"/>
                <a:cs typeface="Arial" pitchFamily="34" charset="0"/>
              </a:rPr>
              <a:t>Cậu cũng giúp tớ thoát chết mà</a:t>
            </a:r>
            <a:r>
              <a:rPr lang="en-US" sz="2800" dirty="0">
                <a:solidFill>
                  <a:srgbClr val="FF0000"/>
                </a:solidFill>
                <a:latin typeface="Arial" pitchFamily="34" charset="0"/>
                <a:ea typeface="Arial-Rounded" pitchFamily="34" charset="0"/>
                <a:cs typeface="Arial" pitchFamily="34" charset="0"/>
              </a:rPr>
              <a:t>. </a:t>
            </a:r>
            <a:endParaRPr lang="vi-VN" sz="2800" dirty="0">
              <a:solidFill>
                <a:srgbClr val="FF0000"/>
              </a:solidFill>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1821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29357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a:t>
            </a:r>
            <a:r>
              <a:rPr lang="vi-VN" sz="2800" dirty="0">
                <a:solidFill>
                  <a:srgbClr val="FF0000"/>
                </a:solidFill>
                <a:latin typeface="Arial" pitchFamily="34" charset="0"/>
                <a:ea typeface="Arial-Rounded" pitchFamily="34" charset="0"/>
                <a:cs typeface="Arial" pitchFamily="34" charset="0"/>
              </a:rPr>
              <a:t>Cả hai đều rất vui vì đã giúp nhau</a:t>
            </a:r>
            <a:r>
              <a:rPr lang="en-US" sz="2800" dirty="0">
                <a:solidFill>
                  <a:srgbClr val="FF0000"/>
                </a:solidFill>
                <a:latin typeface="Arial" pitchFamily="34" charset="0"/>
                <a:ea typeface="Arial-Rounded" pitchFamily="34" charset="0"/>
                <a:cs typeface="Arial" pitchFamily="34" charset="0"/>
              </a:rPr>
              <a:t>.</a:t>
            </a:r>
            <a:endParaRPr kumimoji="0" lang="en-US" sz="2800" b="0" i="0" u="none" strike="noStrike" kern="1200" cap="none" spc="0" normalizeH="0" baseline="0" noProof="0" dirty="0">
              <a:ln>
                <a:noFill/>
              </a:ln>
              <a:solidFill>
                <a:srgbClr val="FF0000"/>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3728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7577" y="134663"/>
            <a:ext cx="1547091" cy="615375"/>
          </a:xfrm>
          <a:prstGeom prst="rect">
            <a:avLst/>
          </a:prstGeom>
          <a:noFill/>
        </p:spPr>
        <p:txBody>
          <a:bodyPr wrap="square" lIns="121740" tIns="60872" rIns="121740" bIns="60872" rtlCol="0">
            <a:spAutoFit/>
          </a:bodyPr>
          <a:lstStyle/>
          <a:p>
            <a:pPr marL="0" marR="0" lvl="0" indent="0" algn="just" defTabSz="1217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Đọc</a:t>
            </a:r>
          </a:p>
        </p:txBody>
      </p:sp>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293579"/>
          </a:xfrm>
          <a:prstGeom prst="rect">
            <a:avLst/>
          </a:prstGeom>
          <a:noFill/>
        </p:spPr>
        <p:txBody>
          <a:bodyPr wrap="square" lIns="121740" tIns="60872" rIns="121740" bIns="60872" rtlCol="0">
            <a:spAutoFit/>
          </a:bodyPr>
          <a:lstStyle/>
          <a:p>
            <a:pPr algn="just"/>
            <a:r>
              <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
            <a:ext cx="807577" cy="93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780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40268" y="673128"/>
            <a:ext cx="11751732" cy="6586241"/>
          </a:xfrm>
          <a:prstGeom prst="rect">
            <a:avLst/>
          </a:prstGeom>
          <a:noFill/>
        </p:spPr>
        <p:txBody>
          <a:bodyPr wrap="square" lIns="121740" tIns="60872" rIns="121740" bIns="60872" rtlCol="0">
            <a:spAutoFit/>
          </a:bodyPr>
          <a:lstStyle/>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endParaRPr kumimoji="0" lang="en-US" sz="2800" b="0" i="0" u="none" strike="noStrike" kern="1200" cap="none" spc="0" normalizeH="0" baseline="0" noProof="0" dirty="0">
              <a:ln>
                <a:noFill/>
              </a:ln>
              <a:solidFill>
                <a:prstClr val="black"/>
              </a:solidFill>
              <a:effectLst/>
              <a:uLnTx/>
              <a:uFillTx/>
              <a:latin typeface="Arial" pitchFamily="34" charset="0"/>
              <a:ea typeface="Arial-Rounded" pitchFamily="34" charset="0"/>
              <a:cs typeface="Arial" pitchFamily="34" charset="0"/>
            </a:endParaRPr>
          </a:p>
          <a:p>
            <a:pPr algn="just"/>
            <a:endParaRPr lang="en-US" sz="2800" dirty="0">
              <a:latin typeface="Arial" pitchFamily="34" charset="0"/>
              <a:ea typeface="Arial-Rounded" pitchFamily="34" charset="0"/>
              <a:cs typeface="Arial" pitchFamily="34" charset="0"/>
            </a:endParaRPr>
          </a:p>
          <a:p>
            <a:pPr algn="r"/>
            <a:r>
              <a:rPr lang="en-US" sz="2800" dirty="0">
                <a:latin typeface="Arial" pitchFamily="34" charset="0"/>
                <a:ea typeface="Arial-Rounded" pitchFamily="34" charset="0"/>
                <a:cs typeface="Arial" pitchFamily="34" charset="0"/>
              </a:rPr>
              <a:t>(Theo </a:t>
            </a:r>
            <a:r>
              <a:rPr lang="vi-VN" sz="2800" i="1" dirty="0">
                <a:latin typeface="Arial" pitchFamily="34" charset="0"/>
                <a:ea typeface="Arial-Rounded" pitchFamily="34" charset="0"/>
                <a:cs typeface="Arial" pitchFamily="34" charset="0"/>
              </a:rPr>
              <a:t>Ê – dốp</a:t>
            </a:r>
            <a:r>
              <a:rPr lang="en-US" sz="2800" dirty="0">
                <a:latin typeface="Arial" pitchFamily="34" charset="0"/>
                <a:ea typeface="Arial-Rounded" pitchFamily="34" charset="0"/>
                <a:cs typeface="Arial" pitchFamily="34" charset="0"/>
              </a:rPr>
              <a:t>)</a:t>
            </a:r>
          </a:p>
          <a:p>
            <a:pPr algn="r"/>
            <a:endParaRPr lang="en-US" sz="2800" dirty="0">
              <a:latin typeface="Arial" pitchFamily="34" charset="0"/>
              <a:ea typeface="Arial-Rounded" pitchFamily="34" charset="0"/>
              <a:cs typeface="Arial" pitchFamily="34" charset="0"/>
            </a:endParaRPr>
          </a:p>
        </p:txBody>
      </p:sp>
      <p:sp>
        <p:nvSpPr>
          <p:cNvPr id="16" name="TextBox 15"/>
          <p:cNvSpPr txBox="1"/>
          <p:nvPr/>
        </p:nvSpPr>
        <p:spPr>
          <a:xfrm>
            <a:off x="4181473" y="0"/>
            <a:ext cx="4654520"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10" name="Lưu đồ: Đường kết nối 8">
            <a:extLst>
              <a:ext uri="{FF2B5EF4-FFF2-40B4-BE49-F238E27FC236}">
                <a16:creationId xmlns:a16="http://schemas.microsoft.com/office/drawing/2014/main" xmlns="" id="{49897C29-27C6-40F2-B4B8-9405F9DC1D8E}"/>
              </a:ext>
            </a:extLst>
          </p:cNvPr>
          <p:cNvSpPr/>
          <p:nvPr/>
        </p:nvSpPr>
        <p:spPr>
          <a:xfrm>
            <a:off x="897823" y="775033"/>
            <a:ext cx="508000" cy="441770"/>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1</a:t>
            </a:r>
            <a:endParaRPr lang="vi-VN" sz="3200" b="1" kern="0" dirty="0">
              <a:solidFill>
                <a:srgbClr val="FFFFFF"/>
              </a:solidFill>
              <a:latin typeface="+mj-lt"/>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xmlns="" id="{49897C29-27C6-40F2-B4B8-9405F9DC1D8E}"/>
              </a:ext>
            </a:extLst>
          </p:cNvPr>
          <p:cNvSpPr/>
          <p:nvPr/>
        </p:nvSpPr>
        <p:spPr>
          <a:xfrm>
            <a:off x="955040" y="2277068"/>
            <a:ext cx="508000" cy="441770"/>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2</a:t>
            </a:r>
            <a:endParaRPr lang="vi-VN" sz="3200" b="1" kern="0" dirty="0">
              <a:solidFill>
                <a:srgbClr val="FFFFFF"/>
              </a:solidFill>
              <a:latin typeface="+mj-lt"/>
              <a:cs typeface="Times New Roman" panose="02020603050405020304" pitchFamily="18" charset="0"/>
            </a:endParaRPr>
          </a:p>
        </p:txBody>
      </p:sp>
      <p:sp>
        <p:nvSpPr>
          <p:cNvPr id="6" name="Lưu đồ: Đường kết nối 8">
            <a:extLst>
              <a:ext uri="{FF2B5EF4-FFF2-40B4-BE49-F238E27FC236}">
                <a16:creationId xmlns:a16="http://schemas.microsoft.com/office/drawing/2014/main" xmlns="" id="{DBD1EE61-4122-46F0-8669-558F8909518D}"/>
              </a:ext>
            </a:extLst>
          </p:cNvPr>
          <p:cNvSpPr/>
          <p:nvPr/>
        </p:nvSpPr>
        <p:spPr>
          <a:xfrm>
            <a:off x="1022417" y="3711393"/>
            <a:ext cx="508000" cy="476196"/>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vi-VN" sz="3200" b="1" kern="0" dirty="0">
                <a:solidFill>
                  <a:srgbClr val="FFFFFF"/>
                </a:solidFill>
                <a:latin typeface="+mj-lt"/>
                <a:cs typeface="Times New Roman" panose="02020603050405020304" pitchFamily="18" charset="0"/>
              </a:rPr>
              <a:t>3</a:t>
            </a:r>
          </a:p>
        </p:txBody>
      </p:sp>
      <p:sp>
        <p:nvSpPr>
          <p:cNvPr id="7" name="TextBox 6">
            <a:extLst>
              <a:ext uri="{FF2B5EF4-FFF2-40B4-BE49-F238E27FC236}">
                <a16:creationId xmlns:a16="http://schemas.microsoft.com/office/drawing/2014/main" xmlns="" id="{85E0FDCD-C51C-44C7-95BE-84720FE5F089}"/>
              </a:ext>
            </a:extLst>
          </p:cNvPr>
          <p:cNvSpPr txBox="1"/>
          <p:nvPr/>
        </p:nvSpPr>
        <p:spPr>
          <a:xfrm>
            <a:off x="0" y="-130656"/>
            <a:ext cx="4273617" cy="905689"/>
          </a:xfrm>
          <a:prstGeom prst="cloud">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800" b="1" dirty="0" err="1">
                <a:solidFill>
                  <a:srgbClr val="000000"/>
                </a:solidFill>
                <a:latin typeface="Times New Roman" panose="02020603050405020304" pitchFamily="18" charset="0"/>
                <a:cs typeface="Times New Roman" panose="02020603050405020304" pitchFamily="18" charset="0"/>
              </a:rPr>
              <a:t>Luyện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65913"/>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75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80016" y="1065347"/>
            <a:ext cx="11751732" cy="2277369"/>
          </a:xfrm>
          <a:prstGeom prst="rect">
            <a:avLst/>
          </a:prstGeom>
          <a:noFill/>
        </p:spPr>
        <p:txBody>
          <a:bodyPr wrap="square" lIns="121740" tIns="60872" rIns="121740" bIns="60872" rtlCol="0">
            <a:spAutoFit/>
          </a:bodyPr>
          <a:lstStyle/>
          <a:p>
            <a:pPr algn="just"/>
            <a:r>
              <a:rPr lang="en-US" sz="2800" dirty="0">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solidFill>
                  <a:srgbClr val="0070C0"/>
                </a:solidFill>
                <a:latin typeface="Arial" pitchFamily="34" charset="0"/>
                <a:ea typeface="Arial-Rounded" pitchFamily="34" charset="0"/>
                <a:cs typeface="Arial" pitchFamily="34" charset="0"/>
              </a:rPr>
              <a:t>          - Cứu tôi với, cứu tôi với!</a:t>
            </a:r>
            <a:endParaRPr lang="en-US" sz="2800" dirty="0">
              <a:solidFill>
                <a:srgbClr val="0070C0"/>
              </a:solidFill>
              <a:latin typeface="Arial" pitchFamily="34" charset="0"/>
              <a:ea typeface="Arial-Rounded" pitchFamily="34" charset="0"/>
              <a:cs typeface="Arial" pitchFamily="34" charset="0"/>
            </a:endParaRPr>
          </a:p>
          <a:p>
            <a:pPr algn="just"/>
            <a:r>
              <a:rPr lang="en-US" sz="2800" dirty="0">
                <a:solidFill>
                  <a:srgbClr val="0070C0"/>
                </a:solidFill>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solidFill>
                <a:srgbClr val="0070C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p>
        </p:txBody>
      </p:sp>
      <p:sp>
        <p:nvSpPr>
          <p:cNvPr id="16" name="TextBox 15"/>
          <p:cNvSpPr txBox="1"/>
          <p:nvPr/>
        </p:nvSpPr>
        <p:spPr>
          <a:xfrm>
            <a:off x="2391173" y="159658"/>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10" name="Lưu đồ: Đường kết nối 8">
            <a:extLst>
              <a:ext uri="{FF2B5EF4-FFF2-40B4-BE49-F238E27FC236}">
                <a16:creationId xmlns:a16="http://schemas.microsoft.com/office/drawing/2014/main" xmlns="" id="{49897C29-27C6-40F2-B4B8-9405F9DC1D8E}"/>
              </a:ext>
            </a:extLst>
          </p:cNvPr>
          <p:cNvSpPr/>
          <p:nvPr/>
        </p:nvSpPr>
        <p:spPr>
          <a:xfrm>
            <a:off x="905844" y="985868"/>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1</a:t>
            </a:r>
            <a:endParaRPr lang="vi-VN" sz="3200" b="1" kern="0" dirty="0">
              <a:solidFill>
                <a:srgbClr val="FFFFFF"/>
              </a:solidFill>
              <a:latin typeface="+mj-lt"/>
              <a:cs typeface="Times New Roman" panose="02020603050405020304" pitchFamily="18" charset="0"/>
            </a:endParaRPr>
          </a:p>
        </p:txBody>
      </p:sp>
      <p:sp>
        <p:nvSpPr>
          <p:cNvPr id="5" name="TextBox 4">
            <a:extLst>
              <a:ext uri="{FF2B5EF4-FFF2-40B4-BE49-F238E27FC236}">
                <a16:creationId xmlns:a16="http://schemas.microsoft.com/office/drawing/2014/main" xmlns="" id="{6AA4FCCE-75AF-479E-97B4-F6BE000A614D}"/>
              </a:ext>
            </a:extLst>
          </p:cNvPr>
          <p:cNvSpPr txBox="1"/>
          <p:nvPr/>
        </p:nvSpPr>
        <p:spPr>
          <a:xfrm>
            <a:off x="0" y="-130656"/>
            <a:ext cx="4273617" cy="905689"/>
          </a:xfrm>
          <a:prstGeom prst="cloud">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800" b="1" dirty="0" err="1">
                <a:solidFill>
                  <a:srgbClr val="000000"/>
                </a:solidFill>
                <a:latin typeface="Times New Roman" panose="02020603050405020304" pitchFamily="18" charset="0"/>
                <a:cs typeface="Times New Roman" panose="02020603050405020304" pitchFamily="18" charset="0"/>
              </a:rPr>
              <a:t>Luyện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429977"/>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08018" y="1390130"/>
            <a:ext cx="11751732" cy="3139143"/>
          </a:xfrm>
          <a:prstGeom prst="rect">
            <a:avLst/>
          </a:prstGeom>
          <a:noFill/>
        </p:spPr>
        <p:txBody>
          <a:bodyPr wrap="square" lIns="121740" tIns="60872" rIns="121740" bIns="60872" rtlCol="0">
            <a:spAutoFit/>
          </a:bodyPr>
          <a:lstStyle/>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solidFill>
                  <a:srgbClr val="0070C0"/>
                </a:solidFill>
                <a:latin typeface="Arial" pitchFamily="34" charset="0"/>
                <a:ea typeface="Arial-Rounded" pitchFamily="34" charset="0"/>
                <a:cs typeface="Arial" pitchFamily="34" charset="0"/>
              </a:rPr>
              <a:t>          - Cứu tôi với, cứu tôi với!</a:t>
            </a:r>
            <a:endParaRPr lang="en-US" sz="2800" dirty="0">
              <a:solidFill>
                <a:srgbClr val="0070C0"/>
              </a:solidFill>
              <a:latin typeface="Arial" pitchFamily="34" charset="0"/>
              <a:ea typeface="Arial-Rounded" pitchFamily="34" charset="0"/>
              <a:cs typeface="Arial" pitchFamily="34" charset="0"/>
            </a:endParaRPr>
          </a:p>
          <a:p>
            <a:pPr algn="just"/>
            <a:r>
              <a:rPr lang="en-US" sz="2800" dirty="0">
                <a:solidFill>
                  <a:srgbClr val="0070C0"/>
                </a:solidFill>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solidFill>
                <a:srgbClr val="0070C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solidFill>
                  <a:srgbClr val="7030A0"/>
                </a:solidFill>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solidFill>
                <a:srgbClr val="7030A0"/>
              </a:solidFill>
              <a:latin typeface="Arial" pitchFamily="34" charset="0"/>
              <a:ea typeface="Arial-Rounded" pitchFamily="34" charset="0"/>
              <a:cs typeface="Arial" pitchFamily="34" charset="0"/>
            </a:endParaRPr>
          </a:p>
        </p:txBody>
      </p:sp>
      <p:sp>
        <p:nvSpPr>
          <p:cNvPr id="16" name="TextBox 15"/>
          <p:cNvSpPr txBox="1"/>
          <p:nvPr/>
        </p:nvSpPr>
        <p:spPr>
          <a:xfrm>
            <a:off x="2131291" y="6167"/>
            <a:ext cx="7929419" cy="1107818"/>
          </a:xfrm>
          <a:prstGeom prst="rect">
            <a:avLst/>
          </a:prstGeom>
          <a:noFill/>
        </p:spPr>
        <p:txBody>
          <a:bodyPr wrap="square" lIns="121740" tIns="60872" rIns="121740" bIns="60872" rtlCol="0">
            <a:spAutoFit/>
          </a:bodyPr>
          <a:lstStyle/>
          <a:p>
            <a:pPr algn="ctr"/>
            <a:endParaRPr lang="vi-VN" sz="3200" b="1" dirty="0">
              <a:latin typeface="Arial" pitchFamily="34" charset="0"/>
              <a:ea typeface="Arial-Rounded" pitchFamily="34" charset="0"/>
              <a:cs typeface="Arial" pitchFamily="34" charset="0"/>
            </a:endParaRPr>
          </a:p>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10" name="Lưu đồ: Đường kết nối 8">
            <a:extLst>
              <a:ext uri="{FF2B5EF4-FFF2-40B4-BE49-F238E27FC236}">
                <a16:creationId xmlns:a16="http://schemas.microsoft.com/office/drawing/2014/main" xmlns="" id="{49897C29-27C6-40F2-B4B8-9405F9DC1D8E}"/>
              </a:ext>
            </a:extLst>
          </p:cNvPr>
          <p:cNvSpPr/>
          <p:nvPr/>
        </p:nvSpPr>
        <p:spPr>
          <a:xfrm>
            <a:off x="677962" y="1310372"/>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1</a:t>
            </a:r>
            <a:endParaRPr lang="vi-VN" sz="3200" b="1" kern="0" dirty="0">
              <a:solidFill>
                <a:srgbClr val="FFFFFF"/>
              </a:solidFill>
              <a:latin typeface="+mj-lt"/>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xmlns="" id="{49897C29-27C6-40F2-B4B8-9405F9DC1D8E}"/>
              </a:ext>
            </a:extLst>
          </p:cNvPr>
          <p:cNvSpPr/>
          <p:nvPr/>
        </p:nvSpPr>
        <p:spPr>
          <a:xfrm>
            <a:off x="677962" y="3030086"/>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2</a:t>
            </a:r>
            <a:endParaRPr lang="vi-VN" sz="3200" b="1" kern="0" dirty="0">
              <a:solidFill>
                <a:srgbClr val="FFFFFF"/>
              </a:solidFill>
              <a:latin typeface="+mj-lt"/>
              <a:cs typeface="Times New Roman" panose="02020603050405020304" pitchFamily="18" charset="0"/>
            </a:endParaRPr>
          </a:p>
        </p:txBody>
      </p:sp>
      <p:sp>
        <p:nvSpPr>
          <p:cNvPr id="6" name="TextBox 5">
            <a:extLst>
              <a:ext uri="{FF2B5EF4-FFF2-40B4-BE49-F238E27FC236}">
                <a16:creationId xmlns:a16="http://schemas.microsoft.com/office/drawing/2014/main" xmlns="" id="{60D61014-8739-4D14-B806-0361F689E591}"/>
              </a:ext>
            </a:extLst>
          </p:cNvPr>
          <p:cNvSpPr txBox="1"/>
          <p:nvPr/>
        </p:nvSpPr>
        <p:spPr>
          <a:xfrm>
            <a:off x="0" y="-130656"/>
            <a:ext cx="4273617" cy="905689"/>
          </a:xfrm>
          <a:prstGeom prst="cloud">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800" b="1" dirty="0" err="1">
                <a:solidFill>
                  <a:srgbClr val="000000"/>
                </a:solidFill>
                <a:latin typeface="Times New Roman" panose="02020603050405020304" pitchFamily="18" charset="0"/>
                <a:cs typeface="Times New Roman" panose="02020603050405020304" pitchFamily="18" charset="0"/>
              </a:rPr>
              <a:t>Luyện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551466"/>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0519116" y="863825"/>
            <a:ext cx="1509485" cy="1901372"/>
          </a:xfrm>
          <a:prstGeom prst="rect">
            <a:avLst/>
          </a:prstGeom>
        </p:spPr>
      </p:pic>
      <p:pic>
        <p:nvPicPr>
          <p:cNvPr id="4" name="Picture 3"/>
          <p:cNvPicPr>
            <a:picLocks noChangeAspect="1"/>
          </p:cNvPicPr>
          <p:nvPr/>
        </p:nvPicPr>
        <p:blipFill>
          <a:blip r:embed="rId8"/>
          <a:stretch>
            <a:fillRect/>
          </a:stretch>
        </p:blipFill>
        <p:spPr>
          <a:xfrm>
            <a:off x="9601201" y="192314"/>
            <a:ext cx="1343025" cy="1343025"/>
          </a:xfrm>
          <a:prstGeom prst="rect">
            <a:avLst/>
          </a:prstGeom>
        </p:spPr>
      </p:pic>
      <p:sp>
        <p:nvSpPr>
          <p:cNvPr id="2" name="Rectangle 1"/>
          <p:cNvSpPr/>
          <p:nvPr/>
        </p:nvSpPr>
        <p:spPr>
          <a:xfrm>
            <a:off x="2055132" y="1552004"/>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4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trước</a:t>
            </a:r>
            <a:r>
              <a:rPr kumimoji="0" lang="en-US" sz="4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ta </a:t>
            </a:r>
            <a:r>
              <a:rPr kumimoji="0" lang="en-US" sz="40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học</a:t>
            </a:r>
            <a:r>
              <a:rPr kumimoji="0" lang="en-US" sz="4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bài</a:t>
            </a:r>
            <a:r>
              <a:rPr kumimoji="0" lang="en-US" sz="4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0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endParaRPr kumimoji="0" lang="en-US" sz="4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5" name="Rectangle 4"/>
          <p:cNvSpPr/>
          <p:nvPr/>
        </p:nvSpPr>
        <p:spPr>
          <a:xfrm>
            <a:off x="2055132" y="3962400"/>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prstClr val="white"/>
                </a:solidFill>
                <a:latin typeface="Arial-Rounded" pitchFamily="34" charset="0"/>
                <a:ea typeface="Arial-Rounded" pitchFamily="34" charset="0"/>
                <a:cs typeface="Arial-Rounded" pitchFamily="34" charset="0"/>
              </a:rPr>
              <a:t>Ôn tập</a:t>
            </a:r>
            <a:endParaRPr kumimoji="0" lang="en-US" sz="4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21904" y="1048985"/>
            <a:ext cx="11751732" cy="6155354"/>
          </a:xfrm>
          <a:prstGeom prst="rect">
            <a:avLst/>
          </a:prstGeom>
          <a:noFill/>
        </p:spPr>
        <p:txBody>
          <a:bodyPr wrap="square" lIns="121740" tIns="60872" rIns="121740" bIns="60872" rtlCol="0">
            <a:spAutoFit/>
          </a:bodyPr>
          <a:lstStyle/>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solidFill>
                  <a:srgbClr val="0070C0"/>
                </a:solidFill>
                <a:latin typeface="Arial" pitchFamily="34" charset="0"/>
                <a:ea typeface="Arial-Rounded" pitchFamily="34" charset="0"/>
                <a:cs typeface="Arial" pitchFamily="34" charset="0"/>
              </a:rPr>
              <a:t>          - Cứu tôi với, cứu tôi với!</a:t>
            </a:r>
            <a:endParaRPr lang="en-US" sz="2800" dirty="0">
              <a:solidFill>
                <a:srgbClr val="0070C0"/>
              </a:solidFill>
              <a:latin typeface="Arial" pitchFamily="34" charset="0"/>
              <a:ea typeface="Arial-Rounded" pitchFamily="34" charset="0"/>
              <a:cs typeface="Arial" pitchFamily="34" charset="0"/>
            </a:endParaRPr>
          </a:p>
          <a:p>
            <a:pPr algn="just"/>
            <a:r>
              <a:rPr lang="en-US" sz="2800" dirty="0">
                <a:solidFill>
                  <a:srgbClr val="0070C0"/>
                </a:solidFill>
                <a:latin typeface="Arial" pitchFamily="34" charset="0"/>
                <a:ea typeface="Arial-Rounded" pitchFamily="34" charset="0"/>
                <a:cs typeface="Arial" pitchFamily="34" charset="0"/>
              </a:rPr>
              <a:t>	</a:t>
            </a:r>
            <a:r>
              <a:rPr lang="vi-VN" sz="2800" dirty="0">
                <a:solidFill>
                  <a:srgbClr val="0070C0"/>
                </a:solidFill>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solidFill>
                <a:srgbClr val="0070C0"/>
              </a:solidFill>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solidFill>
                  <a:srgbClr val="7030A0"/>
                </a:solidFill>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vi-VN" sz="2800" dirty="0">
                <a:latin typeface="Arial" pitchFamily="34" charset="0"/>
                <a:ea typeface="Arial-Rounded" pitchFamily="34" charset="0"/>
                <a:cs typeface="Arial" pitchFamily="34" charset="0"/>
              </a:rPr>
              <a:t>           </a:t>
            </a:r>
            <a:r>
              <a:rPr lang="vi-VN" sz="2800" dirty="0">
                <a:solidFill>
                  <a:srgbClr val="00B050"/>
                </a:solidFill>
                <a:latin typeface="Arial" pitchFamily="34" charset="0"/>
                <a:ea typeface="Arial-Rounded" pitchFamily="34" charset="0"/>
                <a:cs typeface="Arial" pitchFamily="34" charset="0"/>
              </a:rPr>
              <a:t>Bồ câu tìm đến chỗ kiến, cảm động nói:</a:t>
            </a:r>
            <a:endParaRPr lang="en-US" sz="2800" dirty="0">
              <a:solidFill>
                <a:srgbClr val="00B050"/>
              </a:solidFill>
              <a:latin typeface="Arial" pitchFamily="34" charset="0"/>
              <a:ea typeface="Arial-Rounded" pitchFamily="34" charset="0"/>
              <a:cs typeface="Arial" pitchFamily="34" charset="0"/>
            </a:endParaRPr>
          </a:p>
          <a:p>
            <a:pPr algn="just"/>
            <a:r>
              <a:rPr lang="en-US" sz="2800" dirty="0">
                <a:solidFill>
                  <a:srgbClr val="00B050"/>
                </a:solidFill>
                <a:latin typeface="Arial" pitchFamily="34" charset="0"/>
                <a:ea typeface="Arial-Rounded" pitchFamily="34" charset="0"/>
                <a:cs typeface="Arial" pitchFamily="34" charset="0"/>
              </a:rPr>
              <a:t>	 – </a:t>
            </a:r>
            <a:r>
              <a:rPr lang="vi-VN" sz="2800" dirty="0">
                <a:solidFill>
                  <a:srgbClr val="00B050"/>
                </a:solidFill>
                <a:latin typeface="Arial" pitchFamily="34" charset="0"/>
                <a:ea typeface="Arial-Rounded" pitchFamily="34" charset="0"/>
                <a:cs typeface="Arial" pitchFamily="34" charset="0"/>
              </a:rPr>
              <a:t>Cảm ơn cậu đã cứu tớ</a:t>
            </a:r>
            <a:r>
              <a:rPr lang="en-US" sz="2800" dirty="0">
                <a:solidFill>
                  <a:srgbClr val="00B050"/>
                </a:solidFill>
                <a:latin typeface="Arial" pitchFamily="34" charset="0"/>
                <a:ea typeface="Arial-Rounded" pitchFamily="34" charset="0"/>
                <a:cs typeface="Arial" pitchFamily="34" charset="0"/>
              </a:rPr>
              <a:t>.</a:t>
            </a:r>
          </a:p>
          <a:p>
            <a:pPr algn="just"/>
            <a:r>
              <a:rPr lang="en-US" sz="2800" dirty="0">
                <a:solidFill>
                  <a:srgbClr val="00B050"/>
                </a:solidFill>
                <a:latin typeface="Arial" pitchFamily="34" charset="0"/>
                <a:ea typeface="Arial-Rounded" pitchFamily="34" charset="0"/>
                <a:cs typeface="Arial" pitchFamily="34" charset="0"/>
              </a:rPr>
              <a:t>	</a:t>
            </a:r>
            <a:r>
              <a:rPr lang="vi-VN" sz="2800" dirty="0">
                <a:solidFill>
                  <a:srgbClr val="00B050"/>
                </a:solidFill>
                <a:latin typeface="Arial" pitchFamily="34" charset="0"/>
                <a:ea typeface="Arial-Rounded" pitchFamily="34" charset="0"/>
                <a:cs typeface="Arial" pitchFamily="34" charset="0"/>
              </a:rPr>
              <a:t>Kiến đáp</a:t>
            </a:r>
            <a:r>
              <a:rPr lang="en-US" sz="2800" dirty="0">
                <a:solidFill>
                  <a:srgbClr val="00B050"/>
                </a:solidFill>
                <a:latin typeface="Arial" pitchFamily="34" charset="0"/>
                <a:ea typeface="Arial-Rounded" pitchFamily="34" charset="0"/>
                <a:cs typeface="Arial" pitchFamily="34" charset="0"/>
              </a:rPr>
              <a:t>:</a:t>
            </a:r>
          </a:p>
          <a:p>
            <a:pPr algn="just"/>
            <a:r>
              <a:rPr lang="en-US" sz="2800" dirty="0">
                <a:solidFill>
                  <a:srgbClr val="00B050"/>
                </a:solidFill>
                <a:latin typeface="Arial" pitchFamily="34" charset="0"/>
                <a:ea typeface="Arial-Rounded" pitchFamily="34" charset="0"/>
                <a:cs typeface="Arial" pitchFamily="34" charset="0"/>
              </a:rPr>
              <a:t>	 – </a:t>
            </a:r>
            <a:r>
              <a:rPr lang="vi-VN" sz="2800" dirty="0">
                <a:solidFill>
                  <a:srgbClr val="00B050"/>
                </a:solidFill>
                <a:latin typeface="Arial" pitchFamily="34" charset="0"/>
                <a:ea typeface="Arial-Rounded" pitchFamily="34" charset="0"/>
                <a:cs typeface="Arial" pitchFamily="34" charset="0"/>
              </a:rPr>
              <a:t>Cậu cũng giúp tớ thoát chết mà</a:t>
            </a:r>
            <a:r>
              <a:rPr lang="en-US" sz="2800" dirty="0">
                <a:solidFill>
                  <a:srgbClr val="00B050"/>
                </a:solidFill>
                <a:latin typeface="Arial" pitchFamily="34" charset="0"/>
                <a:ea typeface="Arial-Rounded" pitchFamily="34" charset="0"/>
                <a:cs typeface="Arial" pitchFamily="34" charset="0"/>
              </a:rPr>
              <a:t>. </a:t>
            </a:r>
            <a:endParaRPr lang="vi-VN" sz="2800" dirty="0">
              <a:solidFill>
                <a:srgbClr val="00B050"/>
              </a:solidFill>
              <a:latin typeface="Arial" pitchFamily="34" charset="0"/>
              <a:ea typeface="Arial-Rounded" pitchFamily="34" charset="0"/>
              <a:cs typeface="Arial" pitchFamily="34" charset="0"/>
            </a:endParaRPr>
          </a:p>
          <a:p>
            <a:pPr algn="just"/>
            <a:r>
              <a:rPr lang="vi-VN" sz="2800" dirty="0">
                <a:solidFill>
                  <a:srgbClr val="00B050"/>
                </a:solidFill>
                <a:latin typeface="Arial" pitchFamily="34" charset="0"/>
                <a:ea typeface="Arial-Rounded" pitchFamily="34" charset="0"/>
                <a:cs typeface="Arial" pitchFamily="34" charset="0"/>
              </a:rPr>
              <a:t>          Cả hai đều rất vui vì đã giúp nhau</a:t>
            </a:r>
            <a:r>
              <a:rPr lang="en-US" sz="2800" dirty="0">
                <a:solidFill>
                  <a:srgbClr val="00B050"/>
                </a:solidFill>
                <a:latin typeface="Arial" pitchFamily="34" charset="0"/>
                <a:ea typeface="Arial-Rounded" pitchFamily="34" charset="0"/>
                <a:cs typeface="Arial" pitchFamily="34" charset="0"/>
              </a:rPr>
              <a:t>.</a:t>
            </a:r>
            <a:endParaRPr lang="vi-VN" sz="2800" dirty="0">
              <a:latin typeface="Arial" pitchFamily="34" charset="0"/>
              <a:ea typeface="Arial-Rounded" pitchFamily="34" charset="0"/>
              <a:cs typeface="Arial" pitchFamily="34" charset="0"/>
            </a:endParaRPr>
          </a:p>
          <a:p>
            <a:pPr algn="r"/>
            <a:r>
              <a:rPr lang="en-US" sz="2800" dirty="0">
                <a:latin typeface="Arial" pitchFamily="34" charset="0"/>
                <a:ea typeface="Arial-Rounded" pitchFamily="34" charset="0"/>
                <a:cs typeface="Arial" pitchFamily="34" charset="0"/>
              </a:rPr>
              <a:t>(Theo Ê – </a:t>
            </a:r>
            <a:r>
              <a:rPr lang="en-US" sz="2800" dirty="0" err="1">
                <a:latin typeface="Arial" pitchFamily="34" charset="0"/>
                <a:ea typeface="Arial-Rounded" pitchFamily="34" charset="0"/>
                <a:cs typeface="Arial" pitchFamily="34" charset="0"/>
              </a:rPr>
              <a:t>dốp</a:t>
            </a:r>
            <a:r>
              <a:rPr lang="en-US" sz="2800" dirty="0">
                <a:latin typeface="Arial" pitchFamily="34" charset="0"/>
                <a:ea typeface="Arial-Rounded" pitchFamily="34" charset="0"/>
                <a:cs typeface="Arial" pitchFamily="34" charset="0"/>
              </a:rPr>
              <a:t>)</a:t>
            </a:r>
          </a:p>
          <a:p>
            <a:pPr algn="just"/>
            <a:endParaRPr lang="en-US" sz="2800" dirty="0">
              <a:latin typeface="Arial" pitchFamily="34" charset="0"/>
              <a:ea typeface="Arial-Rounded" pitchFamily="34" charset="0"/>
              <a:cs typeface="Arial" pitchFamily="34" charset="0"/>
            </a:endParaRPr>
          </a:p>
        </p:txBody>
      </p:sp>
      <p:sp>
        <p:nvSpPr>
          <p:cNvPr id="16" name="TextBox 15"/>
          <p:cNvSpPr txBox="1"/>
          <p:nvPr/>
        </p:nvSpPr>
        <p:spPr>
          <a:xfrm>
            <a:off x="2131291" y="6167"/>
            <a:ext cx="7929419" cy="1107818"/>
          </a:xfrm>
          <a:prstGeom prst="rect">
            <a:avLst/>
          </a:prstGeom>
          <a:noFill/>
        </p:spPr>
        <p:txBody>
          <a:bodyPr wrap="square" lIns="121740" tIns="60872" rIns="121740" bIns="60872" rtlCol="0">
            <a:spAutoFit/>
          </a:bodyPr>
          <a:lstStyle/>
          <a:p>
            <a:pPr algn="ctr"/>
            <a:endParaRPr lang="vi-VN" sz="3200" b="1" dirty="0">
              <a:latin typeface="Arial" pitchFamily="34" charset="0"/>
              <a:ea typeface="Arial-Rounded" pitchFamily="34" charset="0"/>
              <a:cs typeface="Arial" pitchFamily="34" charset="0"/>
            </a:endParaRPr>
          </a:p>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10" name="Lưu đồ: Đường kết nối 8">
            <a:extLst>
              <a:ext uri="{FF2B5EF4-FFF2-40B4-BE49-F238E27FC236}">
                <a16:creationId xmlns:a16="http://schemas.microsoft.com/office/drawing/2014/main" xmlns="" id="{49897C29-27C6-40F2-B4B8-9405F9DC1D8E}"/>
              </a:ext>
            </a:extLst>
          </p:cNvPr>
          <p:cNvSpPr/>
          <p:nvPr/>
        </p:nvSpPr>
        <p:spPr>
          <a:xfrm>
            <a:off x="1167161" y="979784"/>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1</a:t>
            </a:r>
            <a:endParaRPr lang="vi-VN" sz="3200" b="1" kern="0" dirty="0">
              <a:solidFill>
                <a:srgbClr val="FFFFFF"/>
              </a:solidFill>
              <a:latin typeface="+mj-lt"/>
              <a:cs typeface="Times New Roman" panose="02020603050405020304" pitchFamily="18" charset="0"/>
            </a:endParaRPr>
          </a:p>
        </p:txBody>
      </p:sp>
      <p:sp>
        <p:nvSpPr>
          <p:cNvPr id="11" name="Lưu đồ: Đường kết nối 8">
            <a:extLst>
              <a:ext uri="{FF2B5EF4-FFF2-40B4-BE49-F238E27FC236}">
                <a16:creationId xmlns:a16="http://schemas.microsoft.com/office/drawing/2014/main" xmlns="" id="{49897C29-27C6-40F2-B4B8-9405F9DC1D8E}"/>
              </a:ext>
            </a:extLst>
          </p:cNvPr>
          <p:cNvSpPr/>
          <p:nvPr/>
        </p:nvSpPr>
        <p:spPr>
          <a:xfrm>
            <a:off x="1014846" y="2787948"/>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en-US" sz="3200" b="1" kern="0" dirty="0">
                <a:solidFill>
                  <a:srgbClr val="FFFFFF"/>
                </a:solidFill>
                <a:latin typeface="+mj-lt"/>
                <a:cs typeface="Times New Roman" panose="02020603050405020304" pitchFamily="18" charset="0"/>
              </a:rPr>
              <a:t>2</a:t>
            </a:r>
            <a:endParaRPr lang="vi-VN" sz="3200" b="1" kern="0" dirty="0">
              <a:solidFill>
                <a:srgbClr val="FFFFFF"/>
              </a:solidFill>
              <a:latin typeface="+mj-lt"/>
              <a:cs typeface="Times New Roman" panose="02020603050405020304" pitchFamily="18" charset="0"/>
            </a:endParaRPr>
          </a:p>
        </p:txBody>
      </p:sp>
      <p:sp>
        <p:nvSpPr>
          <p:cNvPr id="6" name="Lưu đồ: Đường kết nối 8">
            <a:extLst>
              <a:ext uri="{FF2B5EF4-FFF2-40B4-BE49-F238E27FC236}">
                <a16:creationId xmlns:a16="http://schemas.microsoft.com/office/drawing/2014/main" xmlns="" id="{B6BED8BF-AD13-4315-98F6-94AFE01033F8}"/>
              </a:ext>
            </a:extLst>
          </p:cNvPr>
          <p:cNvSpPr/>
          <p:nvPr/>
        </p:nvSpPr>
        <p:spPr>
          <a:xfrm>
            <a:off x="1178475" y="4070052"/>
            <a:ext cx="508000" cy="595261"/>
          </a:xfrm>
          <a:prstGeom prst="flowChartConnector">
            <a:avLst/>
          </a:prstGeom>
          <a:solidFill>
            <a:srgbClr val="FF0000"/>
          </a:solidFill>
          <a:ln w="38100" cap="flat" cmpd="sng" algn="ctr">
            <a:solidFill>
              <a:srgbClr val="FFFFFF"/>
            </a:solidFill>
            <a:prstDash val="solid"/>
          </a:ln>
          <a:effectLst>
            <a:outerShdw blurRad="40000" dist="20000" dir="5400000" rotWithShape="0">
              <a:srgbClr val="000000">
                <a:alpha val="38000"/>
              </a:srgbClr>
            </a:outerShdw>
          </a:effectLst>
        </p:spPr>
        <p:txBody>
          <a:bodyPr rtlCol="0" anchor="ctr"/>
          <a:lstStyle/>
          <a:p>
            <a:pPr algn="ctr" defTabSz="1219170">
              <a:defRPr/>
            </a:pPr>
            <a:r>
              <a:rPr lang="vi-VN" sz="3200" b="1" kern="0" dirty="0">
                <a:solidFill>
                  <a:srgbClr val="FFFFFF"/>
                </a:solidFill>
                <a:latin typeface="+mj-lt"/>
                <a:cs typeface="Times New Roman" panose="02020603050405020304" pitchFamily="18" charset="0"/>
              </a:rPr>
              <a:t>3</a:t>
            </a:r>
          </a:p>
        </p:txBody>
      </p:sp>
      <p:sp>
        <p:nvSpPr>
          <p:cNvPr id="7" name="TextBox 6">
            <a:extLst>
              <a:ext uri="{FF2B5EF4-FFF2-40B4-BE49-F238E27FC236}">
                <a16:creationId xmlns:a16="http://schemas.microsoft.com/office/drawing/2014/main" xmlns="" id="{3F46320D-49FE-4857-879A-D007E34BA574}"/>
              </a:ext>
            </a:extLst>
          </p:cNvPr>
          <p:cNvSpPr txBox="1"/>
          <p:nvPr/>
        </p:nvSpPr>
        <p:spPr>
          <a:xfrm>
            <a:off x="0" y="-130656"/>
            <a:ext cx="4283242" cy="905689"/>
          </a:xfrm>
          <a:prstGeom prst="cloud">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800" b="1" dirty="0" err="1">
                <a:solidFill>
                  <a:srgbClr val="000000"/>
                </a:solidFill>
                <a:latin typeface="Times New Roman" panose="02020603050405020304" pitchFamily="18" charset="0"/>
                <a:cs typeface="Times New Roman" panose="02020603050405020304" pitchFamily="18" charset="0"/>
              </a:rPr>
              <a:t>Luyện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endParaRPr lang="en-US" altLang="en-US" sz="28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631892"/>
      </p:ext>
    </p:extLst>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29691" y="163823"/>
            <a:ext cx="7929419" cy="615375"/>
          </a:xfrm>
          <a:prstGeom prst="rect">
            <a:avLst/>
          </a:prstGeom>
          <a:noFill/>
        </p:spPr>
        <p:txBody>
          <a:bodyPr wrap="square" lIns="121740" tIns="60872" rIns="121740" bIns="60872" rtlCol="0">
            <a:spAutoFit/>
          </a:bodyPr>
          <a:lstStyle/>
          <a:p>
            <a:pPr algn="ctr"/>
            <a:r>
              <a:rPr lang="vi-VN" sz="3200" b="1" dirty="0">
                <a:latin typeface="Arial" pitchFamily="34" charset="0"/>
                <a:ea typeface="Arial-Rounded" pitchFamily="34" charset="0"/>
                <a:cs typeface="Arial" pitchFamily="34" charset="0"/>
              </a:rPr>
              <a:t>Kiến và chim bồ câu</a:t>
            </a:r>
            <a:endParaRPr lang="en-US" sz="3200" b="1" dirty="0">
              <a:latin typeface="Arial" pitchFamily="34" charset="0"/>
              <a:ea typeface="Arial-Rounded" pitchFamily="34" charset="0"/>
              <a:cs typeface="Arial" pitchFamily="34" charset="0"/>
            </a:endParaRPr>
          </a:p>
        </p:txBody>
      </p:sp>
      <p:sp>
        <p:nvSpPr>
          <p:cNvPr id="5" name="TextBox 4"/>
          <p:cNvSpPr txBox="1"/>
          <p:nvPr/>
        </p:nvSpPr>
        <p:spPr>
          <a:xfrm>
            <a:off x="67733" y="664579"/>
            <a:ext cx="11988800" cy="5724466"/>
          </a:xfrm>
          <a:prstGeom prst="rect">
            <a:avLst/>
          </a:prstGeom>
          <a:noFill/>
        </p:spPr>
        <p:txBody>
          <a:bodyPr wrap="square" lIns="121740" tIns="60872" rIns="121740" bIns="60872" rtlCol="0">
            <a:spAutoFit/>
          </a:bodyPr>
          <a:lstStyle/>
          <a:p>
            <a:pPr algn="just"/>
            <a:r>
              <a:rPr lang="en-US" sz="2800" dirty="0">
                <a:solidFill>
                  <a:prstClr val="black"/>
                </a:solidFill>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con kiến không may bị rơi xuống nước. Nó vùng vẫy và la lên:</a:t>
            </a:r>
          </a:p>
          <a:p>
            <a:pPr algn="just"/>
            <a:r>
              <a:rPr lang="vi-VN" sz="2800" dirty="0">
                <a:latin typeface="Arial" pitchFamily="34" charset="0"/>
                <a:ea typeface="Arial-Rounded" pitchFamily="34" charset="0"/>
                <a:cs typeface="Arial" pitchFamily="34" charset="0"/>
              </a:rPr>
              <a:t>          - Cứu tôi với, cứu tôi với!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Bồ câu tìm đến chỗ kiến, cảm động nói:</a:t>
            </a:r>
            <a:endParaRPr lang="en-US" sz="2800" dirty="0">
              <a:latin typeface="Arial" pitchFamily="34" charset="0"/>
              <a:ea typeface="Arial-Rounded" pitchFamily="34" charset="0"/>
              <a:cs typeface="Arial" pitchFamily="34" charset="0"/>
            </a:endParaRP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Cảm ơn cậu đã cứu tớ</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a:t>
            </a:r>
            <a:r>
              <a:rPr lang="vi-VN" sz="2800" dirty="0">
                <a:latin typeface="Arial" pitchFamily="34" charset="0"/>
                <a:ea typeface="Arial-Rounded" pitchFamily="34" charset="0"/>
                <a:cs typeface="Arial" pitchFamily="34" charset="0"/>
              </a:rPr>
              <a:t>Kiến đáp</a:t>
            </a:r>
            <a:r>
              <a:rPr lang="en-US" sz="2800" dirty="0">
                <a:latin typeface="Arial" pitchFamily="34" charset="0"/>
                <a:ea typeface="Arial-Rounded" pitchFamily="34" charset="0"/>
                <a:cs typeface="Arial" pitchFamily="34" charset="0"/>
              </a:rPr>
              <a:t>:</a:t>
            </a:r>
          </a:p>
          <a:p>
            <a:pPr algn="just"/>
            <a:r>
              <a:rPr lang="en-US" sz="2800" dirty="0">
                <a:latin typeface="Arial" pitchFamily="34" charset="0"/>
                <a:ea typeface="Arial-Rounded" pitchFamily="34" charset="0"/>
                <a:cs typeface="Arial" pitchFamily="34" charset="0"/>
              </a:rPr>
              <a:t>	 – </a:t>
            </a:r>
            <a:r>
              <a:rPr lang="vi-VN" sz="2800" dirty="0">
                <a:latin typeface="Arial" pitchFamily="34" charset="0"/>
                <a:ea typeface="Arial-Rounded" pitchFamily="34" charset="0"/>
                <a:cs typeface="Arial" pitchFamily="34" charset="0"/>
              </a:rPr>
              <a:t>Cậu cũng giúp tớ thoát chết mà</a:t>
            </a:r>
            <a:r>
              <a:rPr lang="en-US" sz="2800" dirty="0">
                <a:latin typeface="Arial" pitchFamily="34" charset="0"/>
                <a:ea typeface="Arial-Rounded" pitchFamily="34" charset="0"/>
                <a:cs typeface="Arial" pitchFamily="34" charset="0"/>
              </a:rPr>
              <a:t>. </a:t>
            </a:r>
            <a:endParaRPr lang="vi-VN" sz="2800" dirty="0">
              <a:latin typeface="Arial" pitchFamily="34" charset="0"/>
              <a:ea typeface="Arial-Rounded" pitchFamily="34" charset="0"/>
              <a:cs typeface="Arial" pitchFamily="34" charset="0"/>
            </a:endParaRPr>
          </a:p>
          <a:p>
            <a:pPr algn="just"/>
            <a:r>
              <a:rPr lang="vi-VN" sz="2800" dirty="0">
                <a:latin typeface="Arial" pitchFamily="34" charset="0"/>
                <a:ea typeface="Arial-Rounded" pitchFamily="34" charset="0"/>
                <a:cs typeface="Arial" pitchFamily="34" charset="0"/>
              </a:rPr>
              <a:t>          Cả hai đều rất vui vì đã giúp nhau</a:t>
            </a:r>
            <a:r>
              <a:rPr lang="en-US" sz="2800" dirty="0">
                <a:latin typeface="Arial" pitchFamily="34" charset="0"/>
                <a:ea typeface="Arial-Rounded" pitchFamily="34" charset="0"/>
                <a:cs typeface="Arial" pitchFamily="34" charset="0"/>
              </a:rPr>
              <a:t>.</a:t>
            </a:r>
          </a:p>
          <a:p>
            <a:pPr algn="r"/>
            <a:r>
              <a:rPr lang="en-US" sz="2800" dirty="0">
                <a:latin typeface="Arial" pitchFamily="34" charset="0"/>
                <a:ea typeface="Arial-Rounded" pitchFamily="34" charset="0"/>
                <a:cs typeface="Arial" pitchFamily="34" charset="0"/>
              </a:rPr>
              <a:t>(Theo </a:t>
            </a:r>
            <a:r>
              <a:rPr lang="vi-VN" sz="2800" i="1" dirty="0">
                <a:latin typeface="Arial" pitchFamily="34" charset="0"/>
                <a:ea typeface="Arial-Rounded" pitchFamily="34" charset="0"/>
                <a:cs typeface="Arial" pitchFamily="34" charset="0"/>
              </a:rPr>
              <a:t>Ê – dốp</a:t>
            </a:r>
            <a:r>
              <a:rPr lang="en-US" sz="2800" dirty="0">
                <a:latin typeface="Arial" pitchFamily="34" charset="0"/>
                <a:ea typeface="Arial-Rounded" pitchFamily="34" charset="0"/>
                <a:cs typeface="Arial" pitchFamily="34" charset="0"/>
              </a:rPr>
              <a:t>)</a:t>
            </a:r>
          </a:p>
        </p:txBody>
      </p:sp>
    </p:spTree>
    <p:extLst>
      <p:ext uri="{BB962C8B-B14F-4D97-AF65-F5344CB8AC3E}">
        <p14:creationId xmlns:p14="http://schemas.microsoft.com/office/powerpoint/2010/main" val="8885731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601268" y="2529842"/>
            <a:ext cx="8975792" cy="995209"/>
          </a:xfrm>
          <a:prstGeom prst="rect">
            <a:avLst/>
          </a:prstGeom>
          <a:noFill/>
        </p:spPr>
        <p:txBody>
          <a:bodyPr wrap="square" rtlCol="0">
            <a:spAutoFit/>
          </a:bodyPr>
          <a:lstStyle/>
          <a:p>
            <a:pPr defTabSz="1219170"/>
            <a:r>
              <a:rPr lang="en-US" sz="5867">
                <a:solidFill>
                  <a:srgbClr val="FF0000"/>
                </a:solidFill>
                <a:latin typeface=".VnAvant" panose="020B7200000000000000" pitchFamily="34" charset="0"/>
              </a:rPr>
              <a:t>3. Tr¶ lêi c©u hái</a:t>
            </a:r>
          </a:p>
        </p:txBody>
      </p:sp>
    </p:spTree>
    <p:extLst>
      <p:ext uri="{BB962C8B-B14F-4D97-AF65-F5344CB8AC3E}">
        <p14:creationId xmlns:p14="http://schemas.microsoft.com/office/powerpoint/2010/main" val="2671398106"/>
      </p:ext>
    </p:extLst>
  </p:cSld>
  <p:clrMapOvr>
    <a:masterClrMapping/>
  </p:clrMapOvr>
  <p:transition spd="slow" advTm="5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0" y="4405"/>
            <a:ext cx="12192000" cy="6853595"/>
          </a:xfrm>
          <a:prstGeom prst="rect">
            <a:avLst/>
          </a:prstGeom>
        </p:spPr>
      </p:pic>
      <p:grpSp>
        <p:nvGrpSpPr>
          <p:cNvPr id="3" name="Group 3"/>
          <p:cNvGrpSpPr/>
          <p:nvPr/>
        </p:nvGrpSpPr>
        <p:grpSpPr>
          <a:xfrm>
            <a:off x="759115" y="2542464"/>
            <a:ext cx="6635424" cy="3406712"/>
            <a:chOff x="0" y="0"/>
            <a:chExt cx="18242782" cy="12091182"/>
          </a:xfrm>
        </p:grpSpPr>
        <p:grpSp>
          <p:nvGrpSpPr>
            <p:cNvPr id="4" name="Group 4"/>
            <p:cNvGrpSpPr/>
            <p:nvPr/>
          </p:nvGrpSpPr>
          <p:grpSpPr>
            <a:xfrm>
              <a:off x="0" y="281638"/>
              <a:ext cx="17924518" cy="11809544"/>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36452" y="0"/>
              <a:ext cx="17906330" cy="11727398"/>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grpSp>
        <p:nvGrpSpPr>
          <p:cNvPr id="8" name="Group 8"/>
          <p:cNvGrpSpPr/>
          <p:nvPr/>
        </p:nvGrpSpPr>
        <p:grpSpPr>
          <a:xfrm>
            <a:off x="6714104" y="384802"/>
            <a:ext cx="4750279" cy="4474027"/>
            <a:chOff x="204654" y="-92392"/>
            <a:chExt cx="9500559" cy="8948055"/>
          </a:xfrm>
        </p:grpSpPr>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37" b="137"/>
            <a:stretch>
              <a:fillRect/>
            </a:stretch>
          </p:blipFill>
          <p:spPr>
            <a:xfrm>
              <a:off x="204654" y="-92392"/>
              <a:ext cx="9500559" cy="8948055"/>
            </a:xfrm>
            <a:prstGeom prst="rect">
              <a:avLst/>
            </a:prstGeom>
          </p:spPr>
        </p:pic>
        <p:sp>
          <p:nvSpPr>
            <p:cNvPr id="10" name="TextBox 10"/>
            <p:cNvSpPr txBox="1"/>
            <p:nvPr/>
          </p:nvSpPr>
          <p:spPr>
            <a:xfrm>
              <a:off x="2143756" y="2251078"/>
              <a:ext cx="7561457" cy="2553392"/>
            </a:xfrm>
            <a:prstGeom prst="rect">
              <a:avLst/>
            </a:prstGeom>
          </p:spPr>
          <p:txBody>
            <a:bodyPr wrap="square" lIns="0" tIns="0" rIns="0" bIns="0" rtlCol="0" anchor="t">
              <a:spAutoFit/>
            </a:bodyPr>
            <a:lstStyle/>
            <a:p>
              <a:pPr defTabSz="609630">
                <a:lnSpc>
                  <a:spcPts val="5120"/>
                </a:lnSpc>
              </a:pPr>
              <a:r>
                <a:rPr lang="vi-VN" sz="4000" b="1" dirty="0">
                  <a:solidFill>
                    <a:srgbClr val="000000"/>
                  </a:solidFill>
                  <a:effectLst/>
                  <a:latin typeface="+mj-lt"/>
                  <a:ea typeface="Courier New" panose="02070309020205020404" pitchFamily="49" charset="0"/>
                </a:rPr>
                <a:t>Bồ câu đã làm gì để cứu kiến? </a:t>
              </a:r>
              <a:endParaRPr lang="en-US" sz="4000" b="1" dirty="0">
                <a:solidFill>
                  <a:srgbClr val="000000"/>
                </a:solidFill>
                <a:latin typeface="+mj-lt"/>
                <a:ea typeface="Arial-Rounded" panose="020B0500000000000000" pitchFamily="34" charset="0"/>
                <a:cs typeface="Arial-Rounded" panose="020B0500000000000000" pitchFamily="34" charset="0"/>
              </a:endParaRPr>
            </a:p>
          </p:txBody>
        </p:sp>
      </p:grpSp>
      <p:pic>
        <p:nvPicPr>
          <p:cNvPr id="37" name="Picture 3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07991">
            <a:off x="8732149" y="4404564"/>
            <a:ext cx="1207626" cy="1848653"/>
          </a:xfrm>
          <a:prstGeom prst="rect">
            <a:avLst/>
          </a:prstGeom>
        </p:spPr>
      </p:pic>
      <p:pic>
        <p:nvPicPr>
          <p:cNvPr id="38" name="Picture 3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236111" y="3980632"/>
            <a:ext cx="1430827" cy="1770291"/>
          </a:xfrm>
          <a:prstGeom prst="rect">
            <a:avLst/>
          </a:prstGeom>
        </p:spPr>
      </p:pic>
      <p:sp>
        <p:nvSpPr>
          <p:cNvPr id="39" name="Rectangle 38">
            <a:extLst>
              <a:ext uri="{FF2B5EF4-FFF2-40B4-BE49-F238E27FC236}">
                <a16:creationId xmlns:a16="http://schemas.microsoft.com/office/drawing/2014/main" xmlns="" id="{A025DCF1-6E55-4D31-9B91-CCA96FEF9F69}"/>
              </a:ext>
            </a:extLst>
          </p:cNvPr>
          <p:cNvSpPr/>
          <p:nvPr/>
        </p:nvSpPr>
        <p:spPr>
          <a:xfrm>
            <a:off x="1213022" y="926479"/>
            <a:ext cx="3366143"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 name="Picture 39">
            <a:extLst>
              <a:ext uri="{FF2B5EF4-FFF2-40B4-BE49-F238E27FC236}">
                <a16:creationId xmlns:a16="http://schemas.microsoft.com/office/drawing/2014/main" xmlns="" id="{8C0EA909-4538-4301-A057-D250655E03A0}"/>
              </a:ext>
            </a:extLst>
          </p:cNvPr>
          <p:cNvPicPr>
            <a:picLocks noChangeAspect="1"/>
          </p:cNvPicPr>
          <p:nvPr/>
        </p:nvPicPr>
        <p:blipFill>
          <a:blip r:embed="rId11"/>
          <a:stretch>
            <a:fillRect/>
          </a:stretch>
        </p:blipFill>
        <p:spPr>
          <a:xfrm rot="16200000">
            <a:off x="576233" y="914842"/>
            <a:ext cx="707886" cy="707886"/>
          </a:xfrm>
          <a:prstGeom prst="rect">
            <a:avLst/>
          </a:prstGeom>
        </p:spPr>
      </p:pic>
      <p:grpSp>
        <p:nvGrpSpPr>
          <p:cNvPr id="41" name="PA_库_组合 5">
            <a:extLst>
              <a:ext uri="{FF2B5EF4-FFF2-40B4-BE49-F238E27FC236}">
                <a16:creationId xmlns:a16="http://schemas.microsoft.com/office/drawing/2014/main" xmlns="" id="{811A9972-1C86-4AF7-A322-8543B4A3D4B7}"/>
              </a:ext>
            </a:extLst>
          </p:cNvPr>
          <p:cNvGrpSpPr/>
          <p:nvPr>
            <p:custDataLst>
              <p:tags r:id="rId1"/>
            </p:custDataLst>
          </p:nvPr>
        </p:nvGrpSpPr>
        <p:grpSpPr>
          <a:xfrm>
            <a:off x="6850201" y="1558962"/>
            <a:ext cx="587835" cy="733599"/>
            <a:chOff x="1836100" y="2332000"/>
            <a:chExt cx="1572829" cy="895643"/>
          </a:xfrm>
        </p:grpSpPr>
        <p:sp>
          <p:nvSpPr>
            <p:cNvPr id="42" name="任意多边形 10">
              <a:extLst>
                <a:ext uri="{FF2B5EF4-FFF2-40B4-BE49-F238E27FC236}">
                  <a16:creationId xmlns:a16="http://schemas.microsoft.com/office/drawing/2014/main" xmlns="" id="{83BFD2C8-50C1-413A-9148-181D6679F45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任意多边形 11">
              <a:extLst>
                <a:ext uri="{FF2B5EF4-FFF2-40B4-BE49-F238E27FC236}">
                  <a16:creationId xmlns:a16="http://schemas.microsoft.com/office/drawing/2014/main" xmlns="" id="{BC34A3F0-6212-403C-A03A-CEFA9C810622}"/>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2">
              <a:extLst>
                <a:ext uri="{FF2B5EF4-FFF2-40B4-BE49-F238E27FC236}">
                  <a16:creationId xmlns:a16="http://schemas.microsoft.com/office/drawing/2014/main" xmlns="" id="{D9478A40-DCE6-4FEE-9061-BC483228B86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a</a:t>
              </a:r>
            </a:p>
          </p:txBody>
        </p:sp>
      </p:grpSp>
      <p:sp>
        <p:nvSpPr>
          <p:cNvPr id="45" name="TextBox 44">
            <a:extLst>
              <a:ext uri="{FF2B5EF4-FFF2-40B4-BE49-F238E27FC236}">
                <a16:creationId xmlns:a16="http://schemas.microsoft.com/office/drawing/2014/main" xmlns="" id="{783FAB02-29DD-45BC-9D29-CAACD4B5206E}"/>
              </a:ext>
            </a:extLst>
          </p:cNvPr>
          <p:cNvSpPr txBox="1"/>
          <p:nvPr/>
        </p:nvSpPr>
        <p:spPr>
          <a:xfrm>
            <a:off x="841771" y="3476767"/>
            <a:ext cx="6501936" cy="1938992"/>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Bồ câu nhanh trí nhặt một chiếc lá thả </a:t>
            </a:r>
            <a:r>
              <a:rPr lang="vi-VN" sz="4000">
                <a:latin typeface="Times New Roman" panose="02020603050405020304" pitchFamily="18" charset="0"/>
                <a:cs typeface="Times New Roman" panose="02020603050405020304" pitchFamily="18" charset="0"/>
              </a:rPr>
              <a:t>xuống </a:t>
            </a:r>
            <a:r>
              <a:rPr lang="vi-VN" sz="4000" smtClean="0">
                <a:latin typeface="Times New Roman" panose="02020603050405020304" pitchFamily="18" charset="0"/>
                <a:cs typeface="Times New Roman" panose="02020603050405020304" pitchFamily="18" charset="0"/>
              </a:rPr>
              <a:t>n</a:t>
            </a:r>
            <a:r>
              <a:rPr lang="en-US" sz="4000" smtClean="0">
                <a:latin typeface="Times New Roman" panose="02020603050405020304" pitchFamily="18" charset="0"/>
                <a:cs typeface="Times New Roman" panose="02020603050405020304" pitchFamily="18" charset="0"/>
              </a:rPr>
              <a:t>ước</a:t>
            </a:r>
            <a:r>
              <a:rPr lang="vi-VN" sz="400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để cứu kiến.</a:t>
            </a:r>
            <a:r>
              <a:rPr lang="en-US" sz="400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750"/>
                                        <p:tgtEl>
                                          <p:spTgt spid="41"/>
                                        </p:tgtEl>
                                      </p:cBhvr>
                                    </p:animEffect>
                                    <p:anim calcmode="lin" valueType="num">
                                      <p:cBhvr>
                                        <p:cTn id="8" dur="750" fill="hold"/>
                                        <p:tgtEl>
                                          <p:spTgt spid="41"/>
                                        </p:tgtEl>
                                        <p:attrNameLst>
                                          <p:attrName>ppt_x</p:attrName>
                                        </p:attrNameLst>
                                      </p:cBhvr>
                                      <p:tavLst>
                                        <p:tav tm="0">
                                          <p:val>
                                            <p:strVal val="#ppt_x"/>
                                          </p:val>
                                        </p:tav>
                                        <p:tav tm="100000">
                                          <p:val>
                                            <p:strVal val="#ppt_x"/>
                                          </p:val>
                                        </p:tav>
                                      </p:tavLst>
                                    </p:anim>
                                    <p:anim calcmode="lin" valueType="num">
                                      <p:cBhvr>
                                        <p:cTn id="9"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ADBCD"/>
        </a:solidFill>
        <a:effectLst/>
      </p:bgPr>
    </p:bg>
    <p:spTree>
      <p:nvGrpSpPr>
        <p:cNvPr id="1" name=""/>
        <p:cNvGrpSpPr/>
        <p:nvPr/>
      </p:nvGrpSpPr>
      <p:grpSpPr>
        <a:xfrm>
          <a:off x="0" y="0"/>
          <a:ext cx="0" cy="0"/>
          <a:chOff x="0" y="0"/>
          <a:chExt cx="0" cy="0"/>
        </a:xfrm>
      </p:grpSpPr>
      <p:grpSp>
        <p:nvGrpSpPr>
          <p:cNvPr id="2" name="Group 2"/>
          <p:cNvGrpSpPr/>
          <p:nvPr/>
        </p:nvGrpSpPr>
        <p:grpSpPr>
          <a:xfrm>
            <a:off x="788981" y="1825254"/>
            <a:ext cx="6822393" cy="4521427"/>
            <a:chOff x="0" y="0"/>
            <a:chExt cx="8245799" cy="5464765"/>
          </a:xfrm>
        </p:grpSpPr>
        <p:sp>
          <p:nvSpPr>
            <p:cNvPr id="3" name="Freeform 3"/>
            <p:cNvSpPr/>
            <p:nvPr/>
          </p:nvSpPr>
          <p:spPr>
            <a:xfrm>
              <a:off x="-4213" y="0"/>
              <a:ext cx="8250011" cy="546476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1009983" y="939090"/>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9CCEE9"/>
            </a:solidFill>
          </p:spPr>
        </p:sp>
      </p:grpSp>
      <p:sp>
        <p:nvSpPr>
          <p:cNvPr id="6" name="TextBox 6"/>
          <p:cNvSpPr txBox="1"/>
          <p:nvPr/>
        </p:nvSpPr>
        <p:spPr>
          <a:xfrm>
            <a:off x="1951992" y="1482115"/>
            <a:ext cx="5350383" cy="1420582"/>
          </a:xfrm>
          <a:prstGeom prst="rect">
            <a:avLst/>
          </a:prstGeom>
        </p:spPr>
        <p:txBody>
          <a:bodyPr wrap="square" lIns="0" tIns="0" rIns="0" bIns="0" rtlCol="0" anchor="t">
            <a:spAutoFit/>
          </a:bodyPr>
          <a:lstStyle/>
          <a:p>
            <a:pPr defTabSz="609630">
              <a:lnSpc>
                <a:spcPts val="5760"/>
              </a:lnSpc>
            </a:pPr>
            <a:r>
              <a:rPr lang="vi-VN" sz="3600" b="1" dirty="0">
                <a:solidFill>
                  <a:srgbClr val="000000"/>
                </a:solidFill>
                <a:effectLst/>
                <a:latin typeface="+mj-lt"/>
                <a:ea typeface="Courier New" panose="02070309020205020404" pitchFamily="49" charset="0"/>
              </a:rPr>
              <a:t>Kiến đã làm gì để cứu bồ câu? </a:t>
            </a:r>
            <a:endParaRPr lang="en-US" sz="7200" b="1" dirty="0">
              <a:solidFill>
                <a:srgbClr val="000000"/>
              </a:solidFill>
              <a:latin typeface="+mj-lt"/>
              <a:ea typeface="Arial-Rounded" panose="020B0500000000000000" pitchFamily="34" charset="0"/>
              <a:cs typeface="Arial-Rounded" panose="020B0500000000000000" pitchFamily="34" charset="0"/>
            </a:endParaRPr>
          </a:p>
        </p:txBody>
      </p:sp>
      <p:sp>
        <p:nvSpPr>
          <p:cNvPr id="8" name="TextBox 8"/>
          <p:cNvSpPr txBox="1"/>
          <p:nvPr/>
        </p:nvSpPr>
        <p:spPr>
          <a:xfrm>
            <a:off x="883423" y="2973578"/>
            <a:ext cx="6647896" cy="1354217"/>
          </a:xfrm>
          <a:prstGeom prst="rect">
            <a:avLst/>
          </a:prstGeom>
        </p:spPr>
        <p:txBody>
          <a:bodyPr wrap="square" lIns="0" tIns="0" rIns="0" bIns="0" rtlCol="0" anchor="t">
            <a:spAutoFit/>
          </a:bodyPr>
          <a:lstStyle/>
          <a:p>
            <a:pPr defTabSz="609630"/>
            <a:r>
              <a:rPr lang="en-US" sz="4800" dirty="0">
                <a:latin typeface="+mj-lt"/>
              </a:rPr>
              <a:t>    </a:t>
            </a:r>
            <a:r>
              <a:rPr lang="vi-VN" sz="4000" dirty="0">
                <a:latin typeface="Times New Roman" panose="02020603050405020304" pitchFamily="18" charset="0"/>
                <a:cs typeface="Times New Roman" panose="02020603050405020304" pitchFamily="18" charset="0"/>
              </a:rPr>
              <a:t>Kiến bò đến cắn vào chân người thợ săn.</a:t>
            </a:r>
            <a:endParaRPr lang="en-US" sz="4000" dirty="0">
              <a:solidFill>
                <a:srgbClr val="000000"/>
              </a:solidFill>
              <a:latin typeface="+mj-lt"/>
              <a:ea typeface="Arial-Rounded" panose="020B0500000000000000" pitchFamily="34" charset="0"/>
              <a:cs typeface="Arial-Rounded" panose="020B0500000000000000" pitchFamily="34" charset="0"/>
            </a:endParaRPr>
          </a:p>
        </p:txBody>
      </p:sp>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99473" y="253289"/>
            <a:ext cx="1601411" cy="994047"/>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853719" y="4764046"/>
            <a:ext cx="1823195" cy="1582635"/>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207245" flipV="1">
            <a:off x="7355913" y="5063985"/>
            <a:ext cx="729203" cy="1222748"/>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18501" y="939090"/>
            <a:ext cx="1415023" cy="1393099"/>
          </a:xfrm>
          <a:prstGeom prst="rect">
            <a:avLst/>
          </a:prstGeom>
        </p:spPr>
      </p:pic>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8903">
            <a:off x="87783" y="1598438"/>
            <a:ext cx="1654742" cy="1756966"/>
          </a:xfrm>
          <a:prstGeom prst="rect">
            <a:avLst/>
          </a:prstGeom>
        </p:spPr>
      </p:pic>
      <p:grpSp>
        <p:nvGrpSpPr>
          <p:cNvPr id="17" name="PA_库_组合 5">
            <a:extLst>
              <a:ext uri="{FF2B5EF4-FFF2-40B4-BE49-F238E27FC236}">
                <a16:creationId xmlns:a16="http://schemas.microsoft.com/office/drawing/2014/main" xmlns="" id="{7BBE25E9-8723-4C71-A556-3B581458D64D}"/>
              </a:ext>
            </a:extLst>
          </p:cNvPr>
          <p:cNvGrpSpPr/>
          <p:nvPr>
            <p:custDataLst>
              <p:tags r:id="rId1"/>
            </p:custDataLst>
          </p:nvPr>
        </p:nvGrpSpPr>
        <p:grpSpPr>
          <a:xfrm>
            <a:off x="1364157" y="1260826"/>
            <a:ext cx="587835" cy="733599"/>
            <a:chOff x="1836100" y="2332000"/>
            <a:chExt cx="1572829" cy="895643"/>
          </a:xfrm>
        </p:grpSpPr>
        <p:sp>
          <p:nvSpPr>
            <p:cNvPr id="18" name="任意多边形 10">
              <a:extLst>
                <a:ext uri="{FF2B5EF4-FFF2-40B4-BE49-F238E27FC236}">
                  <a16:creationId xmlns:a16="http://schemas.microsoft.com/office/drawing/2014/main" xmlns="" id="{2B56AE37-3BE8-42B9-8198-2B685D5D0CF7}"/>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xmlns="" id="{4460A15C-542C-4BCB-A473-A16DE389150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xmlns="" id="{C3F99FAB-FCED-48E8-83FC-61EDAFE28B1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p>
          </p:txBody>
        </p:sp>
      </p:grpSp>
      <p:sp>
        <p:nvSpPr>
          <p:cNvPr id="21" name="Rectangle 20">
            <a:extLst>
              <a:ext uri="{FF2B5EF4-FFF2-40B4-BE49-F238E27FC236}">
                <a16:creationId xmlns:a16="http://schemas.microsoft.com/office/drawing/2014/main" xmlns="" id="{EE8E7F3D-1FB9-4F92-8164-6CAC6C714755}"/>
              </a:ext>
            </a:extLst>
          </p:cNvPr>
          <p:cNvSpPr/>
          <p:nvPr/>
        </p:nvSpPr>
        <p:spPr>
          <a:xfrm>
            <a:off x="7390374" y="82108"/>
            <a:ext cx="3366143"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xmlns="" id="{D585A6F9-0C42-4A02-A77C-ABF055597E5E}"/>
              </a:ext>
            </a:extLst>
          </p:cNvPr>
          <p:cNvPicPr>
            <a:picLocks noChangeAspect="1"/>
          </p:cNvPicPr>
          <p:nvPr/>
        </p:nvPicPr>
        <p:blipFill>
          <a:blip r:embed="rId13"/>
          <a:stretch>
            <a:fillRect/>
          </a:stretch>
        </p:blipFill>
        <p:spPr>
          <a:xfrm rot="16200000">
            <a:off x="10626012" y="54097"/>
            <a:ext cx="707886" cy="707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750"/>
                                        <p:tgtEl>
                                          <p:spTgt spid="17"/>
                                        </p:tgtEl>
                                      </p:cBhvr>
                                    </p:animEffect>
                                    <p:anim calcmode="lin" valueType="num">
                                      <p:cBhvr>
                                        <p:cTn id="8" dur="750" fill="hold"/>
                                        <p:tgtEl>
                                          <p:spTgt spid="17"/>
                                        </p:tgtEl>
                                        <p:attrNameLst>
                                          <p:attrName>ppt_x</p:attrName>
                                        </p:attrNameLst>
                                      </p:cBhvr>
                                      <p:tavLst>
                                        <p:tav tm="0">
                                          <p:val>
                                            <p:strVal val="#ppt_x"/>
                                          </p:val>
                                        </p:tav>
                                        <p:tav tm="100000">
                                          <p:val>
                                            <p:strVal val="#ppt_x"/>
                                          </p:val>
                                        </p:tav>
                                      </p:tavLst>
                                    </p:anim>
                                    <p:anim calcmode="lin" valueType="num">
                                      <p:cBhvr>
                                        <p:cTn id="9" dur="7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4660" y="1581393"/>
            <a:ext cx="8953165" cy="4779457"/>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3099224" y="959038"/>
            <a:ext cx="6380390" cy="2114457"/>
            <a:chOff x="0" y="0"/>
            <a:chExt cx="3435356" cy="1138475"/>
          </a:xfrm>
        </p:grpSpPr>
        <p:sp>
          <p:nvSpPr>
            <p:cNvPr id="5" name="Freeform 5"/>
            <p:cNvSpPr/>
            <p:nvPr/>
          </p:nvSpPr>
          <p:spPr>
            <a:xfrm>
              <a:off x="0" y="-4262"/>
              <a:ext cx="3443102" cy="1144961"/>
            </a:xfrm>
            <a:custGeom>
              <a:avLst/>
              <a:gdLst/>
              <a:ahLst/>
              <a:cxnLst/>
              <a:rect l="l" t="t" r="r" b="b"/>
              <a:pathLst>
                <a:path w="3443102" h="1144961">
                  <a:moveTo>
                    <a:pt x="2504203" y="1133773"/>
                  </a:moveTo>
                  <a:cubicBezTo>
                    <a:pt x="2504203" y="1133773"/>
                    <a:pt x="2084450" y="1144961"/>
                    <a:pt x="1621865" y="1142339"/>
                  </a:cubicBezTo>
                  <a:cubicBezTo>
                    <a:pt x="1584822"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77261"/>
                  </a:cubicBezTo>
                  <a:lnTo>
                    <a:pt x="3433962" y="577262"/>
                  </a:lnTo>
                  <a:cubicBezTo>
                    <a:pt x="3433962" y="891835"/>
                    <a:pt x="3150965" y="1105932"/>
                    <a:pt x="2504203" y="1133773"/>
                  </a:cubicBezTo>
                  <a:close/>
                </a:path>
              </a:pathLst>
            </a:custGeom>
            <a:solidFill>
              <a:srgbClr val="FDF5B6"/>
            </a:solidFill>
          </p:spPr>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77940" y="497325"/>
            <a:ext cx="2013609" cy="480575"/>
          </a:xfrm>
          <a:prstGeom prst="rect">
            <a:avLst/>
          </a:prstGeom>
        </p:spPr>
      </p:pic>
      <p:sp>
        <p:nvSpPr>
          <p:cNvPr id="7" name="TextBox 7"/>
          <p:cNvSpPr txBox="1"/>
          <p:nvPr/>
        </p:nvSpPr>
        <p:spPr>
          <a:xfrm>
            <a:off x="4413956" y="1158459"/>
            <a:ext cx="5860093" cy="1409810"/>
          </a:xfrm>
          <a:prstGeom prst="rect">
            <a:avLst/>
          </a:prstGeom>
        </p:spPr>
        <p:txBody>
          <a:bodyPr wrap="square" lIns="0" tIns="0" rIns="0" bIns="0" rtlCol="0" anchor="t">
            <a:spAutoFit/>
          </a:bodyPr>
          <a:lstStyle/>
          <a:p>
            <a:pPr defTabSz="609630">
              <a:lnSpc>
                <a:spcPts val="5760"/>
              </a:lnSpc>
            </a:pPr>
            <a:r>
              <a:rPr lang="vi-VN" sz="3600" b="1" dirty="0">
                <a:solidFill>
                  <a:srgbClr val="000000"/>
                </a:solidFill>
                <a:latin typeface="+mj-lt"/>
                <a:ea typeface="Courier New" panose="02070309020205020404" pitchFamily="49" charset="0"/>
              </a:rPr>
              <a:t>Em học được điều gì từ câu chuyện này? </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98455">
            <a:off x="8872405" y="3044401"/>
            <a:ext cx="3443835" cy="2999856"/>
          </a:xfrm>
          <a:prstGeom prst="rect">
            <a:avLst/>
          </a:prstGeom>
        </p:spPr>
      </p:pic>
      <p:grpSp>
        <p:nvGrpSpPr>
          <p:cNvPr id="9" name="Group 9"/>
          <p:cNvGrpSpPr>
            <a:grpSpLocks noChangeAspect="1"/>
          </p:cNvGrpSpPr>
          <p:nvPr/>
        </p:nvGrpSpPr>
        <p:grpSpPr>
          <a:xfrm rot="883184">
            <a:off x="9912200" y="3959875"/>
            <a:ext cx="2032568" cy="2032337"/>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7"/>
              <a:stretch>
                <a:fillRect l="-53565" t="-31519" r="-44894" b="-802"/>
              </a:stretch>
            </a:blipFill>
          </p:spPr>
        </p:sp>
      </p:grpSp>
      <p:sp>
        <p:nvSpPr>
          <p:cNvPr id="13" name="TextBox 13"/>
          <p:cNvSpPr txBox="1"/>
          <p:nvPr/>
        </p:nvSpPr>
        <p:spPr>
          <a:xfrm>
            <a:off x="3565316" y="3446022"/>
            <a:ext cx="5361563" cy="615553"/>
          </a:xfrm>
          <a:prstGeom prst="rect">
            <a:avLst/>
          </a:prstGeom>
        </p:spPr>
        <p:txBody>
          <a:bodyPr wrap="square" lIns="0" tIns="0" rIns="0" bIns="0" rtlCol="0" anchor="t">
            <a:spAutoFit/>
          </a:bodyPr>
          <a:lstStyle/>
          <a:p>
            <a:pPr lvl="0"/>
            <a:r>
              <a:rPr lang="en-US" sz="4000" dirty="0">
                <a:latin typeface="+mj-lt"/>
              </a:rPr>
              <a:t>      </a:t>
            </a:r>
          </a:p>
        </p:txBody>
      </p:sp>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803959">
            <a:off x="10726987" y="5758544"/>
            <a:ext cx="1415023" cy="131116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442419">
            <a:off x="661354" y="3380567"/>
            <a:ext cx="2046611" cy="1641553"/>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627376">
            <a:off x="2086439" y="948035"/>
            <a:ext cx="631589" cy="1415023"/>
          </a:xfrm>
          <a:prstGeom prst="rect">
            <a:avLst/>
          </a:prstGeom>
        </p:spPr>
      </p:pic>
      <p:grpSp>
        <p:nvGrpSpPr>
          <p:cNvPr id="17" name="PA_库_组合 5">
            <a:extLst>
              <a:ext uri="{FF2B5EF4-FFF2-40B4-BE49-F238E27FC236}">
                <a16:creationId xmlns:a16="http://schemas.microsoft.com/office/drawing/2014/main" xmlns="" id="{502F7266-5770-4C8C-84E4-E1B55252E4C9}"/>
              </a:ext>
            </a:extLst>
          </p:cNvPr>
          <p:cNvGrpSpPr/>
          <p:nvPr>
            <p:custDataLst>
              <p:tags r:id="rId1"/>
            </p:custDataLst>
          </p:nvPr>
        </p:nvGrpSpPr>
        <p:grpSpPr>
          <a:xfrm>
            <a:off x="3826121" y="1403691"/>
            <a:ext cx="587835" cy="733599"/>
            <a:chOff x="1836100" y="2332000"/>
            <a:chExt cx="1572829" cy="895643"/>
          </a:xfrm>
        </p:grpSpPr>
        <p:sp>
          <p:nvSpPr>
            <p:cNvPr id="18" name="任意多边形 10">
              <a:extLst>
                <a:ext uri="{FF2B5EF4-FFF2-40B4-BE49-F238E27FC236}">
                  <a16:creationId xmlns:a16="http://schemas.microsoft.com/office/drawing/2014/main" xmlns="" id="{E47F1042-11B2-4080-AFBC-7F7A5DCA0C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xmlns="" id="{85FA6C51-BDBD-4AE6-A643-AC358AA5EAE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xmlns="" id="{32FF030A-07E2-409B-BF4E-F87BA73E4C1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21" name="TextBox 20">
            <a:extLst>
              <a:ext uri="{FF2B5EF4-FFF2-40B4-BE49-F238E27FC236}">
                <a16:creationId xmlns:a16="http://schemas.microsoft.com/office/drawing/2014/main" xmlns="" id="{FC2F5C50-5846-44EE-8B29-C2312380D8FE}"/>
              </a:ext>
            </a:extLst>
          </p:cNvPr>
          <p:cNvSpPr txBox="1"/>
          <p:nvPr/>
        </p:nvSpPr>
        <p:spPr>
          <a:xfrm>
            <a:off x="3351179" y="3574833"/>
            <a:ext cx="6377658" cy="1938992"/>
          </a:xfrm>
          <a:prstGeom prst="rect">
            <a:avLst/>
          </a:prstGeom>
          <a:noFill/>
        </p:spPr>
        <p:txBody>
          <a:bodyPr wrap="square">
            <a:spAutoFit/>
          </a:bodyPr>
          <a:lstStyle/>
          <a:p>
            <a:r>
              <a:rPr lang="vi-VN" sz="4000" dirty="0">
                <a:latin typeface="+mj-lt"/>
              </a:rPr>
              <a:t>Trong cuộc sống cần giúp đỡ nhau, nhất là khi người khác gặp hoạn nạn,...</a:t>
            </a:r>
            <a:endParaRPr lang="en-US" sz="4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p:tgtEl>
                                          <p:spTgt spid="17"/>
                                        </p:tgtEl>
                                      </p:cBhvr>
                                    </p:animEffect>
                                    <p:anim calcmode="lin" valueType="num">
                                      <p:cBhvr>
                                        <p:cTn id="8" dur="800" fill="hold"/>
                                        <p:tgtEl>
                                          <p:spTgt spid="17"/>
                                        </p:tgtEl>
                                        <p:attrNameLst>
                                          <p:attrName>ppt_x</p:attrName>
                                        </p:attrNameLst>
                                      </p:cBhvr>
                                      <p:tavLst>
                                        <p:tav tm="0">
                                          <p:val>
                                            <p:strVal val="#ppt_x"/>
                                          </p:val>
                                        </p:tav>
                                        <p:tav tm="100000">
                                          <p:val>
                                            <p:strVal val="#ppt_x"/>
                                          </p:val>
                                        </p:tav>
                                      </p:tavLst>
                                    </p:anim>
                                    <p:anim calcmode="lin" valueType="num">
                                      <p:cBhvr>
                                        <p:cTn id="9" dur="8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33;p30">
            <a:extLst>
              <a:ext uri="{FF2B5EF4-FFF2-40B4-BE49-F238E27FC236}">
                <a16:creationId xmlns:a16="http://schemas.microsoft.com/office/drawing/2014/main" xmlns="" id="{80400720-AA43-4786-A861-5AC599BB914E}"/>
              </a:ext>
            </a:extLst>
          </p:cNvPr>
          <p:cNvSpPr/>
          <p:nvPr/>
        </p:nvSpPr>
        <p:spPr>
          <a:xfrm>
            <a:off x="2279218" y="2995034"/>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Google Shape;1434;p30">
            <a:extLst>
              <a:ext uri="{FF2B5EF4-FFF2-40B4-BE49-F238E27FC236}">
                <a16:creationId xmlns:a16="http://schemas.microsoft.com/office/drawing/2014/main" xmlns="" id="{0D5094CF-D4F4-4885-8F9F-C5DBD6FCA0E1}"/>
              </a:ext>
            </a:extLst>
          </p:cNvPr>
          <p:cNvSpPr/>
          <p:nvPr/>
        </p:nvSpPr>
        <p:spPr>
          <a:xfrm rot="-8603968">
            <a:off x="2165539" y="5127009"/>
            <a:ext cx="1860903"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1435;p30">
            <a:extLst>
              <a:ext uri="{FF2B5EF4-FFF2-40B4-BE49-F238E27FC236}">
                <a16:creationId xmlns:a16="http://schemas.microsoft.com/office/drawing/2014/main" xmlns="" id="{1CFB465D-7081-4423-A23C-D47D1587F177}"/>
              </a:ext>
            </a:extLst>
          </p:cNvPr>
          <p:cNvSpPr txBox="1">
            <a:spLocks/>
          </p:cNvSpPr>
          <p:nvPr/>
        </p:nvSpPr>
        <p:spPr>
          <a:xfrm rot="-182">
            <a:off x="2802801" y="3521183"/>
            <a:ext cx="7546400" cy="1194400"/>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 VIẾT</a:t>
            </a:r>
          </a:p>
        </p:txBody>
      </p:sp>
      <p:sp>
        <p:nvSpPr>
          <p:cNvPr id="5" name="Google Shape;1448;p30">
            <a:extLst>
              <a:ext uri="{FF2B5EF4-FFF2-40B4-BE49-F238E27FC236}">
                <a16:creationId xmlns:a16="http://schemas.microsoft.com/office/drawing/2014/main" xmlns="" id="{231AB893-DDCF-4C55-A288-9E3AF09AA605}"/>
              </a:ext>
            </a:extLst>
          </p:cNvPr>
          <p:cNvSpPr/>
          <p:nvPr/>
        </p:nvSpPr>
        <p:spPr>
          <a:xfrm rot="639960">
            <a:off x="5856289" y="5555366"/>
            <a:ext cx="539535"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9" name="Google Shape;1482;p30">
            <a:extLst>
              <a:ext uri="{FF2B5EF4-FFF2-40B4-BE49-F238E27FC236}">
                <a16:creationId xmlns:a16="http://schemas.microsoft.com/office/drawing/2014/main" xmlns="" id="{AFE24EEC-10D8-4780-B318-E7F9B325DAE2}"/>
              </a:ext>
            </a:extLst>
          </p:cNvPr>
          <p:cNvGrpSpPr/>
          <p:nvPr/>
        </p:nvGrpSpPr>
        <p:grpSpPr>
          <a:xfrm rot="407631">
            <a:off x="10030079" y="5078114"/>
            <a:ext cx="1651135" cy="1447495"/>
            <a:chOff x="7611038" y="3431425"/>
            <a:chExt cx="1238324" cy="1085597"/>
          </a:xfrm>
        </p:grpSpPr>
        <p:sp>
          <p:nvSpPr>
            <p:cNvPr id="40" name="Google Shape;1483;p30">
              <a:extLst>
                <a:ext uri="{FF2B5EF4-FFF2-40B4-BE49-F238E27FC236}">
                  <a16:creationId xmlns:a16="http://schemas.microsoft.com/office/drawing/2014/main" xmlns="" id="{9C1C9418-213A-4B46-84A7-8EB787700DB7}"/>
                </a:ext>
              </a:extLst>
            </p:cNvPr>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484;p30">
              <a:extLst>
                <a:ext uri="{FF2B5EF4-FFF2-40B4-BE49-F238E27FC236}">
                  <a16:creationId xmlns:a16="http://schemas.microsoft.com/office/drawing/2014/main" xmlns="" id="{71E09E9C-CC32-4BCD-8FF5-B0C7F49BD275}"/>
                </a:ext>
              </a:extLst>
            </p:cNvPr>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oogle Shape;1485;p30">
            <a:extLst>
              <a:ext uri="{FF2B5EF4-FFF2-40B4-BE49-F238E27FC236}">
                <a16:creationId xmlns:a16="http://schemas.microsoft.com/office/drawing/2014/main" xmlns="" id="{E5929F47-DD04-4C4A-BC40-0E4F771F09C7}"/>
              </a:ext>
            </a:extLst>
          </p:cNvPr>
          <p:cNvGrpSpPr/>
          <p:nvPr/>
        </p:nvGrpSpPr>
        <p:grpSpPr>
          <a:xfrm rot="-8615533">
            <a:off x="8940503" y="3149759"/>
            <a:ext cx="2696365" cy="438728"/>
            <a:chOff x="1777900" y="2356875"/>
            <a:chExt cx="5003236" cy="814081"/>
          </a:xfrm>
        </p:grpSpPr>
        <p:sp>
          <p:nvSpPr>
            <p:cNvPr id="43" name="Google Shape;1486;p30">
              <a:extLst>
                <a:ext uri="{FF2B5EF4-FFF2-40B4-BE49-F238E27FC236}">
                  <a16:creationId xmlns:a16="http://schemas.microsoft.com/office/drawing/2014/main" xmlns="" id="{DFA44251-0909-44E1-87A9-07968DFAD59F}"/>
                </a:ext>
              </a:extLst>
            </p:cNvPr>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487;p30">
              <a:extLst>
                <a:ext uri="{FF2B5EF4-FFF2-40B4-BE49-F238E27FC236}">
                  <a16:creationId xmlns:a16="http://schemas.microsoft.com/office/drawing/2014/main" xmlns="" id="{FDD46084-3065-4E85-8CA5-535AEACA9E19}"/>
                </a:ext>
              </a:extLst>
            </p:cNvPr>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488;p30">
              <a:extLst>
                <a:ext uri="{FF2B5EF4-FFF2-40B4-BE49-F238E27FC236}">
                  <a16:creationId xmlns:a16="http://schemas.microsoft.com/office/drawing/2014/main" xmlns="" id="{DE9D1ED9-394E-49A6-9D1E-A825E8A67237}"/>
                </a:ext>
              </a:extLst>
            </p:cNvPr>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489;p30">
              <a:extLst>
                <a:ext uri="{FF2B5EF4-FFF2-40B4-BE49-F238E27FC236}">
                  <a16:creationId xmlns:a16="http://schemas.microsoft.com/office/drawing/2014/main" xmlns="" id="{5215FBB9-8846-4C61-836D-D6E04D34D0DB}"/>
                </a:ext>
              </a:extLst>
            </p:cNvPr>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490;p30">
              <a:extLst>
                <a:ext uri="{FF2B5EF4-FFF2-40B4-BE49-F238E27FC236}">
                  <a16:creationId xmlns:a16="http://schemas.microsoft.com/office/drawing/2014/main" xmlns="" id="{EEF569FD-8F07-4878-A5B4-3470D846A214}"/>
                </a:ext>
              </a:extLst>
            </p:cNvPr>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491;p30">
              <a:extLst>
                <a:ext uri="{FF2B5EF4-FFF2-40B4-BE49-F238E27FC236}">
                  <a16:creationId xmlns:a16="http://schemas.microsoft.com/office/drawing/2014/main" xmlns="" id="{E82F45FB-6572-439A-9A49-C5518F38B45A}"/>
                </a:ext>
              </a:extLst>
            </p:cNvPr>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492;p30">
              <a:extLst>
                <a:ext uri="{FF2B5EF4-FFF2-40B4-BE49-F238E27FC236}">
                  <a16:creationId xmlns:a16="http://schemas.microsoft.com/office/drawing/2014/main" xmlns="" id="{8889A790-4225-4552-A911-880F6B357AE4}"/>
                </a:ext>
              </a:extLst>
            </p:cNvPr>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493;p30">
              <a:extLst>
                <a:ext uri="{FF2B5EF4-FFF2-40B4-BE49-F238E27FC236}">
                  <a16:creationId xmlns:a16="http://schemas.microsoft.com/office/drawing/2014/main" xmlns="" id="{CB8DE40C-BFCF-41EE-9C7E-6AB41CEC189E}"/>
                </a:ext>
              </a:extLst>
            </p:cNvPr>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494;p30">
              <a:extLst>
                <a:ext uri="{FF2B5EF4-FFF2-40B4-BE49-F238E27FC236}">
                  <a16:creationId xmlns:a16="http://schemas.microsoft.com/office/drawing/2014/main" xmlns="" id="{FC16D5C4-7906-4088-A932-CE1BDDA743EF}"/>
                </a:ext>
              </a:extLst>
            </p:cNvPr>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1495;p30">
              <a:extLst>
                <a:ext uri="{FF2B5EF4-FFF2-40B4-BE49-F238E27FC236}">
                  <a16:creationId xmlns:a16="http://schemas.microsoft.com/office/drawing/2014/main" xmlns="" id="{D31F8B6D-EB0A-46D3-9B74-098190BD4C72}"/>
                </a:ext>
              </a:extLst>
            </p:cNvPr>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1496;p30">
              <a:extLst>
                <a:ext uri="{FF2B5EF4-FFF2-40B4-BE49-F238E27FC236}">
                  <a16:creationId xmlns:a16="http://schemas.microsoft.com/office/drawing/2014/main" xmlns="" id="{DBF45D55-2F4A-4320-A9DC-FD14707295B6}"/>
                </a:ext>
              </a:extLst>
            </p:cNvPr>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497;p30">
              <a:extLst>
                <a:ext uri="{FF2B5EF4-FFF2-40B4-BE49-F238E27FC236}">
                  <a16:creationId xmlns:a16="http://schemas.microsoft.com/office/drawing/2014/main" xmlns="" id="{2B3CA47D-B3E6-4077-888A-FA3D7D3D49E3}"/>
                </a:ext>
              </a:extLst>
            </p:cNvPr>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498;p30">
              <a:extLst>
                <a:ext uri="{FF2B5EF4-FFF2-40B4-BE49-F238E27FC236}">
                  <a16:creationId xmlns:a16="http://schemas.microsoft.com/office/drawing/2014/main" xmlns="" id="{AE153455-92AA-42B9-B685-4210522B7F63}"/>
                </a:ext>
              </a:extLst>
            </p:cNvPr>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499;p30">
              <a:extLst>
                <a:ext uri="{FF2B5EF4-FFF2-40B4-BE49-F238E27FC236}">
                  <a16:creationId xmlns:a16="http://schemas.microsoft.com/office/drawing/2014/main" xmlns="" id="{5E0CAF64-AB41-4DC3-8074-AC190BAFEE7E}"/>
                </a:ext>
              </a:extLst>
            </p:cNvPr>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500;p30">
              <a:extLst>
                <a:ext uri="{FF2B5EF4-FFF2-40B4-BE49-F238E27FC236}">
                  <a16:creationId xmlns:a16="http://schemas.microsoft.com/office/drawing/2014/main" xmlns="" id="{4CE1A59A-93FD-435A-9DE8-61601763A538}"/>
                </a:ext>
              </a:extLst>
            </p:cNvPr>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501;p30">
              <a:extLst>
                <a:ext uri="{FF2B5EF4-FFF2-40B4-BE49-F238E27FC236}">
                  <a16:creationId xmlns:a16="http://schemas.microsoft.com/office/drawing/2014/main" xmlns="" id="{E1329A0A-9FF3-4C5C-9666-52F223AB4999}"/>
                </a:ext>
              </a:extLst>
            </p:cNvPr>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502;p30">
              <a:extLst>
                <a:ext uri="{FF2B5EF4-FFF2-40B4-BE49-F238E27FC236}">
                  <a16:creationId xmlns:a16="http://schemas.microsoft.com/office/drawing/2014/main" xmlns="" id="{2321214A-2608-4601-BF77-56D6EFA86B09}"/>
                </a:ext>
              </a:extLst>
            </p:cNvPr>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503;p30">
              <a:extLst>
                <a:ext uri="{FF2B5EF4-FFF2-40B4-BE49-F238E27FC236}">
                  <a16:creationId xmlns:a16="http://schemas.microsoft.com/office/drawing/2014/main" xmlns="" id="{CFE0E367-C6A2-4CE9-9C47-1760724DC761}"/>
                </a:ext>
              </a:extLst>
            </p:cNvPr>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504;p30">
              <a:extLst>
                <a:ext uri="{FF2B5EF4-FFF2-40B4-BE49-F238E27FC236}">
                  <a16:creationId xmlns:a16="http://schemas.microsoft.com/office/drawing/2014/main" xmlns="" id="{DADA5259-8AC4-451C-A5CD-FDFCF1B48409}"/>
                </a:ext>
              </a:extLst>
            </p:cNvPr>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505;p30">
              <a:extLst>
                <a:ext uri="{FF2B5EF4-FFF2-40B4-BE49-F238E27FC236}">
                  <a16:creationId xmlns:a16="http://schemas.microsoft.com/office/drawing/2014/main" xmlns="" id="{7C7F8DF2-CADE-4E7C-9E04-B4673FD5EADA}"/>
                </a:ext>
              </a:extLst>
            </p:cNvPr>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506;p30">
              <a:extLst>
                <a:ext uri="{FF2B5EF4-FFF2-40B4-BE49-F238E27FC236}">
                  <a16:creationId xmlns:a16="http://schemas.microsoft.com/office/drawing/2014/main" xmlns="" id="{CF1DF5A4-DC29-4F09-9A2A-4A89CD2C2AD8}"/>
                </a:ext>
              </a:extLst>
            </p:cNvPr>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507;p30">
              <a:extLst>
                <a:ext uri="{FF2B5EF4-FFF2-40B4-BE49-F238E27FC236}">
                  <a16:creationId xmlns:a16="http://schemas.microsoft.com/office/drawing/2014/main" xmlns="" id="{09F18E50-32D2-4B28-B46B-2EE0412E64D8}"/>
                </a:ext>
              </a:extLst>
            </p:cNvPr>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508;p30">
              <a:extLst>
                <a:ext uri="{FF2B5EF4-FFF2-40B4-BE49-F238E27FC236}">
                  <a16:creationId xmlns:a16="http://schemas.microsoft.com/office/drawing/2014/main" xmlns="" id="{7FAB4A9A-1CB7-43E1-AA7F-FFC837D982B1}"/>
                </a:ext>
              </a:extLst>
            </p:cNvPr>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509;p30">
              <a:extLst>
                <a:ext uri="{FF2B5EF4-FFF2-40B4-BE49-F238E27FC236}">
                  <a16:creationId xmlns:a16="http://schemas.microsoft.com/office/drawing/2014/main" xmlns="" id="{D4287E76-57ED-4F88-BEBB-C8BB8BFE3173}"/>
                </a:ext>
              </a:extLst>
            </p:cNvPr>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510;p30">
              <a:extLst>
                <a:ext uri="{FF2B5EF4-FFF2-40B4-BE49-F238E27FC236}">
                  <a16:creationId xmlns:a16="http://schemas.microsoft.com/office/drawing/2014/main" xmlns="" id="{6CB92702-109F-4A58-83D5-9F819C2B28A7}"/>
                </a:ext>
              </a:extLst>
            </p:cNvPr>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511;p30">
              <a:extLst>
                <a:ext uri="{FF2B5EF4-FFF2-40B4-BE49-F238E27FC236}">
                  <a16:creationId xmlns:a16="http://schemas.microsoft.com/office/drawing/2014/main" xmlns="" id="{58F12288-6554-4DEF-8E30-F5A92293A6EF}"/>
                </a:ext>
              </a:extLst>
            </p:cNvPr>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512;p30">
              <a:extLst>
                <a:ext uri="{FF2B5EF4-FFF2-40B4-BE49-F238E27FC236}">
                  <a16:creationId xmlns:a16="http://schemas.microsoft.com/office/drawing/2014/main" xmlns="" id="{A5774F79-4FA4-437F-94FE-CC264C0940D9}"/>
                </a:ext>
              </a:extLst>
            </p:cNvPr>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513;p30">
              <a:extLst>
                <a:ext uri="{FF2B5EF4-FFF2-40B4-BE49-F238E27FC236}">
                  <a16:creationId xmlns:a16="http://schemas.microsoft.com/office/drawing/2014/main" xmlns="" id="{D7B32432-3220-4286-9CA8-3EDB96D00340}"/>
                </a:ext>
              </a:extLst>
            </p:cNvPr>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514;p30">
              <a:extLst>
                <a:ext uri="{FF2B5EF4-FFF2-40B4-BE49-F238E27FC236}">
                  <a16:creationId xmlns:a16="http://schemas.microsoft.com/office/drawing/2014/main" xmlns="" id="{6163028F-122D-4056-8559-60DE66A29380}"/>
                </a:ext>
              </a:extLst>
            </p:cNvPr>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515;p30">
              <a:extLst>
                <a:ext uri="{FF2B5EF4-FFF2-40B4-BE49-F238E27FC236}">
                  <a16:creationId xmlns:a16="http://schemas.microsoft.com/office/drawing/2014/main" xmlns="" id="{313C9E67-B64C-478F-BFDE-33A8687DEC2E}"/>
                </a:ext>
              </a:extLst>
            </p:cNvPr>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516;p30">
              <a:extLst>
                <a:ext uri="{FF2B5EF4-FFF2-40B4-BE49-F238E27FC236}">
                  <a16:creationId xmlns:a16="http://schemas.microsoft.com/office/drawing/2014/main" xmlns="" id="{22452FE2-B296-4261-9F7C-414E23D9C30A}"/>
                </a:ext>
              </a:extLst>
            </p:cNvPr>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517;p30">
              <a:extLst>
                <a:ext uri="{FF2B5EF4-FFF2-40B4-BE49-F238E27FC236}">
                  <a16:creationId xmlns:a16="http://schemas.microsoft.com/office/drawing/2014/main" xmlns="" id="{C0C3CD8A-0725-4893-B041-2041056BEF38}"/>
                </a:ext>
              </a:extLst>
            </p:cNvPr>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518;p30">
              <a:extLst>
                <a:ext uri="{FF2B5EF4-FFF2-40B4-BE49-F238E27FC236}">
                  <a16:creationId xmlns:a16="http://schemas.microsoft.com/office/drawing/2014/main" xmlns="" id="{F0534319-5496-4537-978B-B340D8F38D36}"/>
                </a:ext>
              </a:extLst>
            </p:cNvPr>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519;p30">
              <a:extLst>
                <a:ext uri="{FF2B5EF4-FFF2-40B4-BE49-F238E27FC236}">
                  <a16:creationId xmlns:a16="http://schemas.microsoft.com/office/drawing/2014/main" xmlns="" id="{A87D9896-7926-4C48-8FDB-DFE7B34FC7B0}"/>
                </a:ext>
              </a:extLst>
            </p:cNvPr>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520;p30">
              <a:extLst>
                <a:ext uri="{FF2B5EF4-FFF2-40B4-BE49-F238E27FC236}">
                  <a16:creationId xmlns:a16="http://schemas.microsoft.com/office/drawing/2014/main" xmlns="" id="{47C6253A-241E-488A-80AB-6390DF9BF303}"/>
                </a:ext>
              </a:extLst>
            </p:cNvPr>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521;p30">
              <a:extLst>
                <a:ext uri="{FF2B5EF4-FFF2-40B4-BE49-F238E27FC236}">
                  <a16:creationId xmlns:a16="http://schemas.microsoft.com/office/drawing/2014/main" xmlns="" id="{63B35368-AD7E-48A0-B8F0-6F12AE4FE7CA}"/>
                </a:ext>
              </a:extLst>
            </p:cNvPr>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522;p30">
              <a:extLst>
                <a:ext uri="{FF2B5EF4-FFF2-40B4-BE49-F238E27FC236}">
                  <a16:creationId xmlns:a16="http://schemas.microsoft.com/office/drawing/2014/main" xmlns="" id="{D654595D-D9FD-42E1-AA61-274164B673A0}"/>
                </a:ext>
              </a:extLst>
            </p:cNvPr>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0" name="Google Shape;1523;p30">
            <a:extLst>
              <a:ext uri="{FF2B5EF4-FFF2-40B4-BE49-F238E27FC236}">
                <a16:creationId xmlns:a16="http://schemas.microsoft.com/office/drawing/2014/main" xmlns="" id="{0BCC3741-8B37-4CA1-B0E2-ECB1BD8E84EB}"/>
              </a:ext>
            </a:extLst>
          </p:cNvPr>
          <p:cNvGrpSpPr/>
          <p:nvPr/>
        </p:nvGrpSpPr>
        <p:grpSpPr>
          <a:xfrm>
            <a:off x="2007382" y="650959"/>
            <a:ext cx="1349969" cy="1262779"/>
            <a:chOff x="1178193" y="539992"/>
            <a:chExt cx="1573391" cy="1471771"/>
          </a:xfrm>
        </p:grpSpPr>
        <p:sp>
          <p:nvSpPr>
            <p:cNvPr id="81" name="Google Shape;1524;p30">
              <a:extLst>
                <a:ext uri="{FF2B5EF4-FFF2-40B4-BE49-F238E27FC236}">
                  <a16:creationId xmlns:a16="http://schemas.microsoft.com/office/drawing/2014/main" xmlns="" id="{B5CCA18F-1B97-4A40-BEFA-40F9A9C9DCBD}"/>
                </a:ext>
              </a:extLst>
            </p:cNvPr>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1525;p30">
              <a:extLst>
                <a:ext uri="{FF2B5EF4-FFF2-40B4-BE49-F238E27FC236}">
                  <a16:creationId xmlns:a16="http://schemas.microsoft.com/office/drawing/2014/main" xmlns="" id="{E87C9DD8-C04B-4B49-ABE8-1410CD0E1619}"/>
                </a:ext>
              </a:extLst>
            </p:cNvPr>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1526;p30">
              <a:extLst>
                <a:ext uri="{FF2B5EF4-FFF2-40B4-BE49-F238E27FC236}">
                  <a16:creationId xmlns:a16="http://schemas.microsoft.com/office/drawing/2014/main" xmlns="" id="{35198B88-7C4B-4D46-8A38-D8E0D6876E85}"/>
                </a:ext>
              </a:extLst>
            </p:cNvPr>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1527;p30">
              <a:extLst>
                <a:ext uri="{FF2B5EF4-FFF2-40B4-BE49-F238E27FC236}">
                  <a16:creationId xmlns:a16="http://schemas.microsoft.com/office/drawing/2014/main" xmlns="" id="{9C3AF803-DD6D-4B61-8196-089D7A14274D}"/>
                </a:ext>
              </a:extLst>
            </p:cNvPr>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1528;p30">
              <a:extLst>
                <a:ext uri="{FF2B5EF4-FFF2-40B4-BE49-F238E27FC236}">
                  <a16:creationId xmlns:a16="http://schemas.microsoft.com/office/drawing/2014/main" xmlns="" id="{DF22BD40-E07B-4023-B5A3-1A60F3E5A1E9}"/>
                </a:ext>
              </a:extLst>
            </p:cNvPr>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1529;p30">
              <a:extLst>
                <a:ext uri="{FF2B5EF4-FFF2-40B4-BE49-F238E27FC236}">
                  <a16:creationId xmlns:a16="http://schemas.microsoft.com/office/drawing/2014/main" xmlns="" id="{65E2E73F-E843-4E28-A87A-9AAE9F31E1F1}"/>
                </a:ext>
              </a:extLst>
            </p:cNvPr>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1530;p30">
              <a:extLst>
                <a:ext uri="{FF2B5EF4-FFF2-40B4-BE49-F238E27FC236}">
                  <a16:creationId xmlns:a16="http://schemas.microsoft.com/office/drawing/2014/main" xmlns="" id="{B9DE41DB-5CF1-40C0-8D63-19E69C065AE1}"/>
                </a:ext>
              </a:extLst>
            </p:cNvPr>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1531;p30">
              <a:extLst>
                <a:ext uri="{FF2B5EF4-FFF2-40B4-BE49-F238E27FC236}">
                  <a16:creationId xmlns:a16="http://schemas.microsoft.com/office/drawing/2014/main" xmlns="" id="{00891ABB-1A12-4229-BF76-4DC578FBA503}"/>
                </a:ext>
              </a:extLst>
            </p:cNvPr>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1532;p30">
              <a:extLst>
                <a:ext uri="{FF2B5EF4-FFF2-40B4-BE49-F238E27FC236}">
                  <a16:creationId xmlns:a16="http://schemas.microsoft.com/office/drawing/2014/main" xmlns="" id="{A17DC9D4-FC3D-4ADD-A98A-42C0CE06DE6D}"/>
                </a:ext>
              </a:extLst>
            </p:cNvPr>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1533;p30">
              <a:extLst>
                <a:ext uri="{FF2B5EF4-FFF2-40B4-BE49-F238E27FC236}">
                  <a16:creationId xmlns:a16="http://schemas.microsoft.com/office/drawing/2014/main" xmlns="" id="{7448C6D4-4C9B-4569-8F93-CBA0552C484A}"/>
                </a:ext>
              </a:extLst>
            </p:cNvPr>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1534;p30">
              <a:extLst>
                <a:ext uri="{FF2B5EF4-FFF2-40B4-BE49-F238E27FC236}">
                  <a16:creationId xmlns:a16="http://schemas.microsoft.com/office/drawing/2014/main" xmlns="" id="{3BCAACBC-8749-4187-BB75-8F08E1D77BB0}"/>
                </a:ext>
              </a:extLst>
            </p:cNvPr>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1535;p30">
              <a:extLst>
                <a:ext uri="{FF2B5EF4-FFF2-40B4-BE49-F238E27FC236}">
                  <a16:creationId xmlns:a16="http://schemas.microsoft.com/office/drawing/2014/main" xmlns="" id="{E09EE67F-381D-450D-9258-C51DDD1AFE71}"/>
                </a:ext>
              </a:extLst>
            </p:cNvPr>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1536;p30">
              <a:extLst>
                <a:ext uri="{FF2B5EF4-FFF2-40B4-BE49-F238E27FC236}">
                  <a16:creationId xmlns:a16="http://schemas.microsoft.com/office/drawing/2014/main" xmlns="" id="{F063705B-7209-4FE3-86BE-25F70A85C9FF}"/>
                </a:ext>
              </a:extLst>
            </p:cNvPr>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1537;p30">
              <a:extLst>
                <a:ext uri="{FF2B5EF4-FFF2-40B4-BE49-F238E27FC236}">
                  <a16:creationId xmlns:a16="http://schemas.microsoft.com/office/drawing/2014/main" xmlns="" id="{354D2DCE-59E8-4C42-9E66-5C09EB407084}"/>
                </a:ext>
              </a:extLst>
            </p:cNvPr>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1538;p30">
              <a:extLst>
                <a:ext uri="{FF2B5EF4-FFF2-40B4-BE49-F238E27FC236}">
                  <a16:creationId xmlns:a16="http://schemas.microsoft.com/office/drawing/2014/main" xmlns="" id="{331C3391-70D8-4F78-AEE3-664FF73C52BD}"/>
                </a:ext>
              </a:extLst>
            </p:cNvPr>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1539;p30">
              <a:extLst>
                <a:ext uri="{FF2B5EF4-FFF2-40B4-BE49-F238E27FC236}">
                  <a16:creationId xmlns:a16="http://schemas.microsoft.com/office/drawing/2014/main" xmlns="" id="{AED2BEF4-2676-4DCD-A3E4-730F0B066802}"/>
                </a:ext>
              </a:extLst>
            </p:cNvPr>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1540;p30">
              <a:extLst>
                <a:ext uri="{FF2B5EF4-FFF2-40B4-BE49-F238E27FC236}">
                  <a16:creationId xmlns:a16="http://schemas.microsoft.com/office/drawing/2014/main" xmlns="" id="{DE51B4E4-F767-4D51-BE5C-6283AFF2841F}"/>
                </a:ext>
              </a:extLst>
            </p:cNvPr>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1541;p30">
              <a:extLst>
                <a:ext uri="{FF2B5EF4-FFF2-40B4-BE49-F238E27FC236}">
                  <a16:creationId xmlns:a16="http://schemas.microsoft.com/office/drawing/2014/main" xmlns="" id="{A5CCECA9-929B-462B-BBDB-0ED64E84CB04}"/>
                </a:ext>
              </a:extLst>
            </p:cNvPr>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1542;p30">
              <a:extLst>
                <a:ext uri="{FF2B5EF4-FFF2-40B4-BE49-F238E27FC236}">
                  <a16:creationId xmlns:a16="http://schemas.microsoft.com/office/drawing/2014/main" xmlns="" id="{259433D9-D942-4BA3-921D-374BAD08D389}"/>
                </a:ext>
              </a:extLst>
            </p:cNvPr>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1543;p30">
              <a:extLst>
                <a:ext uri="{FF2B5EF4-FFF2-40B4-BE49-F238E27FC236}">
                  <a16:creationId xmlns:a16="http://schemas.microsoft.com/office/drawing/2014/main" xmlns="" id="{AA696B67-7D3E-47D1-B227-4307CC9890D6}"/>
                </a:ext>
              </a:extLst>
            </p:cNvPr>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1" name="Google Shape;1437;p30">
            <a:extLst>
              <a:ext uri="{FF2B5EF4-FFF2-40B4-BE49-F238E27FC236}">
                <a16:creationId xmlns:a16="http://schemas.microsoft.com/office/drawing/2014/main" xmlns="" id="{3C701954-2972-4990-B1B9-E6A927962894}"/>
              </a:ext>
            </a:extLst>
          </p:cNvPr>
          <p:cNvGrpSpPr/>
          <p:nvPr/>
        </p:nvGrpSpPr>
        <p:grpSpPr>
          <a:xfrm>
            <a:off x="11068234" y="-18735"/>
            <a:ext cx="539543" cy="2411120"/>
            <a:chOff x="8574475" y="-14051"/>
            <a:chExt cx="404657" cy="1808340"/>
          </a:xfrm>
        </p:grpSpPr>
        <p:sp>
          <p:nvSpPr>
            <p:cNvPr id="102" name="Google Shape;1438;p30">
              <a:extLst>
                <a:ext uri="{FF2B5EF4-FFF2-40B4-BE49-F238E27FC236}">
                  <a16:creationId xmlns:a16="http://schemas.microsoft.com/office/drawing/2014/main" xmlns="" id="{E2512825-57BC-4149-8A51-FDA06A8DC209}"/>
                </a:ext>
              </a:extLst>
            </p:cNvPr>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1439;p30">
              <a:extLst>
                <a:ext uri="{FF2B5EF4-FFF2-40B4-BE49-F238E27FC236}">
                  <a16:creationId xmlns:a16="http://schemas.microsoft.com/office/drawing/2014/main" xmlns="" id="{A5749CF8-8DDE-4181-80DD-5CD15B92104C}"/>
                </a:ext>
              </a:extLst>
            </p:cNvPr>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1440;p30">
              <a:extLst>
                <a:ext uri="{FF2B5EF4-FFF2-40B4-BE49-F238E27FC236}">
                  <a16:creationId xmlns:a16="http://schemas.microsoft.com/office/drawing/2014/main" xmlns="" id="{0C8B5F8E-8838-4369-ADF3-5923E85278E0}"/>
                </a:ext>
              </a:extLst>
            </p:cNvPr>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441;p30">
              <a:extLst>
                <a:ext uri="{FF2B5EF4-FFF2-40B4-BE49-F238E27FC236}">
                  <a16:creationId xmlns:a16="http://schemas.microsoft.com/office/drawing/2014/main" xmlns="" id="{E19A3BF9-E91D-4A47-8F02-F281530CE46B}"/>
                </a:ext>
              </a:extLst>
            </p:cNvPr>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442;p30">
              <a:extLst>
                <a:ext uri="{FF2B5EF4-FFF2-40B4-BE49-F238E27FC236}">
                  <a16:creationId xmlns:a16="http://schemas.microsoft.com/office/drawing/2014/main" xmlns="" id="{FB3A4319-58CD-4C0C-A730-92E1105B9920}"/>
                </a:ext>
              </a:extLst>
            </p:cNvPr>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443;p30">
              <a:extLst>
                <a:ext uri="{FF2B5EF4-FFF2-40B4-BE49-F238E27FC236}">
                  <a16:creationId xmlns:a16="http://schemas.microsoft.com/office/drawing/2014/main" xmlns="" id="{FE61C7DC-E5E9-4471-924A-F7EF2D142D42}"/>
                </a:ext>
              </a:extLst>
            </p:cNvPr>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444;p30">
              <a:extLst>
                <a:ext uri="{FF2B5EF4-FFF2-40B4-BE49-F238E27FC236}">
                  <a16:creationId xmlns:a16="http://schemas.microsoft.com/office/drawing/2014/main" xmlns="" id="{155BC9B0-42DD-475E-8E5E-258CE226A439}"/>
                </a:ext>
              </a:extLst>
            </p:cNvPr>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445;p30">
              <a:extLst>
                <a:ext uri="{FF2B5EF4-FFF2-40B4-BE49-F238E27FC236}">
                  <a16:creationId xmlns:a16="http://schemas.microsoft.com/office/drawing/2014/main" xmlns="" id="{772241AE-430A-425F-8701-EA5962C4C11E}"/>
                </a:ext>
              </a:extLst>
            </p:cNvPr>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446;p30">
              <a:extLst>
                <a:ext uri="{FF2B5EF4-FFF2-40B4-BE49-F238E27FC236}">
                  <a16:creationId xmlns:a16="http://schemas.microsoft.com/office/drawing/2014/main" xmlns="" id="{1922D35E-355D-4C32-B693-85A8AC81BABA}"/>
                </a:ext>
              </a:extLst>
            </p:cNvPr>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447;p30">
              <a:extLst>
                <a:ext uri="{FF2B5EF4-FFF2-40B4-BE49-F238E27FC236}">
                  <a16:creationId xmlns:a16="http://schemas.microsoft.com/office/drawing/2014/main" xmlns="" id="{C04C0C0E-48EF-4D49-B862-B7EFF597D7E2}"/>
                </a:ext>
              </a:extLst>
            </p:cNvPr>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2" name="TextBox 111">
            <a:extLst>
              <a:ext uri="{FF2B5EF4-FFF2-40B4-BE49-F238E27FC236}">
                <a16:creationId xmlns:a16="http://schemas.microsoft.com/office/drawing/2014/main" xmlns="" id="{C0B0435F-0D10-4AA3-999D-A50A26862108}"/>
              </a:ext>
            </a:extLst>
          </p:cNvPr>
          <p:cNvSpPr txBox="1"/>
          <p:nvPr/>
        </p:nvSpPr>
        <p:spPr>
          <a:xfrm rot="21006749">
            <a:off x="5364631" y="1174209"/>
            <a:ext cx="1605776" cy="2754600"/>
          </a:xfrm>
          <a:prstGeom prst="rect">
            <a:avLst/>
          </a:prstGeom>
          <a:noFill/>
        </p:spPr>
        <p:txBody>
          <a:bodyPr wrap="square" rtlCol="0">
            <a:spAutoFit/>
          </a:bodyPr>
          <a:lstStyle/>
          <a:p>
            <a:r>
              <a:rPr lang="en-US" sz="173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rPr>
              <a:t>3</a:t>
            </a:r>
          </a:p>
        </p:txBody>
      </p:sp>
    </p:spTree>
    <p:extLst>
      <p:ext uri="{BB962C8B-B14F-4D97-AF65-F5344CB8AC3E}">
        <p14:creationId xmlns:p14="http://schemas.microsoft.com/office/powerpoint/2010/main" val="192423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724A6AA7-5E14-4864-87DF-56DA491476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878" y="134754"/>
            <a:ext cx="12012328" cy="6275671"/>
          </a:xfrm>
        </p:spPr>
      </p:pic>
    </p:spTree>
    <p:extLst>
      <p:ext uri="{BB962C8B-B14F-4D97-AF65-F5344CB8AC3E}">
        <p14:creationId xmlns:p14="http://schemas.microsoft.com/office/powerpoint/2010/main" val="7365679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5875" y="76200"/>
            <a:ext cx="7858126" cy="6380018"/>
          </a:xfrm>
        </p:spPr>
      </p:pic>
    </p:spTree>
    <p:extLst>
      <p:ext uri="{BB962C8B-B14F-4D97-AF65-F5344CB8AC3E}">
        <p14:creationId xmlns:p14="http://schemas.microsoft.com/office/powerpoint/2010/main" val="2203918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A69696DB-631A-4FF9-8F9C-AC8539F0B4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27" y="96253"/>
            <a:ext cx="11935327" cy="6761747"/>
          </a:xfrm>
        </p:spPr>
      </p:pic>
    </p:spTree>
    <p:extLst>
      <p:ext uri="{BB962C8B-B14F-4D97-AF65-F5344CB8AC3E}">
        <p14:creationId xmlns:p14="http://schemas.microsoft.com/office/powerpoint/2010/main" val="1753952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0287001" y="1676401"/>
            <a:ext cx="1509485" cy="2061029"/>
          </a:xfrm>
          <a:prstGeom prst="rect">
            <a:avLst/>
          </a:prstGeom>
        </p:spPr>
      </p:pic>
      <p:pic>
        <p:nvPicPr>
          <p:cNvPr id="4" name="Picture 3"/>
          <p:cNvPicPr>
            <a:picLocks noChangeAspect="1"/>
          </p:cNvPicPr>
          <p:nvPr/>
        </p:nvPicPr>
        <p:blipFill>
          <a:blip r:embed="rId8"/>
          <a:stretch>
            <a:fillRect/>
          </a:stretch>
        </p:blipFill>
        <p:spPr>
          <a:xfrm>
            <a:off x="9944100" y="-345621"/>
            <a:ext cx="1143000" cy="2857500"/>
          </a:xfrm>
          <a:prstGeom prst="rect">
            <a:avLst/>
          </a:prstGeom>
        </p:spPr>
      </p:pic>
      <p:sp>
        <p:nvSpPr>
          <p:cNvPr id="7" name="Rectangle 6"/>
          <p:cNvSpPr/>
          <p:nvPr/>
        </p:nvSpPr>
        <p:spPr>
          <a:xfrm>
            <a:off x="2055132" y="1552004"/>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bg1"/>
                </a:solidFill>
                <a:latin typeface="Arial" pitchFamily="34" charset="0"/>
                <a:cs typeface="Arial" pitchFamily="34" charset="0"/>
              </a:rPr>
              <a:t>Tìm</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từ</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ngữ</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có</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tiếng</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chứa</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vần</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oanh</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uyt</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iêu</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hoặc</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iêm</a:t>
            </a:r>
            <a:endParaRPr lang="en-US" sz="4000" dirty="0">
              <a:solidFill>
                <a:schemeClr val="bg1"/>
              </a:solidFill>
              <a:latin typeface="Arial" pitchFamily="34" charset="0"/>
              <a:cs typeface="Arial" pitchFamily="34" charset="0"/>
            </a:endParaRPr>
          </a:p>
        </p:txBody>
      </p:sp>
      <p:sp>
        <p:nvSpPr>
          <p:cNvPr id="8" name="Rectangle 7"/>
          <p:cNvSpPr/>
          <p:nvPr/>
        </p:nvSpPr>
        <p:spPr>
          <a:xfrm>
            <a:off x="2055132" y="3962400"/>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Kế</a:t>
            </a:r>
            <a:r>
              <a:rPr kumimoji="0" lang="vi-VN" sz="4000" b="0" i="0" u="none" strike="noStrike" kern="1200" cap="none" spc="0" normalizeH="0" noProof="0" dirty="0">
                <a:ln>
                  <a:noFill/>
                </a:ln>
                <a:solidFill>
                  <a:prstClr val="white"/>
                </a:solidFill>
                <a:effectLst/>
                <a:uLnTx/>
                <a:uFillTx/>
                <a:latin typeface="Arial-Rounded" pitchFamily="34" charset="0"/>
                <a:ea typeface="Arial-Rounded" pitchFamily="34" charset="0"/>
                <a:cs typeface="Arial-Rounded" pitchFamily="34" charset="0"/>
              </a:rPr>
              <a:t> hoạch, xe buýt, hạt tiêu, hồng xiêm</a:t>
            </a:r>
            <a:endParaRPr kumimoji="0" lang="en-US" sz="40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DF5E72-5271-49FF-AFB8-B54E1683695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9DE7A23C-AB26-4892-A15B-D459E61C3A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509" y="274639"/>
            <a:ext cx="11482939" cy="6308721"/>
          </a:xfrm>
        </p:spPr>
      </p:pic>
    </p:spTree>
    <p:extLst>
      <p:ext uri="{BB962C8B-B14F-4D97-AF65-F5344CB8AC3E}">
        <p14:creationId xmlns:p14="http://schemas.microsoft.com/office/powerpoint/2010/main" val="1175801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96AD8-224F-4430-97C2-AA5EE5B5E33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EA69F11E-3B51-4612-985F-57C984B44F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4640"/>
            <a:ext cx="12191999" cy="6583360"/>
          </a:xfrm>
        </p:spPr>
      </p:pic>
    </p:spTree>
    <p:extLst>
      <p:ext uri="{BB962C8B-B14F-4D97-AF65-F5344CB8AC3E}">
        <p14:creationId xmlns:p14="http://schemas.microsoft.com/office/powerpoint/2010/main" val="7507988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A27F43-1DA9-40E7-8D6F-92D94A5068F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28A642B6-1C09-46D7-9FB4-BC510570BB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5347854"/>
          </a:xfrm>
        </p:spPr>
      </p:pic>
    </p:spTree>
    <p:extLst>
      <p:ext uri="{BB962C8B-B14F-4D97-AF65-F5344CB8AC3E}">
        <p14:creationId xmlns:p14="http://schemas.microsoft.com/office/powerpoint/2010/main" val="584230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5"/>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6"/>
          <a:srcRect t="25626" r="64581" b="45628"/>
          <a:stretch>
            <a:fillRect/>
          </a:stretch>
        </p:blipFill>
        <p:spPr>
          <a:xfrm>
            <a:off x="0" y="894715"/>
            <a:ext cx="3562350" cy="1626235"/>
          </a:xfrm>
          <a:prstGeom prst="rect">
            <a:avLst/>
          </a:prstGeom>
        </p:spPr>
      </p:pic>
      <p:pic>
        <p:nvPicPr>
          <p:cNvPr id="5" name="口哨欢快儿童旅行视频儿童节配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3923" y="-1819910"/>
            <a:ext cx="609600" cy="609600"/>
          </a:xfrm>
          <a:prstGeom prst="rect">
            <a:avLst/>
          </a:prstGeom>
        </p:spPr>
      </p:pic>
      <p:sp>
        <p:nvSpPr>
          <p:cNvPr id="8" name="TextBox 7">
            <a:extLst>
              <a:ext uri="{FF2B5EF4-FFF2-40B4-BE49-F238E27FC236}">
                <a16:creationId xmlns:a16="http://schemas.microsoft.com/office/drawing/2014/main" xmlns="" id="{845E3DA7-4345-49A9-B542-7967A3BA55DB}"/>
              </a:ext>
            </a:extLst>
          </p:cNvPr>
          <p:cNvSpPr txBox="1"/>
          <p:nvPr/>
        </p:nvSpPr>
        <p:spPr>
          <a:xfrm>
            <a:off x="568712" y="2520950"/>
            <a:ext cx="6133171" cy="923330"/>
          </a:xfrm>
          <a:prstGeom prst="rect">
            <a:avLst/>
          </a:prstGeom>
          <a:noFill/>
        </p:spPr>
        <p:txBody>
          <a:bodyPr wrap="square" rtlCol="0">
            <a:spAutoFit/>
          </a:bodyPr>
          <a:lstStyle/>
          <a:p>
            <a:pPr algn="ctr"/>
            <a:r>
              <a:rPr lang="en-US" sz="5400" b="1" dirty="0" err="1">
                <a:solidFill>
                  <a:schemeClr val="accent1"/>
                </a:solidFill>
                <a:effectLst>
                  <a:outerShdw blurRad="38100" dist="38100" dir="2700000" algn="tl">
                    <a:srgbClr val="000000">
                      <a:alpha val="43137"/>
                    </a:srgbClr>
                  </a:outerShdw>
                </a:effectLst>
              </a:rPr>
              <a:t>Tạm</a:t>
            </a:r>
            <a:r>
              <a:rPr lang="en-US" sz="5400" b="1" dirty="0">
                <a:solidFill>
                  <a:schemeClr val="accent1"/>
                </a:solidFill>
                <a:effectLst>
                  <a:outerShdw blurRad="38100" dist="38100" dir="2700000" algn="tl">
                    <a:srgbClr val="000000">
                      <a:alpha val="43137"/>
                    </a:srgbClr>
                  </a:outerShdw>
                </a:effectLst>
              </a:rPr>
              <a:t> </a:t>
            </a:r>
            <a:r>
              <a:rPr lang="en-US" sz="5400" b="1" dirty="0" err="1">
                <a:solidFill>
                  <a:schemeClr val="accent1"/>
                </a:solidFill>
                <a:effectLst>
                  <a:outerShdw blurRad="38100" dist="38100" dir="2700000" algn="tl">
                    <a:srgbClr val="000000">
                      <a:alpha val="43137"/>
                    </a:srgbClr>
                  </a:outerShdw>
                </a:effectLst>
              </a:rPr>
              <a:t>biệt</a:t>
            </a:r>
            <a:r>
              <a:rPr lang="en-US" sz="5400" b="1" dirty="0">
                <a:solidFill>
                  <a:schemeClr val="accent1"/>
                </a:solidFill>
                <a:effectLst>
                  <a:outerShdw blurRad="38100" dist="38100" dir="2700000" algn="tl">
                    <a:srgbClr val="000000">
                      <a:alpha val="43137"/>
                    </a:srgbClr>
                  </a:outerShdw>
                </a:effectLst>
              </a:rPr>
              <a:t> </a:t>
            </a:r>
            <a:r>
              <a:rPr lang="en-US" sz="5400" b="1" dirty="0" err="1">
                <a:solidFill>
                  <a:schemeClr val="accent1"/>
                </a:solidFill>
                <a:effectLst>
                  <a:outerShdw blurRad="38100" dist="38100" dir="2700000" algn="tl">
                    <a:srgbClr val="000000">
                      <a:alpha val="43137"/>
                    </a:srgbClr>
                  </a:outerShdw>
                </a:effectLst>
              </a:rPr>
              <a:t>các</a:t>
            </a:r>
            <a:r>
              <a:rPr lang="en-US" sz="5400" b="1" dirty="0">
                <a:solidFill>
                  <a:schemeClr val="accent1"/>
                </a:solidFill>
                <a:effectLst>
                  <a:outerShdw blurRad="38100" dist="38100" dir="2700000" algn="tl">
                    <a:srgbClr val="000000">
                      <a:alpha val="43137"/>
                    </a:srgbClr>
                  </a:outerShdw>
                </a:effectLst>
              </a:rPr>
              <a:t> </a:t>
            </a:r>
            <a:r>
              <a:rPr lang="en-US" sz="5400" b="1" dirty="0" err="1">
                <a:solidFill>
                  <a:schemeClr val="accent1"/>
                </a:solidFill>
                <a:effectLst>
                  <a:outerShdw blurRad="38100" dist="38100" dir="2700000" algn="tl">
                    <a:srgbClr val="000000">
                      <a:alpha val="43137"/>
                    </a:srgbClr>
                  </a:outerShdw>
                </a:effectLst>
              </a:rPr>
              <a:t>em</a:t>
            </a:r>
            <a:r>
              <a:rPr lang="en-US" sz="5400" b="1" dirty="0">
                <a:solidFill>
                  <a:schemeClr val="accent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7831883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0287001" y="1676401"/>
            <a:ext cx="1509485" cy="2061029"/>
          </a:xfrm>
          <a:prstGeom prst="rect">
            <a:avLst/>
          </a:prstGeom>
        </p:spPr>
      </p:pic>
      <p:pic>
        <p:nvPicPr>
          <p:cNvPr id="4" name="Picture 3"/>
          <p:cNvPicPr>
            <a:picLocks noChangeAspect="1"/>
          </p:cNvPicPr>
          <p:nvPr/>
        </p:nvPicPr>
        <p:blipFill>
          <a:blip r:embed="rId8"/>
          <a:stretch>
            <a:fillRect/>
          </a:stretch>
        </p:blipFill>
        <p:spPr>
          <a:xfrm>
            <a:off x="9944100" y="-345621"/>
            <a:ext cx="1143000" cy="2857500"/>
          </a:xfrm>
          <a:prstGeom prst="rect">
            <a:avLst/>
          </a:prstGeom>
        </p:spPr>
      </p:pic>
      <p:sp>
        <p:nvSpPr>
          <p:cNvPr id="7" name="Rectangle 6"/>
          <p:cNvSpPr/>
          <p:nvPr/>
        </p:nvSpPr>
        <p:spPr>
          <a:xfrm>
            <a:off x="2055132" y="1552004"/>
            <a:ext cx="8291512" cy="1990384"/>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bg1"/>
                </a:solidFill>
                <a:latin typeface="Arial" pitchFamily="34" charset="0"/>
                <a:cs typeface="Arial" pitchFamily="34" charset="0"/>
              </a:rPr>
              <a:t>Kể</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về</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một</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tình</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huống</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em</a:t>
            </a:r>
            <a:r>
              <a:rPr lang="en-US" sz="4000" dirty="0">
                <a:solidFill>
                  <a:schemeClr val="bg1"/>
                </a:solidFill>
                <a:latin typeface="Arial" pitchFamily="34" charset="0"/>
                <a:cs typeface="Arial" pitchFamily="34" charset="0"/>
              </a:rPr>
              <a:t> đ</a:t>
            </a:r>
            <a:r>
              <a:rPr lang="vi-VN" sz="4000" dirty="0">
                <a:solidFill>
                  <a:schemeClr val="bg1"/>
                </a:solidFill>
                <a:latin typeface="Arial" pitchFamily="34" charset="0"/>
                <a:cs typeface="Arial" pitchFamily="34" charset="0"/>
              </a:rPr>
              <a:t>ã</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nói</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lời</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cảm</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ơn</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hoặc</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xin</a:t>
            </a:r>
            <a:r>
              <a:rPr lang="en-US" sz="4000" dirty="0">
                <a:solidFill>
                  <a:schemeClr val="bg1"/>
                </a:solidFill>
                <a:latin typeface="Arial" pitchFamily="34" charset="0"/>
                <a:cs typeface="Arial" pitchFamily="34" charset="0"/>
              </a:rPr>
              <a:t> </a:t>
            </a:r>
            <a:r>
              <a:rPr lang="en-US" sz="4000" dirty="0" err="1">
                <a:solidFill>
                  <a:schemeClr val="bg1"/>
                </a:solidFill>
                <a:latin typeface="Arial" pitchFamily="34" charset="0"/>
                <a:cs typeface="Arial" pitchFamily="34" charset="0"/>
              </a:rPr>
              <a:t>lỗi</a:t>
            </a:r>
            <a:r>
              <a:rPr lang="en-US" sz="4000" dirty="0">
                <a:solidFill>
                  <a:schemeClr val="bg1"/>
                </a:solidFill>
                <a:latin typeface="Arial" pitchFamily="34" charset="0"/>
                <a:cs typeface="Arial"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17780" y="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894715"/>
            <a:ext cx="3562350" cy="1626235"/>
          </a:xfrm>
          <a:prstGeom prst="rect">
            <a:avLst/>
          </a:prstGeom>
        </p:spPr>
      </p:pic>
      <p:sp>
        <p:nvSpPr>
          <p:cNvPr id="8" name="TextBox 7">
            <a:extLst>
              <a:ext uri="{FF2B5EF4-FFF2-40B4-BE49-F238E27FC236}">
                <a16:creationId xmlns:a16="http://schemas.microsoft.com/office/drawing/2014/main" xmlns="" id="{845E3DA7-4345-49A9-B542-7967A3BA55DB}"/>
              </a:ext>
            </a:extLst>
          </p:cNvPr>
          <p:cNvSpPr txBox="1"/>
          <p:nvPr/>
        </p:nvSpPr>
        <p:spPr>
          <a:xfrm>
            <a:off x="106893" y="1577362"/>
            <a:ext cx="8704597" cy="1754326"/>
          </a:xfrm>
          <a:prstGeom prst="rect">
            <a:avLst/>
          </a:prstGeom>
          <a:noFill/>
        </p:spPr>
        <p:txBody>
          <a:bodyPr wrap="square" rtlCol="0">
            <a:spAutoFit/>
          </a:bodyPr>
          <a:lstStyle/>
          <a:p>
            <a:pPr algn="ct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điểm 5</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vi-VN"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TỪ CUỘC SỐNG</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早安世界"/>
          <p:cNvPicPr>
            <a:picLocks noChangeAspect="1"/>
          </p:cNvPicPr>
          <p:nvPr/>
        </p:nvPicPr>
        <p:blipFill>
          <a:blip r:embed="rId3"/>
          <a:stretch>
            <a:fillRect/>
          </a:stretch>
        </p:blipFill>
        <p:spPr>
          <a:xfrm>
            <a:off x="-17780" y="-22860"/>
            <a:ext cx="12209780" cy="6880860"/>
          </a:xfrm>
          <a:prstGeom prst="rect">
            <a:avLst/>
          </a:prstGeom>
        </p:spPr>
      </p:pic>
      <p:pic>
        <p:nvPicPr>
          <p:cNvPr id="4" name="图片 3" descr="66"/>
          <p:cNvPicPr>
            <a:picLocks noChangeAspect="1"/>
          </p:cNvPicPr>
          <p:nvPr/>
        </p:nvPicPr>
        <p:blipFill>
          <a:blip r:embed="rId4"/>
          <a:srcRect t="25626" r="64581" b="45628"/>
          <a:stretch>
            <a:fillRect/>
          </a:stretch>
        </p:blipFill>
        <p:spPr>
          <a:xfrm>
            <a:off x="0" y="894715"/>
            <a:ext cx="3562350" cy="1626235"/>
          </a:xfrm>
          <a:prstGeom prst="rect">
            <a:avLst/>
          </a:prstGeom>
        </p:spPr>
      </p:pic>
      <p:sp>
        <p:nvSpPr>
          <p:cNvPr id="8" name="TextBox 7">
            <a:extLst>
              <a:ext uri="{FF2B5EF4-FFF2-40B4-BE49-F238E27FC236}">
                <a16:creationId xmlns:a16="http://schemas.microsoft.com/office/drawing/2014/main" xmlns="" id="{845E3DA7-4345-49A9-B542-7967A3BA55DB}"/>
              </a:ext>
            </a:extLst>
          </p:cNvPr>
          <p:cNvSpPr txBox="1"/>
          <p:nvPr/>
        </p:nvSpPr>
        <p:spPr>
          <a:xfrm>
            <a:off x="106893" y="1577362"/>
            <a:ext cx="8704597" cy="1754326"/>
          </a:xfrm>
          <a:prstGeom prst="rect">
            <a:avLst/>
          </a:prstGeom>
          <a:noFill/>
        </p:spPr>
        <p:txBody>
          <a:bodyPr wrap="square" rtlCol="0">
            <a:spAutoFit/>
          </a:bodyPr>
          <a:lstStyle/>
          <a:p>
            <a:pPr algn="ctr"/>
            <a:r>
              <a:rPr lang="en-US" sz="5400" b="1" dirty="0" err="1">
                <a:solidFill>
                  <a:srgbClr val="FF0000"/>
                </a:solidFill>
                <a:effectLst>
                  <a:outerShdw blurRad="38100" dist="38100" dir="2700000" algn="tl">
                    <a:srgbClr val="000000">
                      <a:alpha val="43137"/>
                    </a:srgbClr>
                  </a:outerShdw>
                </a:effectLst>
              </a:rPr>
              <a:t>Bài</a:t>
            </a:r>
            <a:r>
              <a:rPr lang="en-US" sz="5400" b="1" dirty="0">
                <a:solidFill>
                  <a:srgbClr val="FF0000"/>
                </a:solidFill>
                <a:effectLst>
                  <a:outerShdw blurRad="38100" dist="38100" dir="2700000" algn="tl">
                    <a:srgbClr val="000000">
                      <a:alpha val="43137"/>
                    </a:srgbClr>
                  </a:outerShdw>
                </a:effectLst>
              </a:rPr>
              <a:t> 1: </a:t>
            </a:r>
          </a:p>
          <a:p>
            <a:pPr algn="ctr"/>
            <a:r>
              <a:rPr lang="en-US" sz="5400" b="1" dirty="0" err="1">
                <a:solidFill>
                  <a:srgbClr val="FF0000"/>
                </a:solidFill>
                <a:effectLst>
                  <a:outerShdw blurRad="38100" dist="38100" dir="2700000" algn="tl">
                    <a:srgbClr val="000000">
                      <a:alpha val="43137"/>
                    </a:srgbClr>
                  </a:outerShdw>
                </a:effectLst>
              </a:rPr>
              <a:t>Kiến</a:t>
            </a:r>
            <a:r>
              <a:rPr lang="en-US" sz="5400" b="1" dirty="0">
                <a:solidFill>
                  <a:srgbClr val="FF0000"/>
                </a:solidFill>
                <a:effectLst>
                  <a:outerShdw blurRad="38100" dist="38100" dir="2700000" algn="tl">
                    <a:srgbClr val="000000">
                      <a:alpha val="43137"/>
                    </a:srgbClr>
                  </a:outerShdw>
                </a:effectLst>
              </a:rPr>
              <a:t> </a:t>
            </a:r>
            <a:r>
              <a:rPr lang="en-US" sz="5400" b="1" dirty="0" err="1">
                <a:solidFill>
                  <a:srgbClr val="FF0000"/>
                </a:solidFill>
                <a:effectLst>
                  <a:outerShdw blurRad="38100" dist="38100" dir="2700000" algn="tl">
                    <a:srgbClr val="000000">
                      <a:alpha val="43137"/>
                    </a:srgbClr>
                  </a:outerShdw>
                </a:effectLst>
              </a:rPr>
              <a:t>và</a:t>
            </a:r>
            <a:r>
              <a:rPr lang="en-US" sz="5400" b="1" dirty="0">
                <a:solidFill>
                  <a:srgbClr val="FF0000"/>
                </a:solidFill>
                <a:effectLst>
                  <a:outerShdw blurRad="38100" dist="38100" dir="2700000" algn="tl">
                    <a:srgbClr val="000000">
                      <a:alpha val="43137"/>
                    </a:srgbClr>
                  </a:outerShdw>
                </a:effectLst>
              </a:rPr>
              <a:t> </a:t>
            </a:r>
            <a:r>
              <a:rPr lang="en-US" sz="5400" b="1" dirty="0" err="1">
                <a:solidFill>
                  <a:srgbClr val="FF0000"/>
                </a:solidFill>
                <a:effectLst>
                  <a:outerShdw blurRad="38100" dist="38100" dir="2700000" algn="tl">
                    <a:srgbClr val="000000">
                      <a:alpha val="43137"/>
                    </a:srgbClr>
                  </a:outerShdw>
                </a:effectLst>
              </a:rPr>
              <a:t>chim</a:t>
            </a:r>
            <a:r>
              <a:rPr lang="en-US" sz="5400" b="1" dirty="0">
                <a:solidFill>
                  <a:srgbClr val="FF0000"/>
                </a:solidFill>
                <a:effectLst>
                  <a:outerShdw blurRad="38100" dist="38100" dir="2700000" algn="tl">
                    <a:srgbClr val="000000">
                      <a:alpha val="43137"/>
                    </a:srgbClr>
                  </a:outerShdw>
                </a:effectLst>
              </a:rPr>
              <a:t> </a:t>
            </a:r>
            <a:r>
              <a:rPr lang="en-US" sz="5400" b="1" dirty="0" err="1">
                <a:solidFill>
                  <a:srgbClr val="FF0000"/>
                </a:solidFill>
                <a:effectLst>
                  <a:outerShdw blurRad="38100" dist="38100" dir="2700000" algn="tl">
                    <a:srgbClr val="000000">
                      <a:alpha val="43137"/>
                    </a:srgbClr>
                  </a:outerShdw>
                </a:effectLst>
              </a:rPr>
              <a:t>bồ</a:t>
            </a:r>
            <a:r>
              <a:rPr lang="en-US" sz="5400" b="1" dirty="0">
                <a:solidFill>
                  <a:srgbClr val="FF0000"/>
                </a:solidFill>
                <a:effectLst>
                  <a:outerShdw blurRad="38100" dist="38100" dir="2700000" algn="tl">
                    <a:srgbClr val="000000">
                      <a:alpha val="43137"/>
                    </a:srgbClr>
                  </a:outerShdw>
                </a:effectLst>
              </a:rPr>
              <a:t> </a:t>
            </a:r>
            <a:r>
              <a:rPr lang="en-US" sz="5400" b="1" dirty="0" err="1">
                <a:solidFill>
                  <a:srgbClr val="FF0000"/>
                </a:solidFill>
                <a:effectLst>
                  <a:outerShdw blurRad="38100" dist="38100" dir="2700000" algn="tl">
                    <a:srgbClr val="000000">
                      <a:alpha val="43137"/>
                    </a:srgbClr>
                  </a:outerShdw>
                </a:effectLst>
              </a:rPr>
              <a:t>câu</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45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68400" y="279400"/>
            <a:ext cx="10617200" cy="615375"/>
          </a:xfrm>
          <a:prstGeom prst="rect">
            <a:avLst/>
          </a:prstGeom>
          <a:noFill/>
        </p:spPr>
        <p:txBody>
          <a:bodyPr wrap="square" lIns="121740" tIns="60872" rIns="121740" bIns="60872" rtlCol="0">
            <a:spAutoFit/>
          </a:bodyPr>
          <a:lstStyle/>
          <a:p>
            <a:pPr algn="just"/>
            <a:r>
              <a:rPr lang="en-US" sz="3200" b="1" dirty="0">
                <a:latin typeface="Arial" pitchFamily="34" charset="0"/>
                <a:ea typeface="Arial-Rounded" pitchFamily="34" charset="0"/>
                <a:cs typeface="Arial" pitchFamily="34" charset="0"/>
              </a:rPr>
              <a:t>Quan </a:t>
            </a:r>
            <a:r>
              <a:rPr lang="en-US" sz="3200" b="1" dirty="0" err="1">
                <a:latin typeface="Arial" pitchFamily="34" charset="0"/>
                <a:ea typeface="Arial-Rounded" pitchFamily="34" charset="0"/>
                <a:cs typeface="Arial" pitchFamily="34" charset="0"/>
              </a:rPr>
              <a:t>sát</a:t>
            </a:r>
            <a:r>
              <a:rPr lang="en-US" sz="3200" b="1" dirty="0">
                <a:latin typeface="Arial" pitchFamily="34" charset="0"/>
                <a:ea typeface="Arial-Rounded" pitchFamily="34" charset="0"/>
                <a:cs typeface="Arial" pitchFamily="34" charset="0"/>
              </a:rPr>
              <a:t> </a:t>
            </a:r>
            <a:r>
              <a:rPr lang="en-US" sz="3200" b="1" dirty="0" err="1">
                <a:latin typeface="Arial" pitchFamily="34" charset="0"/>
                <a:ea typeface="Arial-Rounded" pitchFamily="34" charset="0"/>
                <a:cs typeface="Arial" pitchFamily="34" charset="0"/>
              </a:rPr>
              <a:t>tranh</a:t>
            </a:r>
            <a:endParaRPr lang="en-US" sz="3200" b="1" dirty="0">
              <a:latin typeface="Arial" pitchFamily="34" charset="0"/>
              <a:ea typeface="Arial-Rounded" pitchFamily="34" charset="0"/>
              <a:cs typeface="Arial" pitchFamily="34" charset="0"/>
            </a:endParaRPr>
          </a:p>
        </p:txBody>
      </p:sp>
      <p:sp>
        <p:nvSpPr>
          <p:cNvPr id="8" name="Rectangle 7"/>
          <p:cNvSpPr/>
          <p:nvPr/>
        </p:nvSpPr>
        <p:spPr>
          <a:xfrm>
            <a:off x="0" y="6680200"/>
            <a:ext cx="12192000" cy="17780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740" tIns="60872" rIns="121740" bIns="60872" spcCol="0" rtlCol="0" anchor="ctr"/>
          <a:lstStyle/>
          <a:p>
            <a:pPr algn="ctr"/>
            <a:endParaRPr lang="en-US" sz="2400"/>
          </a:p>
        </p:txBody>
      </p:sp>
      <p:sp>
        <p:nvSpPr>
          <p:cNvPr id="9" name="Rectangle 8"/>
          <p:cNvSpPr/>
          <p:nvPr/>
        </p:nvSpPr>
        <p:spPr>
          <a:xfrm>
            <a:off x="0" y="0"/>
            <a:ext cx="12192000" cy="17780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121740" tIns="60872" rIns="121740" bIns="60872" spcCol="0" rtlCol="0" anchor="ctr"/>
          <a:lstStyle/>
          <a:p>
            <a:pPr algn="ctr"/>
            <a:endParaRPr lang="en-US" sz="240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4" y="177802"/>
            <a:ext cx="753345" cy="87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40AEA8D6-4EB9-4BAD-A314-3D14DC2A3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00"/>
            <a:ext cx="12192000" cy="6502397"/>
          </a:xfrm>
          <a:prstGeom prst="rect">
            <a:avLst/>
          </a:prstGeom>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560"/>
        <p:cNvGrpSpPr/>
        <p:nvPr/>
      </p:nvGrpSpPr>
      <p:grpSpPr>
        <a:xfrm>
          <a:off x="0" y="0"/>
          <a:ext cx="0" cy="0"/>
          <a:chOff x="0" y="0"/>
          <a:chExt cx="0" cy="0"/>
        </a:xfrm>
      </p:grpSpPr>
      <p:sp>
        <p:nvSpPr>
          <p:cNvPr id="561" name="Google Shape;561;p23"/>
          <p:cNvSpPr/>
          <p:nvPr/>
        </p:nvSpPr>
        <p:spPr>
          <a:xfrm>
            <a:off x="1975249" y="1319740"/>
            <a:ext cx="8593553" cy="278792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lt2"/>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3"/>
          <p:cNvSpPr txBox="1">
            <a:spLocks noGrp="1"/>
          </p:cNvSpPr>
          <p:nvPr>
            <p:ph type="ctrTitle"/>
          </p:nvPr>
        </p:nvSpPr>
        <p:spPr>
          <a:xfrm rot="-182">
            <a:off x="2680196" y="2425409"/>
            <a:ext cx="7546400" cy="1194400"/>
          </a:xfrm>
          <a:prstGeom prst="rect">
            <a:avLst/>
          </a:prstGeom>
        </p:spPr>
        <p:txBody>
          <a:bodyPr spcFirstLastPara="1" wrap="square" lIns="121900" tIns="121900" rIns="121900" bIns="121900" anchor="b" anchorCtr="0">
            <a:noAutofit/>
          </a:bodyPr>
          <a:lstStyle/>
          <a:p>
            <a:r>
              <a:rPr lang="en" sz="6000" b="1" dirty="0">
                <a:solidFill>
                  <a:srgbClr val="FFFBEF"/>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Luyện đọc thành tiếng</a:t>
            </a:r>
            <a:endParaRPr sz="6000" b="1" dirty="0">
              <a:solidFill>
                <a:srgbClr val="FFFBEF"/>
              </a:solidFill>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grpSp>
        <p:nvGrpSpPr>
          <p:cNvPr id="564" name="Google Shape;564;p23"/>
          <p:cNvGrpSpPr/>
          <p:nvPr/>
        </p:nvGrpSpPr>
        <p:grpSpPr>
          <a:xfrm>
            <a:off x="1125798" y="70341"/>
            <a:ext cx="1065496" cy="1843804"/>
            <a:chOff x="1689271" y="684050"/>
            <a:chExt cx="959791" cy="1660885"/>
          </a:xfrm>
        </p:grpSpPr>
        <p:sp>
          <p:nvSpPr>
            <p:cNvPr id="565" name="Google Shape;565;p23"/>
            <p:cNvSpPr/>
            <p:nvPr/>
          </p:nvSpPr>
          <p:spPr>
            <a:xfrm>
              <a:off x="1689271" y="684050"/>
              <a:ext cx="959791" cy="1660885"/>
            </a:xfrm>
            <a:custGeom>
              <a:avLst/>
              <a:gdLst/>
              <a:ahLst/>
              <a:cxnLst/>
              <a:rect l="l" t="t" r="r" b="b"/>
              <a:pathLst>
                <a:path w="13015" h="22522" extrusionOk="0">
                  <a:moveTo>
                    <a:pt x="9045" y="1"/>
                  </a:moveTo>
                  <a:cubicBezTo>
                    <a:pt x="8899" y="1"/>
                    <a:pt x="8749" y="8"/>
                    <a:pt x="8601" y="25"/>
                  </a:cubicBezTo>
                  <a:cubicBezTo>
                    <a:pt x="8587" y="25"/>
                    <a:pt x="8578" y="25"/>
                    <a:pt x="8567" y="28"/>
                  </a:cubicBezTo>
                  <a:lnTo>
                    <a:pt x="8558" y="28"/>
                  </a:lnTo>
                  <a:cubicBezTo>
                    <a:pt x="8541" y="31"/>
                    <a:pt x="8528" y="31"/>
                    <a:pt x="8511" y="35"/>
                  </a:cubicBezTo>
                  <a:cubicBezTo>
                    <a:pt x="8359" y="55"/>
                    <a:pt x="8202" y="81"/>
                    <a:pt x="8049" y="118"/>
                  </a:cubicBezTo>
                  <a:cubicBezTo>
                    <a:pt x="8020" y="124"/>
                    <a:pt x="7990" y="135"/>
                    <a:pt x="7957" y="141"/>
                  </a:cubicBezTo>
                  <a:cubicBezTo>
                    <a:pt x="7634" y="224"/>
                    <a:pt x="7306" y="343"/>
                    <a:pt x="6973" y="503"/>
                  </a:cubicBezTo>
                  <a:lnTo>
                    <a:pt x="6794" y="503"/>
                  </a:lnTo>
                  <a:lnTo>
                    <a:pt x="6602" y="693"/>
                  </a:lnTo>
                  <a:cubicBezTo>
                    <a:pt x="6478" y="759"/>
                    <a:pt x="6352" y="832"/>
                    <a:pt x="6229" y="912"/>
                  </a:cubicBezTo>
                  <a:lnTo>
                    <a:pt x="6213" y="912"/>
                  </a:lnTo>
                  <a:lnTo>
                    <a:pt x="5950" y="1091"/>
                  </a:lnTo>
                  <a:cubicBezTo>
                    <a:pt x="5788" y="1204"/>
                    <a:pt x="5618" y="1326"/>
                    <a:pt x="5452" y="1456"/>
                  </a:cubicBezTo>
                  <a:lnTo>
                    <a:pt x="5054" y="1762"/>
                  </a:lnTo>
                  <a:lnTo>
                    <a:pt x="5054" y="1781"/>
                  </a:lnTo>
                  <a:cubicBezTo>
                    <a:pt x="4000" y="2685"/>
                    <a:pt x="2931" y="3931"/>
                    <a:pt x="1934" y="5416"/>
                  </a:cubicBezTo>
                  <a:cubicBezTo>
                    <a:pt x="1177" y="6538"/>
                    <a:pt x="738" y="7299"/>
                    <a:pt x="459" y="7953"/>
                  </a:cubicBezTo>
                  <a:cubicBezTo>
                    <a:pt x="94" y="8813"/>
                    <a:pt x="1" y="9537"/>
                    <a:pt x="164" y="10232"/>
                  </a:cubicBezTo>
                  <a:cubicBezTo>
                    <a:pt x="251" y="10594"/>
                    <a:pt x="410" y="10946"/>
                    <a:pt x="639" y="11278"/>
                  </a:cubicBezTo>
                  <a:cubicBezTo>
                    <a:pt x="703" y="11371"/>
                    <a:pt x="772" y="11464"/>
                    <a:pt x="865" y="11577"/>
                  </a:cubicBezTo>
                  <a:lnTo>
                    <a:pt x="1170" y="11946"/>
                  </a:lnTo>
                  <a:lnTo>
                    <a:pt x="1204" y="11946"/>
                  </a:lnTo>
                  <a:lnTo>
                    <a:pt x="1247" y="11989"/>
                  </a:lnTo>
                  <a:cubicBezTo>
                    <a:pt x="1270" y="12013"/>
                    <a:pt x="1293" y="12032"/>
                    <a:pt x="1316" y="12056"/>
                  </a:cubicBezTo>
                  <a:lnTo>
                    <a:pt x="1327" y="12062"/>
                  </a:lnTo>
                  <a:cubicBezTo>
                    <a:pt x="1772" y="12474"/>
                    <a:pt x="2263" y="12726"/>
                    <a:pt x="2788" y="12810"/>
                  </a:cubicBezTo>
                  <a:cubicBezTo>
                    <a:pt x="2917" y="12831"/>
                    <a:pt x="3047" y="12841"/>
                    <a:pt x="3177" y="12841"/>
                  </a:cubicBezTo>
                  <a:cubicBezTo>
                    <a:pt x="3520" y="12841"/>
                    <a:pt x="3863" y="12769"/>
                    <a:pt x="4203" y="12626"/>
                  </a:cubicBezTo>
                  <a:lnTo>
                    <a:pt x="4210" y="12626"/>
                  </a:lnTo>
                  <a:cubicBezTo>
                    <a:pt x="4233" y="12617"/>
                    <a:pt x="4260" y="12603"/>
                    <a:pt x="4283" y="12594"/>
                  </a:cubicBezTo>
                  <a:lnTo>
                    <a:pt x="4290" y="12591"/>
                  </a:lnTo>
                  <a:cubicBezTo>
                    <a:pt x="4316" y="12580"/>
                    <a:pt x="4339" y="12567"/>
                    <a:pt x="4362" y="12557"/>
                  </a:cubicBezTo>
                  <a:lnTo>
                    <a:pt x="4366" y="12554"/>
                  </a:lnTo>
                  <a:cubicBezTo>
                    <a:pt x="4393" y="12543"/>
                    <a:pt x="4416" y="12531"/>
                    <a:pt x="4439" y="12517"/>
                  </a:cubicBezTo>
                  <a:lnTo>
                    <a:pt x="4442" y="12514"/>
                  </a:lnTo>
                  <a:cubicBezTo>
                    <a:pt x="4465" y="12504"/>
                    <a:pt x="4489" y="12491"/>
                    <a:pt x="4512" y="12477"/>
                  </a:cubicBezTo>
                  <a:lnTo>
                    <a:pt x="4515" y="12477"/>
                  </a:lnTo>
                  <a:cubicBezTo>
                    <a:pt x="4539" y="12464"/>
                    <a:pt x="4562" y="12451"/>
                    <a:pt x="4585" y="12437"/>
                  </a:cubicBezTo>
                  <a:lnTo>
                    <a:pt x="4589" y="12434"/>
                  </a:lnTo>
                  <a:cubicBezTo>
                    <a:pt x="4672" y="12384"/>
                    <a:pt x="4758" y="12331"/>
                    <a:pt x="4841" y="12272"/>
                  </a:cubicBezTo>
                  <a:lnTo>
                    <a:pt x="4864" y="12255"/>
                  </a:lnTo>
                  <a:cubicBezTo>
                    <a:pt x="4881" y="12241"/>
                    <a:pt x="4897" y="12228"/>
                    <a:pt x="4914" y="12218"/>
                  </a:cubicBezTo>
                  <a:lnTo>
                    <a:pt x="4920" y="12212"/>
                  </a:lnTo>
                  <a:cubicBezTo>
                    <a:pt x="4940" y="12198"/>
                    <a:pt x="4960" y="12182"/>
                    <a:pt x="4977" y="12168"/>
                  </a:cubicBezTo>
                  <a:lnTo>
                    <a:pt x="4980" y="12165"/>
                  </a:lnTo>
                  <a:cubicBezTo>
                    <a:pt x="5000" y="12152"/>
                    <a:pt x="5020" y="12135"/>
                    <a:pt x="5040" y="12119"/>
                  </a:cubicBezTo>
                  <a:cubicBezTo>
                    <a:pt x="5060" y="12102"/>
                    <a:pt x="5077" y="12088"/>
                    <a:pt x="5093" y="12076"/>
                  </a:cubicBezTo>
                  <a:lnTo>
                    <a:pt x="5103" y="12065"/>
                  </a:lnTo>
                  <a:cubicBezTo>
                    <a:pt x="5455" y="11766"/>
                    <a:pt x="5781" y="11388"/>
                    <a:pt x="6010" y="11006"/>
                  </a:cubicBezTo>
                  <a:lnTo>
                    <a:pt x="6010" y="11006"/>
                  </a:lnTo>
                  <a:cubicBezTo>
                    <a:pt x="6010" y="11016"/>
                    <a:pt x="6007" y="11026"/>
                    <a:pt x="6007" y="11036"/>
                  </a:cubicBezTo>
                  <a:cubicBezTo>
                    <a:pt x="5817" y="12351"/>
                    <a:pt x="5588" y="14454"/>
                    <a:pt x="5506" y="16403"/>
                  </a:cubicBezTo>
                  <a:cubicBezTo>
                    <a:pt x="5366" y="19662"/>
                    <a:pt x="5714" y="20638"/>
                    <a:pt x="6033" y="21124"/>
                  </a:cubicBezTo>
                  <a:cubicBezTo>
                    <a:pt x="6226" y="21419"/>
                    <a:pt x="6472" y="21678"/>
                    <a:pt x="6757" y="21890"/>
                  </a:cubicBezTo>
                  <a:lnTo>
                    <a:pt x="6757" y="21973"/>
                  </a:lnTo>
                  <a:lnTo>
                    <a:pt x="7365" y="22243"/>
                  </a:lnTo>
                  <a:cubicBezTo>
                    <a:pt x="7594" y="22342"/>
                    <a:pt x="7837" y="22416"/>
                    <a:pt x="8083" y="22462"/>
                  </a:cubicBezTo>
                  <a:cubicBezTo>
                    <a:pt x="8296" y="22502"/>
                    <a:pt x="8511" y="22522"/>
                    <a:pt x="8730" y="22522"/>
                  </a:cubicBezTo>
                  <a:cubicBezTo>
                    <a:pt x="8874" y="22522"/>
                    <a:pt x="9016" y="22515"/>
                    <a:pt x="9159" y="22499"/>
                  </a:cubicBezTo>
                  <a:lnTo>
                    <a:pt x="9165" y="22499"/>
                  </a:lnTo>
                  <a:lnTo>
                    <a:pt x="9236" y="22488"/>
                  </a:lnTo>
                  <a:cubicBezTo>
                    <a:pt x="10102" y="22369"/>
                    <a:pt x="10913" y="21953"/>
                    <a:pt x="11580" y="21286"/>
                  </a:cubicBezTo>
                  <a:cubicBezTo>
                    <a:pt x="12069" y="20798"/>
                    <a:pt x="12388" y="19925"/>
                    <a:pt x="12607" y="18453"/>
                  </a:cubicBezTo>
                  <a:cubicBezTo>
                    <a:pt x="12763" y="17420"/>
                    <a:pt x="12872" y="16078"/>
                    <a:pt x="12926" y="14460"/>
                  </a:cubicBezTo>
                  <a:cubicBezTo>
                    <a:pt x="13015" y="11866"/>
                    <a:pt x="12955" y="9079"/>
                    <a:pt x="12892" y="7196"/>
                  </a:cubicBezTo>
                  <a:cubicBezTo>
                    <a:pt x="12793" y="4415"/>
                    <a:pt x="12434" y="1433"/>
                    <a:pt x="10534" y="370"/>
                  </a:cubicBezTo>
                  <a:cubicBezTo>
                    <a:pt x="10169" y="164"/>
                    <a:pt x="9757" y="41"/>
                    <a:pt x="9308" y="8"/>
                  </a:cubicBezTo>
                  <a:cubicBezTo>
                    <a:pt x="9248" y="5"/>
                    <a:pt x="9188" y="1"/>
                    <a:pt x="9129" y="1"/>
                  </a:cubicBezTo>
                  <a:cubicBezTo>
                    <a:pt x="9101" y="1"/>
                    <a:pt x="9073" y="1"/>
                    <a:pt x="9045" y="1"/>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3"/>
            <p:cNvSpPr/>
            <p:nvPr/>
          </p:nvSpPr>
          <p:spPr>
            <a:xfrm>
              <a:off x="1757411" y="753296"/>
              <a:ext cx="832434" cy="1511256"/>
            </a:xfrm>
            <a:custGeom>
              <a:avLst/>
              <a:gdLst/>
              <a:ahLst/>
              <a:cxnLst/>
              <a:rect l="l" t="t" r="r" b="b"/>
              <a:pathLst>
                <a:path w="11288" h="20493" extrusionOk="0">
                  <a:moveTo>
                    <a:pt x="8165" y="0"/>
                  </a:moveTo>
                  <a:cubicBezTo>
                    <a:pt x="8131" y="0"/>
                    <a:pt x="8096" y="1"/>
                    <a:pt x="8062" y="2"/>
                  </a:cubicBezTo>
                  <a:cubicBezTo>
                    <a:pt x="7806" y="5"/>
                    <a:pt x="7547" y="42"/>
                    <a:pt x="7285" y="108"/>
                  </a:cubicBezTo>
                  <a:cubicBezTo>
                    <a:pt x="6960" y="195"/>
                    <a:pt x="6627" y="324"/>
                    <a:pt x="6299" y="497"/>
                  </a:cubicBezTo>
                  <a:cubicBezTo>
                    <a:pt x="6291" y="501"/>
                    <a:pt x="6288" y="501"/>
                    <a:pt x="6285" y="501"/>
                  </a:cubicBezTo>
                  <a:lnTo>
                    <a:pt x="6285" y="504"/>
                  </a:lnTo>
                  <a:cubicBezTo>
                    <a:pt x="6119" y="591"/>
                    <a:pt x="5953" y="683"/>
                    <a:pt x="5790" y="790"/>
                  </a:cubicBezTo>
                  <a:lnTo>
                    <a:pt x="5611" y="909"/>
                  </a:lnTo>
                  <a:lnTo>
                    <a:pt x="5604" y="909"/>
                  </a:lnTo>
                  <a:cubicBezTo>
                    <a:pt x="5451" y="1015"/>
                    <a:pt x="5299" y="1129"/>
                    <a:pt x="5146" y="1244"/>
                  </a:cubicBezTo>
                  <a:lnTo>
                    <a:pt x="5146" y="1248"/>
                  </a:lnTo>
                  <a:cubicBezTo>
                    <a:pt x="3973" y="2161"/>
                    <a:pt x="2837" y="3496"/>
                    <a:pt x="1851" y="4965"/>
                  </a:cubicBezTo>
                  <a:cubicBezTo>
                    <a:pt x="562" y="6888"/>
                    <a:pt x="1" y="8020"/>
                    <a:pt x="230" y="8984"/>
                  </a:cubicBezTo>
                  <a:cubicBezTo>
                    <a:pt x="286" y="9226"/>
                    <a:pt x="392" y="9459"/>
                    <a:pt x="556" y="9691"/>
                  </a:cubicBezTo>
                  <a:cubicBezTo>
                    <a:pt x="605" y="9765"/>
                    <a:pt x="662" y="9841"/>
                    <a:pt x="725" y="9914"/>
                  </a:cubicBezTo>
                  <a:cubicBezTo>
                    <a:pt x="815" y="10027"/>
                    <a:pt x="918" y="10137"/>
                    <a:pt x="1034" y="10249"/>
                  </a:cubicBezTo>
                  <a:cubicBezTo>
                    <a:pt x="1107" y="10319"/>
                    <a:pt x="1180" y="10382"/>
                    <a:pt x="1253" y="10439"/>
                  </a:cubicBezTo>
                  <a:cubicBezTo>
                    <a:pt x="1595" y="10704"/>
                    <a:pt x="1933" y="10811"/>
                    <a:pt x="2255" y="10811"/>
                  </a:cubicBezTo>
                  <a:cubicBezTo>
                    <a:pt x="3174" y="10811"/>
                    <a:pt x="3954" y="9936"/>
                    <a:pt x="4259" y="9392"/>
                  </a:cubicBezTo>
                  <a:cubicBezTo>
                    <a:pt x="4671" y="8662"/>
                    <a:pt x="5212" y="8097"/>
                    <a:pt x="5674" y="8057"/>
                  </a:cubicBezTo>
                  <a:cubicBezTo>
                    <a:pt x="5698" y="8054"/>
                    <a:pt x="5724" y="8054"/>
                    <a:pt x="5747" y="8054"/>
                  </a:cubicBezTo>
                  <a:cubicBezTo>
                    <a:pt x="5747" y="8054"/>
                    <a:pt x="5750" y="8053"/>
                    <a:pt x="5755" y="8053"/>
                  </a:cubicBezTo>
                  <a:cubicBezTo>
                    <a:pt x="5777" y="8053"/>
                    <a:pt x="5847" y="8060"/>
                    <a:pt x="5923" y="8130"/>
                  </a:cubicBezTo>
                  <a:cubicBezTo>
                    <a:pt x="6092" y="8287"/>
                    <a:pt x="6291" y="8758"/>
                    <a:pt x="6089" y="10166"/>
                  </a:cubicBezTo>
                  <a:cubicBezTo>
                    <a:pt x="5704" y="12847"/>
                    <a:pt x="5203" y="18397"/>
                    <a:pt x="5960" y="19553"/>
                  </a:cubicBezTo>
                  <a:cubicBezTo>
                    <a:pt x="6176" y="19886"/>
                    <a:pt x="6484" y="20138"/>
                    <a:pt x="6849" y="20294"/>
                  </a:cubicBezTo>
                  <a:lnTo>
                    <a:pt x="6849" y="20297"/>
                  </a:lnTo>
                  <a:cubicBezTo>
                    <a:pt x="7006" y="20367"/>
                    <a:pt x="7172" y="20417"/>
                    <a:pt x="7348" y="20450"/>
                  </a:cubicBezTo>
                  <a:cubicBezTo>
                    <a:pt x="7496" y="20478"/>
                    <a:pt x="7650" y="20493"/>
                    <a:pt x="7806" y="20493"/>
                  </a:cubicBezTo>
                  <a:cubicBezTo>
                    <a:pt x="7927" y="20493"/>
                    <a:pt x="8049" y="20484"/>
                    <a:pt x="8172" y="20467"/>
                  </a:cubicBezTo>
                  <a:lnTo>
                    <a:pt x="8175" y="20467"/>
                  </a:lnTo>
                  <a:cubicBezTo>
                    <a:pt x="8776" y="20384"/>
                    <a:pt x="9400" y="20091"/>
                    <a:pt x="9939" y="19553"/>
                  </a:cubicBezTo>
                  <a:cubicBezTo>
                    <a:pt x="11287" y="18208"/>
                    <a:pt x="11048" y="8961"/>
                    <a:pt x="10952" y="6217"/>
                  </a:cubicBezTo>
                  <a:cubicBezTo>
                    <a:pt x="10869" y="3855"/>
                    <a:pt x="10583" y="1059"/>
                    <a:pt x="9112" y="241"/>
                  </a:cubicBezTo>
                  <a:cubicBezTo>
                    <a:pt x="8876" y="105"/>
                    <a:pt x="8610" y="29"/>
                    <a:pt x="8312" y="5"/>
                  </a:cubicBezTo>
                  <a:cubicBezTo>
                    <a:pt x="8263" y="2"/>
                    <a:pt x="8214" y="0"/>
                    <a:pt x="816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3"/>
            <p:cNvSpPr/>
            <p:nvPr/>
          </p:nvSpPr>
          <p:spPr>
            <a:xfrm>
              <a:off x="1849814" y="1336691"/>
              <a:ext cx="326027" cy="213860"/>
            </a:xfrm>
            <a:custGeom>
              <a:avLst/>
              <a:gdLst/>
              <a:ahLst/>
              <a:cxnLst/>
              <a:rect l="l" t="t" r="r" b="b"/>
              <a:pathLst>
                <a:path w="4421" h="2900" extrusionOk="0">
                  <a:moveTo>
                    <a:pt x="3899" y="0"/>
                  </a:moveTo>
                  <a:cubicBezTo>
                    <a:pt x="3600" y="0"/>
                    <a:pt x="3262" y="86"/>
                    <a:pt x="2983" y="196"/>
                  </a:cubicBezTo>
                  <a:cubicBezTo>
                    <a:pt x="2248" y="492"/>
                    <a:pt x="2205" y="897"/>
                    <a:pt x="1176" y="1930"/>
                  </a:cubicBezTo>
                  <a:cubicBezTo>
                    <a:pt x="764" y="2338"/>
                    <a:pt x="372" y="2521"/>
                    <a:pt x="0" y="2528"/>
                  </a:cubicBezTo>
                  <a:cubicBezTo>
                    <a:pt x="342" y="2793"/>
                    <a:pt x="681" y="2899"/>
                    <a:pt x="1003" y="2899"/>
                  </a:cubicBezTo>
                  <a:cubicBezTo>
                    <a:pt x="1923" y="2899"/>
                    <a:pt x="2700" y="2027"/>
                    <a:pt x="3006" y="1481"/>
                  </a:cubicBezTo>
                  <a:cubicBezTo>
                    <a:pt x="3418" y="751"/>
                    <a:pt x="3959" y="186"/>
                    <a:pt x="4421" y="146"/>
                  </a:cubicBezTo>
                  <a:cubicBezTo>
                    <a:pt x="4292" y="40"/>
                    <a:pt x="4109" y="0"/>
                    <a:pt x="389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3"/>
            <p:cNvSpPr/>
            <p:nvPr/>
          </p:nvSpPr>
          <p:spPr>
            <a:xfrm>
              <a:off x="2351946" y="753223"/>
              <a:ext cx="219023" cy="1509413"/>
            </a:xfrm>
            <a:custGeom>
              <a:avLst/>
              <a:gdLst/>
              <a:ahLst/>
              <a:cxnLst/>
              <a:rect l="l" t="t" r="r" b="b"/>
              <a:pathLst>
                <a:path w="2970" h="20468" extrusionOk="0">
                  <a:moveTo>
                    <a:pt x="83" y="0"/>
                  </a:moveTo>
                  <a:cubicBezTo>
                    <a:pt x="57" y="0"/>
                    <a:pt x="30" y="3"/>
                    <a:pt x="0" y="3"/>
                  </a:cubicBezTo>
                  <a:lnTo>
                    <a:pt x="27" y="30"/>
                  </a:lnTo>
                  <a:cubicBezTo>
                    <a:pt x="27" y="30"/>
                    <a:pt x="1303" y="408"/>
                    <a:pt x="1531" y="1435"/>
                  </a:cubicBezTo>
                  <a:cubicBezTo>
                    <a:pt x="1714" y="2255"/>
                    <a:pt x="2514" y="6397"/>
                    <a:pt x="2514" y="10307"/>
                  </a:cubicBezTo>
                  <a:cubicBezTo>
                    <a:pt x="2514" y="11280"/>
                    <a:pt x="2465" y="12240"/>
                    <a:pt x="2345" y="13130"/>
                  </a:cubicBezTo>
                  <a:cubicBezTo>
                    <a:pt x="1870" y="16598"/>
                    <a:pt x="944" y="19192"/>
                    <a:pt x="113" y="20468"/>
                  </a:cubicBezTo>
                  <a:cubicBezTo>
                    <a:pt x="714" y="20385"/>
                    <a:pt x="1338" y="20092"/>
                    <a:pt x="1877" y="19554"/>
                  </a:cubicBezTo>
                  <a:cubicBezTo>
                    <a:pt x="2777" y="18657"/>
                    <a:pt x="2970" y="14243"/>
                    <a:pt x="2970" y="10589"/>
                  </a:cubicBezTo>
                  <a:cubicBezTo>
                    <a:pt x="2970" y="8766"/>
                    <a:pt x="2923" y="7132"/>
                    <a:pt x="2890" y="6218"/>
                  </a:cubicBezTo>
                  <a:cubicBezTo>
                    <a:pt x="2807" y="3856"/>
                    <a:pt x="2521" y="1060"/>
                    <a:pt x="1050" y="242"/>
                  </a:cubicBezTo>
                  <a:cubicBezTo>
                    <a:pt x="814" y="106"/>
                    <a:pt x="548" y="30"/>
                    <a:pt x="250" y="6"/>
                  </a:cubicBezTo>
                  <a:cubicBezTo>
                    <a:pt x="193" y="3"/>
                    <a:pt x="140" y="0"/>
                    <a:pt x="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3"/>
            <p:cNvSpPr/>
            <p:nvPr/>
          </p:nvSpPr>
          <p:spPr>
            <a:xfrm>
              <a:off x="2251505" y="1221575"/>
              <a:ext cx="70869" cy="88789"/>
            </a:xfrm>
            <a:custGeom>
              <a:avLst/>
              <a:gdLst/>
              <a:ahLst/>
              <a:cxnLst/>
              <a:rect l="l" t="t" r="r" b="b"/>
              <a:pathLst>
                <a:path w="961" h="1204" extrusionOk="0">
                  <a:moveTo>
                    <a:pt x="801" y="0"/>
                  </a:moveTo>
                  <a:cubicBezTo>
                    <a:pt x="558" y="46"/>
                    <a:pt x="276" y="73"/>
                    <a:pt x="17" y="93"/>
                  </a:cubicBezTo>
                  <a:lnTo>
                    <a:pt x="17" y="96"/>
                  </a:lnTo>
                  <a:lnTo>
                    <a:pt x="0" y="1202"/>
                  </a:lnTo>
                  <a:cubicBezTo>
                    <a:pt x="19" y="1203"/>
                    <a:pt x="37" y="1204"/>
                    <a:pt x="55" y="1204"/>
                  </a:cubicBezTo>
                  <a:cubicBezTo>
                    <a:pt x="960" y="1204"/>
                    <a:pt x="801" y="0"/>
                    <a:pt x="801"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3"/>
            <p:cNvSpPr/>
            <p:nvPr/>
          </p:nvSpPr>
          <p:spPr>
            <a:xfrm>
              <a:off x="2180488" y="1228360"/>
              <a:ext cx="72344" cy="81931"/>
            </a:xfrm>
            <a:custGeom>
              <a:avLst/>
              <a:gdLst/>
              <a:ahLst/>
              <a:cxnLst/>
              <a:rect l="l" t="t" r="r" b="b"/>
              <a:pathLst>
                <a:path w="981" h="1111" extrusionOk="0">
                  <a:moveTo>
                    <a:pt x="980" y="1"/>
                  </a:moveTo>
                  <a:cubicBezTo>
                    <a:pt x="558" y="28"/>
                    <a:pt x="206" y="28"/>
                    <a:pt x="206" y="28"/>
                  </a:cubicBezTo>
                  <a:cubicBezTo>
                    <a:pt x="206" y="28"/>
                    <a:pt x="0" y="1060"/>
                    <a:pt x="963" y="1110"/>
                  </a:cubicBezTo>
                  <a:lnTo>
                    <a:pt x="980" y="4"/>
                  </a:lnTo>
                  <a:lnTo>
                    <a:pt x="980" y="1"/>
                  </a:ln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3"/>
            <p:cNvSpPr/>
            <p:nvPr/>
          </p:nvSpPr>
          <p:spPr>
            <a:xfrm>
              <a:off x="1969060" y="1068408"/>
              <a:ext cx="144393" cy="144393"/>
            </a:xfrm>
            <a:custGeom>
              <a:avLst/>
              <a:gdLst/>
              <a:ahLst/>
              <a:cxnLst/>
              <a:rect l="l" t="t" r="r" b="b"/>
              <a:pathLst>
                <a:path w="1958" h="1958" extrusionOk="0">
                  <a:moveTo>
                    <a:pt x="981" y="1"/>
                  </a:moveTo>
                  <a:cubicBezTo>
                    <a:pt x="439" y="1"/>
                    <a:pt x="1" y="439"/>
                    <a:pt x="1" y="977"/>
                  </a:cubicBezTo>
                  <a:cubicBezTo>
                    <a:pt x="1" y="1519"/>
                    <a:pt x="439" y="1958"/>
                    <a:pt x="981" y="1958"/>
                  </a:cubicBezTo>
                  <a:cubicBezTo>
                    <a:pt x="1519" y="1958"/>
                    <a:pt x="1957" y="1519"/>
                    <a:pt x="1957" y="977"/>
                  </a:cubicBezTo>
                  <a:cubicBezTo>
                    <a:pt x="1957" y="439"/>
                    <a:pt x="1519" y="1"/>
                    <a:pt x="98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3"/>
            <p:cNvSpPr/>
            <p:nvPr/>
          </p:nvSpPr>
          <p:spPr>
            <a:xfrm>
              <a:off x="2035210" y="1077773"/>
              <a:ext cx="62757" cy="62757"/>
            </a:xfrm>
            <a:custGeom>
              <a:avLst/>
              <a:gdLst/>
              <a:ahLst/>
              <a:cxnLst/>
              <a:rect l="l" t="t" r="r" b="b"/>
              <a:pathLst>
                <a:path w="851" h="851" extrusionOk="0">
                  <a:moveTo>
                    <a:pt x="425" y="0"/>
                  </a:moveTo>
                  <a:cubicBezTo>
                    <a:pt x="190" y="0"/>
                    <a:pt x="1" y="189"/>
                    <a:pt x="1" y="425"/>
                  </a:cubicBezTo>
                  <a:cubicBezTo>
                    <a:pt x="1" y="661"/>
                    <a:pt x="190" y="850"/>
                    <a:pt x="425" y="850"/>
                  </a:cubicBezTo>
                  <a:cubicBezTo>
                    <a:pt x="661" y="850"/>
                    <a:pt x="850" y="661"/>
                    <a:pt x="850" y="425"/>
                  </a:cubicBezTo>
                  <a:cubicBezTo>
                    <a:pt x="850" y="189"/>
                    <a:pt x="661" y="0"/>
                    <a:pt x="4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3"/>
            <p:cNvSpPr/>
            <p:nvPr/>
          </p:nvSpPr>
          <p:spPr>
            <a:xfrm>
              <a:off x="1982040" y="1139276"/>
              <a:ext cx="67182" cy="66887"/>
            </a:xfrm>
            <a:custGeom>
              <a:avLst/>
              <a:gdLst/>
              <a:ahLst/>
              <a:cxnLst/>
              <a:rect l="l" t="t" r="r" b="b"/>
              <a:pathLst>
                <a:path w="911" h="907" extrusionOk="0">
                  <a:moveTo>
                    <a:pt x="455" y="0"/>
                  </a:moveTo>
                  <a:cubicBezTo>
                    <a:pt x="207" y="0"/>
                    <a:pt x="1" y="203"/>
                    <a:pt x="1" y="451"/>
                  </a:cubicBezTo>
                  <a:cubicBezTo>
                    <a:pt x="1" y="704"/>
                    <a:pt x="207" y="907"/>
                    <a:pt x="455" y="907"/>
                  </a:cubicBezTo>
                  <a:cubicBezTo>
                    <a:pt x="708" y="907"/>
                    <a:pt x="911" y="704"/>
                    <a:pt x="911" y="451"/>
                  </a:cubicBezTo>
                  <a:cubicBezTo>
                    <a:pt x="911" y="203"/>
                    <a:pt x="708" y="0"/>
                    <a:pt x="4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3"/>
            <p:cNvSpPr/>
            <p:nvPr/>
          </p:nvSpPr>
          <p:spPr>
            <a:xfrm>
              <a:off x="2304675" y="1063393"/>
              <a:ext cx="141148" cy="138346"/>
            </a:xfrm>
            <a:custGeom>
              <a:avLst/>
              <a:gdLst/>
              <a:ahLst/>
              <a:cxnLst/>
              <a:rect l="l" t="t" r="r" b="b"/>
              <a:pathLst>
                <a:path w="1914" h="1876" extrusionOk="0">
                  <a:moveTo>
                    <a:pt x="1692" y="0"/>
                  </a:moveTo>
                  <a:cubicBezTo>
                    <a:pt x="1660" y="0"/>
                    <a:pt x="1628" y="8"/>
                    <a:pt x="1598" y="26"/>
                  </a:cubicBezTo>
                  <a:lnTo>
                    <a:pt x="100" y="879"/>
                  </a:lnTo>
                  <a:cubicBezTo>
                    <a:pt x="37" y="916"/>
                    <a:pt x="0" y="985"/>
                    <a:pt x="3" y="1059"/>
                  </a:cubicBezTo>
                  <a:cubicBezTo>
                    <a:pt x="6" y="1132"/>
                    <a:pt x="53" y="1195"/>
                    <a:pt x="120" y="1224"/>
                  </a:cubicBezTo>
                  <a:lnTo>
                    <a:pt x="1618" y="1862"/>
                  </a:lnTo>
                  <a:cubicBezTo>
                    <a:pt x="1641" y="1873"/>
                    <a:pt x="1668" y="1876"/>
                    <a:pt x="1694" y="1876"/>
                  </a:cubicBezTo>
                  <a:cubicBezTo>
                    <a:pt x="1767" y="1876"/>
                    <a:pt x="1840" y="1833"/>
                    <a:pt x="1870" y="1759"/>
                  </a:cubicBezTo>
                  <a:cubicBezTo>
                    <a:pt x="1913" y="1660"/>
                    <a:pt x="1867" y="1547"/>
                    <a:pt x="1767" y="1503"/>
                  </a:cubicBezTo>
                  <a:lnTo>
                    <a:pt x="631" y="1022"/>
                  </a:lnTo>
                  <a:lnTo>
                    <a:pt x="1787" y="364"/>
                  </a:lnTo>
                  <a:cubicBezTo>
                    <a:pt x="1880" y="312"/>
                    <a:pt x="1913" y="192"/>
                    <a:pt x="1860" y="99"/>
                  </a:cubicBezTo>
                  <a:cubicBezTo>
                    <a:pt x="1824" y="36"/>
                    <a:pt x="1760" y="0"/>
                    <a:pt x="1692"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3"/>
            <p:cNvSpPr/>
            <p:nvPr/>
          </p:nvSpPr>
          <p:spPr>
            <a:xfrm>
              <a:off x="2089855" y="1205573"/>
              <a:ext cx="275585" cy="32227"/>
            </a:xfrm>
            <a:custGeom>
              <a:avLst/>
              <a:gdLst/>
              <a:ahLst/>
              <a:cxnLst/>
              <a:rect l="l" t="t" r="r" b="b"/>
              <a:pathLst>
                <a:path w="3737" h="437" extrusionOk="0">
                  <a:moveTo>
                    <a:pt x="110" y="0"/>
                  </a:moveTo>
                  <a:cubicBezTo>
                    <a:pt x="75" y="0"/>
                    <a:pt x="42" y="18"/>
                    <a:pt x="23" y="51"/>
                  </a:cubicBezTo>
                  <a:cubicBezTo>
                    <a:pt x="0" y="101"/>
                    <a:pt x="17" y="157"/>
                    <a:pt x="63" y="184"/>
                  </a:cubicBezTo>
                  <a:cubicBezTo>
                    <a:pt x="93" y="197"/>
                    <a:pt x="552" y="436"/>
                    <a:pt x="1595" y="436"/>
                  </a:cubicBezTo>
                  <a:cubicBezTo>
                    <a:pt x="2126" y="436"/>
                    <a:pt x="2804" y="373"/>
                    <a:pt x="3650" y="193"/>
                  </a:cubicBezTo>
                  <a:cubicBezTo>
                    <a:pt x="3704" y="181"/>
                    <a:pt x="3737" y="130"/>
                    <a:pt x="3727" y="78"/>
                  </a:cubicBezTo>
                  <a:cubicBezTo>
                    <a:pt x="3715" y="32"/>
                    <a:pt x="3678" y="1"/>
                    <a:pt x="3634" y="1"/>
                  </a:cubicBezTo>
                  <a:cubicBezTo>
                    <a:pt x="3627" y="1"/>
                    <a:pt x="3619" y="2"/>
                    <a:pt x="3611" y="4"/>
                  </a:cubicBezTo>
                  <a:cubicBezTo>
                    <a:pt x="2784" y="180"/>
                    <a:pt x="2122" y="239"/>
                    <a:pt x="1608" y="239"/>
                  </a:cubicBezTo>
                  <a:cubicBezTo>
                    <a:pt x="607" y="239"/>
                    <a:pt x="165" y="18"/>
                    <a:pt x="156" y="11"/>
                  </a:cubicBezTo>
                  <a:cubicBezTo>
                    <a:pt x="141" y="4"/>
                    <a:pt x="126" y="0"/>
                    <a:pt x="110"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3"/>
            <p:cNvSpPr/>
            <p:nvPr/>
          </p:nvSpPr>
          <p:spPr>
            <a:xfrm>
              <a:off x="1907557" y="1230351"/>
              <a:ext cx="122785" cy="99261"/>
            </a:xfrm>
            <a:custGeom>
              <a:avLst/>
              <a:gdLst/>
              <a:ahLst/>
              <a:cxnLst/>
              <a:rect l="l" t="t" r="r" b="b"/>
              <a:pathLst>
                <a:path w="1665" h="1346" extrusionOk="0">
                  <a:moveTo>
                    <a:pt x="835" y="1"/>
                  </a:moveTo>
                  <a:cubicBezTo>
                    <a:pt x="376" y="1"/>
                    <a:pt x="1" y="303"/>
                    <a:pt x="1" y="674"/>
                  </a:cubicBezTo>
                  <a:cubicBezTo>
                    <a:pt x="1" y="1047"/>
                    <a:pt x="376" y="1346"/>
                    <a:pt x="835" y="1346"/>
                  </a:cubicBezTo>
                  <a:cubicBezTo>
                    <a:pt x="1293" y="1346"/>
                    <a:pt x="1665" y="1047"/>
                    <a:pt x="1665" y="674"/>
                  </a:cubicBezTo>
                  <a:cubicBezTo>
                    <a:pt x="1665" y="303"/>
                    <a:pt x="1293" y="1"/>
                    <a:pt x="835"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3"/>
            <p:cNvSpPr/>
            <p:nvPr/>
          </p:nvSpPr>
          <p:spPr>
            <a:xfrm>
              <a:off x="2382329" y="1230351"/>
              <a:ext cx="122712" cy="99261"/>
            </a:xfrm>
            <a:custGeom>
              <a:avLst/>
              <a:gdLst/>
              <a:ahLst/>
              <a:cxnLst/>
              <a:rect l="l" t="t" r="r" b="b"/>
              <a:pathLst>
                <a:path w="1664" h="1346" extrusionOk="0">
                  <a:moveTo>
                    <a:pt x="834" y="1"/>
                  </a:moveTo>
                  <a:cubicBezTo>
                    <a:pt x="372" y="1"/>
                    <a:pt x="0" y="303"/>
                    <a:pt x="0" y="674"/>
                  </a:cubicBezTo>
                  <a:cubicBezTo>
                    <a:pt x="0" y="1047"/>
                    <a:pt x="372" y="1346"/>
                    <a:pt x="834" y="1346"/>
                  </a:cubicBezTo>
                  <a:cubicBezTo>
                    <a:pt x="1292" y="1346"/>
                    <a:pt x="1664" y="1047"/>
                    <a:pt x="1664" y="674"/>
                  </a:cubicBezTo>
                  <a:cubicBezTo>
                    <a:pt x="1664" y="303"/>
                    <a:pt x="1292" y="1"/>
                    <a:pt x="83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8" name="Google Shape;578;p23"/>
          <p:cNvGrpSpPr/>
          <p:nvPr/>
        </p:nvGrpSpPr>
        <p:grpSpPr>
          <a:xfrm rot="889286">
            <a:off x="8761671" y="830677"/>
            <a:ext cx="2550365" cy="1346908"/>
            <a:chOff x="5862862" y="867279"/>
            <a:chExt cx="1912829" cy="1010210"/>
          </a:xfrm>
        </p:grpSpPr>
        <p:sp>
          <p:nvSpPr>
            <p:cNvPr id="579" name="Google Shape;579;p23"/>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3"/>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8DB13E"/>
            </a:solidFill>
            <a:ln>
              <a:noFill/>
            </a:ln>
            <a:effectLst>
              <a:outerShdw blurRad="42863"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3"/>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3"/>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23"/>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23"/>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3"/>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3"/>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7" name="Google Shape;587;p23"/>
          <p:cNvSpPr/>
          <p:nvPr/>
        </p:nvSpPr>
        <p:spPr>
          <a:xfrm rot="-8665993">
            <a:off x="1865171" y="4758237"/>
            <a:ext cx="1291" cy="10540"/>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88" name="Google Shape;588;p23"/>
          <p:cNvGrpSpPr/>
          <p:nvPr/>
        </p:nvGrpSpPr>
        <p:grpSpPr>
          <a:xfrm>
            <a:off x="9853157" y="3627767"/>
            <a:ext cx="1138248" cy="972827"/>
            <a:chOff x="1327725" y="574025"/>
            <a:chExt cx="2215064" cy="1893151"/>
          </a:xfrm>
        </p:grpSpPr>
        <p:sp>
          <p:nvSpPr>
            <p:cNvPr id="589"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1" name="Google Shape;631;p23"/>
          <p:cNvGrpSpPr/>
          <p:nvPr/>
        </p:nvGrpSpPr>
        <p:grpSpPr>
          <a:xfrm>
            <a:off x="1746470" y="2982830"/>
            <a:ext cx="2349776" cy="1872932"/>
            <a:chOff x="1292108" y="3397926"/>
            <a:chExt cx="1762332" cy="1404699"/>
          </a:xfrm>
        </p:grpSpPr>
        <p:sp>
          <p:nvSpPr>
            <p:cNvPr id="632" name="Google Shape;632;p23"/>
            <p:cNvSpPr/>
            <p:nvPr/>
          </p:nvSpPr>
          <p:spPr>
            <a:xfrm rot="-8665993">
              <a:off x="1220007" y="39184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F3483"/>
            </a:solidFill>
            <a:ln>
              <a:noFill/>
            </a:ln>
            <a:effectLst>
              <a:outerShdw blurRad="42863" dist="19050" dir="19200000" algn="bl" rotWithShape="0">
                <a:srgbClr val="000000">
                  <a:alpha val="22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3" name="Google Shape;633;p23"/>
            <p:cNvGrpSpPr/>
            <p:nvPr/>
          </p:nvGrpSpPr>
          <p:grpSpPr>
            <a:xfrm rot="-7563">
              <a:off x="1959985" y="3986887"/>
              <a:ext cx="853625" cy="661631"/>
              <a:chOff x="1959411" y="3975074"/>
              <a:chExt cx="853623" cy="661629"/>
            </a:xfrm>
          </p:grpSpPr>
          <p:grpSp>
            <p:nvGrpSpPr>
              <p:cNvPr id="634" name="Google Shape;634;p23"/>
              <p:cNvGrpSpPr/>
              <p:nvPr/>
            </p:nvGrpSpPr>
            <p:grpSpPr>
              <a:xfrm rot="7493799">
                <a:off x="2664833" y="4448105"/>
                <a:ext cx="87059" cy="194512"/>
                <a:chOff x="3197462" y="129838"/>
                <a:chExt cx="465478" cy="1040001"/>
              </a:xfrm>
            </p:grpSpPr>
            <p:sp>
              <p:nvSpPr>
                <p:cNvPr id="635" name="Google Shape;635;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1" name="Google Shape;641;p23"/>
              <p:cNvGrpSpPr/>
              <p:nvPr/>
            </p:nvGrpSpPr>
            <p:grpSpPr>
              <a:xfrm rot="7493799">
                <a:off x="2342693" y="4223260"/>
                <a:ext cx="87059" cy="194512"/>
                <a:chOff x="3197462" y="129838"/>
                <a:chExt cx="465478" cy="1040001"/>
              </a:xfrm>
            </p:grpSpPr>
            <p:sp>
              <p:nvSpPr>
                <p:cNvPr id="642" name="Google Shape;642;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8" name="Google Shape;648;p23"/>
              <p:cNvGrpSpPr/>
              <p:nvPr/>
            </p:nvGrpSpPr>
            <p:grpSpPr>
              <a:xfrm rot="7493799">
                <a:off x="2020553" y="3998415"/>
                <a:ext cx="87059" cy="194512"/>
                <a:chOff x="3197462" y="129838"/>
                <a:chExt cx="465478" cy="1040001"/>
              </a:xfrm>
            </p:grpSpPr>
            <p:sp>
              <p:nvSpPr>
                <p:cNvPr id="649" name="Google Shape;649;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5" name="Google Shape;655;p23"/>
              <p:cNvGrpSpPr/>
              <p:nvPr/>
            </p:nvGrpSpPr>
            <p:grpSpPr>
              <a:xfrm rot="7493799">
                <a:off x="2577693" y="4194005"/>
                <a:ext cx="87059" cy="194512"/>
                <a:chOff x="3197462" y="129838"/>
                <a:chExt cx="465478" cy="1040001"/>
              </a:xfrm>
            </p:grpSpPr>
            <p:sp>
              <p:nvSpPr>
                <p:cNvPr id="656" name="Google Shape;656;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23"/>
              <p:cNvGrpSpPr/>
              <p:nvPr/>
            </p:nvGrpSpPr>
            <p:grpSpPr>
              <a:xfrm rot="7493799">
                <a:off x="2255553" y="3969160"/>
                <a:ext cx="87059" cy="194512"/>
                <a:chOff x="3197462" y="129838"/>
                <a:chExt cx="465478" cy="1040001"/>
              </a:xfrm>
            </p:grpSpPr>
            <p:sp>
              <p:nvSpPr>
                <p:cNvPr id="663" name="Google Shape;663;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9" name="Google Shape;669;p23"/>
            <p:cNvGrpSpPr/>
            <p:nvPr/>
          </p:nvGrpSpPr>
          <p:grpSpPr>
            <a:xfrm rot="7487173">
              <a:off x="1699197" y="3786819"/>
              <a:ext cx="87055" cy="194505"/>
              <a:chOff x="3197462" y="129838"/>
              <a:chExt cx="465478" cy="1040001"/>
            </a:xfrm>
          </p:grpSpPr>
          <p:sp>
            <p:nvSpPr>
              <p:cNvPr id="670" name="Google Shape;670;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23"/>
            <p:cNvGrpSpPr/>
            <p:nvPr/>
          </p:nvGrpSpPr>
          <p:grpSpPr>
            <a:xfrm rot="7487173">
              <a:off x="1934133" y="3757053"/>
              <a:ext cx="87055" cy="194505"/>
              <a:chOff x="3197462" y="129838"/>
              <a:chExt cx="465478" cy="1040001"/>
            </a:xfrm>
          </p:grpSpPr>
          <p:sp>
            <p:nvSpPr>
              <p:cNvPr id="677" name="Google Shape;677;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3" name="Google Shape;683;p23"/>
            <p:cNvGrpSpPr/>
            <p:nvPr/>
          </p:nvGrpSpPr>
          <p:grpSpPr>
            <a:xfrm rot="7487173">
              <a:off x="1611504" y="3532909"/>
              <a:ext cx="87055" cy="194505"/>
              <a:chOff x="3197462" y="129838"/>
              <a:chExt cx="465478" cy="1040001"/>
            </a:xfrm>
          </p:grpSpPr>
          <p:sp>
            <p:nvSpPr>
              <p:cNvPr id="684" name="Google Shape;684;p23"/>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23"/>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3"/>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23"/>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23"/>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23"/>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F2F2A9C-C93D-4883-AFC9-36D18D0DF315}"/>
</file>

<file path=customXml/itemProps2.xml><?xml version="1.0" encoding="utf-8"?>
<ds:datastoreItem xmlns:ds="http://schemas.openxmlformats.org/officeDocument/2006/customXml" ds:itemID="{4E5B5FA4-D692-4F1B-A5B3-305CC25FBE0C}"/>
</file>

<file path=customXml/itemProps3.xml><?xml version="1.0" encoding="utf-8"?>
<ds:datastoreItem xmlns:ds="http://schemas.openxmlformats.org/officeDocument/2006/customXml" ds:itemID="{C029972E-CB3D-4E90-90E1-5CB8D9425F7B}"/>
</file>

<file path=docProps/app.xml><?xml version="1.0" encoding="utf-8"?>
<Properties xmlns="http://schemas.openxmlformats.org/officeDocument/2006/extended-properties" xmlns:vt="http://schemas.openxmlformats.org/officeDocument/2006/docPropsVTypes">
  <TotalTime>2930</TotalTime>
  <Words>425</Words>
  <Application>Microsoft Office PowerPoint</Application>
  <PresentationFormat>Custom</PresentationFormat>
  <Paragraphs>248</Paragraphs>
  <Slides>43</Slides>
  <Notes>15</Notes>
  <HiddenSlides>0</HiddenSlides>
  <MMClips>2</MMClips>
  <ScaleCrop>false</ScaleCrop>
  <HeadingPairs>
    <vt:vector size="4" baseType="variant">
      <vt:variant>
        <vt:lpstr>Theme</vt:lpstr>
      </vt:variant>
      <vt:variant>
        <vt:i4>9</vt:i4>
      </vt:variant>
      <vt:variant>
        <vt:lpstr>Slide Titles</vt:lpstr>
      </vt:variant>
      <vt:variant>
        <vt:i4>43</vt:i4>
      </vt:variant>
    </vt:vector>
  </HeadingPairs>
  <TitlesOfParts>
    <vt:vector size="52" baseType="lpstr">
      <vt:lpstr>Office 主题​​</vt:lpstr>
      <vt:lpstr>End of the School Year by Slidesgo</vt:lpstr>
      <vt:lpstr>Office Theme</vt:lpstr>
      <vt:lpstr>1_Office Theme</vt:lpstr>
      <vt:lpstr>第一PPT，www.1ppt.com</vt:lpstr>
      <vt:lpstr>2_Office Theme</vt:lpstr>
      <vt:lpstr>3_Office Theme</vt:lpstr>
      <vt:lpstr>Office 主题</vt:lpstr>
      <vt:lpstr>4_Office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thành tiếng</vt:lpstr>
      <vt:lpstr>PowerPoint Presentation</vt:lpstr>
      <vt:lpstr>PowerPoint Presentation</vt:lpstr>
      <vt:lpstr>Từ ngữ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ll</dc:creator>
  <cp:lastModifiedBy>Windows User</cp:lastModifiedBy>
  <cp:revision>59</cp:revision>
  <dcterms:created xsi:type="dcterms:W3CDTF">2019-06-13T13:22:00Z</dcterms:created>
  <dcterms:modified xsi:type="dcterms:W3CDTF">2022-03-21T00:34:45Z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1033-11.2.0.10323</vt:lpwstr>
  </property>
  <property fmtid="{D5CDD505-2E9C-101B-9397-08002B2CF9AE}" pid="3" name="ICV">
    <vt:lpwstr>EB39BC04288C41AEB22A4B119BD87A60</vt:lpwstr>
  </property>
  <property fmtid="{D5CDD505-2E9C-101B-9397-08002B2CF9AE}" pid="4" name="ContentTypeId">
    <vt:lpwstr>0x010100D136222746B9DD4E9009FC74C2167E69</vt:lpwstr>
  </property>
</Properties>
</file>