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tags/tag1.xml" ContentType="application/vnd.openxmlformats-officedocument.presentationml.tag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81" r:id="rId2"/>
    <p:sldId id="293" r:id="rId3"/>
    <p:sldId id="297" r:id="rId4"/>
    <p:sldId id="363" r:id="rId5"/>
    <p:sldId id="360" r:id="rId6"/>
    <p:sldId id="354" r:id="rId7"/>
    <p:sldId id="362" r:id="rId8"/>
    <p:sldId id="299" r:id="rId9"/>
    <p:sldId id="357" r:id="rId10"/>
    <p:sldId id="301" r:id="rId11"/>
    <p:sldId id="359" r:id="rId12"/>
    <p:sldId id="304" r:id="rId13"/>
    <p:sldId id="27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3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C42FCE-F97A-49CF-8785-FA9535CDAFEA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35A40C-12AF-4059-B2AA-7CA37E32FC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20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0399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2867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8675" name="文本占位符 2867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781127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2ABA3145-F823-429B-AE34-E104A85971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xmlns="" id="{B82D889A-8A12-4C67-9320-033E9335E8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7A7E9B1B-C35A-4429-A04A-95D13F85B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95C47-9B74-400C-B6E6-4E52AE926679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96CE7873-CCAA-48FF-BDBF-EC807B1C3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227CEEB7-8190-49D4-84ED-5495727F8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177E0-B02B-4E2A-91AC-596FFAAC4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642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A4D07DDD-F08C-4AC3-8003-31A676677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E428E556-64C2-4E9A-902B-EC07FB95E8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7E31AD6D-E750-4237-821F-9B96ACDC8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95C47-9B74-400C-B6E6-4E52AE926679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45AC41CE-D4BB-4B86-AA98-71AB2B710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2B068B53-F635-4520-8938-9769A39ED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177E0-B02B-4E2A-91AC-596FFAAC4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637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xmlns="" id="{A85B6E8D-F808-4282-845A-764CD3955B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80AC1526-6E83-4CB6-A86E-A55B421B27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F4AA932F-868E-4BE6-B042-A0042A464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95C47-9B74-400C-B6E6-4E52AE926679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8356B287-BEC6-4FF8-8E32-6B2D30C67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F051C7B1-D163-4E4D-A109-AB28929F5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177E0-B02B-4E2A-91AC-596FFAAC4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5358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6631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17A7F624-EC13-4C9B-BC17-212A21B37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38D56E0F-82AC-4F98-8807-F333EB97B7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EB0203AE-E3E1-4DD9-9F90-B176DBB41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95C47-9B74-400C-B6E6-4E52AE926679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97FF95E0-9E59-457E-AEBC-138A97CE0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CD014C6E-28E6-4351-8FC0-1851EFC55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177E0-B02B-4E2A-91AC-596FFAAC4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591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6B942E09-DDDD-4C9C-A01A-26D1BB490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25FCE87C-EA9E-4662-B874-8421478CF2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4258C259-7022-4490-9B79-78859A9EA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95C47-9B74-400C-B6E6-4E52AE926679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00A35832-2154-4A1D-85FD-9A057A99E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8E24C01B-C4F1-438E-A2B9-2FEDB44F6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177E0-B02B-4E2A-91AC-596FFAAC4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204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AF7720DF-E077-4B3A-838D-A1B03DAB0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82F809E5-9E4A-475A-AE00-4BC69E99F7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DA00C617-363C-45DE-8C30-72730207D2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F8A12309-554C-4D71-BD34-93CC9793B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95C47-9B74-400C-B6E6-4E52AE926679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EE297A3A-6431-4D62-AFCE-D097506B7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475D140E-6E9E-4DC3-82F7-2E141646E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177E0-B02B-4E2A-91AC-596FFAAC4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303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04DA1185-783E-4F42-9ADA-44C305EFD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DF23E999-0C61-4A62-B712-5EB75FDE8B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D77D9A02-36CB-444F-9028-13D0C4FE14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xmlns="" id="{2C18215F-1F74-4BCC-9415-88A5A7E64A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xmlns="" id="{3F1E877B-CE88-4EA6-B207-DBB1EDC019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xmlns="" id="{4FC9222F-F5D8-440A-9F73-7E758E033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95C47-9B74-400C-B6E6-4E52AE926679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xmlns="" id="{985A7224-E053-4DF4-AD12-38322BA54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xmlns="" id="{5AF382D1-9826-4320-BB56-02B7DD78B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177E0-B02B-4E2A-91AC-596FFAAC4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865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12F83053-98EE-4791-A6C2-9F3256F3C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xmlns="" id="{D30E200A-6145-49D1-97A1-9B47259FC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95C47-9B74-400C-B6E6-4E52AE926679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xmlns="" id="{BB6A46F6-1809-4AFB-9E33-DAA6019B1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2D66F974-C4C2-49D5-907B-704E49F7D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177E0-B02B-4E2A-91AC-596FFAAC4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44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xmlns="" id="{E7D22424-669E-438C-987E-1DB8D4F7A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95C47-9B74-400C-B6E6-4E52AE926679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xmlns="" id="{E26C415F-BCE5-4992-AF30-1E3F143DD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DF9171BD-1AC2-4BB1-B937-0FD28DDA1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177E0-B02B-4E2A-91AC-596FFAAC4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444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80C873A0-EDE2-4E16-B87D-EEFA6D30E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977C39B6-D8E9-46E3-A3BB-A571CCF1A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277A546B-0C46-40E0-8A63-26E58B9504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074600A9-B652-43E9-9593-1A180214C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95C47-9B74-400C-B6E6-4E52AE926679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80B69862-B600-4686-808E-CFFE2B61D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D4E62184-F2A4-42D3-965A-DAA79E2C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177E0-B02B-4E2A-91AC-596FFAAC4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979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4BB92C00-DCB3-498F-A30F-8A9404672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xmlns="" id="{9B44C835-7F57-4585-988B-27122A2274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73628726-CC9B-4A09-A19C-0482EC2C38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12391AB6-180B-4D32-838D-27EA447B6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95C47-9B74-400C-B6E6-4E52AE926679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42B78EFE-7538-43BF-B1B7-4572C0BDA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334BDB89-5DFB-459A-90D9-281815478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177E0-B02B-4E2A-91AC-596FFAAC4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720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xmlns="" id="{05031207-5621-47A9-A077-0FE702625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61639DFB-B3A3-41EA-B02F-826CB28E27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A5371E8F-25C6-4B83-AD72-F13FC60D72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D95C47-9B74-400C-B6E6-4E52AE926679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64B30ECE-7B10-4890-8FE8-B80DA54D32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2B0124F5-53C6-4BB6-BDC9-679151D57F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A177E0-B02B-4E2A-91AC-596FFAAC4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142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ó thể là hình minh họa">
            <a:extLst>
              <a:ext uri="{FF2B5EF4-FFF2-40B4-BE49-F238E27FC236}">
                <a16:creationId xmlns:a16="http://schemas.microsoft.com/office/drawing/2014/main" xmlns="" id="{225B3497-ED74-4CF7-8FE7-C7513F6CE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33" y="0"/>
            <a:ext cx="11676277" cy="6861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573DE6C4-6D9C-462D-ABBB-CFA67FE969F8}"/>
              </a:ext>
            </a:extLst>
          </p:cNvPr>
          <p:cNvSpPr txBox="1"/>
          <p:nvPr/>
        </p:nvSpPr>
        <p:spPr>
          <a:xfrm>
            <a:off x="1850909" y="1838226"/>
            <a:ext cx="56245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2278355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F:\1-原创素材\1_mm1102\PPT\PPT_014\materaials\pageimg_g2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771525"/>
            <a:ext cx="10633075" cy="439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Box 3"/>
          <p:cNvSpPr txBox="1">
            <a:spLocks noChangeArrowheads="1"/>
          </p:cNvSpPr>
          <p:nvPr/>
        </p:nvSpPr>
        <p:spPr bwMode="auto">
          <a:xfrm>
            <a:off x="2775767" y="3075057"/>
            <a:ext cx="7924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en-US" altLang="en-US" sz="40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altLang="en-US" sz="32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242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ỌA_ĐỨC_1_-_TUẦN_26-_BIẾT_NHẬN_LỖI_Trim">
            <a:hlinkClick r:id="" action="ppaction://media"/>
            <a:extLst>
              <a:ext uri="{FF2B5EF4-FFF2-40B4-BE49-F238E27FC236}">
                <a16:creationId xmlns:a16="http://schemas.microsoft.com/office/drawing/2014/main" xmlns="" id="{BD22CC9C-4D34-4EE1-93EF-06B4578E49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617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图片 14341" descr="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9918" y="898664"/>
            <a:ext cx="8546937" cy="506067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1" name="图片 14340" descr="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936" y="3970723"/>
            <a:ext cx="3387064" cy="265289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446A69A1-2892-4E43-92F5-096BCBF809EA}"/>
              </a:ext>
            </a:extLst>
          </p:cNvPr>
          <p:cNvSpPr txBox="1"/>
          <p:nvPr/>
        </p:nvSpPr>
        <p:spPr>
          <a:xfrm>
            <a:off x="808901" y="499621"/>
            <a:ext cx="2410052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D07F4765-1B0C-4942-9F19-3BC7A9F3E8BE}"/>
              </a:ext>
            </a:extLst>
          </p:cNvPr>
          <p:cNvSpPr txBox="1"/>
          <p:nvPr/>
        </p:nvSpPr>
        <p:spPr>
          <a:xfrm>
            <a:off x="4665907" y="2151726"/>
            <a:ext cx="633495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>
                <a:latin typeface="Times New Roman" panose="02020603050405020304" pitchFamily="18" charset="0"/>
                <a:cs typeface="Times New Roman" panose="02020603050405020304" pitchFamily="18" charset="0"/>
              </a:rPr>
              <a:t>Khi mắc lỗi, biết nhận lỗi và xin lỗi sẽ được mọi người sẵn sàng tha thứ, yêu quý và tin tưởng mình hơn. Không nên đổ lỗi 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của mình </a:t>
            </a:r>
            <a:r>
              <a:rPr lang="vi-VN" sz="3600">
                <a:latin typeface="Times New Roman" panose="02020603050405020304" pitchFamily="18" charset="0"/>
                <a:cs typeface="Times New Roman" panose="02020603050405020304" pitchFamily="18" charset="0"/>
              </a:rPr>
              <a:t>cho người khác.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0836"/>
            <a:ext cx="12192000" cy="6968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9942" descr="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6788" y="197617"/>
            <a:ext cx="5195489" cy="666038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-281170" y="1130626"/>
            <a:ext cx="77678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CẢM ƠN </a:t>
            </a:r>
            <a:r>
              <a:rPr lang="vi-VN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VÌ CÁC CON</a:t>
            </a:r>
          </a:p>
          <a:p>
            <a:pPr algn="ctr"/>
            <a:r>
              <a:rPr lang="vi-VN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ĐÃ RẤT </a:t>
            </a:r>
            <a:r>
              <a:rPr lang="vi-VN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TÍCH CỰC </a:t>
            </a:r>
            <a:r>
              <a:rPr lang="vi-VN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TRONG TIẾT HỌC</a:t>
            </a:r>
            <a:r>
              <a:rPr lang="vi-V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52292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ãy dũng cảm nhận lỗi của mình - Rudolph tè dầm - Nhạc thiếu nhi vui nhộn - BabyBus_Trim">
            <a:hlinkClick r:id="" action="ppaction://media"/>
            <a:extLst>
              <a:ext uri="{FF2B5EF4-FFF2-40B4-BE49-F238E27FC236}">
                <a16:creationId xmlns:a16="http://schemas.microsoft.com/office/drawing/2014/main" xmlns="" id="{88395329-A3AB-4D5F-AC01-D178D010A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610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1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94" r="27156" b="20601"/>
          <a:stretch>
            <a:fillRect/>
          </a:stretch>
        </p:blipFill>
        <p:spPr bwMode="auto">
          <a:xfrm>
            <a:off x="3629025" y="2773363"/>
            <a:ext cx="3816350" cy="408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6" t="30400" r="79933" b="41600"/>
          <a:stretch>
            <a:fillRect/>
          </a:stretch>
        </p:blipFill>
        <p:spPr bwMode="auto">
          <a:xfrm>
            <a:off x="617538" y="401638"/>
            <a:ext cx="1223962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51" t="48599" r="1161" b="12201"/>
          <a:stretch>
            <a:fillRect/>
          </a:stretch>
        </p:blipFill>
        <p:spPr bwMode="auto">
          <a:xfrm>
            <a:off x="5932488" y="5203825"/>
            <a:ext cx="3671887" cy="17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7" t="54201" r="56302" b="10802"/>
          <a:stretch>
            <a:fillRect/>
          </a:stretch>
        </p:blipFill>
        <p:spPr bwMode="auto">
          <a:xfrm>
            <a:off x="2654300" y="5053013"/>
            <a:ext cx="1946275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99" r="83871" b="12201"/>
          <a:stretch>
            <a:fillRect/>
          </a:stretch>
        </p:blipFill>
        <p:spPr bwMode="auto">
          <a:xfrm>
            <a:off x="755650" y="3919538"/>
            <a:ext cx="2171700" cy="297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497757" y="659804"/>
            <a:ext cx="3864929" cy="1728563"/>
          </a:xfrm>
          <a:prstGeom prst="rect">
            <a:avLst/>
          </a:prstGeom>
          <a:noFill/>
        </p:spPr>
        <p:txBody>
          <a:bodyPr wrap="none" lIns="65925" tIns="32963" rIns="65925" bIns="32963" rtlCol="0">
            <a:spAutoFit/>
          </a:bodyPr>
          <a:lstStyle/>
          <a:p>
            <a:pPr algn="ctr"/>
            <a:r>
              <a:rPr lang="en-US" sz="5400" b="1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Bài 23</a:t>
            </a:r>
            <a:r>
              <a:rPr lang="vi-VN" sz="5400" b="1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5400" b="1" i="1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5400" b="1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Biết nhận lỗi</a:t>
            </a:r>
            <a:endParaRPr lang="en-US" sz="5400" b="1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5332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F:\1-原创素材\1_mm1102\PPT\PPT_014\materaials\pageimg_g2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943" y="914961"/>
            <a:ext cx="10633075" cy="439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Box 3"/>
          <p:cNvSpPr txBox="1">
            <a:spLocks noChangeArrowheads="1"/>
          </p:cNvSpPr>
          <p:nvPr/>
        </p:nvSpPr>
        <p:spPr bwMode="auto">
          <a:xfrm>
            <a:off x="2318567" y="2969419"/>
            <a:ext cx="7924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en-US" altLang="en-US" sz="40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US" altLang="en-US" sz="32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251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xmlns="" id="{A0BDD609-F167-4EBE-9397-EEF8A3713D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65" y="1197205"/>
            <a:ext cx="9558779" cy="5571240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1C1F930E-3F6D-4FB3-AC85-7A9A0603B129}"/>
              </a:ext>
            </a:extLst>
          </p:cNvPr>
          <p:cNvSpPr txBox="1"/>
          <p:nvPr/>
        </p:nvSpPr>
        <p:spPr>
          <a:xfrm>
            <a:off x="754144" y="89555"/>
            <a:ext cx="97850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Bạn nào trong tranh đã biết nhận lỗi? Con đồng tình với bạn nào? Không đồng tình với bạn nào?</a:t>
            </a:r>
          </a:p>
        </p:txBody>
      </p:sp>
      <p:sp>
        <p:nvSpPr>
          <p:cNvPr id="12" name="Tim 11">
            <a:extLst>
              <a:ext uri="{FF2B5EF4-FFF2-40B4-BE49-F238E27FC236}">
                <a16:creationId xmlns:a16="http://schemas.microsoft.com/office/drawing/2014/main" xmlns="" id="{8B3CEDC5-458F-41A7-8AB4-7989CB938B4B}"/>
              </a:ext>
            </a:extLst>
          </p:cNvPr>
          <p:cNvSpPr/>
          <p:nvPr/>
        </p:nvSpPr>
        <p:spPr>
          <a:xfrm>
            <a:off x="5811626" y="1632408"/>
            <a:ext cx="942680" cy="735291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ấu Nhân 12">
            <a:extLst>
              <a:ext uri="{FF2B5EF4-FFF2-40B4-BE49-F238E27FC236}">
                <a16:creationId xmlns:a16="http://schemas.microsoft.com/office/drawing/2014/main" xmlns="" id="{D59CB8A1-48C4-4B3B-80AF-75C83C6D6B9B}"/>
              </a:ext>
            </a:extLst>
          </p:cNvPr>
          <p:cNvSpPr/>
          <p:nvPr/>
        </p:nvSpPr>
        <p:spPr>
          <a:xfrm>
            <a:off x="7070102" y="5194168"/>
            <a:ext cx="942681" cy="933254"/>
          </a:xfrm>
          <a:prstGeom prst="mathMultiply">
            <a:avLst/>
          </a:prstGeom>
          <a:solidFill>
            <a:srgbClr val="00B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m 13">
            <a:extLst>
              <a:ext uri="{FF2B5EF4-FFF2-40B4-BE49-F238E27FC236}">
                <a16:creationId xmlns:a16="http://schemas.microsoft.com/office/drawing/2014/main" xmlns="" id="{D484AE04-0A49-4DF3-8D08-054D1A24C3AE}"/>
              </a:ext>
            </a:extLst>
          </p:cNvPr>
          <p:cNvSpPr/>
          <p:nvPr/>
        </p:nvSpPr>
        <p:spPr>
          <a:xfrm>
            <a:off x="9235127" y="2944305"/>
            <a:ext cx="942680" cy="735291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5989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463"/>
    </mc:Choice>
    <mc:Fallback xmlns="">
      <p:transition spd="slow" advTm="394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F:\1-原创素材\1_mm1102\PPT\PPT_014\materaials\pageimg_g2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771525"/>
            <a:ext cx="10633075" cy="439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Box 3"/>
          <p:cNvSpPr txBox="1">
            <a:spLocks noChangeArrowheads="1"/>
          </p:cNvSpPr>
          <p:nvPr/>
        </p:nvSpPr>
        <p:spPr bwMode="auto">
          <a:xfrm>
            <a:off x="2775767" y="3075057"/>
            <a:ext cx="7924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en-US" altLang="en-US" sz="40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altLang="en-US" sz="32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211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C7092913-72A2-4100-AC90-535F2DFEE2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86" y="1084082"/>
            <a:ext cx="10180368" cy="4524866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0802E66F-E559-4905-8FED-337C38AC775B}"/>
              </a:ext>
            </a:extLst>
          </p:cNvPr>
          <p:cNvSpPr txBox="1"/>
          <p:nvPr/>
        </p:nvSpPr>
        <p:spPr>
          <a:xfrm>
            <a:off x="1725105" y="386499"/>
            <a:ext cx="100772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Con sẽ làm gì khi mắc lỗi trong các tình huống sau? Vì sao?</a:t>
            </a:r>
          </a:p>
        </p:txBody>
      </p:sp>
    </p:spTree>
    <p:extLst>
      <p:ext uri="{BB962C8B-B14F-4D97-AF65-F5344CB8AC3E}">
        <p14:creationId xmlns:p14="http://schemas.microsoft.com/office/powerpoint/2010/main" val="1300603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0746"/>
            <a:ext cx="12192000" cy="6858000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33" t="24889" r="2934"/>
          <a:stretch/>
        </p:blipFill>
        <p:spPr>
          <a:xfrm>
            <a:off x="8304245" y="1706880"/>
            <a:ext cx="4161536" cy="5151120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8880309" y="127027"/>
            <a:ext cx="2668555" cy="3056128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-57572" y="-43661"/>
            <a:ext cx="9700182" cy="6453632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" t="53333" r="77067" b="2104"/>
          <a:stretch/>
        </p:blipFill>
        <p:spPr>
          <a:xfrm>
            <a:off x="-250638" y="4800888"/>
            <a:ext cx="2039328" cy="223137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745926" y="2591853"/>
            <a:ext cx="674967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mắc lỗi chúng ta cần biết nhận lỗi. </a:t>
            </a:r>
            <a:r>
              <a:rPr lang="vi-VN" sz="3600">
                <a:latin typeface="Times New Roman" panose="02020603050405020304" pitchFamily="18" charset="0"/>
                <a:cs typeface="Times New Roman" panose="02020603050405020304" pitchFamily="18" charset="0"/>
              </a:rPr>
              <a:t>Biết nhận lỗi chứng tỏ mình là người dũng cảm, trung thực.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8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F:\1-原创素材\1_mm1102\PPT\PPT_014\materaials\pageimg_g2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771525"/>
            <a:ext cx="10633075" cy="439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Box 3"/>
          <p:cNvSpPr txBox="1">
            <a:spLocks noChangeArrowheads="1"/>
          </p:cNvSpPr>
          <p:nvPr/>
        </p:nvSpPr>
        <p:spPr bwMode="auto">
          <a:xfrm>
            <a:off x="2672072" y="2839387"/>
            <a:ext cx="7924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en-US" altLang="en-US" sz="40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SẺ</a:t>
            </a:r>
            <a:endParaRPr lang="en-US" altLang="en-US" sz="32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xmlns="" id="{DC2D2ADC-5744-4EE5-9BDF-F9FE1FD9C4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3027" y="3547273"/>
            <a:ext cx="8592960" cy="1179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marR="0" lvl="0" algn="just">
              <a:lnSpc>
                <a:spcPct val="115000"/>
              </a:lnSpc>
              <a:spcBef>
                <a:spcPts val="0"/>
              </a:spcBef>
              <a:spcAft>
                <a:spcPts val="400"/>
              </a:spcAft>
              <a:buClr>
                <a:srgbClr val="231F20"/>
              </a:buClr>
              <a:buSzPts val="1200"/>
              <a:tabLst>
                <a:tab pos="397510" algn="l"/>
              </a:tabLst>
            </a:pPr>
            <a:r>
              <a:rPr lang="en-US" sz="3200" i="1" u="none" strike="noStrike" spc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 đã từng mắc lỗi với ai chưa? Con đã làm gì để nhận lỗi và sửa lỗi?</a:t>
            </a:r>
          </a:p>
        </p:txBody>
      </p:sp>
    </p:spTree>
    <p:extLst>
      <p:ext uri="{BB962C8B-B14F-4D97-AF65-F5344CB8AC3E}">
        <p14:creationId xmlns:p14="http://schemas.microsoft.com/office/powerpoint/2010/main" val="1617964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11.5|5.7|5.2"/>
</p:tagLst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9" ma:contentTypeDescription="Tạo tài liệu mới." ma:contentTypeScope="" ma:versionID="ed60e3c01d761df44990121a08d1a5b4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8ee43be82755e183bcee44c14f2bde86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5228CEB6-3185-46FC-9AC0-79A6086AFC68}"/>
</file>

<file path=customXml/itemProps2.xml><?xml version="1.0" encoding="utf-8"?>
<ds:datastoreItem xmlns:ds="http://schemas.openxmlformats.org/officeDocument/2006/customXml" ds:itemID="{6F3B6879-73D9-46EF-BF4E-848D65D1C4DC}"/>
</file>

<file path=customXml/itemProps3.xml><?xml version="1.0" encoding="utf-8"?>
<ds:datastoreItem xmlns:ds="http://schemas.openxmlformats.org/officeDocument/2006/customXml" ds:itemID="{253967E1-45D3-4529-948D-FF7D7156CE79}"/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153</Words>
  <Application>Microsoft Office PowerPoint</Application>
  <PresentationFormat>Widescreen</PresentationFormat>
  <Paragraphs>17</Paragraphs>
  <Slides>13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微软雅黑</vt:lpstr>
      <vt:lpstr>Arial</vt:lpstr>
      <vt:lpstr>Calibri</vt:lpstr>
      <vt:lpstr>Calibri Light</vt:lpstr>
      <vt:lpstr>Roboto Slab</vt:lpstr>
      <vt:lpstr>Times New Roman</vt:lpstr>
      <vt:lpstr>等线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Thuy Duong Nguyen</dc:creator>
  <cp:lastModifiedBy>Admin</cp:lastModifiedBy>
  <cp:revision>2</cp:revision>
  <dcterms:created xsi:type="dcterms:W3CDTF">2022-03-14T13:03:03Z</dcterms:created>
  <dcterms:modified xsi:type="dcterms:W3CDTF">2023-03-05T12:13:18Z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