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1" r:id="rId3"/>
    <p:sldId id="259" r:id="rId4"/>
    <p:sldId id="317" r:id="rId5"/>
    <p:sldId id="262" r:id="rId6"/>
    <p:sldId id="318" r:id="rId7"/>
    <p:sldId id="311" r:id="rId8"/>
    <p:sldId id="309" r:id="rId9"/>
    <p:sldId id="312" r:id="rId10"/>
    <p:sldId id="319" r:id="rId11"/>
    <p:sldId id="321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4027D-C88F-4E93-A22F-9A21A3FE518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80E8-3E7B-45B2-B4FF-16B328E09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1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9C1EE3-E505-4704-A280-82E0D026C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DF9F42-6536-4AD7-B96A-467FB01DE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95B495-3BE8-49B7-87C9-996D34CE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A639EE-0942-4E80-B256-539713B3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9CE753-FFD6-40AD-AE2A-352582EE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5AEFDF-4A7A-467B-B7B1-3A59B5D6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89C7DA-B973-4832-BE17-40450F50B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8B3968-F194-4563-A07E-7D5B3715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E20141-3E72-48A2-8C1C-2C7C710D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53E7AA-E3AC-487F-9FDE-7B1BC4A0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3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41C7FF2-D71F-49E1-9DBE-29843CFE2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D4CFFCB-52BE-4895-AD12-9FF3D0825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EBC3E3-5241-4829-B1D6-6749FBD6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A5D9BE-4453-4D7E-97CC-F1CD6ABE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7DB922-5B1B-4A37-B932-D895A610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34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71206D-7DB7-4979-BF12-433C244A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FED37C-A381-4E7F-B3CF-AC2E4B35B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EAD3E5-74AE-4809-92D5-FBE89AC8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090380-D4D9-401D-A086-E0A8DBE2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C99E55-3DCE-47ED-80BE-3DFF4D4A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5FD81-F154-48C2-9284-3C6FA58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8A6DE6-04BF-4A9E-BD13-FE62EA22F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17963D-C5C6-40A2-96E4-0D97003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BB3253-64C2-494B-9A8A-A092FA30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CF1C4C-E605-42E6-AB68-A4AA86B2B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667995-AB18-4DA0-BDC8-BE20C133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C0C95B-3332-4D42-A6C3-0977CD89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4B68AC-3F84-43B3-843C-4B4B0E6B4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A0A90C0-74F9-4739-B8FE-793C8DB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6571DB-4BE2-41F7-8871-91EB6D6E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7F102E-9100-4321-861A-B2511224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2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091AD4-0FD6-4A36-B39F-D182BBB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7C59FF-0F8F-43F4-8FBB-6DB794E9F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8913C03-2BFE-4572-963E-BF33C8FD1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E389259-0A67-4CD7-8513-07E3627A9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0A6E70-BBA0-4B17-89B8-19D563539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0060779-2B3E-4E6F-81DF-0EFCC28F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D2FC51-6DEB-4A8C-B7D0-5B298DF8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A14B9F-73A1-4E79-8713-33BB544BA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9B6B6F-0032-49F4-9F6A-8572367D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4B39A1D-C24E-4D81-A43A-7D6BB398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5B79AB-30E9-4F8C-96B4-D04A91B0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F6009C-B54B-42DB-B34F-98CAD4D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D547C9D-56FC-4FCA-B80D-29659551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B131E0-2C0A-4A27-9E8D-5EDD7A86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2BD239-320B-47DC-81E1-C62763ED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369A2-859B-4488-AD0B-07D5EDB3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F3D087-77BE-41D8-856D-3DDA6B3F9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EA71D3-41FC-4C76-8DE3-66EEF67F3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7C7B13-C803-4A7F-A080-A1BEAB09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9604A3-BF6B-4D2F-BFC7-59DCD6BE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31BECD-9564-4EDB-A3C2-27F6F84C0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B8479-7D6C-43DF-9EA8-B6F2C2C1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EA4A212-03FB-4D9D-A134-A14CEC62E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6E59EE1-0D54-4228-9CA1-D05705BF3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DC43EE-D291-47B8-806D-22AB23EF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1DE636-9F6E-4408-BD3A-E377EBC8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FA4026-3D27-4290-A557-B2CF3FE8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E9B9BAC-9324-4854-A2F0-A3A2BEA3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C6444E-3106-4C76-AB44-6D98D6CE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49909C-A307-4D9C-9098-18C68E9CF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C903-A774-4CAB-88E7-6C4FE44D636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85F2B1-65F0-4DB1-995E-C32BA4E7F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7AD90A-071B-4173-9DE1-0149BA6F3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EC1CC-049A-4C50-A29F-A0C93EB6F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021806" y="616228"/>
            <a:ext cx="6148387" cy="15552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16161" y="1990860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8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n Thị Học Đ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57250"/>
            <a:ext cx="11620500" cy="579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638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32"/>
            <a:ext cx="10959287" cy="64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ve Senses - Word Play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5699" y="2243138"/>
            <a:ext cx="9885231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5266" y="1387178"/>
            <a:ext cx="8130520" cy="743678"/>
          </a:xfrm>
          <a:prstGeom prst="rect">
            <a:avLst/>
          </a:prstGeom>
          <a:noFill/>
        </p:spPr>
        <p:txBody>
          <a:bodyPr wrap="none" lIns="65925" tIns="32963" rIns="65925" bIns="32963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49987" y="2331573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494239" y="-7268"/>
            <a:ext cx="9680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" y="693852"/>
            <a:ext cx="3166650" cy="3544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2426667"/>
            <a:ext cx="3280624" cy="3621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75" y="783307"/>
            <a:ext cx="2898899" cy="3444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74" y="3035366"/>
            <a:ext cx="3132721" cy="34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749987" y="2331573"/>
            <a:ext cx="792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8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FCC9158-2DC9-448B-9E6E-15C7AAE5CF3F}"/>
              </a:ext>
            </a:extLst>
          </p:cNvPr>
          <p:cNvSpPr txBox="1"/>
          <p:nvPr/>
        </p:nvSpPr>
        <p:spPr>
          <a:xfrm>
            <a:off x="2445" y="39604"/>
            <a:ext cx="1218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0" y="678869"/>
            <a:ext cx="2679900" cy="3013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676" y="724225"/>
            <a:ext cx="2570490" cy="2968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99" y="978390"/>
            <a:ext cx="2653148" cy="2714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0" y="3916307"/>
            <a:ext cx="2818187" cy="2941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92" y="3861765"/>
            <a:ext cx="2923660" cy="305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6" y="3861765"/>
            <a:ext cx="2687955" cy="28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8437F4BD-5A8B-4755-AA30-100CE6404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77" y="236517"/>
            <a:ext cx="1571695" cy="1505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5" y="0"/>
            <a:ext cx="3991969" cy="46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51" y="1601732"/>
            <a:ext cx="3520819" cy="3675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617" y="2259558"/>
            <a:ext cx="3635654" cy="3793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0617" y="1797893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NÊN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089" y="4681125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Xúc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miệng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muối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4864" y="5509800"/>
            <a:ext cx="34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Nhỏ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mũi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muối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0617" y="6284115"/>
            <a:ext cx="3323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Đeo</a:t>
            </a:r>
            <a:r>
              <a:rPr lang="en-US" sz="2400" b="1" dirty="0" smtClean="0">
                <a:solidFill>
                  <a:srgbClr val="0000FF"/>
                </a:solidFill>
              </a:rPr>
              <a:t> gang </a:t>
            </a:r>
            <a:r>
              <a:rPr lang="en-US" sz="2400" b="1" dirty="0" err="1" smtClean="0">
                <a:solidFill>
                  <a:srgbClr val="0000FF"/>
                </a:solidFill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lau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dọn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26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093516B5-64B3-44A0-AD84-68B6FCB1D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46" y="117454"/>
            <a:ext cx="2178956" cy="1695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9" y="2287151"/>
            <a:ext cx="3227780" cy="362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12" y="1965832"/>
            <a:ext cx="3536423" cy="3617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91" y="391562"/>
            <a:ext cx="3582818" cy="3815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1800" y="1825487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KHÔNG NÊN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089" y="5826197"/>
            <a:ext cx="2204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Ăn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</a:rPr>
              <a:t> cay, </a:t>
            </a:r>
            <a:r>
              <a:rPr lang="en-US" sz="2400" b="1" dirty="0" err="1" smtClean="0">
                <a:solidFill>
                  <a:srgbClr val="0000FF"/>
                </a:solidFill>
              </a:rPr>
              <a:t>nóng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248" y="5583552"/>
            <a:ext cx="2714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Dùng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</a:t>
            </a:r>
            <a:r>
              <a:rPr lang="en-US" sz="2400" b="1" dirty="0" err="1" smtClean="0">
                <a:solidFill>
                  <a:srgbClr val="0000FF"/>
                </a:solidFill>
              </a:rPr>
              <a:t>goáy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mũi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9829" y="4102038"/>
            <a:ext cx="2697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Không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đeo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găng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tay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chăm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sóc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cây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5FFF723-028D-44EA-98AA-3BA0D1532706}"/>
</file>

<file path=customXml/itemProps2.xml><?xml version="1.0" encoding="utf-8"?>
<ds:datastoreItem xmlns:ds="http://schemas.openxmlformats.org/officeDocument/2006/customXml" ds:itemID="{7E9AD18E-887E-4C11-962D-3A622C1BF3DB}"/>
</file>

<file path=customXml/itemProps3.xml><?xml version="1.0" encoding="utf-8"?>
<ds:datastoreItem xmlns:ds="http://schemas.openxmlformats.org/officeDocument/2006/customXml" ds:itemID="{501AB2D7-F8DA-4E1D-8E02-AF92654F22B9}"/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96</Words>
  <Application>Microsoft Office PowerPoint</Application>
  <PresentationFormat>Widescreen</PresentationFormat>
  <Paragraphs>17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Times New Roman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Kieu Nga</dc:creator>
  <cp:lastModifiedBy>Admin</cp:lastModifiedBy>
  <cp:revision>21</cp:revision>
  <dcterms:created xsi:type="dcterms:W3CDTF">2021-12-09T13:21:41Z</dcterms:created>
  <dcterms:modified xsi:type="dcterms:W3CDTF">2023-03-02T09:47:33Z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