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1" r:id="rId3"/>
    <p:sldId id="274" r:id="rId4"/>
    <p:sldId id="259" r:id="rId5"/>
    <p:sldId id="260" r:id="rId6"/>
    <p:sldId id="304" r:id="rId7"/>
    <p:sldId id="305" r:id="rId8"/>
    <p:sldId id="320" r:id="rId9"/>
    <p:sldId id="323" r:id="rId10"/>
    <p:sldId id="316" r:id="rId11"/>
    <p:sldId id="306" r:id="rId12"/>
    <p:sldId id="307" r:id="rId13"/>
    <p:sldId id="3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4027D-C88F-4E93-A22F-9A21A3FE518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480E8-3E7B-45B2-B4FF-16B328E0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1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80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9C1EE3-E505-4704-A280-82E0D026C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BDF9F42-6536-4AD7-B96A-467FB01DE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95B495-3BE8-49B7-87C9-996D34CE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A639EE-0942-4E80-B256-539713B3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9CE753-FFD6-40AD-AE2A-352582EE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1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5AEFDF-4A7A-467B-B7B1-3A59B5D6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489C7DA-B973-4832-BE17-40450F50B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8B3968-F194-4563-A07E-7D5B37156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E20141-3E72-48A2-8C1C-2C7C710D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53E7AA-E3AC-487F-9FDE-7B1BC4A0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41C7FF2-D71F-49E1-9DBE-29843CFE2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D4CFFCB-52BE-4895-AD12-9FF3D0825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EBC3E3-5241-4829-B1D6-6749FBD6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A5D9BE-4453-4D7E-97CC-F1CD6ABE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7DB922-5B1B-4A37-B932-D895A610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3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34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71206D-7DB7-4979-BF12-433C244A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FED37C-A381-4E7F-B3CF-AC2E4B35B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EAD3E5-74AE-4809-92D5-FBE89AC88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090380-D4D9-401D-A086-E0A8DBE2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C99E55-3DCE-47ED-80BE-3DFF4D4A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15FD81-F154-48C2-9284-3C6FA58E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8A6DE6-04BF-4A9E-BD13-FE62EA22F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17963D-C5C6-40A2-96E4-0D97003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BB3253-64C2-494B-9A8A-A092FA30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CF1C4C-E605-42E6-AB68-A4AA86B2B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2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667995-AB18-4DA0-BDC8-BE20C133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AC0C95B-3332-4D42-A6C3-0977CD894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4B68AC-3F84-43B3-843C-4B4B0E6B4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0A90C0-74F9-4739-B8FE-793C8DB2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6571DB-4BE2-41F7-8871-91EB6D6E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7F102E-9100-4321-861A-B251122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2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091AD4-0FD6-4A36-B39F-D182BBB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7C59FF-0F8F-43F4-8FBB-6DB794E9F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8913C03-2BFE-4572-963E-BF33C8FD1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E389259-0A67-4CD7-8513-07E3627A9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E0A6E70-BBA0-4B17-89B8-19D563539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0060779-2B3E-4E6F-81DF-0EFCC28FB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D2FC51-6DEB-4A8C-B7D0-5B298DF8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A14B9F-73A1-4E79-8713-33BB544B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7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9B6B6F-0032-49F4-9F6A-8572367DE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4B39A1D-C24E-4D81-A43A-7D6BB398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5B79AB-30E9-4F8C-96B4-D04A91B0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F6009C-B54B-42DB-B34F-98CAD4DD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D547C9D-56FC-4FCA-B80D-29659551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1B131E0-2C0A-4A27-9E8D-5EDD7A86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2BD239-320B-47DC-81E1-C62763ED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369A2-859B-4488-AD0B-07D5EDB3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F3D087-77BE-41D8-856D-3DDA6B3F9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EA71D3-41FC-4C76-8DE3-66EEF67F3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7C7B13-C803-4A7F-A080-A1BEAB09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9604A3-BF6B-4D2F-BFC7-59DCD6BE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31BECD-9564-4EDB-A3C2-27F6F84C0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0B8479-7D6C-43DF-9EA8-B6F2C2C1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EA4A212-03FB-4D9D-A134-A14CEC62E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6E59EE1-0D54-4228-9CA1-D05705BF3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DC43EE-D291-47B8-806D-22AB23EF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1DE636-9F6E-4408-BD3A-E377EBC8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FA4026-3D27-4290-A557-B2CF3FE8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E9B9BAC-9324-4854-A2F0-A3A2BEA3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C6444E-3106-4C76-AB44-6D98D6CEA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49909C-A307-4D9C-9098-18C68E9CF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85F2B1-65F0-4DB1-995E-C32BA4E7F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7AD90A-071B-4173-9DE1-0149BA6F3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20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3021806" y="616228"/>
            <a:ext cx="6148387" cy="15552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KHỞI ĐỘNG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749987" y="2331573"/>
            <a:ext cx="792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8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8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C9158-2DC9-448B-9E6E-15C7AAE5CF3F}"/>
              </a:ext>
            </a:extLst>
          </p:cNvPr>
          <p:cNvSpPr txBox="1"/>
          <p:nvPr/>
        </p:nvSpPr>
        <p:spPr>
          <a:xfrm>
            <a:off x="41278" y="-48488"/>
            <a:ext cx="101617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</a:p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831425"/>
            <a:ext cx="3481686" cy="2934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51" y="609787"/>
            <a:ext cx="3320173" cy="3096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3833021"/>
            <a:ext cx="3500804" cy="2990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82" y="575658"/>
            <a:ext cx="3311568" cy="299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77" y="3697758"/>
            <a:ext cx="3615448" cy="3125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82" y="3458976"/>
            <a:ext cx="3425868" cy="3425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8656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8437F4BD-5A8B-4755-AA30-100CE6404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10" y="171663"/>
            <a:ext cx="1571695" cy="1505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23" y="1149268"/>
            <a:ext cx="4327034" cy="4194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58" y="1298532"/>
            <a:ext cx="4168818" cy="4168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219325" y="5568434"/>
            <a:ext cx="1388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Ngoáy</a:t>
            </a:r>
            <a:r>
              <a:rPr lang="en-US" sz="2400" b="1" dirty="0" smtClean="0">
                <a:solidFill>
                  <a:srgbClr val="0000FF"/>
                </a:solidFill>
              </a:rPr>
              <a:t> tai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6675" y="5799266"/>
            <a:ext cx="149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Khám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mắt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2604" y="1677055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NÊN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093516B5-64B3-44A0-AD84-68B6FCB1D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10" y="420206"/>
            <a:ext cx="2178956" cy="1695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" y="0"/>
            <a:ext cx="3591172" cy="3026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90" y="3388850"/>
            <a:ext cx="3496984" cy="2622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58" y="3262792"/>
            <a:ext cx="3761054" cy="2836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32" y="152959"/>
            <a:ext cx="3130593" cy="2829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90439" y="2985675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Chơi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điện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tử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1256" y="2927185"/>
            <a:ext cx="356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Chơi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điện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thoại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trong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đêm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5796" y="6011566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Chọc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ghẹo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bạn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bè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6850" y="6098921"/>
            <a:ext cx="253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Nghe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nhạc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khi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ngủ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7439" y="2290851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KHÔNG NÊN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ve Senses - Word Play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19594"/>
            <a:ext cx="677032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5FA6328-6DA6-4B43-9BBF-9B91A303D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4" t="27196" r="78797" b="50175"/>
          <a:stretch/>
        </p:blipFill>
        <p:spPr>
          <a:xfrm>
            <a:off x="1514617" y="3465941"/>
            <a:ext cx="1620029" cy="1510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60C0492-9244-4B50-ABE4-386D1204F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5145" r="62162" b="71254"/>
          <a:stretch/>
        </p:blipFill>
        <p:spPr>
          <a:xfrm>
            <a:off x="2940370" y="1206140"/>
            <a:ext cx="1377399" cy="1339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A58EB9B-D72E-42B7-9164-A53DE2976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5" r="37970" b="76399"/>
          <a:stretch/>
        </p:blipFill>
        <p:spPr>
          <a:xfrm>
            <a:off x="5536205" y="295905"/>
            <a:ext cx="1515139" cy="1339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5778F0A-398A-4023-9B5A-853B0470B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0" r="15187" b="74517"/>
          <a:stretch/>
        </p:blipFill>
        <p:spPr>
          <a:xfrm>
            <a:off x="8177466" y="1099300"/>
            <a:ext cx="1264703" cy="1446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BF173F0-186D-46E2-94BF-9AA302179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6" t="25482" r="65" b="51624"/>
          <a:stretch/>
        </p:blipFill>
        <p:spPr>
          <a:xfrm>
            <a:off x="9780577" y="3371678"/>
            <a:ext cx="1314789" cy="12996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ABEF734-9B3C-4A0F-A0A1-B30072FA3BCA}"/>
              </a:ext>
            </a:extLst>
          </p:cNvPr>
          <p:cNvSpPr txBox="1"/>
          <p:nvPr/>
        </p:nvSpPr>
        <p:spPr>
          <a:xfrm>
            <a:off x="1680653" y="5153913"/>
            <a:ext cx="1392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AFC237D-060B-4621-8FB1-3A68E1699B7C}"/>
              </a:ext>
            </a:extLst>
          </p:cNvPr>
          <p:cNvSpPr txBox="1"/>
          <p:nvPr/>
        </p:nvSpPr>
        <p:spPr>
          <a:xfrm>
            <a:off x="2639346" y="2545972"/>
            <a:ext cx="2708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4454088-37A8-49BB-BA55-EF1C8B9B7232}"/>
              </a:ext>
            </a:extLst>
          </p:cNvPr>
          <p:cNvSpPr txBox="1"/>
          <p:nvPr/>
        </p:nvSpPr>
        <p:spPr>
          <a:xfrm>
            <a:off x="5429504" y="1635737"/>
            <a:ext cx="2077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55E802C-81D5-480F-BBF1-A1092B303861}"/>
              </a:ext>
            </a:extLst>
          </p:cNvPr>
          <p:cNvSpPr txBox="1"/>
          <p:nvPr/>
        </p:nvSpPr>
        <p:spPr>
          <a:xfrm>
            <a:off x="7715741" y="2717340"/>
            <a:ext cx="2797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5A67D37-1DFE-4A4E-9A07-5329AF0DF85A}"/>
              </a:ext>
            </a:extLst>
          </p:cNvPr>
          <p:cNvSpPr txBox="1"/>
          <p:nvPr/>
        </p:nvSpPr>
        <p:spPr>
          <a:xfrm>
            <a:off x="9608208" y="4851557"/>
            <a:ext cx="194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84" y="2545972"/>
            <a:ext cx="3767382" cy="37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05699" y="2243138"/>
            <a:ext cx="9885231" cy="743678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21: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5266" y="1387178"/>
            <a:ext cx="8130520" cy="743678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749987" y="2331573"/>
            <a:ext cx="792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34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C9158-2DC9-448B-9E6E-15C7AAE5CF3F}"/>
              </a:ext>
            </a:extLst>
          </p:cNvPr>
          <p:cNvSpPr txBox="1"/>
          <p:nvPr/>
        </p:nvSpPr>
        <p:spPr>
          <a:xfrm>
            <a:off x="905417" y="171159"/>
            <a:ext cx="9700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7" y="855518"/>
            <a:ext cx="5946223" cy="5946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89" y="855518"/>
            <a:ext cx="5894673" cy="589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C9158-2DC9-448B-9E6E-15C7AAE5CF3F}"/>
              </a:ext>
            </a:extLst>
          </p:cNvPr>
          <p:cNvSpPr txBox="1"/>
          <p:nvPr/>
        </p:nvSpPr>
        <p:spPr>
          <a:xfrm>
            <a:off x="695867" y="65523"/>
            <a:ext cx="8821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3" y="755933"/>
            <a:ext cx="3392702" cy="3305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32" y="853940"/>
            <a:ext cx="3055800" cy="3000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53" y="696991"/>
            <a:ext cx="2700908" cy="3047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8" y="4008433"/>
            <a:ext cx="2469094" cy="276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43" y="4008432"/>
            <a:ext cx="2872989" cy="276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900" y="3744171"/>
            <a:ext cx="3286735" cy="303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2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0" y="200025"/>
            <a:ext cx="3596972" cy="2209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43" y="3557867"/>
            <a:ext cx="2969404" cy="2661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22" y="3158839"/>
            <a:ext cx="3443287" cy="2703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6" y="3162300"/>
            <a:ext cx="3591616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17" y="192702"/>
            <a:ext cx="3055129" cy="2652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192702"/>
            <a:ext cx="3519487" cy="2217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22329" y="2601380"/>
            <a:ext cx="1927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Ăn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uống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đủ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chất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6667" y="2520974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Đi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ngủ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đúng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giờ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3779" y="3001490"/>
            <a:ext cx="2440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Ngồi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học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đúng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tư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thế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182" y="5865881"/>
            <a:ext cx="2614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</a:rPr>
              <a:t>Giữ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đúng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khoảng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cách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rgbClr val="0000FF"/>
                </a:solidFill>
              </a:rPr>
              <a:t>từ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mắt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đến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màn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hình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9122" y="6173657"/>
            <a:ext cx="3035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Đeo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kính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râm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khi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trời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nắng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01131" y="6306605"/>
            <a:ext cx="2044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khám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mắt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định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kì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7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C9158-2DC9-448B-9E6E-15C7AAE5CF3F}"/>
              </a:ext>
            </a:extLst>
          </p:cNvPr>
          <p:cNvSpPr txBox="1"/>
          <p:nvPr/>
        </p:nvSpPr>
        <p:spPr>
          <a:xfrm>
            <a:off x="2393261" y="1205849"/>
            <a:ext cx="67890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44" y="1601207"/>
            <a:ext cx="5894673" cy="5894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CC9158-2DC9-448B-9E6E-15C7AAE5CF3F}"/>
              </a:ext>
            </a:extLst>
          </p:cNvPr>
          <p:cNvSpPr txBox="1"/>
          <p:nvPr/>
        </p:nvSpPr>
        <p:spPr>
          <a:xfrm>
            <a:off x="744906" y="1001043"/>
            <a:ext cx="1032686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3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AB10A20-36A4-41AE-A0EE-2C62DDB76A09}"/>
</file>

<file path=customXml/itemProps2.xml><?xml version="1.0" encoding="utf-8"?>
<ds:datastoreItem xmlns:ds="http://schemas.openxmlformats.org/officeDocument/2006/customXml" ds:itemID="{35618ABE-90D2-4E8F-AE56-68CCB3E9E266}"/>
</file>

<file path=customXml/itemProps3.xml><?xml version="1.0" encoding="utf-8"?>
<ds:datastoreItem xmlns:ds="http://schemas.openxmlformats.org/officeDocument/2006/customXml" ds:itemID="{383D7C2E-27E3-4C4E-A823-7AB785A8CE6D}"/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178</Words>
  <Application>Microsoft Office PowerPoint</Application>
  <PresentationFormat>Widescreen</PresentationFormat>
  <Paragraphs>34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微软雅黑</vt:lpstr>
      <vt:lpstr>Arial</vt:lpstr>
      <vt:lpstr>Calibri</vt:lpstr>
      <vt:lpstr>Calibri Light</vt:lpstr>
      <vt:lpstr>Times New Roman</vt:lpstr>
      <vt:lpstr>方正卡通简体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Kieu Nga</dc:creator>
  <cp:lastModifiedBy>Admin</cp:lastModifiedBy>
  <cp:revision>21</cp:revision>
  <dcterms:created xsi:type="dcterms:W3CDTF">2021-12-09T13:21:41Z</dcterms:created>
  <dcterms:modified xsi:type="dcterms:W3CDTF">2023-03-02T09:47:01Z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